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5" r:id="rId6"/>
    <p:sldId id="269" r:id="rId7"/>
    <p:sldId id="272" r:id="rId8"/>
    <p:sldId id="274" r:id="rId9"/>
    <p:sldId id="275" r:id="rId10"/>
    <p:sldId id="276" r:id="rId11"/>
    <p:sldId id="277" r:id="rId12"/>
    <p:sldId id="278" r:id="rId13"/>
    <p:sldId id="280" r:id="rId14"/>
    <p:sldId id="282" r:id="rId15"/>
    <p:sldId id="285" r:id="rId16"/>
    <p:sldId id="287" r:id="rId17"/>
    <p:sldId id="288" r:id="rId18"/>
    <p:sldId id="290" r:id="rId19"/>
    <p:sldId id="292" r:id="rId20"/>
    <p:sldId id="295" r:id="rId21"/>
    <p:sldId id="293" r:id="rId22"/>
  </p:sldIdLst>
  <p:sldSz cx="9144000" cy="6858000" type="screen4x3"/>
  <p:notesSz cx="6858000" cy="9144000"/>
  <p:defaultTextStyle>
    <a:defPPr>
      <a:defRPr lang="mn-Mong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mn-Mong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8385-9211-49C5-B782-9162F3447B6D}" type="datetimeFigureOut">
              <a:rPr lang="mn-Mong-CN" smtClean="0"/>
              <a:pPr/>
              <a:t>2021/5/13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2D6-A6FF-46EF-867D-50213C7B8632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8385-9211-49C5-B782-9162F3447B6D}" type="datetimeFigureOut">
              <a:rPr lang="mn-Mong-CN" smtClean="0"/>
              <a:pPr/>
              <a:t>2021/5/13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2D6-A6FF-46EF-867D-50213C7B8632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8385-9211-49C5-B782-9162F3447B6D}" type="datetimeFigureOut">
              <a:rPr lang="mn-Mong-CN" smtClean="0"/>
              <a:pPr/>
              <a:t>2021/5/13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2D6-A6FF-46EF-867D-50213C7B8632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8385-9211-49C5-B782-9162F3447B6D}" type="datetimeFigureOut">
              <a:rPr lang="mn-Mong-CN" smtClean="0"/>
              <a:pPr/>
              <a:t>2021/5/13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2D6-A6FF-46EF-867D-50213C7B8632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8385-9211-49C5-B782-9162F3447B6D}" type="datetimeFigureOut">
              <a:rPr lang="mn-Mong-CN" smtClean="0"/>
              <a:pPr/>
              <a:t>2021/5/13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2D6-A6FF-46EF-867D-50213C7B8632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8385-9211-49C5-B782-9162F3447B6D}" type="datetimeFigureOut">
              <a:rPr lang="mn-Mong-CN" smtClean="0"/>
              <a:pPr/>
              <a:t>2021/5/13</a:t>
            </a:fld>
            <a:endParaRPr lang="mn-Mong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2D6-A6FF-46EF-867D-50213C7B8632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8385-9211-49C5-B782-9162F3447B6D}" type="datetimeFigureOut">
              <a:rPr lang="mn-Mong-CN" smtClean="0"/>
              <a:pPr/>
              <a:t>2021/5/13</a:t>
            </a:fld>
            <a:endParaRPr lang="mn-Mong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2D6-A6FF-46EF-867D-50213C7B8632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8385-9211-49C5-B782-9162F3447B6D}" type="datetimeFigureOut">
              <a:rPr lang="mn-Mong-CN" smtClean="0"/>
              <a:pPr/>
              <a:t>2021/5/13</a:t>
            </a:fld>
            <a:endParaRPr lang="mn-Mong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2D6-A6FF-46EF-867D-50213C7B8632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8385-9211-49C5-B782-9162F3447B6D}" type="datetimeFigureOut">
              <a:rPr lang="mn-Mong-CN" smtClean="0"/>
              <a:pPr/>
              <a:t>2021/5/13</a:t>
            </a:fld>
            <a:endParaRPr lang="mn-Mong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2D6-A6FF-46EF-867D-50213C7B8632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8385-9211-49C5-B782-9162F3447B6D}" type="datetimeFigureOut">
              <a:rPr lang="mn-Mong-CN" smtClean="0"/>
              <a:pPr/>
              <a:t>2021/5/13</a:t>
            </a:fld>
            <a:endParaRPr lang="mn-Mong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2D6-A6FF-46EF-867D-50213C7B8632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mn-Mong-C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8385-9211-49C5-B782-9162F3447B6D}" type="datetimeFigureOut">
              <a:rPr lang="mn-Mong-CN" smtClean="0"/>
              <a:pPr/>
              <a:t>2021/5/13</a:t>
            </a:fld>
            <a:endParaRPr lang="mn-Mong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2D6-A6FF-46EF-867D-50213C7B8632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385-9211-49C5-B782-9162F3447B6D}" type="datetimeFigureOut">
              <a:rPr lang="mn-Mong-CN" smtClean="0"/>
              <a:pPr/>
              <a:t>2021/5/13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042D6-A6FF-46EF-867D-50213C7B8632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n-Mong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mn-Mong-CN" sz="2800" dirty="0" smtClean="0"/>
              <a:t>Байгаль хмагаалал, газрын харилцаа: ИТХ болон иргэдийн оролцоо</a:t>
            </a:r>
            <a:endParaRPr lang="mn-Mong-CN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mn-Mong-CN" sz="1600" dirty="0" smtClean="0"/>
              <a:t>Доктор, дэд п</a:t>
            </a:r>
            <a:r>
              <a:rPr lang="mn-MN" sz="1600" dirty="0" smtClean="0"/>
              <a:t>рофессор Г.Жаргал</a:t>
            </a:r>
            <a:endParaRPr lang="mn-Mong-CN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20313" r="16618" b="14062"/>
          <a:stretch>
            <a:fillRect/>
          </a:stretch>
        </p:blipFill>
        <p:spPr bwMode="auto">
          <a:xfrm>
            <a:off x="304799" y="914400"/>
            <a:ext cx="849085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5739" t="18750" r="12225" b="14063"/>
          <a:stretch>
            <a:fillRect/>
          </a:stretch>
        </p:blipFill>
        <p:spPr bwMode="auto">
          <a:xfrm>
            <a:off x="0" y="914400"/>
            <a:ext cx="886400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2225" t="20313" r="13104" b="12500"/>
          <a:stretch>
            <a:fillRect/>
          </a:stretch>
        </p:blipFill>
        <p:spPr bwMode="auto">
          <a:xfrm>
            <a:off x="0" y="0"/>
            <a:ext cx="6477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3104" t="20313" r="12225" b="14062"/>
          <a:stretch>
            <a:fillRect/>
          </a:stretch>
        </p:blipFill>
        <p:spPr bwMode="auto">
          <a:xfrm>
            <a:off x="2438400" y="3429000"/>
            <a:ext cx="6477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3104" t="20313" r="13104" b="14062"/>
          <a:stretch>
            <a:fillRect/>
          </a:stretch>
        </p:blipFill>
        <p:spPr bwMode="auto">
          <a:xfrm>
            <a:off x="0" y="0"/>
            <a:ext cx="6400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3982" t="20313" r="13982" b="12500"/>
          <a:stretch>
            <a:fillRect/>
          </a:stretch>
        </p:blipFill>
        <p:spPr bwMode="auto">
          <a:xfrm>
            <a:off x="2590800" y="3581400"/>
            <a:ext cx="6248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3982" t="20313" r="14861" b="12500"/>
          <a:stretch>
            <a:fillRect/>
          </a:stretch>
        </p:blipFill>
        <p:spPr bwMode="auto">
          <a:xfrm>
            <a:off x="0" y="0"/>
            <a:ext cx="6172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6691" t="20312" r="13031" b="14063"/>
          <a:stretch>
            <a:fillRect/>
          </a:stretch>
        </p:blipFill>
        <p:spPr bwMode="auto">
          <a:xfrm>
            <a:off x="2514600" y="3657600"/>
            <a:ext cx="6096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13104" t="20313" r="12225" b="12500"/>
          <a:stretch>
            <a:fillRect/>
          </a:stretch>
        </p:blipFill>
        <p:spPr bwMode="auto">
          <a:xfrm>
            <a:off x="152399" y="838200"/>
            <a:ext cx="888704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12226" t="20313" r="12225" b="15625"/>
          <a:stretch>
            <a:fillRect/>
          </a:stretch>
        </p:blipFill>
        <p:spPr bwMode="auto">
          <a:xfrm>
            <a:off x="457200" y="914400"/>
            <a:ext cx="863104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13982" t="20313" r="12225" b="14062"/>
          <a:stretch>
            <a:fillRect/>
          </a:stretch>
        </p:blipFill>
        <p:spPr bwMode="auto">
          <a:xfrm>
            <a:off x="228600" y="0"/>
            <a:ext cx="6400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2226" t="20313" r="12225" b="12500"/>
          <a:stretch>
            <a:fillRect/>
          </a:stretch>
        </p:blipFill>
        <p:spPr bwMode="auto">
          <a:xfrm>
            <a:off x="2362200" y="3276600"/>
            <a:ext cx="6553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12226" t="20313" r="12225" b="14062"/>
          <a:stretch>
            <a:fillRect/>
          </a:stretch>
        </p:blipFill>
        <p:spPr bwMode="auto">
          <a:xfrm>
            <a:off x="0" y="0"/>
            <a:ext cx="6553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3104" t="20313" r="13104" b="15625"/>
          <a:stretch>
            <a:fillRect/>
          </a:stretch>
        </p:blipFill>
        <p:spPr bwMode="auto">
          <a:xfrm>
            <a:off x="2743200" y="3352800"/>
            <a:ext cx="6400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12225" t="20313" r="13104" b="14062"/>
          <a:stretch>
            <a:fillRect/>
          </a:stretch>
        </p:blipFill>
        <p:spPr bwMode="auto">
          <a:xfrm>
            <a:off x="0" y="0"/>
            <a:ext cx="6477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3982" t="20313" r="12225" b="12500"/>
          <a:stretch>
            <a:fillRect/>
          </a:stretch>
        </p:blipFill>
        <p:spPr bwMode="auto">
          <a:xfrm>
            <a:off x="2743200" y="3352800"/>
            <a:ext cx="6400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104" t="18750" r="12225" b="14063"/>
          <a:stretch>
            <a:fillRect/>
          </a:stretch>
        </p:blipFill>
        <p:spPr bwMode="auto">
          <a:xfrm>
            <a:off x="0" y="0"/>
            <a:ext cx="6477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2226" t="18750" r="12225" b="12500"/>
          <a:stretch>
            <a:fillRect/>
          </a:stretch>
        </p:blipFill>
        <p:spPr bwMode="auto">
          <a:xfrm>
            <a:off x="2286000" y="3505200"/>
            <a:ext cx="6553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13104" t="20313" r="12225" b="12500"/>
          <a:stretch>
            <a:fillRect/>
          </a:stretch>
        </p:blipFill>
        <p:spPr bwMode="auto">
          <a:xfrm>
            <a:off x="0" y="0"/>
            <a:ext cx="6477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4861" t="18750" r="12225" b="4688"/>
          <a:stretch>
            <a:fillRect/>
          </a:stretch>
        </p:blipFill>
        <p:spPr bwMode="auto">
          <a:xfrm>
            <a:off x="2209800" y="3124200"/>
            <a:ext cx="6324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13982" t="20313" r="14861" b="12500"/>
          <a:stretch>
            <a:fillRect/>
          </a:stretch>
        </p:blipFill>
        <p:spPr bwMode="auto">
          <a:xfrm>
            <a:off x="0" y="0"/>
            <a:ext cx="6172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2226" t="18750" r="12225" b="14063"/>
          <a:stretch>
            <a:fillRect/>
          </a:stretch>
        </p:blipFill>
        <p:spPr bwMode="auto">
          <a:xfrm>
            <a:off x="1905000" y="3581400"/>
            <a:ext cx="6553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3982" t="20313" r="16618" b="12500"/>
          <a:stretch>
            <a:fillRect/>
          </a:stretch>
        </p:blipFill>
        <p:spPr bwMode="auto">
          <a:xfrm>
            <a:off x="0" y="0"/>
            <a:ext cx="6019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3104" t="20313" r="12225" b="15625"/>
          <a:stretch>
            <a:fillRect/>
          </a:stretch>
        </p:blipFill>
        <p:spPr bwMode="auto">
          <a:xfrm>
            <a:off x="2209800" y="3733800"/>
            <a:ext cx="6477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2226" t="20313" r="12225" b="10937"/>
          <a:stretch>
            <a:fillRect/>
          </a:stretch>
        </p:blipFill>
        <p:spPr bwMode="auto">
          <a:xfrm>
            <a:off x="0" y="0"/>
            <a:ext cx="6553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2226" t="18750" r="12225" b="10938"/>
          <a:stretch>
            <a:fillRect/>
          </a:stretch>
        </p:blipFill>
        <p:spPr bwMode="auto">
          <a:xfrm>
            <a:off x="2133600" y="3429000"/>
            <a:ext cx="6553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3982" t="20313" r="13982" b="6250"/>
          <a:stretch>
            <a:fillRect/>
          </a:stretch>
        </p:blipFill>
        <p:spPr bwMode="auto">
          <a:xfrm>
            <a:off x="0" y="0"/>
            <a:ext cx="6248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2225" t="20313" r="13104" b="9375"/>
          <a:stretch>
            <a:fillRect/>
          </a:stretch>
        </p:blipFill>
        <p:spPr bwMode="auto">
          <a:xfrm>
            <a:off x="2667000" y="3429000"/>
            <a:ext cx="6477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3104" t="20313" r="12225" b="12500"/>
          <a:stretch>
            <a:fillRect/>
          </a:stretch>
        </p:blipFill>
        <p:spPr bwMode="auto">
          <a:xfrm>
            <a:off x="0" y="0"/>
            <a:ext cx="6477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3104" t="20313" r="12225" b="12500"/>
          <a:stretch>
            <a:fillRect/>
          </a:stretch>
        </p:blipFill>
        <p:spPr bwMode="auto">
          <a:xfrm>
            <a:off x="2667000" y="3581400"/>
            <a:ext cx="6477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3104" t="20313" r="12225" b="12500"/>
          <a:stretch>
            <a:fillRect/>
          </a:stretch>
        </p:blipFill>
        <p:spPr bwMode="auto">
          <a:xfrm>
            <a:off x="0" y="0"/>
            <a:ext cx="6477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4861" t="20313" r="12225" b="12500"/>
          <a:stretch>
            <a:fillRect/>
          </a:stretch>
        </p:blipFill>
        <p:spPr bwMode="auto">
          <a:xfrm>
            <a:off x="2590800" y="3581400"/>
            <a:ext cx="6324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2225" t="18750" r="11347" b="12500"/>
          <a:stretch>
            <a:fillRect/>
          </a:stretch>
        </p:blipFill>
        <p:spPr bwMode="auto">
          <a:xfrm>
            <a:off x="228600" y="838200"/>
            <a:ext cx="8915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3982" t="18750" r="12225" b="12500"/>
          <a:stretch>
            <a:fillRect/>
          </a:stretch>
        </p:blipFill>
        <p:spPr bwMode="auto">
          <a:xfrm>
            <a:off x="304800" y="609600"/>
            <a:ext cx="887383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16</Words>
  <Application>Microsoft Office PowerPoint</Application>
  <PresentationFormat>On-screen Show (4:3)</PresentationFormat>
  <Paragraphs>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Байгаль хмагаалал, газрын харилцаа: ИТХ болон иргэдийн оролцоо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Narangerel</dc:creator>
  <cp:lastModifiedBy>Narangerel</cp:lastModifiedBy>
  <cp:revision>22</cp:revision>
  <dcterms:created xsi:type="dcterms:W3CDTF">2021-05-12T03:09:18Z</dcterms:created>
  <dcterms:modified xsi:type="dcterms:W3CDTF">2021-05-13T07:09:24Z</dcterms:modified>
</cp:coreProperties>
</file>