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379" r:id="rId3"/>
    <p:sldId id="396" r:id="rId4"/>
    <p:sldId id="414" r:id="rId5"/>
    <p:sldId id="376" r:id="rId6"/>
    <p:sldId id="415" r:id="rId7"/>
    <p:sldId id="407" r:id="rId8"/>
    <p:sldId id="409" r:id="rId9"/>
    <p:sldId id="410" r:id="rId10"/>
    <p:sldId id="411" r:id="rId11"/>
    <p:sldId id="425" r:id="rId12"/>
    <p:sldId id="383" r:id="rId13"/>
    <p:sldId id="431" r:id="rId14"/>
    <p:sldId id="432" r:id="rId15"/>
    <p:sldId id="433" r:id="rId16"/>
    <p:sldId id="397" r:id="rId17"/>
    <p:sldId id="400" r:id="rId18"/>
    <p:sldId id="419" r:id="rId19"/>
    <p:sldId id="426" r:id="rId20"/>
    <p:sldId id="427" r:id="rId21"/>
    <p:sldId id="398" r:id="rId22"/>
    <p:sldId id="428" r:id="rId23"/>
    <p:sldId id="417" r:id="rId24"/>
    <p:sldId id="429" r:id="rId25"/>
    <p:sldId id="422" r:id="rId26"/>
    <p:sldId id="269"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9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4660"/>
  </p:normalViewPr>
  <p:slideViewPr>
    <p:cSldViewPr snapToGrid="0">
      <p:cViewPr varScale="1">
        <p:scale>
          <a:sx n="82" d="100"/>
          <a:sy n="82" d="100"/>
        </p:scale>
        <p:origin x="9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Desktop\&#1040;&#1084;&#1080;&#1085;&#1072;\&#1061;&#1091;&#1074;&#1080;&#1081;&#1085;%20&#1093;&#1101;&#1088;&#1075;&#1080;&#1081;&#1085;%20&#1073;&#1199;&#1088;&#1076;&#1101;&#1083;%20-%20&#1040;&#1084;&#1080;&#1085;&#107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LL\Desktop\&#1040;&#1084;&#1080;&#1085;&#1072;\&#1061;&#1091;&#1074;&#1080;&#1081;&#1085;%20&#1093;&#1101;&#1088;&#1075;&#1080;&#1081;&#1085;%20&#1073;&#1199;&#1088;&#1076;&#1101;&#1083;%20-%20&#1040;&#1084;&#1080;&#1085;&#107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ok\Documents\&#1054;&#1088;&#1083;&#1086;&#1075;&#1086;%202020\2020%20&#1085;&#1080;&#1081;&#1090;%20&#1086;&#1088;&#1083;&#1086;&#1075;&#108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ok\Documents\&#1054;&#1088;&#1083;&#1086;&#1075;&#1086;%202020\2020%20&#1085;&#1080;&#1081;&#1090;%20&#1086;&#1088;&#1083;&#1086;&#1075;&#108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ok\Documents\&#1054;&#1088;&#1083;&#1086;&#1075;&#1086;%202020\2020%20&#1085;&#1080;&#1081;&#1090;%20&#1086;&#1088;&#1083;&#1086;&#1075;&#108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sz="2000" b="1" i="0" u="none" strike="noStrike" kern="1200" baseline="0" dirty="0">
                <a:solidFill>
                  <a:srgbClr val="083D65"/>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Ажилчдын ажилласан жилийн судалгаа</a:t>
            </a:r>
          </a:p>
        </c:rich>
      </c:tx>
      <c:layout>
        <c:manualLayout>
          <c:xMode val="edge"/>
          <c:yMode val="edge"/>
          <c:x val="0.18546502339381493"/>
          <c:y val="1.420114694340503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6187068892850365"/>
          <c:w val="0.98102142330977038"/>
          <c:h val="0.74728583984525121"/>
        </c:manualLayout>
      </c:layout>
      <c:pie3DChart>
        <c:varyColors val="1"/>
        <c:ser>
          <c:idx val="0"/>
          <c:order val="0"/>
          <c:dPt>
            <c:idx val="0"/>
            <c:bubble3D val="0"/>
            <c:spPr>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893-4282-863F-BC6D91138324}"/>
              </c:ext>
            </c:extLst>
          </c:dPt>
          <c:dPt>
            <c:idx val="1"/>
            <c:bubble3D val="0"/>
            <c:explosion val="11"/>
            <c:spPr>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893-4282-863F-BC6D91138324}"/>
              </c:ext>
            </c:extLst>
          </c:dPt>
          <c:dPt>
            <c:idx val="2"/>
            <c:bubble3D val="0"/>
            <c:explosion val="24"/>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3893-4282-863F-BC6D91138324}"/>
              </c:ext>
            </c:extLst>
          </c:dPt>
          <c:dPt>
            <c:idx val="3"/>
            <c:bubble3D val="0"/>
            <c:explosion val="7"/>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3893-4282-863F-BC6D91138324}"/>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3893-4282-863F-BC6D91138324}"/>
              </c:ext>
            </c:extLst>
          </c:dPt>
          <c:dLbls>
            <c:dLbl>
              <c:idx val="0"/>
              <c:layout>
                <c:manualLayout>
                  <c:x val="-3.6175552560309375E-2"/>
                  <c:y val="4.9114773893047164E-2"/>
                </c:manualLayout>
              </c:layout>
              <c:tx>
                <c:rich>
                  <a:bodyPr/>
                  <a:lstStyle/>
                  <a:p>
                    <a:r>
                      <a:rPr lang="mn-MN" dirty="0"/>
                      <a:t>5%</a:t>
                    </a:r>
                    <a:r>
                      <a:rPr lang="mn-MN" baseline="0" dirty="0"/>
                      <a:t> 0-5 жил</a:t>
                    </a:r>
                    <a:endParaRPr lang="mn-MN"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893-4282-863F-BC6D91138324}"/>
                </c:ext>
              </c:extLst>
            </c:dLbl>
            <c:dLbl>
              <c:idx val="1"/>
              <c:layout>
                <c:manualLayout>
                  <c:x val="-0.19384114552377557"/>
                  <c:y val="1.4380753902125195E-2"/>
                </c:manualLayout>
              </c:layout>
              <c:tx>
                <c:rich>
                  <a:bodyPr/>
                  <a:lstStyle/>
                  <a:p>
                    <a:fld id="{174593B9-9ED4-45FF-8067-1D5458A19A8D}" type="PERCENTAGE">
                      <a:rPr lang="mn-MN" smtClean="0"/>
                      <a:pPr/>
                      <a:t>[PERCENTAGE]</a:t>
                    </a:fld>
                    <a:r>
                      <a:rPr lang="mn-MN" dirty="0"/>
                      <a:t> 6-10</a:t>
                    </a:r>
                    <a:r>
                      <a:rPr lang="mn-MN" baseline="0" dirty="0"/>
                      <a:t> жил</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893-4282-863F-BC6D91138324}"/>
                </c:ext>
              </c:extLst>
            </c:dLbl>
            <c:dLbl>
              <c:idx val="2"/>
              <c:layout>
                <c:manualLayout>
                  <c:x val="0.13713625952390587"/>
                  <c:y val="-0.147621696523878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mn-MN" dirty="0"/>
                      <a:t>42%</a:t>
                    </a:r>
                    <a:r>
                      <a:rPr lang="mn-MN" baseline="0" dirty="0"/>
                      <a:t>  20-45 жил</a:t>
                    </a:r>
                  </a:p>
                  <a:p>
                    <a:pPr>
                      <a:defRPr sz="1200" b="1">
                        <a:solidFill>
                          <a:schemeClr val="tx1"/>
                        </a:solidFill>
                        <a:latin typeface="Arial" panose="020B0604020202020204" pitchFamily="34" charset="0"/>
                        <a:cs typeface="Arial" panose="020B0604020202020204" pitchFamily="34" charset="0"/>
                      </a:defRPr>
                    </a:pPr>
                    <a:endParaRPr lang="mn-MN"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22990490567243044"/>
                      <c:h val="6.1142402589822911E-2"/>
                    </c:manualLayout>
                  </c15:layout>
                </c:ext>
                <c:ext xmlns:c16="http://schemas.microsoft.com/office/drawing/2014/chart" uri="{C3380CC4-5D6E-409C-BE32-E72D297353CC}">
                  <c16:uniqueId val="{00000005-3893-4282-863F-BC6D91138324}"/>
                </c:ext>
              </c:extLst>
            </c:dLbl>
            <c:dLbl>
              <c:idx val="3"/>
              <c:tx>
                <c:rich>
                  <a:bodyPr/>
                  <a:lstStyle/>
                  <a:p>
                    <a:fld id="{8E413767-ED9E-4BA2-817D-9EDC8D3175CF}" type="PERCENTAGE">
                      <a:rPr lang="mn-MN" smtClean="0"/>
                      <a:pPr/>
                      <a:t>[PERCENTAGE]</a:t>
                    </a:fld>
                    <a:r>
                      <a:rPr lang="mn-MN"/>
                      <a:t> 11-15</a:t>
                    </a:r>
                    <a:r>
                      <a:rPr lang="mn-MN" baseline="0"/>
                      <a:t> жил</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893-4282-863F-BC6D91138324}"/>
                </c:ext>
              </c:extLst>
            </c:dLbl>
            <c:dLbl>
              <c:idx val="4"/>
              <c:layout>
                <c:manualLayout>
                  <c:x val="0.14651665915637019"/>
                  <c:y val="-2.282176706695697E-4"/>
                </c:manualLayout>
              </c:layout>
              <c:tx>
                <c:rich>
                  <a:bodyPr/>
                  <a:lstStyle/>
                  <a:p>
                    <a:fld id="{510431F9-BF21-4DC0-A2E5-33F4C900933D}" type="PERCENTAGE">
                      <a:rPr lang="mn-MN" smtClean="0"/>
                      <a:pPr/>
                      <a:t>[PERCENTAGE]</a:t>
                    </a:fld>
                    <a:r>
                      <a:rPr lang="mn-MN" dirty="0"/>
                      <a:t> 16-20</a:t>
                    </a:r>
                    <a:r>
                      <a:rPr lang="mn-MN" baseline="0" dirty="0"/>
                      <a:t> жил</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893-4282-863F-BC6D9113832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'Судалгаа 3 сарын 18'!$K$8:$K$12</c:f>
              <c:strCache>
                <c:ptCount val="5"/>
                <c:pt idx="0">
                  <c:v>0-5 жил</c:v>
                </c:pt>
                <c:pt idx="1">
                  <c:v>6-10 жил </c:v>
                </c:pt>
                <c:pt idx="2">
                  <c:v>20 -45 жил</c:v>
                </c:pt>
                <c:pt idx="3">
                  <c:v>11-15 жил </c:v>
                </c:pt>
                <c:pt idx="4">
                  <c:v>16-20 жил</c:v>
                </c:pt>
              </c:strCache>
            </c:strRef>
          </c:cat>
          <c:val>
            <c:numRef>
              <c:f>'Судалгаа 3 сарын 18'!$L$8:$L$12</c:f>
              <c:numCache>
                <c:formatCode>General</c:formatCode>
                <c:ptCount val="5"/>
                <c:pt idx="0">
                  <c:v>1</c:v>
                </c:pt>
                <c:pt idx="1">
                  <c:v>5</c:v>
                </c:pt>
                <c:pt idx="2">
                  <c:v>8</c:v>
                </c:pt>
                <c:pt idx="3">
                  <c:v>4</c:v>
                </c:pt>
                <c:pt idx="4">
                  <c:v>1</c:v>
                </c:pt>
              </c:numCache>
            </c:numRef>
          </c:val>
          <c:extLst>
            <c:ext xmlns:c16="http://schemas.microsoft.com/office/drawing/2014/chart" uri="{C3380CC4-5D6E-409C-BE32-E72D297353CC}">
              <c16:uniqueId val="{0000000A-3893-4282-863F-BC6D91138324}"/>
            </c:ext>
          </c:extLst>
        </c:ser>
        <c:dLbls>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mn-MN" sz="2000" b="1" i="0" u="none" strike="noStrike" kern="1200" baseline="0" dirty="0">
                <a:solidFill>
                  <a:srgbClr val="083D65"/>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r>
              <a:rPr lang="mn-MN" sz="2000" b="1" i="0" u="none" strike="noStrike" kern="1200" baseline="0" dirty="0">
                <a:solidFill>
                  <a:srgbClr val="083D65"/>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Боловсролын түвшин</a:t>
            </a:r>
          </a:p>
        </c:rich>
      </c:tx>
      <c:overlay val="0"/>
      <c:spPr>
        <a:noFill/>
        <a:ln>
          <a:noFill/>
        </a:ln>
        <a:effectLst/>
      </c:spPr>
      <c:txPr>
        <a:bodyPr rot="0" spcFirstLastPara="1" vertOverflow="ellipsis" vert="horz" wrap="square" anchor="ctr" anchorCtr="1"/>
        <a:lstStyle/>
        <a:p>
          <a:pPr algn="ctr" rtl="0">
            <a:defRPr lang="mn-MN" sz="2000" b="1" i="0" u="none" strike="noStrike" kern="1200" baseline="0" dirty="0">
              <a:solidFill>
                <a:srgbClr val="083D65"/>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4"/>
            <c:spPr>
              <a:solidFill>
                <a:srgbClr val="FFFF0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7C14-4E72-A859-403E1DC97C04}"/>
              </c:ext>
            </c:extLst>
          </c:dPt>
          <c:dPt>
            <c:idx val="1"/>
            <c:bubble3D val="0"/>
            <c:explosion val="3"/>
            <c:spPr>
              <a:solidFill>
                <a:srgbClr val="00B0F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7C14-4E72-A859-403E1DC97C04}"/>
              </c:ext>
            </c:extLst>
          </c:dPt>
          <c:dPt>
            <c:idx val="2"/>
            <c:bubble3D val="0"/>
            <c:explosion val="1"/>
            <c:spPr>
              <a:solidFill>
                <a:srgbClr val="92D05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7C14-4E72-A859-403E1DC97C04}"/>
              </c:ext>
            </c:extLst>
          </c:dPt>
          <c:dLbls>
            <c:dLbl>
              <c:idx val="0"/>
              <c:layout>
                <c:manualLayout>
                  <c:x val="-0.1439167117971715"/>
                  <c:y val="1.5298607604725799E-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fld id="{5E56F1F1-7AFE-493B-903C-01CED6B5B6E4}" type="VALUE">
                      <a:rPr lang="mn-MN" smtClean="0"/>
                      <a:pPr>
                        <a:defRPr sz="1800" b="1">
                          <a:solidFill>
                            <a:schemeClr val="tx1"/>
                          </a:solidFill>
                          <a:latin typeface="Arial" panose="020B0604020202020204" pitchFamily="34" charset="0"/>
                          <a:cs typeface="Arial" panose="020B0604020202020204" pitchFamily="34" charset="0"/>
                        </a:defRPr>
                      </a:pPr>
                      <a:t>[VALUE]</a:t>
                    </a:fld>
                    <a:r>
                      <a:rPr lang="mn-MN" dirty="0"/>
                      <a:t> бүрэн дунд боловсрол</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32180107526881718"/>
                      <c:h val="0.17515886770652803"/>
                    </c:manualLayout>
                  </c15:layout>
                  <c15:dlblFieldTable/>
                  <c15:showDataLabelsRange val="0"/>
                </c:ext>
                <c:ext xmlns:c16="http://schemas.microsoft.com/office/drawing/2014/chart" uri="{C3380CC4-5D6E-409C-BE32-E72D297353CC}">
                  <c16:uniqueId val="{00000001-7C14-4E72-A859-403E1DC97C04}"/>
                </c:ext>
              </c:extLst>
            </c:dLbl>
            <c:dLbl>
              <c:idx val="1"/>
              <c:layout>
                <c:manualLayout>
                  <c:x val="0.15570633307933279"/>
                  <c:y val="-0.12207790317371507"/>
                </c:manualLayout>
              </c:layout>
              <c:tx>
                <c:rich>
                  <a:bodyPr/>
                  <a:lstStyle/>
                  <a:p>
                    <a:fld id="{DB46EF46-428C-478A-8C98-5A681C8B2E3E}" type="VALUE">
                      <a:rPr lang="mn-MN" smtClean="0"/>
                      <a:pPr/>
                      <a:t>[VALUE]</a:t>
                    </a:fld>
                    <a:r>
                      <a:rPr lang="mn-MN" dirty="0"/>
                      <a:t> бакалавр</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32149204131741599"/>
                      <c:h val="0.15043327556325822"/>
                    </c:manualLayout>
                  </c15:layout>
                  <c15:dlblFieldTable/>
                  <c15:showDataLabelsRange val="0"/>
                </c:ext>
                <c:ext xmlns:c16="http://schemas.microsoft.com/office/drawing/2014/chart" uri="{C3380CC4-5D6E-409C-BE32-E72D297353CC}">
                  <c16:uniqueId val="{00000003-7C14-4E72-A859-403E1DC97C04}"/>
                </c:ext>
              </c:extLst>
            </c:dLbl>
            <c:dLbl>
              <c:idx val="2"/>
              <c:layout>
                <c:manualLayout>
                  <c:x val="0.19465043180086361"/>
                  <c:y val="9.856684725501162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fld id="{75A18A51-48E1-4632-901D-863DFAEE570D}" type="VALUE">
                      <a:rPr lang="mn-MN" smtClean="0"/>
                      <a:pPr>
                        <a:defRPr sz="1800" b="1">
                          <a:solidFill>
                            <a:schemeClr val="tx1"/>
                          </a:solidFill>
                          <a:latin typeface="Arial" panose="020B0604020202020204" pitchFamily="34" charset="0"/>
                          <a:cs typeface="Arial" panose="020B0604020202020204" pitchFamily="34" charset="0"/>
                        </a:defRPr>
                      </a:pPr>
                      <a:t>[VALUE]</a:t>
                    </a:fld>
                    <a:r>
                      <a:rPr lang="mn-MN" dirty="0"/>
                      <a:t> магистр</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5665333163999654"/>
                      <c:h val="0.12732524552281918"/>
                    </c:manualLayout>
                  </c15:layout>
                  <c15:dlblFieldTable/>
                  <c15:showDataLabelsRange val="0"/>
                </c:ext>
                <c:ext xmlns:c16="http://schemas.microsoft.com/office/drawing/2014/chart" uri="{C3380CC4-5D6E-409C-BE32-E72D297353CC}">
                  <c16:uniqueId val="{00000005-7C14-4E72-A859-403E1DC97C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'Судалгаа 3 сарын 18'!$K$14:$K$16</c:f>
              <c:strCache>
                <c:ptCount val="3"/>
                <c:pt idx="0">
                  <c:v>Бүрэн дунд сургууль </c:v>
                </c:pt>
                <c:pt idx="1">
                  <c:v>Бакалавр </c:v>
                </c:pt>
                <c:pt idx="2">
                  <c:v>Магистр</c:v>
                </c:pt>
              </c:strCache>
            </c:strRef>
          </c:cat>
          <c:val>
            <c:numRef>
              <c:f>'Судалгаа 3 сарын 18'!$L$14:$L$16</c:f>
              <c:numCache>
                <c:formatCode>General</c:formatCode>
                <c:ptCount val="3"/>
                <c:pt idx="0">
                  <c:v>8</c:v>
                </c:pt>
                <c:pt idx="1">
                  <c:v>9</c:v>
                </c:pt>
                <c:pt idx="2">
                  <c:v>2</c:v>
                </c:pt>
              </c:numCache>
            </c:numRef>
          </c:val>
          <c:extLst>
            <c:ext xmlns:c16="http://schemas.microsoft.com/office/drawing/2014/chart" uri="{C3380CC4-5D6E-409C-BE32-E72D297353CC}">
              <c16:uniqueId val="{00000006-7C14-4E72-A859-403E1DC97C04}"/>
            </c:ext>
          </c:extLst>
        </c:ser>
        <c:ser>
          <c:idx val="1"/>
          <c:order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8-7C14-4E72-A859-403E1DC97C0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A-7C14-4E72-A859-403E1DC97C0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C-7C14-4E72-A859-403E1DC97C0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'Судалгаа 3 сарын 18'!$K$14:$K$16</c:f>
              <c:strCache>
                <c:ptCount val="3"/>
                <c:pt idx="0">
                  <c:v>Бүрэн дунд сургууль </c:v>
                </c:pt>
                <c:pt idx="1">
                  <c:v>Бакалавр </c:v>
                </c:pt>
                <c:pt idx="2">
                  <c:v>Магистр</c:v>
                </c:pt>
              </c:strCache>
            </c:strRef>
          </c:cat>
          <c:val>
            <c:numRef>
              <c:f>'Судалгаа 3 сарын 18'!$M$14:$M$16</c:f>
              <c:numCache>
                <c:formatCode>General</c:formatCode>
                <c:ptCount val="3"/>
                <c:pt idx="0">
                  <c:v>19</c:v>
                </c:pt>
                <c:pt idx="1">
                  <c:v>19</c:v>
                </c:pt>
                <c:pt idx="2">
                  <c:v>19</c:v>
                </c:pt>
              </c:numCache>
            </c:numRef>
          </c:val>
          <c:extLst>
            <c:ext xmlns:c16="http://schemas.microsoft.com/office/drawing/2014/chart" uri="{C3380CC4-5D6E-409C-BE32-E72D297353CC}">
              <c16:uniqueId val="{0000000D-7C14-4E72-A859-403E1DC97C04}"/>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ideWall>
    <c:backWall>
      <c:thickness val="0"/>
    </c:backWall>
    <c:plotArea>
      <c:layout>
        <c:manualLayout>
          <c:layoutTarget val="inner"/>
          <c:xMode val="edge"/>
          <c:yMode val="edge"/>
          <c:x val="0.1530907496896842"/>
          <c:y val="2.8252405949256341E-2"/>
          <c:w val="0.70536032357114375"/>
          <c:h val="0.91042329579198333"/>
        </c:manualLayout>
      </c:layout>
      <c:bar3DChart>
        <c:barDir val="col"/>
        <c:grouping val="standard"/>
        <c:varyColors val="1"/>
        <c:ser>
          <c:idx val="0"/>
          <c:order val="0"/>
          <c:tx>
            <c:strRef>
              <c:f>Sheet2!$B$16</c:f>
              <c:strCache>
                <c:ptCount val="1"/>
                <c:pt idx="0">
                  <c:v>Замын сан 1 удаа</c:v>
                </c:pt>
              </c:strCache>
            </c:strRef>
          </c:tx>
          <c:spPr>
            <a:effectLst>
              <a:outerShdw blurRad="50800" dist="50800" dir="5400000" algn="ctr" rotWithShape="0">
                <a:srgbClr val="FFFF00"/>
              </a:outerShdw>
            </a:effectLst>
            <a:scene3d>
              <a:camera prst="orthographicFront"/>
              <a:lightRig rig="threePt" dir="t"/>
            </a:scene3d>
            <a:sp3d prstMaterial="metal">
              <a:bevelT w="165100" prst="coolSlant"/>
            </a:sp3d>
          </c:spPr>
          <c:invertIfNegative val="0"/>
          <c:dPt>
            <c:idx val="2"/>
            <c:invertIfNegative val="0"/>
            <c:bubble3D val="0"/>
            <c:spPr>
              <a:solidFill>
                <a:srgbClr val="92D050"/>
              </a:solidFill>
              <a:effectLst>
                <a:outerShdw blurRad="50800" dist="50800" dir="5400000" algn="ctr" rotWithShape="0">
                  <a:srgbClr val="FFFF00"/>
                </a:outerShdw>
              </a:effectLst>
              <a:scene3d>
                <a:camera prst="orthographicFront"/>
                <a:lightRig rig="threePt" dir="t"/>
              </a:scene3d>
              <a:sp3d prstMaterial="metal">
                <a:bevelT w="165100" prst="coolSlant"/>
              </a:sp3d>
            </c:spPr>
            <c:extLst>
              <c:ext xmlns:c16="http://schemas.microsoft.com/office/drawing/2014/chart" uri="{C3380CC4-5D6E-409C-BE32-E72D297353CC}">
                <c16:uniqueId val="{00000002-1CCA-49A0-A148-0B0E7A95F3F0}"/>
              </c:ext>
            </c:extLst>
          </c:dPt>
          <c:dLbls>
            <c:dLbl>
              <c:idx val="0"/>
              <c:layout>
                <c:manualLayout>
                  <c:x val="0"/>
                  <c:y val="-3.2407407407407406E-2"/>
                </c:manualLayout>
              </c:layout>
              <c:tx>
                <c:rich>
                  <a:bodyPr/>
                  <a:lstStyle/>
                  <a:p>
                    <a:r>
                      <a:rPr lang="mn-MN" sz="1400"/>
                      <a:t>96.1 сая₮</a:t>
                    </a:r>
                    <a:endParaRPr lang="mn-MN"/>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CA-49A0-A148-0B0E7A95F3F0}"/>
                </c:ext>
              </c:extLst>
            </c:dLbl>
            <c:dLbl>
              <c:idx val="1"/>
              <c:tx>
                <c:rich>
                  <a:bodyPr/>
                  <a:lstStyle/>
                  <a:p>
                    <a:r>
                      <a:rPr lang="mn-MN" sz="1400"/>
                      <a:t>82.1 сая₮</a:t>
                    </a:r>
                    <a:endParaRPr lang="mn-MN"/>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CA-49A0-A148-0B0E7A95F3F0}"/>
                </c:ext>
              </c:extLst>
            </c:dLbl>
            <c:dLbl>
              <c:idx val="2"/>
              <c:layout>
                <c:manualLayout>
                  <c:x val="0"/>
                  <c:y val="-4.6296296296296294E-3"/>
                </c:manualLayout>
              </c:layout>
              <c:tx>
                <c:rich>
                  <a:bodyPr/>
                  <a:lstStyle/>
                  <a:p>
                    <a:r>
                      <a:rPr lang="mn-MN" sz="1400"/>
                      <a:t>144.7сая₮</a:t>
                    </a:r>
                    <a:endParaRPr lang="mn-MN"/>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CA-49A0-A148-0B0E7A95F3F0}"/>
                </c:ext>
              </c:extLst>
            </c:dLbl>
            <c:dLbl>
              <c:idx val="3"/>
              <c:layout>
                <c:manualLayout>
                  <c:x val="1.6066220152252106E-2"/>
                  <c:y val="-1.9360174553336069E-2"/>
                </c:manualLayout>
              </c:layout>
              <c:tx>
                <c:rich>
                  <a:bodyPr/>
                  <a:lstStyle/>
                  <a:p>
                    <a:r>
                      <a:rPr lang="mn-MN" sz="1400" dirty="0"/>
                      <a:t>202,9 сая₮</a:t>
                    </a:r>
                    <a:endParaRPr lang="mn-MN"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CA-49A0-A148-0B0E7A95F3F0}"/>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Sheet2!$A$17:$A$20</c:f>
              <c:strCache>
                <c:ptCount val="4"/>
                <c:pt idx="0">
                  <c:v>2017 он</c:v>
                </c:pt>
                <c:pt idx="1">
                  <c:v>2018 он</c:v>
                </c:pt>
                <c:pt idx="2">
                  <c:v>2019 он</c:v>
                </c:pt>
                <c:pt idx="3">
                  <c:v>2020 он</c:v>
                </c:pt>
              </c:strCache>
            </c:strRef>
          </c:cat>
          <c:val>
            <c:numRef>
              <c:f>Sheet2!$B$17:$B$20</c:f>
              <c:numCache>
                <c:formatCode>0</c:formatCode>
                <c:ptCount val="4"/>
                <c:pt idx="0">
                  <c:v>96160000</c:v>
                </c:pt>
                <c:pt idx="1">
                  <c:v>82033000</c:v>
                </c:pt>
                <c:pt idx="2">
                  <c:v>142693248</c:v>
                </c:pt>
                <c:pt idx="3">
                  <c:v>199967040</c:v>
                </c:pt>
              </c:numCache>
            </c:numRef>
          </c:val>
          <c:extLst>
            <c:ext xmlns:c16="http://schemas.microsoft.com/office/drawing/2014/chart" uri="{C3380CC4-5D6E-409C-BE32-E72D297353CC}">
              <c16:uniqueId val="{00000004-1CCA-49A0-A148-0B0E7A95F3F0}"/>
            </c:ext>
          </c:extLst>
        </c:ser>
        <c:dLbls>
          <c:showLegendKey val="0"/>
          <c:showVal val="0"/>
          <c:showCatName val="0"/>
          <c:showSerName val="0"/>
          <c:showPercent val="0"/>
          <c:showBubbleSize val="0"/>
        </c:dLbls>
        <c:gapWidth val="150"/>
        <c:shape val="cylinder"/>
        <c:axId val="192258816"/>
        <c:axId val="192260352"/>
        <c:axId val="190574080"/>
      </c:bar3DChart>
      <c:catAx>
        <c:axId val="192258816"/>
        <c:scaling>
          <c:orientation val="minMax"/>
        </c:scaling>
        <c:delete val="0"/>
        <c:axPos val="b"/>
        <c:numFmt formatCode="General" sourceLinked="0"/>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192260352"/>
        <c:crosses val="autoZero"/>
        <c:auto val="1"/>
        <c:lblAlgn val="ctr"/>
        <c:lblOffset val="100"/>
        <c:noMultiLvlLbl val="0"/>
      </c:catAx>
      <c:valAx>
        <c:axId val="192260352"/>
        <c:scaling>
          <c:orientation val="minMax"/>
        </c:scaling>
        <c:delete val="0"/>
        <c:axPos val="l"/>
        <c:majorGridlines/>
        <c:numFmt formatCode="0"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192258816"/>
        <c:crosses val="autoZero"/>
        <c:crossBetween val="between"/>
      </c:valAx>
      <c:serAx>
        <c:axId val="190574080"/>
        <c:scaling>
          <c:orientation val="minMax"/>
        </c:scaling>
        <c:delete val="1"/>
        <c:axPos val="b"/>
        <c:majorTickMark val="out"/>
        <c:minorTickMark val="none"/>
        <c:tickLblPos val="nextTo"/>
        <c:crossAx val="192260352"/>
        <c:crosses val="autoZero"/>
      </c:serAx>
    </c:plotArea>
    <c:legend>
      <c:legendPos val="r"/>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dirty="0"/>
              <a:t>2017 он</a:t>
            </a:r>
            <a:endParaRPr lang="mn-MN" baseline="0" dirty="0"/>
          </a:p>
        </c:rich>
      </c:tx>
      <c:layout>
        <c:manualLayout>
          <c:xMode val="edge"/>
          <c:yMode val="edge"/>
          <c:x val="0.42787296299073696"/>
          <c:y val="3.6652670349057524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1.7363883956136531E-2"/>
          <c:y val="0.23685609423911927"/>
          <c:w val="0.7327605641921624"/>
          <c:h val="0.6751514406606216"/>
        </c:manualLayout>
      </c:layout>
      <c:pie3DChart>
        <c:varyColors val="1"/>
        <c:ser>
          <c:idx val="0"/>
          <c:order val="0"/>
          <c:tx>
            <c:strRef>
              <c:f>Sheet2!$M$10</c:f>
              <c:strCache>
                <c:ptCount val="1"/>
                <c:pt idx="0">
                  <c:v>2017 он</c:v>
                </c:pt>
              </c:strCache>
            </c:strRef>
          </c:tx>
          <c:spPr>
            <a:scene3d>
              <a:camera prst="orthographicFront"/>
              <a:lightRig rig="threePt" dir="t"/>
            </a:scene3d>
            <a:sp3d>
              <a:bevelT w="165100" prst="coolSlant"/>
            </a:sp3d>
          </c:spPr>
          <c:explosion val="9"/>
          <c:dPt>
            <c:idx val="0"/>
            <c:bubble3D val="0"/>
            <c:spPr>
              <a:solidFill>
                <a:srgbClr val="92D050"/>
              </a:solidFill>
              <a:scene3d>
                <a:camera prst="orthographicFront"/>
                <a:lightRig rig="threePt" dir="t"/>
              </a:scene3d>
              <a:sp3d>
                <a:bevelT w="165100" prst="coolSlant"/>
              </a:sp3d>
            </c:spPr>
            <c:extLst>
              <c:ext xmlns:c16="http://schemas.microsoft.com/office/drawing/2014/chart" uri="{C3380CC4-5D6E-409C-BE32-E72D297353CC}">
                <c16:uniqueId val="{00000000-6BDD-4C90-8CF7-047AB2D9B29A}"/>
              </c:ext>
            </c:extLst>
          </c:dPt>
          <c:dLbls>
            <c:dLbl>
              <c:idx val="0"/>
              <c:layout>
                <c:manualLayout>
                  <c:x val="-0.24704846600155"/>
                  <c:y val="-0.1903992293933920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6BDD-4C90-8CF7-047AB2D9B29A}"/>
                </c:ext>
              </c:extLst>
            </c:dLbl>
            <c:dLbl>
              <c:idx val="1"/>
              <c:tx>
                <c:rich>
                  <a:bodyPr/>
                  <a:lstStyle/>
                  <a:p>
                    <a:r>
                      <a:rPr lang="en-US" sz="1100"/>
                      <a:t>96160000; </a:t>
                    </a:r>
                  </a:p>
                  <a:p>
                    <a:r>
                      <a:rPr lang="en-US" sz="1100"/>
                      <a:t>28%</a:t>
                    </a:r>
                    <a:endParaRPr lang="en-US"/>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BDD-4C90-8CF7-047AB2D9B29A}"/>
                </c:ext>
              </c:extLst>
            </c:dLbl>
            <c:spPr>
              <a:noFill/>
              <a:ln>
                <a:noFill/>
              </a:ln>
              <a:effectLst/>
            </c:spPr>
            <c:txPr>
              <a:bodyPr/>
              <a:lstStyle/>
              <a:p>
                <a:pPr>
                  <a:defRPr sz="1100"/>
                </a:pPr>
                <a:endParaRPr lang="en-US"/>
              </a:p>
            </c:txPr>
            <c:showLegendKey val="0"/>
            <c:showVal val="1"/>
            <c:showCatName val="0"/>
            <c:showSerName val="0"/>
            <c:showPercent val="1"/>
            <c:showBubbleSize val="0"/>
            <c:showLeaderLines val="1"/>
            <c:extLst>
              <c:ext xmlns:c15="http://schemas.microsoft.com/office/drawing/2012/chart" uri="{CE6537A1-D6FC-4f65-9D91-7224C49458BB}"/>
            </c:extLst>
          </c:dLbls>
          <c:cat>
            <c:strRef>
              <c:f>Sheet2!$N$9:$R$9</c:f>
              <c:strCache>
                <c:ptCount val="5"/>
                <c:pt idx="0">
                  <c:v>ТХЦ-н орлого нийт</c:v>
                </c:pt>
                <c:pt idx="1">
                  <c:v>Замын сан 1 удаа</c:v>
                </c:pt>
                <c:pt idx="2">
                  <c:v>Хүнд даацын түр зөвшөөрөл</c:v>
                </c:pt>
                <c:pt idx="3">
                  <c:v>Нийтийн тээвэр</c:v>
                </c:pt>
                <c:pt idx="4">
                  <c:v>Бусад / гэрээ</c:v>
                </c:pt>
              </c:strCache>
            </c:strRef>
          </c:cat>
          <c:val>
            <c:numRef>
              <c:f>Sheet2!$N$10:$R$10</c:f>
              <c:numCache>
                <c:formatCode>0</c:formatCode>
                <c:ptCount val="5"/>
                <c:pt idx="0">
                  <c:v>241930700</c:v>
                </c:pt>
                <c:pt idx="1">
                  <c:v>96160000</c:v>
                </c:pt>
                <c:pt idx="2">
                  <c:v>0</c:v>
                </c:pt>
                <c:pt idx="3">
                  <c:v>0</c:v>
                </c:pt>
                <c:pt idx="4">
                  <c:v>0</c:v>
                </c:pt>
              </c:numCache>
            </c:numRef>
          </c:val>
          <c:extLst>
            <c:ext xmlns:c16="http://schemas.microsoft.com/office/drawing/2014/chart" uri="{C3380CC4-5D6E-409C-BE32-E72D297353CC}">
              <c16:uniqueId val="{00000002-6BDD-4C90-8CF7-047AB2D9B29A}"/>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dirty="0"/>
              <a:t>2020 он</a:t>
            </a:r>
          </a:p>
        </c:rich>
      </c:tx>
      <c:layout>
        <c:manualLayout>
          <c:xMode val="edge"/>
          <c:yMode val="edge"/>
          <c:x val="0.33193465472594907"/>
          <c:y val="1.4661971421087862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1.4231846019247592E-2"/>
          <c:y val="0.12663359506103833"/>
          <c:w val="0.75606843172446137"/>
          <c:h val="0.79742256749968843"/>
        </c:manualLayout>
      </c:layout>
      <c:pie3DChart>
        <c:varyColors val="1"/>
        <c:ser>
          <c:idx val="0"/>
          <c:order val="0"/>
          <c:tx>
            <c:strRef>
              <c:f>Sheet2!$M$19</c:f>
              <c:strCache>
                <c:ptCount val="1"/>
                <c:pt idx="0">
                  <c:v>2020 он</c:v>
                </c:pt>
              </c:strCache>
            </c:strRef>
          </c:tx>
          <c:spPr>
            <a:scene3d>
              <a:camera prst="orthographicFront"/>
              <a:lightRig rig="threePt" dir="t"/>
            </a:scene3d>
            <a:sp3d prstMaterial="metal">
              <a:bevelT/>
            </a:sp3d>
          </c:spPr>
          <c:explosion val="24"/>
          <c:dPt>
            <c:idx val="0"/>
            <c:bubble3D val="0"/>
            <c:explosion val="1"/>
            <c:spPr>
              <a:solidFill>
                <a:srgbClr val="92D050"/>
              </a:solidFill>
              <a:scene3d>
                <a:camera prst="orthographicFront"/>
                <a:lightRig rig="threePt" dir="t"/>
              </a:scene3d>
              <a:sp3d prstMaterial="metal">
                <a:bevelT/>
              </a:sp3d>
            </c:spPr>
            <c:extLst>
              <c:ext xmlns:c16="http://schemas.microsoft.com/office/drawing/2014/chart" uri="{C3380CC4-5D6E-409C-BE32-E72D297353CC}">
                <c16:uniqueId val="{00000000-FD17-4958-B2FB-D23A3411444A}"/>
              </c:ext>
            </c:extLst>
          </c:dPt>
          <c:dLbls>
            <c:dLbl>
              <c:idx val="0"/>
              <c:layout>
                <c:manualLayout>
                  <c:x val="-0.1369503379025804"/>
                  <c:y val="6.8312630533388222E-2"/>
                </c:manualLayout>
              </c:layout>
              <c:tx>
                <c:rich>
                  <a:bodyPr/>
                  <a:lstStyle/>
                  <a:p>
                    <a:r>
                      <a:rPr lang="en-US" sz="1400"/>
                      <a:t>27%</a:t>
                    </a:r>
                    <a:endParaRPr lang="en-US"/>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D17-4958-B2FB-D23A3411444A}"/>
                </c:ext>
              </c:extLst>
            </c:dLbl>
            <c:dLbl>
              <c:idx val="1"/>
              <c:layout>
                <c:manualLayout>
                  <c:x val="-8.5542334579188552E-3"/>
                  <c:y val="-0.31702193149758856"/>
                </c:manualLayout>
              </c:layout>
              <c:tx>
                <c:rich>
                  <a:bodyPr/>
                  <a:lstStyle/>
                  <a:p>
                    <a:r>
                      <a:rPr lang="en-US" sz="1400" dirty="0"/>
                      <a:t>60%</a:t>
                    </a:r>
                    <a:endParaRPr lang="en-US" dirty="0"/>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D17-4958-B2FB-D23A3411444A}"/>
                </c:ext>
              </c:extLst>
            </c:dLbl>
            <c:dLbl>
              <c:idx val="2"/>
              <c:layout>
                <c:manualLayout>
                  <c:x val="-9.4906698381293134E-2"/>
                  <c:y val="6.8516888927495509E-2"/>
                </c:manualLayout>
              </c:layout>
              <c:tx>
                <c:rich>
                  <a:bodyPr/>
                  <a:lstStyle/>
                  <a:p>
                    <a:r>
                      <a:rPr lang="en-US" sz="1400" dirty="0"/>
                      <a:t>3%</a:t>
                    </a:r>
                    <a:endParaRPr lang="en-US" dirty="0"/>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D17-4958-B2FB-D23A3411444A}"/>
                </c:ext>
              </c:extLst>
            </c:dLbl>
            <c:dLbl>
              <c:idx val="3"/>
              <c:layout>
                <c:manualLayout>
                  <c:x val="-6.6571960953003328E-2"/>
                  <c:y val="-4.5492341411768555E-2"/>
                </c:manualLayout>
              </c:layout>
              <c:tx>
                <c:rich>
                  <a:bodyPr/>
                  <a:lstStyle/>
                  <a:p>
                    <a:r>
                      <a:rPr lang="en-US" sz="1400"/>
                      <a:t>1%</a:t>
                    </a:r>
                    <a:endParaRPr lang="en-US"/>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D17-4958-B2FB-D23A3411444A}"/>
                </c:ext>
              </c:extLst>
            </c:dLbl>
            <c:dLbl>
              <c:idx val="4"/>
              <c:layout>
                <c:manualLayout>
                  <c:x val="6.2626683328871308E-2"/>
                  <c:y val="0.10436754173606416"/>
                </c:manualLayout>
              </c:layout>
              <c:tx>
                <c:rich>
                  <a:bodyPr/>
                  <a:lstStyle/>
                  <a:p>
                    <a:r>
                      <a:rPr lang="en-US" sz="1400" dirty="0"/>
                      <a:t> 9%</a:t>
                    </a:r>
                    <a:endParaRPr lang="en-US" dirty="0"/>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FD17-4958-B2FB-D23A3411444A}"/>
                </c:ext>
              </c:extLst>
            </c:dLbl>
            <c:spPr>
              <a:noFill/>
              <a:ln>
                <a:noFill/>
              </a:ln>
              <a:effectLst/>
            </c:spPr>
            <c:txPr>
              <a:bodyPr/>
              <a:lstStyle/>
              <a:p>
                <a:pPr>
                  <a:defRPr sz="1400"/>
                </a:pPr>
                <a:endParaRPr lang="en-US"/>
              </a:p>
            </c:txPr>
            <c:showLegendKey val="0"/>
            <c:showVal val="1"/>
            <c:showCatName val="0"/>
            <c:showSerName val="0"/>
            <c:showPercent val="1"/>
            <c:showBubbleSize val="0"/>
            <c:showLeaderLines val="1"/>
            <c:extLst>
              <c:ext xmlns:c15="http://schemas.microsoft.com/office/drawing/2012/chart" uri="{CE6537A1-D6FC-4f65-9D91-7224C49458BB}"/>
            </c:extLst>
          </c:dLbls>
          <c:cat>
            <c:strRef>
              <c:f>Sheet2!$N$18:$R$18</c:f>
              <c:strCache>
                <c:ptCount val="5"/>
                <c:pt idx="0">
                  <c:v>ТХЦ-н орлого нийт</c:v>
                </c:pt>
                <c:pt idx="1">
                  <c:v>Замын сан 1 удаа</c:v>
                </c:pt>
                <c:pt idx="2">
                  <c:v>Хүнд даацын түр зөвшөөрөл</c:v>
                </c:pt>
                <c:pt idx="3">
                  <c:v>Нийтийн тээвэр</c:v>
                </c:pt>
                <c:pt idx="4">
                  <c:v>Бусад / гэрээ</c:v>
                </c:pt>
              </c:strCache>
            </c:strRef>
          </c:cat>
          <c:val>
            <c:numRef>
              <c:f>Sheet2!$N$19:$R$19</c:f>
              <c:numCache>
                <c:formatCode>0</c:formatCode>
                <c:ptCount val="5"/>
                <c:pt idx="0">
                  <c:v>88394500</c:v>
                </c:pt>
                <c:pt idx="1">
                  <c:v>199967040</c:v>
                </c:pt>
                <c:pt idx="2">
                  <c:v>8565000</c:v>
                </c:pt>
                <c:pt idx="3">
                  <c:v>4695000</c:v>
                </c:pt>
                <c:pt idx="4">
                  <c:v>29310000</c:v>
                </c:pt>
              </c:numCache>
            </c:numRef>
          </c:val>
          <c:extLst>
            <c:ext xmlns:c16="http://schemas.microsoft.com/office/drawing/2014/chart" uri="{C3380CC4-5D6E-409C-BE32-E72D297353CC}">
              <c16:uniqueId val="{00000005-FD17-4958-B2FB-D23A3411444A}"/>
            </c:ext>
          </c:extLst>
        </c:ser>
        <c:dLbls>
          <c:showLegendKey val="0"/>
          <c:showVal val="0"/>
          <c:showCatName val="0"/>
          <c:showSerName val="0"/>
          <c:showPercent val="0"/>
          <c:showBubbleSize val="0"/>
          <c:showLeaderLines val="1"/>
        </c:dLbls>
      </c:pie3DChart>
    </c:plotArea>
    <c:legend>
      <c:legendPos val="r"/>
      <c:legendEntry>
        <c:idx val="2"/>
        <c:delete val="1"/>
      </c:legendEntry>
      <c:layout>
        <c:manualLayout>
          <c:xMode val="edge"/>
          <c:yMode val="edge"/>
          <c:x val="0"/>
          <c:y val="0.8877202647989656"/>
          <c:w val="1"/>
          <c:h val="0.11227973520103442"/>
        </c:manualLayout>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D4ABD-4F7F-473A-89FA-0B99C3E26A85}" type="doc">
      <dgm:prSet loTypeId="urn:microsoft.com/office/officeart/2005/8/layout/vList3" loCatId="list" qsTypeId="urn:microsoft.com/office/officeart/2005/8/quickstyle/3d1" qsCatId="3D" csTypeId="urn:microsoft.com/office/officeart/2005/8/colors/colorful5" csCatId="colorful" phldr="1"/>
      <dgm:spPr/>
    </dgm:pt>
    <dgm:pt modelId="{C2DC5C7D-1ECB-4889-9DE1-BBAF3AD742B7}" type="pres">
      <dgm:prSet presAssocID="{D5CD4ABD-4F7F-473A-89FA-0B99C3E26A85}" presName="linearFlow" presStyleCnt="0">
        <dgm:presLayoutVars>
          <dgm:dir/>
          <dgm:resizeHandles val="exact"/>
        </dgm:presLayoutVars>
      </dgm:prSet>
      <dgm:spPr/>
    </dgm:pt>
  </dgm:ptLst>
  <dgm:cxnLst>
    <dgm:cxn modelId="{DC3ED205-5C6F-4D56-B855-BB7042012CC6}" type="presOf" srcId="{D5CD4ABD-4F7F-473A-89FA-0B99C3E26A85}" destId="{C2DC5C7D-1ECB-4889-9DE1-BBAF3AD742B7}" srcOrd="0"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069D88-072D-42C2-AA92-D4549A3F1534}" type="doc">
      <dgm:prSet loTypeId="urn:microsoft.com/office/officeart/2005/8/layout/list1" loCatId="list" qsTypeId="urn:microsoft.com/office/officeart/2005/8/quickstyle/simple2" qsCatId="simple" csTypeId="urn:microsoft.com/office/officeart/2005/8/colors/accent1_1" csCatId="accent1" phldr="1"/>
      <dgm:spPr/>
      <dgm:t>
        <a:bodyPr/>
        <a:lstStyle/>
        <a:p>
          <a:endParaRPr lang="en-US"/>
        </a:p>
      </dgm:t>
    </dgm:pt>
    <dgm:pt modelId="{1A1F70E8-508B-45D6-A9F5-5E915CC20DD7}">
      <dgm:prSet phldrT="[Text]" custT="1"/>
      <dgm:spPr/>
      <dgm:t>
        <a:bodyPr/>
        <a:lstStyle/>
        <a:p>
          <a:pPr algn="just"/>
          <a:r>
            <a:rPr lang="mn-MN" sz="1400" b="1" dirty="0">
              <a:latin typeface="Arial" panose="020B0604020202020204" pitchFamily="34" charset="0"/>
              <a:cs typeface="Arial" panose="020B0604020202020204" pitchFamily="34" charset="0"/>
            </a:rPr>
            <a:t>Манай байгууллага нь Дархан-Уул аймгийн Иргэдийн Төлөөлөгчдийн Хурлын тэргүүлэгчдийн  2016 оны 10 дугаар сарын 3-ны өдрийн 94-р тогтоолоор байгуулагдсан орон нутгийн өмчит аж ахуйн тооцоот үйлдвэрийн газар юм.</a:t>
          </a:r>
          <a:endParaRPr lang="en-US" sz="1400" b="1" dirty="0"/>
        </a:p>
      </dgm:t>
    </dgm:pt>
    <dgm:pt modelId="{CCA9DAD6-3A1D-48CB-ACD7-965CEFAF31B9}" type="parTrans" cxnId="{4A8A7FF0-E846-454E-8330-6AEE1209FF07}">
      <dgm:prSet/>
      <dgm:spPr/>
      <dgm:t>
        <a:bodyPr/>
        <a:lstStyle/>
        <a:p>
          <a:endParaRPr lang="en-US"/>
        </a:p>
      </dgm:t>
    </dgm:pt>
    <dgm:pt modelId="{DABD52B0-89F7-44D9-B29B-818204ACAC70}" type="sibTrans" cxnId="{4A8A7FF0-E846-454E-8330-6AEE1209FF07}">
      <dgm:prSet/>
      <dgm:spPr/>
      <dgm:t>
        <a:bodyPr/>
        <a:lstStyle/>
        <a:p>
          <a:endParaRPr lang="en-US"/>
        </a:p>
      </dgm:t>
    </dgm:pt>
    <dgm:pt modelId="{705676D3-4FDF-42C5-A167-3DDE8AC8E894}">
      <dgm:prSet phldrT="[Text]" custT="1"/>
      <dgm:spPr/>
      <dgm:t>
        <a:bodyPr/>
        <a:lstStyle/>
        <a:p>
          <a:r>
            <a:rPr lang="mn-MN" sz="18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БАЙГУУЛЛАГЫН ҮЙЛ АЖИЛЛАГААНЫ ЭРХЭМ ЗОРИЛГО НЬ </a:t>
          </a:r>
          <a:r>
            <a:rPr lang="mn-MN" sz="14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авто зам ашиглалтын аюулгүй байдлыг ханган орон нутгийн зорчигч тээврийн үйлчилгээний хүртээмжийг сайжруулах, зам замын байгууламжийг хэрэглэгчийн эрэлт хэрэгцээнд нийцсэн аюулгүй, ая тухтай үйлчилгээ хүргэх нөхцөлийг бий болгоход чиглэнэ.</a:t>
          </a:r>
          <a:endParaRPr lang="en-US" sz="1400"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0AC126A-D498-4118-908D-ECB47ACA67B8}" type="parTrans" cxnId="{D107D1E5-BAC3-43BD-A65C-BFA41486AD59}">
      <dgm:prSet/>
      <dgm:spPr/>
      <dgm:t>
        <a:bodyPr/>
        <a:lstStyle/>
        <a:p>
          <a:endParaRPr lang="en-US"/>
        </a:p>
      </dgm:t>
    </dgm:pt>
    <dgm:pt modelId="{662AB36D-3431-4C09-B9B7-9A8F4A71D528}" type="sibTrans" cxnId="{D107D1E5-BAC3-43BD-A65C-BFA41486AD59}">
      <dgm:prSet/>
      <dgm:spPr/>
      <dgm:t>
        <a:bodyPr/>
        <a:lstStyle/>
        <a:p>
          <a:endParaRPr lang="en-US"/>
        </a:p>
      </dgm:t>
    </dgm:pt>
    <dgm:pt modelId="{180598B4-9660-4BE6-A32F-FF74CC75E003}">
      <dgm:prSet phldrT="[Text]" custT="1"/>
      <dgm:spPr/>
      <dgm:t>
        <a:bodyPr/>
        <a:lstStyle/>
        <a:p>
          <a:pPr algn="just"/>
          <a:r>
            <a:rPr lang="mn-MN"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БАЙГУУЛЛАГЫН  ҮНДСЭН ЧИГ ҮҮРЭГ:</a:t>
          </a:r>
        </a:p>
        <a:p>
          <a:pPr algn="just"/>
          <a:r>
            <a:rPr lang="mn-MN" sz="1400" b="1" dirty="0">
              <a:effectLst/>
              <a:latin typeface="Arial" panose="020B0604020202020204" pitchFamily="34" charset="0"/>
              <a:cs typeface="Arial" panose="020B0604020202020204" pitchFamily="34" charset="0"/>
            </a:rPr>
            <a:t>Орон нутгийн авто зам, замын байгууламжийн засвар арчлалтын ажил, авто замын мэдээллийн санг бүрдүүлэх, холбогдох судалгааг хийх, шинээр хийгдсэн авто замыг бүртгэлжүүлэх, Авто замын тухай хууль тогтоомжийн хэрэгжилтийг хангуулан ажиллах, орон нутгийн авто замын сангийн орлогыг бүрдүүлэх </a:t>
          </a:r>
        </a:p>
        <a:p>
          <a:pPr algn="just"/>
          <a:r>
            <a:rPr lang="mn-MN" sz="1400" b="1" dirty="0">
              <a:effectLst/>
              <a:latin typeface="Arial" panose="020B0604020202020204" pitchFamily="34" charset="0"/>
              <a:cs typeface="Arial" panose="020B0604020202020204" pitchFamily="34" charset="0"/>
            </a:rPr>
            <a:t>Орон нутгийн зорчигч тээврийн үйлчилгээг зохион байгуулах, зорчигч тээврийн үйлчилгээ эрхлэгч ААН-дэд хяналт тавих, нийтийн тээврийн үйлчилгээний төлөвлөгөөний биелэлтийг хангуулан ажиллах, бүртгэлжүүлэх, Автотээврийн тухай хууль тогтоомжийн  хэрэгжилтийг хангуулан ажиллах</a:t>
          </a:r>
          <a:endParaRPr lang="en-US" sz="1400" b="1" dirty="0">
            <a:effectLst/>
          </a:endParaRPr>
        </a:p>
      </dgm:t>
    </dgm:pt>
    <dgm:pt modelId="{553F5BC5-FBC0-4BF9-B8F1-959D718C6598}" type="parTrans" cxnId="{F88ABF8F-6711-4616-B92B-22D3627DB725}">
      <dgm:prSet/>
      <dgm:spPr/>
      <dgm:t>
        <a:bodyPr/>
        <a:lstStyle/>
        <a:p>
          <a:endParaRPr lang="en-US"/>
        </a:p>
      </dgm:t>
    </dgm:pt>
    <dgm:pt modelId="{BB2C99F4-390C-4B64-89D2-B58150DD2EEB}" type="sibTrans" cxnId="{F88ABF8F-6711-4616-B92B-22D3627DB725}">
      <dgm:prSet/>
      <dgm:spPr/>
      <dgm:t>
        <a:bodyPr/>
        <a:lstStyle/>
        <a:p>
          <a:endParaRPr lang="en-US"/>
        </a:p>
      </dgm:t>
    </dgm:pt>
    <dgm:pt modelId="{D83462AF-0E15-40AB-86A6-FF2A998619D5}" type="pres">
      <dgm:prSet presAssocID="{58069D88-072D-42C2-AA92-D4549A3F1534}" presName="linear" presStyleCnt="0">
        <dgm:presLayoutVars>
          <dgm:dir/>
          <dgm:animLvl val="lvl"/>
          <dgm:resizeHandles val="exact"/>
        </dgm:presLayoutVars>
      </dgm:prSet>
      <dgm:spPr/>
    </dgm:pt>
    <dgm:pt modelId="{969C91AB-43E1-4877-84A9-0B21C942A476}" type="pres">
      <dgm:prSet presAssocID="{1A1F70E8-508B-45D6-A9F5-5E915CC20DD7}" presName="parentLin" presStyleCnt="0"/>
      <dgm:spPr/>
    </dgm:pt>
    <dgm:pt modelId="{82F5CB9A-D489-4C13-8E20-57FAD7F16C26}" type="pres">
      <dgm:prSet presAssocID="{1A1F70E8-508B-45D6-A9F5-5E915CC20DD7}" presName="parentLeftMargin" presStyleLbl="node1" presStyleIdx="0" presStyleCnt="3"/>
      <dgm:spPr/>
    </dgm:pt>
    <dgm:pt modelId="{EADB4B0A-8AC4-4259-90C2-0AC5EEE104C2}" type="pres">
      <dgm:prSet presAssocID="{1A1F70E8-508B-45D6-A9F5-5E915CC20DD7}" presName="parentText" presStyleLbl="node1" presStyleIdx="0" presStyleCnt="3" custScaleX="123802" custScaleY="88758" custLinFactNeighborX="33386" custLinFactNeighborY="20603">
        <dgm:presLayoutVars>
          <dgm:chMax val="0"/>
          <dgm:bulletEnabled val="1"/>
        </dgm:presLayoutVars>
      </dgm:prSet>
      <dgm:spPr/>
    </dgm:pt>
    <dgm:pt modelId="{D637DF63-CF51-46D4-8810-7ED018B6E2F8}" type="pres">
      <dgm:prSet presAssocID="{1A1F70E8-508B-45D6-A9F5-5E915CC20DD7}" presName="negativeSpace" presStyleCnt="0"/>
      <dgm:spPr/>
    </dgm:pt>
    <dgm:pt modelId="{612EC901-93F8-40D4-A5CA-4F4476B205F1}" type="pres">
      <dgm:prSet presAssocID="{1A1F70E8-508B-45D6-A9F5-5E915CC20DD7}" presName="childText" presStyleLbl="conFgAcc1" presStyleIdx="0" presStyleCnt="3">
        <dgm:presLayoutVars>
          <dgm:bulletEnabled val="1"/>
        </dgm:presLayoutVars>
      </dgm:prSet>
      <dgm:spPr/>
    </dgm:pt>
    <dgm:pt modelId="{D968253B-F981-4AE1-B2AE-A6DA847F33BE}" type="pres">
      <dgm:prSet presAssocID="{DABD52B0-89F7-44D9-B29B-818204ACAC70}" presName="spaceBetweenRectangles" presStyleCnt="0"/>
      <dgm:spPr/>
    </dgm:pt>
    <dgm:pt modelId="{B30C77BC-7B0D-4003-A246-4FAAFD8A84DD}" type="pres">
      <dgm:prSet presAssocID="{705676D3-4FDF-42C5-A167-3DDE8AC8E894}" presName="parentLin" presStyleCnt="0"/>
      <dgm:spPr/>
    </dgm:pt>
    <dgm:pt modelId="{8566562E-A040-4786-AE5F-3A0848E99E08}" type="pres">
      <dgm:prSet presAssocID="{705676D3-4FDF-42C5-A167-3DDE8AC8E894}" presName="parentLeftMargin" presStyleLbl="node1" presStyleIdx="0" presStyleCnt="3"/>
      <dgm:spPr/>
    </dgm:pt>
    <dgm:pt modelId="{80837BDF-3DEC-46DD-A8DD-10B9E4AB5DB3}" type="pres">
      <dgm:prSet presAssocID="{705676D3-4FDF-42C5-A167-3DDE8AC8E894}" presName="parentText" presStyleLbl="node1" presStyleIdx="1" presStyleCnt="3" custScaleX="117238" custScaleY="166762" custLinFactNeighborX="79334" custLinFactNeighborY="8236">
        <dgm:presLayoutVars>
          <dgm:chMax val="0"/>
          <dgm:bulletEnabled val="1"/>
        </dgm:presLayoutVars>
      </dgm:prSet>
      <dgm:spPr/>
    </dgm:pt>
    <dgm:pt modelId="{77E99886-4CC6-421C-8B0A-B171651BCC23}" type="pres">
      <dgm:prSet presAssocID="{705676D3-4FDF-42C5-A167-3DDE8AC8E894}" presName="negativeSpace" presStyleCnt="0"/>
      <dgm:spPr/>
    </dgm:pt>
    <dgm:pt modelId="{A754ED77-09E2-417B-A40B-58CD0639029F}" type="pres">
      <dgm:prSet presAssocID="{705676D3-4FDF-42C5-A167-3DDE8AC8E894}" presName="childText" presStyleLbl="conFgAcc1" presStyleIdx="1" presStyleCnt="3">
        <dgm:presLayoutVars>
          <dgm:bulletEnabled val="1"/>
        </dgm:presLayoutVars>
      </dgm:prSet>
      <dgm:spPr/>
    </dgm:pt>
    <dgm:pt modelId="{275A49BA-A4EA-4FE4-896A-15229E92765D}" type="pres">
      <dgm:prSet presAssocID="{662AB36D-3431-4C09-B9B7-9A8F4A71D528}" presName="spaceBetweenRectangles" presStyleCnt="0"/>
      <dgm:spPr/>
    </dgm:pt>
    <dgm:pt modelId="{8E344DB9-923E-4132-9EB9-7462DC8C44BC}" type="pres">
      <dgm:prSet presAssocID="{180598B4-9660-4BE6-A32F-FF74CC75E003}" presName="parentLin" presStyleCnt="0"/>
      <dgm:spPr/>
    </dgm:pt>
    <dgm:pt modelId="{E952F592-4EC2-403E-9117-FAC99F3E8244}" type="pres">
      <dgm:prSet presAssocID="{180598B4-9660-4BE6-A32F-FF74CC75E003}" presName="parentLeftMargin" presStyleLbl="node1" presStyleIdx="1" presStyleCnt="3"/>
      <dgm:spPr/>
    </dgm:pt>
    <dgm:pt modelId="{D7BFD8FE-4BC8-421B-9411-DF0B6829A6D7}" type="pres">
      <dgm:prSet presAssocID="{180598B4-9660-4BE6-A32F-FF74CC75E003}" presName="parentText" presStyleLbl="node1" presStyleIdx="2" presStyleCnt="3" custScaleX="132214" custScaleY="240416" custLinFactNeighborX="-38086" custLinFactNeighborY="-18515">
        <dgm:presLayoutVars>
          <dgm:chMax val="0"/>
          <dgm:bulletEnabled val="1"/>
        </dgm:presLayoutVars>
      </dgm:prSet>
      <dgm:spPr/>
    </dgm:pt>
    <dgm:pt modelId="{91D4AF0E-E2E8-4B25-A076-6D64F73758C9}" type="pres">
      <dgm:prSet presAssocID="{180598B4-9660-4BE6-A32F-FF74CC75E003}" presName="negativeSpace" presStyleCnt="0"/>
      <dgm:spPr/>
    </dgm:pt>
    <dgm:pt modelId="{84D684A2-3D6A-47BF-8521-117141B2ABE4}" type="pres">
      <dgm:prSet presAssocID="{180598B4-9660-4BE6-A32F-FF74CC75E003}" presName="childText" presStyleLbl="conFgAcc1" presStyleIdx="2" presStyleCnt="3">
        <dgm:presLayoutVars>
          <dgm:bulletEnabled val="1"/>
        </dgm:presLayoutVars>
      </dgm:prSet>
      <dgm:spPr/>
    </dgm:pt>
  </dgm:ptLst>
  <dgm:cxnLst>
    <dgm:cxn modelId="{38DACC1E-E8B4-46C7-8A69-E10F71A2866F}" type="presOf" srcId="{705676D3-4FDF-42C5-A167-3DDE8AC8E894}" destId="{80837BDF-3DEC-46DD-A8DD-10B9E4AB5DB3}" srcOrd="1" destOrd="0" presId="urn:microsoft.com/office/officeart/2005/8/layout/list1"/>
    <dgm:cxn modelId="{FCC4EF2E-BEC9-4EAA-8DB8-E73FA60C95DF}" type="presOf" srcId="{180598B4-9660-4BE6-A32F-FF74CC75E003}" destId="{E952F592-4EC2-403E-9117-FAC99F3E8244}" srcOrd="0" destOrd="0" presId="urn:microsoft.com/office/officeart/2005/8/layout/list1"/>
    <dgm:cxn modelId="{775C275D-9B45-4C01-8179-864D490ABF87}" type="presOf" srcId="{180598B4-9660-4BE6-A32F-FF74CC75E003}" destId="{D7BFD8FE-4BC8-421B-9411-DF0B6829A6D7}" srcOrd="1" destOrd="0" presId="urn:microsoft.com/office/officeart/2005/8/layout/list1"/>
    <dgm:cxn modelId="{BB5B0471-4E4B-4C62-8A7B-4A7C2995B6F2}" type="presOf" srcId="{705676D3-4FDF-42C5-A167-3DDE8AC8E894}" destId="{8566562E-A040-4786-AE5F-3A0848E99E08}" srcOrd="0" destOrd="0" presId="urn:microsoft.com/office/officeart/2005/8/layout/list1"/>
    <dgm:cxn modelId="{F88ABF8F-6711-4616-B92B-22D3627DB725}" srcId="{58069D88-072D-42C2-AA92-D4549A3F1534}" destId="{180598B4-9660-4BE6-A32F-FF74CC75E003}" srcOrd="2" destOrd="0" parTransId="{553F5BC5-FBC0-4BF9-B8F1-959D718C6598}" sibTransId="{BB2C99F4-390C-4B64-89D2-B58150DD2EEB}"/>
    <dgm:cxn modelId="{F2F7E293-5382-4A8C-85B6-2B290883A04E}" type="presOf" srcId="{1A1F70E8-508B-45D6-A9F5-5E915CC20DD7}" destId="{EADB4B0A-8AC4-4259-90C2-0AC5EEE104C2}" srcOrd="1" destOrd="0" presId="urn:microsoft.com/office/officeart/2005/8/layout/list1"/>
    <dgm:cxn modelId="{F3E2F9E2-1479-493F-B60F-E9BD05DBB5E7}" type="presOf" srcId="{58069D88-072D-42C2-AA92-D4549A3F1534}" destId="{D83462AF-0E15-40AB-86A6-FF2A998619D5}" srcOrd="0" destOrd="0" presId="urn:microsoft.com/office/officeart/2005/8/layout/list1"/>
    <dgm:cxn modelId="{D107D1E5-BAC3-43BD-A65C-BFA41486AD59}" srcId="{58069D88-072D-42C2-AA92-D4549A3F1534}" destId="{705676D3-4FDF-42C5-A167-3DDE8AC8E894}" srcOrd="1" destOrd="0" parTransId="{40AC126A-D498-4118-908D-ECB47ACA67B8}" sibTransId="{662AB36D-3431-4C09-B9B7-9A8F4A71D528}"/>
    <dgm:cxn modelId="{4A8A7FF0-E846-454E-8330-6AEE1209FF07}" srcId="{58069D88-072D-42C2-AA92-D4549A3F1534}" destId="{1A1F70E8-508B-45D6-A9F5-5E915CC20DD7}" srcOrd="0" destOrd="0" parTransId="{CCA9DAD6-3A1D-48CB-ACD7-965CEFAF31B9}" sibTransId="{DABD52B0-89F7-44D9-B29B-818204ACAC70}"/>
    <dgm:cxn modelId="{5870C7F0-44EB-4541-906B-E92A9CA9591E}" type="presOf" srcId="{1A1F70E8-508B-45D6-A9F5-5E915CC20DD7}" destId="{82F5CB9A-D489-4C13-8E20-57FAD7F16C26}" srcOrd="0" destOrd="0" presId="urn:microsoft.com/office/officeart/2005/8/layout/list1"/>
    <dgm:cxn modelId="{22EC1F86-2E9D-4AA0-93B5-2CBD29F5600E}" type="presParOf" srcId="{D83462AF-0E15-40AB-86A6-FF2A998619D5}" destId="{969C91AB-43E1-4877-84A9-0B21C942A476}" srcOrd="0" destOrd="0" presId="urn:microsoft.com/office/officeart/2005/8/layout/list1"/>
    <dgm:cxn modelId="{581ACD15-E086-4163-BEC7-6BBA739BF54E}" type="presParOf" srcId="{969C91AB-43E1-4877-84A9-0B21C942A476}" destId="{82F5CB9A-D489-4C13-8E20-57FAD7F16C26}" srcOrd="0" destOrd="0" presId="urn:microsoft.com/office/officeart/2005/8/layout/list1"/>
    <dgm:cxn modelId="{5763E4B4-102D-43AC-AE9C-3C1F132C5462}" type="presParOf" srcId="{969C91AB-43E1-4877-84A9-0B21C942A476}" destId="{EADB4B0A-8AC4-4259-90C2-0AC5EEE104C2}" srcOrd="1" destOrd="0" presId="urn:microsoft.com/office/officeart/2005/8/layout/list1"/>
    <dgm:cxn modelId="{42D8432D-EABF-4DA7-AE45-B399610A6411}" type="presParOf" srcId="{D83462AF-0E15-40AB-86A6-FF2A998619D5}" destId="{D637DF63-CF51-46D4-8810-7ED018B6E2F8}" srcOrd="1" destOrd="0" presId="urn:microsoft.com/office/officeart/2005/8/layout/list1"/>
    <dgm:cxn modelId="{A9B6C728-5022-4BCE-8BD3-2B94C23A54F9}" type="presParOf" srcId="{D83462AF-0E15-40AB-86A6-FF2A998619D5}" destId="{612EC901-93F8-40D4-A5CA-4F4476B205F1}" srcOrd="2" destOrd="0" presId="urn:microsoft.com/office/officeart/2005/8/layout/list1"/>
    <dgm:cxn modelId="{088A5004-C171-4D03-A298-986BE5E0DDD1}" type="presParOf" srcId="{D83462AF-0E15-40AB-86A6-FF2A998619D5}" destId="{D968253B-F981-4AE1-B2AE-A6DA847F33BE}" srcOrd="3" destOrd="0" presId="urn:microsoft.com/office/officeart/2005/8/layout/list1"/>
    <dgm:cxn modelId="{5535B19B-2FF0-4A6D-9319-65756CDBB1E2}" type="presParOf" srcId="{D83462AF-0E15-40AB-86A6-FF2A998619D5}" destId="{B30C77BC-7B0D-4003-A246-4FAAFD8A84DD}" srcOrd="4" destOrd="0" presId="urn:microsoft.com/office/officeart/2005/8/layout/list1"/>
    <dgm:cxn modelId="{2F27D7F8-73FB-4421-AFC5-C55886C9AF9F}" type="presParOf" srcId="{B30C77BC-7B0D-4003-A246-4FAAFD8A84DD}" destId="{8566562E-A040-4786-AE5F-3A0848E99E08}" srcOrd="0" destOrd="0" presId="urn:microsoft.com/office/officeart/2005/8/layout/list1"/>
    <dgm:cxn modelId="{21442300-8055-477C-948E-02A8C17B4EFC}" type="presParOf" srcId="{B30C77BC-7B0D-4003-A246-4FAAFD8A84DD}" destId="{80837BDF-3DEC-46DD-A8DD-10B9E4AB5DB3}" srcOrd="1" destOrd="0" presId="urn:microsoft.com/office/officeart/2005/8/layout/list1"/>
    <dgm:cxn modelId="{50F06021-705D-4362-8ED3-FA2733B5F916}" type="presParOf" srcId="{D83462AF-0E15-40AB-86A6-FF2A998619D5}" destId="{77E99886-4CC6-421C-8B0A-B171651BCC23}" srcOrd="5" destOrd="0" presId="urn:microsoft.com/office/officeart/2005/8/layout/list1"/>
    <dgm:cxn modelId="{7A88B3F4-7876-4243-99E8-29F61008C77F}" type="presParOf" srcId="{D83462AF-0E15-40AB-86A6-FF2A998619D5}" destId="{A754ED77-09E2-417B-A40B-58CD0639029F}" srcOrd="6" destOrd="0" presId="urn:microsoft.com/office/officeart/2005/8/layout/list1"/>
    <dgm:cxn modelId="{2221D15E-343A-4DEA-8807-B12BAD24960D}" type="presParOf" srcId="{D83462AF-0E15-40AB-86A6-FF2A998619D5}" destId="{275A49BA-A4EA-4FE4-896A-15229E92765D}" srcOrd="7" destOrd="0" presId="urn:microsoft.com/office/officeart/2005/8/layout/list1"/>
    <dgm:cxn modelId="{2465A52F-D986-4537-806C-5ADD9BB8971E}" type="presParOf" srcId="{D83462AF-0E15-40AB-86A6-FF2A998619D5}" destId="{8E344DB9-923E-4132-9EB9-7462DC8C44BC}" srcOrd="8" destOrd="0" presId="urn:microsoft.com/office/officeart/2005/8/layout/list1"/>
    <dgm:cxn modelId="{4F75A12B-1059-454F-A21C-55B8206A3645}" type="presParOf" srcId="{8E344DB9-923E-4132-9EB9-7462DC8C44BC}" destId="{E952F592-4EC2-403E-9117-FAC99F3E8244}" srcOrd="0" destOrd="0" presId="urn:microsoft.com/office/officeart/2005/8/layout/list1"/>
    <dgm:cxn modelId="{77FC9E49-111A-4D6F-9D24-51C6631A59C6}" type="presParOf" srcId="{8E344DB9-923E-4132-9EB9-7462DC8C44BC}" destId="{D7BFD8FE-4BC8-421B-9411-DF0B6829A6D7}" srcOrd="1" destOrd="0" presId="urn:microsoft.com/office/officeart/2005/8/layout/list1"/>
    <dgm:cxn modelId="{8A63F165-60F1-44A5-9FC8-89261B2FE6DD}" type="presParOf" srcId="{D83462AF-0E15-40AB-86A6-FF2A998619D5}" destId="{91D4AF0E-E2E8-4B25-A076-6D64F73758C9}" srcOrd="9" destOrd="0" presId="urn:microsoft.com/office/officeart/2005/8/layout/list1"/>
    <dgm:cxn modelId="{B76CF147-58DF-47B4-BCE3-C2F3988890AF}" type="presParOf" srcId="{D83462AF-0E15-40AB-86A6-FF2A998619D5}" destId="{84D684A2-3D6A-47BF-8521-117141B2ABE4}"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87A243-AFAB-4083-8541-484A28F40AEF}" type="doc">
      <dgm:prSet loTypeId="urn:microsoft.com/office/officeart/2005/8/layout/hierarchy6" loCatId="hierarchy" qsTypeId="urn:microsoft.com/office/officeart/2005/8/quickstyle/3d3" qsCatId="3D" csTypeId="urn:microsoft.com/office/officeart/2005/8/colors/colorful5" csCatId="colorful" phldr="1"/>
      <dgm:spPr/>
      <dgm:t>
        <a:bodyPr/>
        <a:lstStyle/>
        <a:p>
          <a:endParaRPr lang="en-US"/>
        </a:p>
      </dgm:t>
    </dgm:pt>
    <dgm:pt modelId="{51D16426-7A5C-4D4D-AE1A-25E3DA6E25BC}">
      <dgm:prSet phldrT="[Text]" custT="1"/>
      <dgm:spPr/>
      <dgm:t>
        <a:bodyPr/>
        <a:lstStyle/>
        <a:p>
          <a:r>
            <a:rPr lang="mn-MN" sz="1600" b="1" dirty="0">
              <a:solidFill>
                <a:schemeClr val="accent1">
                  <a:lumMod val="50000"/>
                </a:schemeClr>
              </a:solidFill>
              <a:latin typeface="Arial" panose="020B0604020202020204" pitchFamily="34" charset="0"/>
              <a:cs typeface="Arial" panose="020B0604020202020204" pitchFamily="34" charset="0"/>
            </a:rPr>
            <a:t>Дарга</a:t>
          </a:r>
          <a:endParaRPr lang="en-US" sz="1600" b="1" dirty="0">
            <a:solidFill>
              <a:schemeClr val="accent1">
                <a:lumMod val="50000"/>
              </a:schemeClr>
            </a:solidFill>
            <a:latin typeface="Arial" panose="020B0604020202020204" pitchFamily="34" charset="0"/>
            <a:cs typeface="Arial" panose="020B0604020202020204" pitchFamily="34" charset="0"/>
          </a:endParaRPr>
        </a:p>
      </dgm:t>
    </dgm:pt>
    <dgm:pt modelId="{C2A64A95-9C2E-42E2-A086-CCDF3C9ECADF}" type="parTrans" cxnId="{B003522F-D418-4778-B42B-6DA318A42334}">
      <dgm:prSet/>
      <dgm:spPr/>
      <dgm:t>
        <a:bodyPr/>
        <a:lstStyle/>
        <a:p>
          <a:endParaRPr lang="en-US"/>
        </a:p>
      </dgm:t>
    </dgm:pt>
    <dgm:pt modelId="{44420FE5-2B80-4518-B1C0-88592E1A4250}" type="sibTrans" cxnId="{B003522F-D418-4778-B42B-6DA318A42334}">
      <dgm:prSet/>
      <dgm:spPr/>
      <dgm:t>
        <a:bodyPr/>
        <a:lstStyle/>
        <a:p>
          <a:endParaRPr lang="en-US"/>
        </a:p>
      </dgm:t>
    </dgm:pt>
    <dgm:pt modelId="{DB943506-A960-4310-B7B6-8D4FF3FDB984}">
      <dgm:prSet custT="1"/>
      <dgm:spPr/>
      <dgm:t>
        <a:bodyPr/>
        <a:lstStyle/>
        <a:p>
          <a:r>
            <a:rPr lang="mn-MN" sz="1600" b="1" dirty="0">
              <a:solidFill>
                <a:schemeClr val="bg1"/>
              </a:solidFill>
              <a:latin typeface="Arial" panose="020B0604020202020204" pitchFamily="34" charset="0"/>
              <a:cs typeface="Arial" panose="020B0604020202020204" pitchFamily="34" charset="0"/>
            </a:rPr>
            <a:t>Ерөнхий инженер</a:t>
          </a:r>
          <a:endParaRPr lang="en-US" sz="1600" b="1" dirty="0">
            <a:solidFill>
              <a:schemeClr val="bg1"/>
            </a:solidFill>
            <a:latin typeface="Arial" panose="020B0604020202020204" pitchFamily="34" charset="0"/>
            <a:cs typeface="Arial" panose="020B0604020202020204" pitchFamily="34" charset="0"/>
          </a:endParaRPr>
        </a:p>
      </dgm:t>
    </dgm:pt>
    <dgm:pt modelId="{129E967E-E048-4E13-9BC9-E72E8DE8322F}" type="parTrans" cxnId="{6D4F4550-CCFC-434B-A2B3-8A5CF298AD92}">
      <dgm:prSet/>
      <dgm:spPr/>
      <dgm:t>
        <a:bodyPr/>
        <a:lstStyle/>
        <a:p>
          <a:endParaRPr lang="en-US" sz="1600" b="1">
            <a:solidFill>
              <a:schemeClr val="bg1"/>
            </a:solidFill>
            <a:latin typeface="Arial" panose="020B0604020202020204" pitchFamily="34" charset="0"/>
            <a:cs typeface="Arial" panose="020B0604020202020204" pitchFamily="34" charset="0"/>
          </a:endParaRPr>
        </a:p>
      </dgm:t>
    </dgm:pt>
    <dgm:pt modelId="{319D4787-1533-4055-B3C9-314DF88DFED4}" type="sibTrans" cxnId="{6D4F4550-CCFC-434B-A2B3-8A5CF298AD92}">
      <dgm:prSet/>
      <dgm:spPr/>
      <dgm:t>
        <a:bodyPr/>
        <a:lstStyle/>
        <a:p>
          <a:endParaRPr lang="en-US"/>
        </a:p>
      </dgm:t>
    </dgm:pt>
    <dgm:pt modelId="{D22E8C20-7466-4A87-B495-64D6C69340FA}">
      <dgm:prSet custT="1"/>
      <dgm:spPr/>
      <dgm:t>
        <a:bodyPr/>
        <a:lstStyle/>
        <a:p>
          <a:r>
            <a:rPr lang="mn-MN" sz="1600" b="1">
              <a:solidFill>
                <a:schemeClr val="bg1"/>
              </a:solidFill>
              <a:latin typeface="Arial" panose="020B0604020202020204" pitchFamily="34" charset="0"/>
              <a:cs typeface="Arial" panose="020B0604020202020204" pitchFamily="34" charset="0"/>
            </a:rPr>
            <a:t>Нярав</a:t>
          </a:r>
        </a:p>
      </dgm:t>
    </dgm:pt>
    <dgm:pt modelId="{6D46012A-8384-4057-96E6-7BE74BB2A9BF}" type="parTrans" cxnId="{6A98DCC1-E654-44EC-B916-EBE3767EA136}">
      <dgm:prSet/>
      <dgm:spPr/>
      <dgm:t>
        <a:bodyPr/>
        <a:lstStyle/>
        <a:p>
          <a:endParaRPr lang="en-US" sz="1600" b="1">
            <a:solidFill>
              <a:schemeClr val="bg1"/>
            </a:solidFill>
            <a:latin typeface="Arial" panose="020B0604020202020204" pitchFamily="34" charset="0"/>
            <a:cs typeface="Arial" panose="020B0604020202020204" pitchFamily="34" charset="0"/>
          </a:endParaRPr>
        </a:p>
      </dgm:t>
    </dgm:pt>
    <dgm:pt modelId="{5C98D063-5E54-4E07-9A61-A555D6DFCAB3}" type="sibTrans" cxnId="{6A98DCC1-E654-44EC-B916-EBE3767EA136}">
      <dgm:prSet/>
      <dgm:spPr/>
      <dgm:t>
        <a:bodyPr/>
        <a:lstStyle/>
        <a:p>
          <a:endParaRPr lang="en-US"/>
        </a:p>
      </dgm:t>
    </dgm:pt>
    <dgm:pt modelId="{93C5906C-A02B-41B0-9863-567800E79D3C}">
      <dgm:prSet custT="1"/>
      <dgm:spPr/>
      <dgm:t>
        <a:bodyPr/>
        <a:lstStyle/>
        <a:p>
          <a:r>
            <a:rPr lang="mn-MN" sz="1600" b="1" dirty="0">
              <a:solidFill>
                <a:schemeClr val="bg1"/>
              </a:solidFill>
              <a:latin typeface="Arial" panose="020B0604020202020204" pitchFamily="34" charset="0"/>
              <a:cs typeface="Arial" panose="020B0604020202020204" pitchFamily="34" charset="0"/>
            </a:rPr>
            <a:t>Авто замын инженер</a:t>
          </a:r>
          <a:endParaRPr lang="en-US" sz="1600" b="1" dirty="0">
            <a:solidFill>
              <a:schemeClr val="bg1"/>
            </a:solidFill>
            <a:latin typeface="Arial" panose="020B0604020202020204" pitchFamily="34" charset="0"/>
            <a:cs typeface="Arial" panose="020B0604020202020204" pitchFamily="34" charset="0"/>
          </a:endParaRPr>
        </a:p>
      </dgm:t>
    </dgm:pt>
    <dgm:pt modelId="{8D6CB2C2-E361-4DBC-AD0B-C53B13F3DD82}" type="parTrans" cxnId="{9B682AA8-BE60-4863-B0A2-9965DA98267A}">
      <dgm:prSet/>
      <dgm:spPr/>
      <dgm:t>
        <a:bodyPr/>
        <a:lstStyle/>
        <a:p>
          <a:endParaRPr lang="en-US" sz="1600" b="1">
            <a:solidFill>
              <a:schemeClr val="bg1"/>
            </a:solidFill>
            <a:latin typeface="Arial" panose="020B0604020202020204" pitchFamily="34" charset="0"/>
            <a:cs typeface="Arial" panose="020B0604020202020204" pitchFamily="34" charset="0"/>
          </a:endParaRPr>
        </a:p>
      </dgm:t>
    </dgm:pt>
    <dgm:pt modelId="{9396B2FC-9274-48E9-B002-F5042EAC596D}" type="sibTrans" cxnId="{9B682AA8-BE60-4863-B0A2-9965DA98267A}">
      <dgm:prSet/>
      <dgm:spPr/>
      <dgm:t>
        <a:bodyPr/>
        <a:lstStyle/>
        <a:p>
          <a:endParaRPr lang="en-US"/>
        </a:p>
      </dgm:t>
    </dgm:pt>
    <dgm:pt modelId="{01153720-1B58-455C-825A-735D20E612AB}">
      <dgm:prSet custT="1"/>
      <dgm:spPr/>
      <dgm:t>
        <a:bodyPr/>
        <a:lstStyle/>
        <a:p>
          <a:r>
            <a:rPr lang="mn-MN" sz="1400" b="1" dirty="0">
              <a:solidFill>
                <a:schemeClr val="bg1"/>
              </a:solidFill>
              <a:latin typeface="Arial" panose="020B0604020202020204" pitchFamily="34" charset="0"/>
              <a:cs typeface="Arial" panose="020B0604020202020204" pitchFamily="34" charset="0"/>
            </a:rPr>
            <a:t>Замын ажилтан</a:t>
          </a:r>
        </a:p>
        <a:p>
          <a:r>
            <a:rPr lang="mn-MN" sz="1400" b="1" dirty="0">
              <a:solidFill>
                <a:schemeClr val="bg1"/>
              </a:solidFill>
              <a:latin typeface="Arial" panose="020B0604020202020204" pitchFamily="34" charset="0"/>
              <a:cs typeface="Arial" panose="020B0604020202020204" pitchFamily="34" charset="0"/>
            </a:rPr>
            <a:t>Үндсэн -3</a:t>
          </a:r>
        </a:p>
        <a:p>
          <a:r>
            <a:rPr lang="mn-MN" sz="1400" b="1" dirty="0">
              <a:solidFill>
                <a:schemeClr val="bg1"/>
              </a:solidFill>
              <a:latin typeface="Arial" panose="020B0604020202020204" pitchFamily="34" charset="0"/>
              <a:cs typeface="Arial" panose="020B0604020202020204" pitchFamily="34" charset="0"/>
            </a:rPr>
            <a:t> Гэрээт- 3</a:t>
          </a:r>
          <a:endParaRPr lang="en-US" sz="1200" b="1" dirty="0">
            <a:solidFill>
              <a:schemeClr val="bg1"/>
            </a:solidFill>
            <a:latin typeface="Arial" panose="020B0604020202020204" pitchFamily="34" charset="0"/>
            <a:cs typeface="Arial" panose="020B0604020202020204" pitchFamily="34" charset="0"/>
          </a:endParaRPr>
        </a:p>
      </dgm:t>
    </dgm:pt>
    <dgm:pt modelId="{09E6FDEC-90D7-421E-8E10-22DD53FEC5AD}" type="sibTrans" cxnId="{2E4C10D5-E6C2-4122-82CF-F5661BED521F}">
      <dgm:prSet/>
      <dgm:spPr/>
      <dgm:t>
        <a:bodyPr/>
        <a:lstStyle/>
        <a:p>
          <a:endParaRPr lang="en-US"/>
        </a:p>
      </dgm:t>
    </dgm:pt>
    <dgm:pt modelId="{CAC287CE-9D95-4E2A-B984-8CD0BA9D46DC}" type="parTrans" cxnId="{2E4C10D5-E6C2-4122-82CF-F5661BED521F}">
      <dgm:prSet/>
      <dgm:spPr/>
      <dgm:t>
        <a:bodyPr/>
        <a:lstStyle/>
        <a:p>
          <a:endParaRPr lang="en-US" sz="1600" b="1">
            <a:solidFill>
              <a:schemeClr val="bg1"/>
            </a:solidFill>
            <a:latin typeface="Arial" panose="020B0604020202020204" pitchFamily="34" charset="0"/>
            <a:cs typeface="Arial" panose="020B0604020202020204" pitchFamily="34" charset="0"/>
          </a:endParaRPr>
        </a:p>
      </dgm:t>
    </dgm:pt>
    <dgm:pt modelId="{88A842B3-E205-447B-85DF-127750792B5B}">
      <dgm:prSet custT="1"/>
      <dgm:spPr/>
      <dgm:t>
        <a:bodyPr/>
        <a:lstStyle/>
        <a:p>
          <a:r>
            <a:rPr lang="mn-MN" sz="1600" b="1" dirty="0">
              <a:solidFill>
                <a:schemeClr val="bg1"/>
              </a:solidFill>
              <a:latin typeface="Arial" panose="020B0604020202020204" pitchFamily="34" charset="0"/>
              <a:cs typeface="Arial" panose="020B0604020202020204" pitchFamily="34" charset="0"/>
            </a:rPr>
            <a:t>Тээврийн инженер</a:t>
          </a:r>
          <a:endParaRPr lang="en-US" sz="1600" b="1" dirty="0">
            <a:solidFill>
              <a:schemeClr val="bg1"/>
            </a:solidFill>
            <a:latin typeface="Arial" panose="020B0604020202020204" pitchFamily="34" charset="0"/>
            <a:cs typeface="Arial" panose="020B0604020202020204" pitchFamily="34" charset="0"/>
          </a:endParaRPr>
        </a:p>
      </dgm:t>
    </dgm:pt>
    <dgm:pt modelId="{BB5E77DE-4CBB-4785-92CC-D96F12F760E8}" type="sibTrans" cxnId="{352F63F0-EF2C-4717-BDAC-D2550353B3CD}">
      <dgm:prSet/>
      <dgm:spPr/>
      <dgm:t>
        <a:bodyPr/>
        <a:lstStyle/>
        <a:p>
          <a:endParaRPr lang="en-US"/>
        </a:p>
      </dgm:t>
    </dgm:pt>
    <dgm:pt modelId="{39BD2BF9-A73C-4C75-833C-DB1EA3B09F27}" type="parTrans" cxnId="{352F63F0-EF2C-4717-BDAC-D2550353B3CD}">
      <dgm:prSet/>
      <dgm:spPr/>
      <dgm:t>
        <a:bodyPr/>
        <a:lstStyle/>
        <a:p>
          <a:endParaRPr lang="en-US" sz="1600" b="1">
            <a:solidFill>
              <a:schemeClr val="bg1"/>
            </a:solidFill>
            <a:latin typeface="Arial" panose="020B0604020202020204" pitchFamily="34" charset="0"/>
            <a:cs typeface="Arial" panose="020B0604020202020204" pitchFamily="34" charset="0"/>
          </a:endParaRPr>
        </a:p>
      </dgm:t>
    </dgm:pt>
    <dgm:pt modelId="{76350446-A3AF-46FA-946D-D3D8BFDAADE3}">
      <dgm:prSet custT="1"/>
      <dgm:spPr/>
      <dgm:t>
        <a:bodyPr/>
        <a:lstStyle/>
        <a:p>
          <a:r>
            <a:rPr lang="mn-MN" sz="1600" b="1" dirty="0">
              <a:solidFill>
                <a:schemeClr val="bg1"/>
              </a:solidFill>
              <a:latin typeface="Arial" panose="020B0604020202020204" pitchFamily="34" charset="0"/>
              <a:cs typeface="Arial" panose="020B0604020202020204" pitchFamily="34" charset="0"/>
            </a:rPr>
            <a:t>Нийтийн тээврийн диспетчер-2</a:t>
          </a:r>
          <a:endParaRPr lang="en-US" sz="1600" b="1" dirty="0">
            <a:solidFill>
              <a:schemeClr val="bg1"/>
            </a:solidFill>
            <a:latin typeface="Arial" panose="020B0604020202020204" pitchFamily="34" charset="0"/>
            <a:cs typeface="Arial" panose="020B0604020202020204" pitchFamily="34" charset="0"/>
          </a:endParaRPr>
        </a:p>
      </dgm:t>
    </dgm:pt>
    <dgm:pt modelId="{2DDCAD52-C794-4F88-9531-74ECDDE8626D}" type="sibTrans" cxnId="{90DE0E0F-109A-4863-9DFB-EEDBCAC6B40B}">
      <dgm:prSet/>
      <dgm:spPr/>
      <dgm:t>
        <a:bodyPr/>
        <a:lstStyle/>
        <a:p>
          <a:endParaRPr lang="en-US"/>
        </a:p>
      </dgm:t>
    </dgm:pt>
    <dgm:pt modelId="{023D3700-656E-4E94-B6A4-C4A923AB467E}" type="parTrans" cxnId="{90DE0E0F-109A-4863-9DFB-EEDBCAC6B40B}">
      <dgm:prSet/>
      <dgm:spPr/>
      <dgm:t>
        <a:bodyPr/>
        <a:lstStyle/>
        <a:p>
          <a:endParaRPr lang="en-US" sz="1600" b="1">
            <a:solidFill>
              <a:schemeClr val="bg1"/>
            </a:solidFill>
            <a:latin typeface="Arial" panose="020B0604020202020204" pitchFamily="34" charset="0"/>
            <a:cs typeface="Arial" panose="020B0604020202020204" pitchFamily="34" charset="0"/>
          </a:endParaRPr>
        </a:p>
      </dgm:t>
    </dgm:pt>
    <dgm:pt modelId="{560EFE44-4FD0-4D73-9E12-E2A74345C179}">
      <dgm:prSet phldrT="[Text]" custT="1"/>
      <dgm:spPr/>
      <dgm:t>
        <a:bodyPr/>
        <a:lstStyle/>
        <a:p>
          <a:r>
            <a:rPr lang="mn-MN" sz="1600" b="1" dirty="0">
              <a:solidFill>
                <a:schemeClr val="bg1"/>
              </a:solidFill>
              <a:latin typeface="Arial" panose="020B0604020202020204" pitchFamily="34" charset="0"/>
              <a:cs typeface="Arial" panose="020B0604020202020204" pitchFamily="34" charset="0"/>
            </a:rPr>
            <a:t>Нягтлан, </a:t>
          </a:r>
          <a:r>
            <a:rPr lang="en-US" sz="1600" b="1" dirty="0">
              <a:solidFill>
                <a:schemeClr val="bg1"/>
              </a:solidFill>
              <a:latin typeface="Arial" panose="020B0604020202020204" pitchFamily="34" charset="0"/>
              <a:cs typeface="Arial" panose="020B0604020202020204" pitchFamily="34" charset="0"/>
            </a:rPr>
            <a:t>/</a:t>
          </a:r>
          <a:r>
            <a:rPr lang="mn-MN" sz="1600" b="1" dirty="0">
              <a:solidFill>
                <a:schemeClr val="bg1"/>
              </a:solidFill>
              <a:latin typeface="Arial" panose="020B0604020202020204" pitchFamily="34" charset="0"/>
              <a:cs typeface="Arial" panose="020B0604020202020204" pitchFamily="34" charset="0"/>
            </a:rPr>
            <a:t>бичиг хэрэг</a:t>
          </a:r>
          <a:r>
            <a:rPr lang="en-US" sz="1600" b="1" dirty="0">
              <a:solidFill>
                <a:schemeClr val="bg1"/>
              </a:solidFill>
              <a:latin typeface="Arial" panose="020B0604020202020204" pitchFamily="34" charset="0"/>
              <a:cs typeface="Arial" panose="020B0604020202020204" pitchFamily="34" charset="0"/>
            </a:rPr>
            <a:t>/</a:t>
          </a:r>
        </a:p>
      </dgm:t>
    </dgm:pt>
    <dgm:pt modelId="{C66DA1A9-FA8E-43D7-A0F6-063529F59A0E}" type="sibTrans" cxnId="{AF4F654B-7B66-4E35-9156-6CBCA49E35EF}">
      <dgm:prSet/>
      <dgm:spPr/>
      <dgm:t>
        <a:bodyPr/>
        <a:lstStyle/>
        <a:p>
          <a:endParaRPr lang="en-US"/>
        </a:p>
      </dgm:t>
    </dgm:pt>
    <dgm:pt modelId="{FCEA3AB5-794B-4794-80E4-C7A4C001BA4E}" type="parTrans" cxnId="{AF4F654B-7B66-4E35-9156-6CBCA49E35EF}">
      <dgm:prSet/>
      <dgm:spPr/>
      <dgm:t>
        <a:bodyPr/>
        <a:lstStyle/>
        <a:p>
          <a:endParaRPr lang="en-US" sz="1600" b="1">
            <a:solidFill>
              <a:schemeClr val="bg1"/>
            </a:solidFill>
            <a:latin typeface="Arial" panose="020B0604020202020204" pitchFamily="34" charset="0"/>
            <a:cs typeface="Arial" panose="020B0604020202020204" pitchFamily="34" charset="0"/>
          </a:endParaRPr>
        </a:p>
      </dgm:t>
    </dgm:pt>
    <dgm:pt modelId="{A19180D6-7F26-408A-97E8-CA90A6425E37}">
      <dgm:prSet custT="1"/>
      <dgm:spPr/>
      <dgm:t>
        <a:bodyPr/>
        <a:lstStyle/>
        <a:p>
          <a:r>
            <a:rPr lang="mn-MN" sz="1600" b="1">
              <a:solidFill>
                <a:schemeClr val="bg1"/>
              </a:solidFill>
              <a:latin typeface="Arial" panose="020B0604020202020204" pitchFamily="34" charset="0"/>
              <a:cs typeface="Arial" panose="020B0604020202020204" pitchFamily="34" charset="0"/>
            </a:rPr>
            <a:t>Замын сангийн ажилтан</a:t>
          </a:r>
          <a:endParaRPr lang="en-US" sz="1600" b="1">
            <a:solidFill>
              <a:schemeClr val="bg1"/>
            </a:solidFill>
            <a:latin typeface="Arial" panose="020B0604020202020204" pitchFamily="34" charset="0"/>
            <a:cs typeface="Arial" panose="020B0604020202020204" pitchFamily="34" charset="0"/>
          </a:endParaRPr>
        </a:p>
      </dgm:t>
    </dgm:pt>
    <dgm:pt modelId="{F6E7D261-0DFE-4A6D-B1DA-B1124081408C}" type="parTrans" cxnId="{907E0879-1782-4092-BCF8-32FE5C3D08BF}">
      <dgm:prSet/>
      <dgm:spPr/>
      <dgm:t>
        <a:bodyPr/>
        <a:lstStyle/>
        <a:p>
          <a:endParaRPr lang="en-US" sz="1600" b="1">
            <a:solidFill>
              <a:schemeClr val="bg1"/>
            </a:solidFill>
            <a:latin typeface="Arial" panose="020B0604020202020204" pitchFamily="34" charset="0"/>
            <a:cs typeface="Arial" panose="020B0604020202020204" pitchFamily="34" charset="0"/>
          </a:endParaRPr>
        </a:p>
      </dgm:t>
    </dgm:pt>
    <dgm:pt modelId="{2AED8F1E-49DA-4CD2-A430-BC40C29F08DA}" type="sibTrans" cxnId="{907E0879-1782-4092-BCF8-32FE5C3D08BF}">
      <dgm:prSet/>
      <dgm:spPr/>
      <dgm:t>
        <a:bodyPr/>
        <a:lstStyle/>
        <a:p>
          <a:endParaRPr lang="en-US"/>
        </a:p>
      </dgm:t>
    </dgm:pt>
    <dgm:pt modelId="{52643997-83D2-4CB8-9BDF-170F06419D76}">
      <dgm:prSet custT="1"/>
      <dgm:spPr/>
      <dgm:t>
        <a:bodyPr/>
        <a:lstStyle/>
        <a:p>
          <a:r>
            <a:rPr lang="mn-MN" sz="1600" b="1" dirty="0">
              <a:solidFill>
                <a:schemeClr val="bg1"/>
              </a:solidFill>
              <a:latin typeface="Arial" panose="020B0604020202020204" pitchFamily="34" charset="0"/>
              <a:cs typeface="Arial" panose="020B0604020202020204" pitchFamily="34" charset="0"/>
            </a:rPr>
            <a:t>Шалган бүртгэх товчооны диспетчер-7</a:t>
          </a:r>
          <a:endParaRPr lang="en-US" sz="1600" b="1" dirty="0">
            <a:solidFill>
              <a:schemeClr val="bg1"/>
            </a:solidFill>
            <a:latin typeface="Arial" panose="020B0604020202020204" pitchFamily="34" charset="0"/>
            <a:cs typeface="Arial" panose="020B0604020202020204" pitchFamily="34" charset="0"/>
          </a:endParaRPr>
        </a:p>
      </dgm:t>
    </dgm:pt>
    <dgm:pt modelId="{15D3A520-0CA6-4834-8ABB-BDD290832F31}" type="parTrans" cxnId="{9D228CBB-BEE2-4897-A138-0A0FC7DA0026}">
      <dgm:prSet/>
      <dgm:spPr/>
      <dgm:t>
        <a:bodyPr/>
        <a:lstStyle/>
        <a:p>
          <a:endParaRPr lang="en-US" sz="1600" b="1">
            <a:solidFill>
              <a:schemeClr val="bg1"/>
            </a:solidFill>
            <a:latin typeface="Arial" panose="020B0604020202020204" pitchFamily="34" charset="0"/>
            <a:cs typeface="Arial" panose="020B0604020202020204" pitchFamily="34" charset="0"/>
          </a:endParaRPr>
        </a:p>
      </dgm:t>
    </dgm:pt>
    <dgm:pt modelId="{F367953F-E5F1-44ED-8F09-E03D0D244C63}" type="sibTrans" cxnId="{9D228CBB-BEE2-4897-A138-0A0FC7DA0026}">
      <dgm:prSet/>
      <dgm:spPr/>
      <dgm:t>
        <a:bodyPr/>
        <a:lstStyle/>
        <a:p>
          <a:endParaRPr lang="en-US"/>
        </a:p>
      </dgm:t>
    </dgm:pt>
    <dgm:pt modelId="{C0506EC1-35C4-4566-8204-C80025A39ED3}" type="pres">
      <dgm:prSet presAssocID="{5887A243-AFAB-4083-8541-484A28F40AEF}" presName="mainComposite" presStyleCnt="0">
        <dgm:presLayoutVars>
          <dgm:chPref val="1"/>
          <dgm:dir/>
          <dgm:animOne val="branch"/>
          <dgm:animLvl val="lvl"/>
          <dgm:resizeHandles val="exact"/>
        </dgm:presLayoutVars>
      </dgm:prSet>
      <dgm:spPr/>
    </dgm:pt>
    <dgm:pt modelId="{AC56A1CB-4EFE-453A-9DA5-56662A326361}" type="pres">
      <dgm:prSet presAssocID="{5887A243-AFAB-4083-8541-484A28F40AEF}" presName="hierFlow" presStyleCnt="0"/>
      <dgm:spPr/>
    </dgm:pt>
    <dgm:pt modelId="{6FBDD8D1-B63F-4402-A55B-1D158039DE49}" type="pres">
      <dgm:prSet presAssocID="{5887A243-AFAB-4083-8541-484A28F40AEF}" presName="hierChild1" presStyleCnt="0">
        <dgm:presLayoutVars>
          <dgm:chPref val="1"/>
          <dgm:animOne val="branch"/>
          <dgm:animLvl val="lvl"/>
        </dgm:presLayoutVars>
      </dgm:prSet>
      <dgm:spPr/>
    </dgm:pt>
    <dgm:pt modelId="{5E73D4B2-963C-416B-99C1-C9AB6BE31384}" type="pres">
      <dgm:prSet presAssocID="{51D16426-7A5C-4D4D-AE1A-25E3DA6E25BC}" presName="Name14" presStyleCnt="0"/>
      <dgm:spPr/>
    </dgm:pt>
    <dgm:pt modelId="{16FEA6B1-5F7A-46EE-9333-97CEC0CC8E03}" type="pres">
      <dgm:prSet presAssocID="{51D16426-7A5C-4D4D-AE1A-25E3DA6E25BC}" presName="level1Shape" presStyleLbl="node0" presStyleIdx="0" presStyleCnt="1" custScaleX="82807" custScaleY="70583" custLinFactNeighborX="1832" custLinFactNeighborY="4122">
        <dgm:presLayoutVars>
          <dgm:chPref val="3"/>
        </dgm:presLayoutVars>
      </dgm:prSet>
      <dgm:spPr/>
    </dgm:pt>
    <dgm:pt modelId="{0EDC35BE-7611-4B51-B3A4-E52CD9EEE893}" type="pres">
      <dgm:prSet presAssocID="{51D16426-7A5C-4D4D-AE1A-25E3DA6E25BC}" presName="hierChild2" presStyleCnt="0"/>
      <dgm:spPr/>
    </dgm:pt>
    <dgm:pt modelId="{7A604090-2223-409B-B641-2078743F29CC}" type="pres">
      <dgm:prSet presAssocID="{129E967E-E048-4E13-9BC9-E72E8DE8322F}" presName="Name19" presStyleLbl="parChTrans1D2" presStyleIdx="0" presStyleCnt="2"/>
      <dgm:spPr/>
    </dgm:pt>
    <dgm:pt modelId="{4614D9A5-0393-4E8D-97A3-10BBC8880A59}" type="pres">
      <dgm:prSet presAssocID="{DB943506-A960-4310-B7B6-8D4FF3FDB984}" presName="Name21" presStyleCnt="0"/>
      <dgm:spPr/>
    </dgm:pt>
    <dgm:pt modelId="{DED7A9FD-CC40-46AE-B7CA-73AE4D7B13CB}" type="pres">
      <dgm:prSet presAssocID="{DB943506-A960-4310-B7B6-8D4FF3FDB984}" presName="level2Shape" presStyleLbl="node2" presStyleIdx="0" presStyleCnt="2" custScaleX="107951" custScaleY="64016"/>
      <dgm:spPr/>
    </dgm:pt>
    <dgm:pt modelId="{7C5C7B8E-8C65-4AF9-AA08-D76DEF08768D}" type="pres">
      <dgm:prSet presAssocID="{DB943506-A960-4310-B7B6-8D4FF3FDB984}" presName="hierChild3" presStyleCnt="0"/>
      <dgm:spPr/>
    </dgm:pt>
    <dgm:pt modelId="{63B3BCA6-75B5-4467-9B94-BF998C9E4506}" type="pres">
      <dgm:prSet presAssocID="{8D6CB2C2-E361-4DBC-AD0B-C53B13F3DD82}" presName="Name19" presStyleLbl="parChTrans1D3" presStyleIdx="0" presStyleCnt="5"/>
      <dgm:spPr/>
    </dgm:pt>
    <dgm:pt modelId="{6199B96C-89A5-4F2F-89F7-33468D864814}" type="pres">
      <dgm:prSet presAssocID="{93C5906C-A02B-41B0-9863-567800E79D3C}" presName="Name21" presStyleCnt="0"/>
      <dgm:spPr/>
    </dgm:pt>
    <dgm:pt modelId="{139DA364-265E-429C-A12F-54863EC3D9E2}" type="pres">
      <dgm:prSet presAssocID="{93C5906C-A02B-41B0-9863-567800E79D3C}" presName="level2Shape" presStyleLbl="node3" presStyleIdx="0" presStyleCnt="5"/>
      <dgm:spPr/>
    </dgm:pt>
    <dgm:pt modelId="{1960A16A-0973-4A45-AF96-32E3A95D9059}" type="pres">
      <dgm:prSet presAssocID="{93C5906C-A02B-41B0-9863-567800E79D3C}" presName="hierChild3" presStyleCnt="0"/>
      <dgm:spPr/>
    </dgm:pt>
    <dgm:pt modelId="{905142F9-869A-4D86-860D-61D4EACFF23F}" type="pres">
      <dgm:prSet presAssocID="{CAC287CE-9D95-4E2A-B984-8CD0BA9D46DC}" presName="Name19" presStyleLbl="parChTrans1D4" presStyleIdx="0" presStyleCnt="2"/>
      <dgm:spPr/>
    </dgm:pt>
    <dgm:pt modelId="{A989B697-89EC-4148-8263-B365099F373E}" type="pres">
      <dgm:prSet presAssocID="{01153720-1B58-455C-825A-735D20E612AB}" presName="Name21" presStyleCnt="0"/>
      <dgm:spPr/>
    </dgm:pt>
    <dgm:pt modelId="{4097CEB3-8B29-4723-BBF5-EDD5DCF200BA}" type="pres">
      <dgm:prSet presAssocID="{01153720-1B58-455C-825A-735D20E612AB}" presName="level2Shape" presStyleLbl="node4" presStyleIdx="0" presStyleCnt="2"/>
      <dgm:spPr/>
    </dgm:pt>
    <dgm:pt modelId="{9464C5AC-38E3-4C67-9D06-42AC9E23DAA8}" type="pres">
      <dgm:prSet presAssocID="{01153720-1B58-455C-825A-735D20E612AB}" presName="hierChild3" presStyleCnt="0"/>
      <dgm:spPr/>
    </dgm:pt>
    <dgm:pt modelId="{457A6C19-4CFB-454A-9F3E-889D06F33043}" type="pres">
      <dgm:prSet presAssocID="{39BD2BF9-A73C-4C75-833C-DB1EA3B09F27}" presName="Name19" presStyleLbl="parChTrans1D3" presStyleIdx="1" presStyleCnt="5"/>
      <dgm:spPr/>
    </dgm:pt>
    <dgm:pt modelId="{5BE01752-F0B1-4A51-9BB3-9EB87C2BF19F}" type="pres">
      <dgm:prSet presAssocID="{88A842B3-E205-447B-85DF-127750792B5B}" presName="Name21" presStyleCnt="0"/>
      <dgm:spPr/>
    </dgm:pt>
    <dgm:pt modelId="{A8177812-6D3F-4A00-8AA7-C9FAC239611E}" type="pres">
      <dgm:prSet presAssocID="{88A842B3-E205-447B-85DF-127750792B5B}" presName="level2Shape" presStyleLbl="node3" presStyleIdx="1" presStyleCnt="5"/>
      <dgm:spPr/>
    </dgm:pt>
    <dgm:pt modelId="{FDB8DD4C-9C52-41EB-8A04-ADFE72033FE0}" type="pres">
      <dgm:prSet presAssocID="{88A842B3-E205-447B-85DF-127750792B5B}" presName="hierChild3" presStyleCnt="0"/>
      <dgm:spPr/>
    </dgm:pt>
    <dgm:pt modelId="{0D8533C0-2298-4686-BB14-F2808859CECA}" type="pres">
      <dgm:prSet presAssocID="{023D3700-656E-4E94-B6A4-C4A923AB467E}" presName="Name19" presStyleLbl="parChTrans1D4" presStyleIdx="1" presStyleCnt="2"/>
      <dgm:spPr/>
    </dgm:pt>
    <dgm:pt modelId="{6FF46813-F711-4692-B4FB-2C7FC8A17CCF}" type="pres">
      <dgm:prSet presAssocID="{76350446-A3AF-46FA-946D-D3D8BFDAADE3}" presName="Name21" presStyleCnt="0"/>
      <dgm:spPr/>
    </dgm:pt>
    <dgm:pt modelId="{9692E3AF-2437-4F50-AA40-0E95B75BD5F7}" type="pres">
      <dgm:prSet presAssocID="{76350446-A3AF-46FA-946D-D3D8BFDAADE3}" presName="level2Shape" presStyleLbl="node4" presStyleIdx="1" presStyleCnt="2"/>
      <dgm:spPr/>
    </dgm:pt>
    <dgm:pt modelId="{D419CF86-E9D8-41D2-BFB8-5366D54F8596}" type="pres">
      <dgm:prSet presAssocID="{76350446-A3AF-46FA-946D-D3D8BFDAADE3}" presName="hierChild3" presStyleCnt="0"/>
      <dgm:spPr/>
    </dgm:pt>
    <dgm:pt modelId="{21AE4D42-E40B-407F-A838-BC090A1D805A}" type="pres">
      <dgm:prSet presAssocID="{15D3A520-0CA6-4834-8ABB-BDD290832F31}" presName="Name19" presStyleLbl="parChTrans1D3" presStyleIdx="2" presStyleCnt="5"/>
      <dgm:spPr/>
    </dgm:pt>
    <dgm:pt modelId="{1BA953BF-A0FE-4049-9E95-4503AC45835F}" type="pres">
      <dgm:prSet presAssocID="{52643997-83D2-4CB8-9BDF-170F06419D76}" presName="Name21" presStyleCnt="0"/>
      <dgm:spPr/>
    </dgm:pt>
    <dgm:pt modelId="{775800DA-C048-467F-BC91-D87395B7B4A7}" type="pres">
      <dgm:prSet presAssocID="{52643997-83D2-4CB8-9BDF-170F06419D76}" presName="level2Shape" presStyleLbl="node3" presStyleIdx="2" presStyleCnt="5"/>
      <dgm:spPr/>
    </dgm:pt>
    <dgm:pt modelId="{275B7AA7-7198-4458-805B-5470592E85EA}" type="pres">
      <dgm:prSet presAssocID="{52643997-83D2-4CB8-9BDF-170F06419D76}" presName="hierChild3" presStyleCnt="0"/>
      <dgm:spPr/>
    </dgm:pt>
    <dgm:pt modelId="{C35E1D3E-4BCC-46AE-9AC0-FA17D27AAD87}" type="pres">
      <dgm:prSet presAssocID="{FCEA3AB5-794B-4794-80E4-C7A4C001BA4E}" presName="Name19" presStyleLbl="parChTrans1D2" presStyleIdx="1" presStyleCnt="2"/>
      <dgm:spPr/>
    </dgm:pt>
    <dgm:pt modelId="{F1AC8A69-C8D8-4496-9914-C676FD8E751F}" type="pres">
      <dgm:prSet presAssocID="{560EFE44-4FD0-4D73-9E12-E2A74345C179}" presName="Name21" presStyleCnt="0"/>
      <dgm:spPr/>
    </dgm:pt>
    <dgm:pt modelId="{B39FC625-A278-47C3-9D2E-D0FA58A38597}" type="pres">
      <dgm:prSet presAssocID="{560EFE44-4FD0-4D73-9E12-E2A74345C179}" presName="level2Shape" presStyleLbl="node2" presStyleIdx="1" presStyleCnt="2" custScaleY="61702"/>
      <dgm:spPr/>
    </dgm:pt>
    <dgm:pt modelId="{25496CA4-5285-4798-8855-4225EDF655D9}" type="pres">
      <dgm:prSet presAssocID="{560EFE44-4FD0-4D73-9E12-E2A74345C179}" presName="hierChild3" presStyleCnt="0"/>
      <dgm:spPr/>
    </dgm:pt>
    <dgm:pt modelId="{167B7440-6B21-48D3-A7EC-8295FFAEBA73}" type="pres">
      <dgm:prSet presAssocID="{F6E7D261-0DFE-4A6D-B1DA-B1124081408C}" presName="Name19" presStyleLbl="parChTrans1D3" presStyleIdx="3" presStyleCnt="5"/>
      <dgm:spPr/>
    </dgm:pt>
    <dgm:pt modelId="{3C59F279-1F23-4EFE-B56A-96E20A67B62B}" type="pres">
      <dgm:prSet presAssocID="{A19180D6-7F26-408A-97E8-CA90A6425E37}" presName="Name21" presStyleCnt="0"/>
      <dgm:spPr/>
    </dgm:pt>
    <dgm:pt modelId="{5880AD4E-7F5A-403E-A1D1-DE99C239B590}" type="pres">
      <dgm:prSet presAssocID="{A19180D6-7F26-408A-97E8-CA90A6425E37}" presName="level2Shape" presStyleLbl="node3" presStyleIdx="3" presStyleCnt="5"/>
      <dgm:spPr/>
    </dgm:pt>
    <dgm:pt modelId="{55D6E344-6CBB-4034-B7F3-36D88BFE93D9}" type="pres">
      <dgm:prSet presAssocID="{A19180D6-7F26-408A-97E8-CA90A6425E37}" presName="hierChild3" presStyleCnt="0"/>
      <dgm:spPr/>
    </dgm:pt>
    <dgm:pt modelId="{89061657-5819-464F-A87D-E00AE65AD583}" type="pres">
      <dgm:prSet presAssocID="{6D46012A-8384-4057-96E6-7BE74BB2A9BF}" presName="Name19" presStyleLbl="parChTrans1D3" presStyleIdx="4" presStyleCnt="5"/>
      <dgm:spPr/>
    </dgm:pt>
    <dgm:pt modelId="{2986BF90-438E-4E81-8413-AA58117633C6}" type="pres">
      <dgm:prSet presAssocID="{D22E8C20-7466-4A87-B495-64D6C69340FA}" presName="Name21" presStyleCnt="0"/>
      <dgm:spPr/>
    </dgm:pt>
    <dgm:pt modelId="{ECB06DF9-B248-4752-9D06-64A7D362190D}" type="pres">
      <dgm:prSet presAssocID="{D22E8C20-7466-4A87-B495-64D6C69340FA}" presName="level2Shape" presStyleLbl="node3" presStyleIdx="4" presStyleCnt="5"/>
      <dgm:spPr/>
    </dgm:pt>
    <dgm:pt modelId="{19CA326B-6F91-4F07-B9BA-AE8255DFB52E}" type="pres">
      <dgm:prSet presAssocID="{D22E8C20-7466-4A87-B495-64D6C69340FA}" presName="hierChild3" presStyleCnt="0"/>
      <dgm:spPr/>
    </dgm:pt>
    <dgm:pt modelId="{A3D23BAF-EEA5-4C34-B731-2BFD9C40A313}" type="pres">
      <dgm:prSet presAssocID="{5887A243-AFAB-4083-8541-484A28F40AEF}" presName="bgShapesFlow" presStyleCnt="0"/>
      <dgm:spPr/>
    </dgm:pt>
  </dgm:ptLst>
  <dgm:cxnLst>
    <dgm:cxn modelId="{90DE0E0F-109A-4863-9DFB-EEDBCAC6B40B}" srcId="{88A842B3-E205-447B-85DF-127750792B5B}" destId="{76350446-A3AF-46FA-946D-D3D8BFDAADE3}" srcOrd="0" destOrd="0" parTransId="{023D3700-656E-4E94-B6A4-C4A923AB467E}" sibTransId="{2DDCAD52-C794-4F88-9531-74ECDDE8626D}"/>
    <dgm:cxn modelId="{385F082C-7FAB-49D7-BE7E-A473BFF926C0}" type="presOf" srcId="{93C5906C-A02B-41B0-9863-567800E79D3C}" destId="{139DA364-265E-429C-A12F-54863EC3D9E2}" srcOrd="0" destOrd="0" presId="urn:microsoft.com/office/officeart/2005/8/layout/hierarchy6"/>
    <dgm:cxn modelId="{B003522F-D418-4778-B42B-6DA318A42334}" srcId="{5887A243-AFAB-4083-8541-484A28F40AEF}" destId="{51D16426-7A5C-4D4D-AE1A-25E3DA6E25BC}" srcOrd="0" destOrd="0" parTransId="{C2A64A95-9C2E-42E2-A086-CCDF3C9ECADF}" sibTransId="{44420FE5-2B80-4518-B1C0-88592E1A4250}"/>
    <dgm:cxn modelId="{988AD843-85C6-44D5-9714-0C35BEBAEC61}" type="presOf" srcId="{023D3700-656E-4E94-B6A4-C4A923AB467E}" destId="{0D8533C0-2298-4686-BB14-F2808859CECA}" srcOrd="0" destOrd="0" presId="urn:microsoft.com/office/officeart/2005/8/layout/hierarchy6"/>
    <dgm:cxn modelId="{AF4F654B-7B66-4E35-9156-6CBCA49E35EF}" srcId="{51D16426-7A5C-4D4D-AE1A-25E3DA6E25BC}" destId="{560EFE44-4FD0-4D73-9E12-E2A74345C179}" srcOrd="1" destOrd="0" parTransId="{FCEA3AB5-794B-4794-80E4-C7A4C001BA4E}" sibTransId="{C66DA1A9-FA8E-43D7-A0F6-063529F59A0E}"/>
    <dgm:cxn modelId="{3159646D-D18D-46F1-8D33-AF67D4A11437}" type="presOf" srcId="{39BD2BF9-A73C-4C75-833C-DB1EA3B09F27}" destId="{457A6C19-4CFB-454A-9F3E-889D06F33043}" srcOrd="0" destOrd="0" presId="urn:microsoft.com/office/officeart/2005/8/layout/hierarchy6"/>
    <dgm:cxn modelId="{6D4F4550-CCFC-434B-A2B3-8A5CF298AD92}" srcId="{51D16426-7A5C-4D4D-AE1A-25E3DA6E25BC}" destId="{DB943506-A960-4310-B7B6-8D4FF3FDB984}" srcOrd="0" destOrd="0" parTransId="{129E967E-E048-4E13-9BC9-E72E8DE8322F}" sibTransId="{319D4787-1533-4055-B3C9-314DF88DFED4}"/>
    <dgm:cxn modelId="{1FB49E71-C7F3-4340-8726-6197638F8028}" type="presOf" srcId="{129E967E-E048-4E13-9BC9-E72E8DE8322F}" destId="{7A604090-2223-409B-B641-2078743F29CC}" srcOrd="0" destOrd="0" presId="urn:microsoft.com/office/officeart/2005/8/layout/hierarchy6"/>
    <dgm:cxn modelId="{5A97E856-D53F-455C-8310-3A9E4874056F}" type="presOf" srcId="{5887A243-AFAB-4083-8541-484A28F40AEF}" destId="{C0506EC1-35C4-4566-8204-C80025A39ED3}" srcOrd="0" destOrd="0" presId="urn:microsoft.com/office/officeart/2005/8/layout/hierarchy6"/>
    <dgm:cxn modelId="{907E0879-1782-4092-BCF8-32FE5C3D08BF}" srcId="{560EFE44-4FD0-4D73-9E12-E2A74345C179}" destId="{A19180D6-7F26-408A-97E8-CA90A6425E37}" srcOrd="0" destOrd="0" parTransId="{F6E7D261-0DFE-4A6D-B1DA-B1124081408C}" sibTransId="{2AED8F1E-49DA-4CD2-A430-BC40C29F08DA}"/>
    <dgm:cxn modelId="{B9F5C57D-A8AB-46AF-BA60-B45BF6D1FEC8}" type="presOf" srcId="{CAC287CE-9D95-4E2A-B984-8CD0BA9D46DC}" destId="{905142F9-869A-4D86-860D-61D4EACFF23F}" srcOrd="0" destOrd="0" presId="urn:microsoft.com/office/officeart/2005/8/layout/hierarchy6"/>
    <dgm:cxn modelId="{7728CF87-0913-4985-83E9-EEA1108390C2}" type="presOf" srcId="{DB943506-A960-4310-B7B6-8D4FF3FDB984}" destId="{DED7A9FD-CC40-46AE-B7CA-73AE4D7B13CB}" srcOrd="0" destOrd="0" presId="urn:microsoft.com/office/officeart/2005/8/layout/hierarchy6"/>
    <dgm:cxn modelId="{80CFEB9C-622C-418B-B28C-6B92A2ADC5F7}" type="presOf" srcId="{F6E7D261-0DFE-4A6D-B1DA-B1124081408C}" destId="{167B7440-6B21-48D3-A7EC-8295FFAEBA73}" srcOrd="0" destOrd="0" presId="urn:microsoft.com/office/officeart/2005/8/layout/hierarchy6"/>
    <dgm:cxn modelId="{FDC596A7-5126-4C00-AA21-2FC4D4ED6D55}" type="presOf" srcId="{FCEA3AB5-794B-4794-80E4-C7A4C001BA4E}" destId="{C35E1D3E-4BCC-46AE-9AC0-FA17D27AAD87}" srcOrd="0" destOrd="0" presId="urn:microsoft.com/office/officeart/2005/8/layout/hierarchy6"/>
    <dgm:cxn modelId="{9B682AA8-BE60-4863-B0A2-9965DA98267A}" srcId="{DB943506-A960-4310-B7B6-8D4FF3FDB984}" destId="{93C5906C-A02B-41B0-9863-567800E79D3C}" srcOrd="0" destOrd="0" parTransId="{8D6CB2C2-E361-4DBC-AD0B-C53B13F3DD82}" sibTransId="{9396B2FC-9274-48E9-B002-F5042EAC596D}"/>
    <dgm:cxn modelId="{40FCA2AD-3472-40F5-98D7-39145CBE5DEC}" type="presOf" srcId="{76350446-A3AF-46FA-946D-D3D8BFDAADE3}" destId="{9692E3AF-2437-4F50-AA40-0E95B75BD5F7}" srcOrd="0" destOrd="0" presId="urn:microsoft.com/office/officeart/2005/8/layout/hierarchy6"/>
    <dgm:cxn modelId="{90933EB5-5FCF-4966-8579-63C5C263249F}" type="presOf" srcId="{51D16426-7A5C-4D4D-AE1A-25E3DA6E25BC}" destId="{16FEA6B1-5F7A-46EE-9333-97CEC0CC8E03}" srcOrd="0" destOrd="0" presId="urn:microsoft.com/office/officeart/2005/8/layout/hierarchy6"/>
    <dgm:cxn modelId="{449B4BB5-E18F-415B-82A4-59763CB9F53A}" type="presOf" srcId="{A19180D6-7F26-408A-97E8-CA90A6425E37}" destId="{5880AD4E-7F5A-403E-A1D1-DE99C239B590}" srcOrd="0" destOrd="0" presId="urn:microsoft.com/office/officeart/2005/8/layout/hierarchy6"/>
    <dgm:cxn modelId="{9D228CBB-BEE2-4897-A138-0A0FC7DA0026}" srcId="{DB943506-A960-4310-B7B6-8D4FF3FDB984}" destId="{52643997-83D2-4CB8-9BDF-170F06419D76}" srcOrd="2" destOrd="0" parTransId="{15D3A520-0CA6-4834-8ABB-BDD290832F31}" sibTransId="{F367953F-E5F1-44ED-8F09-E03D0D244C63}"/>
    <dgm:cxn modelId="{6A98DCC1-E654-44EC-B916-EBE3767EA136}" srcId="{560EFE44-4FD0-4D73-9E12-E2A74345C179}" destId="{D22E8C20-7466-4A87-B495-64D6C69340FA}" srcOrd="1" destOrd="0" parTransId="{6D46012A-8384-4057-96E6-7BE74BB2A9BF}" sibTransId="{5C98D063-5E54-4E07-9A61-A555D6DFCAB3}"/>
    <dgm:cxn modelId="{0C30F7C1-EFD3-4F36-B8E4-4DC0838D4CE8}" type="presOf" srcId="{52643997-83D2-4CB8-9BDF-170F06419D76}" destId="{775800DA-C048-467F-BC91-D87395B7B4A7}" srcOrd="0" destOrd="0" presId="urn:microsoft.com/office/officeart/2005/8/layout/hierarchy6"/>
    <dgm:cxn modelId="{821D64C6-BF31-4B43-AF9A-B64756521BE4}" type="presOf" srcId="{15D3A520-0CA6-4834-8ABB-BDD290832F31}" destId="{21AE4D42-E40B-407F-A838-BC090A1D805A}" srcOrd="0" destOrd="0" presId="urn:microsoft.com/office/officeart/2005/8/layout/hierarchy6"/>
    <dgm:cxn modelId="{4BE34CC7-D4D4-4044-9EC7-4ED6703F709A}" type="presOf" srcId="{8D6CB2C2-E361-4DBC-AD0B-C53B13F3DD82}" destId="{63B3BCA6-75B5-4467-9B94-BF998C9E4506}" srcOrd="0" destOrd="0" presId="urn:microsoft.com/office/officeart/2005/8/layout/hierarchy6"/>
    <dgm:cxn modelId="{53314ED0-9E35-4FFA-84AD-43129F8658C1}" type="presOf" srcId="{560EFE44-4FD0-4D73-9E12-E2A74345C179}" destId="{B39FC625-A278-47C3-9D2E-D0FA58A38597}" srcOrd="0" destOrd="0" presId="urn:microsoft.com/office/officeart/2005/8/layout/hierarchy6"/>
    <dgm:cxn modelId="{2E4C10D5-E6C2-4122-82CF-F5661BED521F}" srcId="{93C5906C-A02B-41B0-9863-567800E79D3C}" destId="{01153720-1B58-455C-825A-735D20E612AB}" srcOrd="0" destOrd="0" parTransId="{CAC287CE-9D95-4E2A-B984-8CD0BA9D46DC}" sibTransId="{09E6FDEC-90D7-421E-8E10-22DD53FEC5AD}"/>
    <dgm:cxn modelId="{C80764E9-4FB8-4E99-A7E8-33902622B166}" type="presOf" srcId="{88A842B3-E205-447B-85DF-127750792B5B}" destId="{A8177812-6D3F-4A00-8AA7-C9FAC239611E}" srcOrd="0" destOrd="0" presId="urn:microsoft.com/office/officeart/2005/8/layout/hierarchy6"/>
    <dgm:cxn modelId="{C4A9D7EE-94EC-440C-A7E8-7A5224ABDF91}" type="presOf" srcId="{6D46012A-8384-4057-96E6-7BE74BB2A9BF}" destId="{89061657-5819-464F-A87D-E00AE65AD583}" srcOrd="0" destOrd="0" presId="urn:microsoft.com/office/officeart/2005/8/layout/hierarchy6"/>
    <dgm:cxn modelId="{352F63F0-EF2C-4717-BDAC-D2550353B3CD}" srcId="{DB943506-A960-4310-B7B6-8D4FF3FDB984}" destId="{88A842B3-E205-447B-85DF-127750792B5B}" srcOrd="1" destOrd="0" parTransId="{39BD2BF9-A73C-4C75-833C-DB1EA3B09F27}" sibTransId="{BB5E77DE-4CBB-4785-92CC-D96F12F760E8}"/>
    <dgm:cxn modelId="{34DB25F3-5397-49F5-A1F8-862EE5AC09EE}" type="presOf" srcId="{01153720-1B58-455C-825A-735D20E612AB}" destId="{4097CEB3-8B29-4723-BBF5-EDD5DCF200BA}" srcOrd="0" destOrd="0" presId="urn:microsoft.com/office/officeart/2005/8/layout/hierarchy6"/>
    <dgm:cxn modelId="{30E803FB-1B0E-44BE-B8AE-AD355D911964}" type="presOf" srcId="{D22E8C20-7466-4A87-B495-64D6C69340FA}" destId="{ECB06DF9-B248-4752-9D06-64A7D362190D}" srcOrd="0" destOrd="0" presId="urn:microsoft.com/office/officeart/2005/8/layout/hierarchy6"/>
    <dgm:cxn modelId="{4CC8A896-FFEF-4957-AB55-7DD8FB3225BE}" type="presParOf" srcId="{C0506EC1-35C4-4566-8204-C80025A39ED3}" destId="{AC56A1CB-4EFE-453A-9DA5-56662A326361}" srcOrd="0" destOrd="0" presId="urn:microsoft.com/office/officeart/2005/8/layout/hierarchy6"/>
    <dgm:cxn modelId="{BFA9B43E-FE18-466F-AB66-8D85B9C150B0}" type="presParOf" srcId="{AC56A1CB-4EFE-453A-9DA5-56662A326361}" destId="{6FBDD8D1-B63F-4402-A55B-1D158039DE49}" srcOrd="0" destOrd="0" presId="urn:microsoft.com/office/officeart/2005/8/layout/hierarchy6"/>
    <dgm:cxn modelId="{0E8B1439-8014-4CE0-830B-86EE73EFDA51}" type="presParOf" srcId="{6FBDD8D1-B63F-4402-A55B-1D158039DE49}" destId="{5E73D4B2-963C-416B-99C1-C9AB6BE31384}" srcOrd="0" destOrd="0" presId="urn:microsoft.com/office/officeart/2005/8/layout/hierarchy6"/>
    <dgm:cxn modelId="{F02ECFDF-D573-4781-B7B8-098455D1D582}" type="presParOf" srcId="{5E73D4B2-963C-416B-99C1-C9AB6BE31384}" destId="{16FEA6B1-5F7A-46EE-9333-97CEC0CC8E03}" srcOrd="0" destOrd="0" presId="urn:microsoft.com/office/officeart/2005/8/layout/hierarchy6"/>
    <dgm:cxn modelId="{EB01322E-EE97-42CD-9A2C-0DB09EB19B8B}" type="presParOf" srcId="{5E73D4B2-963C-416B-99C1-C9AB6BE31384}" destId="{0EDC35BE-7611-4B51-B3A4-E52CD9EEE893}" srcOrd="1" destOrd="0" presId="urn:microsoft.com/office/officeart/2005/8/layout/hierarchy6"/>
    <dgm:cxn modelId="{261A96F3-9F5E-4D00-83D3-68CFDA3F457D}" type="presParOf" srcId="{0EDC35BE-7611-4B51-B3A4-E52CD9EEE893}" destId="{7A604090-2223-409B-B641-2078743F29CC}" srcOrd="0" destOrd="0" presId="urn:microsoft.com/office/officeart/2005/8/layout/hierarchy6"/>
    <dgm:cxn modelId="{7D5A287A-8C32-46B3-B196-E8CF648AB099}" type="presParOf" srcId="{0EDC35BE-7611-4B51-B3A4-E52CD9EEE893}" destId="{4614D9A5-0393-4E8D-97A3-10BBC8880A59}" srcOrd="1" destOrd="0" presId="urn:microsoft.com/office/officeart/2005/8/layout/hierarchy6"/>
    <dgm:cxn modelId="{EE499A20-93B8-4FD1-A9FA-C8BA314A9A0B}" type="presParOf" srcId="{4614D9A5-0393-4E8D-97A3-10BBC8880A59}" destId="{DED7A9FD-CC40-46AE-B7CA-73AE4D7B13CB}" srcOrd="0" destOrd="0" presId="urn:microsoft.com/office/officeart/2005/8/layout/hierarchy6"/>
    <dgm:cxn modelId="{D2CDBA3B-6B30-4C23-AD3E-4B965A7029D6}" type="presParOf" srcId="{4614D9A5-0393-4E8D-97A3-10BBC8880A59}" destId="{7C5C7B8E-8C65-4AF9-AA08-D76DEF08768D}" srcOrd="1" destOrd="0" presId="urn:microsoft.com/office/officeart/2005/8/layout/hierarchy6"/>
    <dgm:cxn modelId="{E18973F5-C7D5-4823-9410-049F4FEF659D}" type="presParOf" srcId="{7C5C7B8E-8C65-4AF9-AA08-D76DEF08768D}" destId="{63B3BCA6-75B5-4467-9B94-BF998C9E4506}" srcOrd="0" destOrd="0" presId="urn:microsoft.com/office/officeart/2005/8/layout/hierarchy6"/>
    <dgm:cxn modelId="{BF964BD3-7DDD-4F26-B2FF-DE7701FADB91}" type="presParOf" srcId="{7C5C7B8E-8C65-4AF9-AA08-D76DEF08768D}" destId="{6199B96C-89A5-4F2F-89F7-33468D864814}" srcOrd="1" destOrd="0" presId="urn:microsoft.com/office/officeart/2005/8/layout/hierarchy6"/>
    <dgm:cxn modelId="{B9DF3F5A-108A-4375-9A21-C84E9845A60C}" type="presParOf" srcId="{6199B96C-89A5-4F2F-89F7-33468D864814}" destId="{139DA364-265E-429C-A12F-54863EC3D9E2}" srcOrd="0" destOrd="0" presId="urn:microsoft.com/office/officeart/2005/8/layout/hierarchy6"/>
    <dgm:cxn modelId="{0E71B9F2-F495-4D21-96A3-717A9B32F4CE}" type="presParOf" srcId="{6199B96C-89A5-4F2F-89F7-33468D864814}" destId="{1960A16A-0973-4A45-AF96-32E3A95D9059}" srcOrd="1" destOrd="0" presId="urn:microsoft.com/office/officeart/2005/8/layout/hierarchy6"/>
    <dgm:cxn modelId="{0DB10D46-47B3-4531-A8DF-686C5DB2EADE}" type="presParOf" srcId="{1960A16A-0973-4A45-AF96-32E3A95D9059}" destId="{905142F9-869A-4D86-860D-61D4EACFF23F}" srcOrd="0" destOrd="0" presId="urn:microsoft.com/office/officeart/2005/8/layout/hierarchy6"/>
    <dgm:cxn modelId="{742C98DF-E5B6-48E6-B88F-6895023060D0}" type="presParOf" srcId="{1960A16A-0973-4A45-AF96-32E3A95D9059}" destId="{A989B697-89EC-4148-8263-B365099F373E}" srcOrd="1" destOrd="0" presId="urn:microsoft.com/office/officeart/2005/8/layout/hierarchy6"/>
    <dgm:cxn modelId="{2A0441B1-260C-4494-86DD-4F91C0F8F265}" type="presParOf" srcId="{A989B697-89EC-4148-8263-B365099F373E}" destId="{4097CEB3-8B29-4723-BBF5-EDD5DCF200BA}" srcOrd="0" destOrd="0" presId="urn:microsoft.com/office/officeart/2005/8/layout/hierarchy6"/>
    <dgm:cxn modelId="{1A34A973-62C3-43DE-A0B0-463405273611}" type="presParOf" srcId="{A989B697-89EC-4148-8263-B365099F373E}" destId="{9464C5AC-38E3-4C67-9D06-42AC9E23DAA8}" srcOrd="1" destOrd="0" presId="urn:microsoft.com/office/officeart/2005/8/layout/hierarchy6"/>
    <dgm:cxn modelId="{817EB5D2-273E-4525-BE28-BBC058208BEE}" type="presParOf" srcId="{7C5C7B8E-8C65-4AF9-AA08-D76DEF08768D}" destId="{457A6C19-4CFB-454A-9F3E-889D06F33043}" srcOrd="2" destOrd="0" presId="urn:microsoft.com/office/officeart/2005/8/layout/hierarchy6"/>
    <dgm:cxn modelId="{5B1E9DA5-73D2-4A83-830A-7BA79599ED32}" type="presParOf" srcId="{7C5C7B8E-8C65-4AF9-AA08-D76DEF08768D}" destId="{5BE01752-F0B1-4A51-9BB3-9EB87C2BF19F}" srcOrd="3" destOrd="0" presId="urn:microsoft.com/office/officeart/2005/8/layout/hierarchy6"/>
    <dgm:cxn modelId="{7585919F-5702-458C-8103-7B23296067F2}" type="presParOf" srcId="{5BE01752-F0B1-4A51-9BB3-9EB87C2BF19F}" destId="{A8177812-6D3F-4A00-8AA7-C9FAC239611E}" srcOrd="0" destOrd="0" presId="urn:microsoft.com/office/officeart/2005/8/layout/hierarchy6"/>
    <dgm:cxn modelId="{9A6B803A-A210-41B8-940E-355E1DD71DF3}" type="presParOf" srcId="{5BE01752-F0B1-4A51-9BB3-9EB87C2BF19F}" destId="{FDB8DD4C-9C52-41EB-8A04-ADFE72033FE0}" srcOrd="1" destOrd="0" presId="urn:microsoft.com/office/officeart/2005/8/layout/hierarchy6"/>
    <dgm:cxn modelId="{9C171F7E-5D31-4691-B62F-44CA66038A42}" type="presParOf" srcId="{FDB8DD4C-9C52-41EB-8A04-ADFE72033FE0}" destId="{0D8533C0-2298-4686-BB14-F2808859CECA}" srcOrd="0" destOrd="0" presId="urn:microsoft.com/office/officeart/2005/8/layout/hierarchy6"/>
    <dgm:cxn modelId="{46FF34E3-FAAA-44B1-A46F-B362D22F5CB9}" type="presParOf" srcId="{FDB8DD4C-9C52-41EB-8A04-ADFE72033FE0}" destId="{6FF46813-F711-4692-B4FB-2C7FC8A17CCF}" srcOrd="1" destOrd="0" presId="urn:microsoft.com/office/officeart/2005/8/layout/hierarchy6"/>
    <dgm:cxn modelId="{A7B1FB37-9237-48C0-B4E9-D4F52E8420C6}" type="presParOf" srcId="{6FF46813-F711-4692-B4FB-2C7FC8A17CCF}" destId="{9692E3AF-2437-4F50-AA40-0E95B75BD5F7}" srcOrd="0" destOrd="0" presId="urn:microsoft.com/office/officeart/2005/8/layout/hierarchy6"/>
    <dgm:cxn modelId="{B23D44A8-F047-41E3-8A28-2FD4FCD41FBE}" type="presParOf" srcId="{6FF46813-F711-4692-B4FB-2C7FC8A17CCF}" destId="{D419CF86-E9D8-41D2-BFB8-5366D54F8596}" srcOrd="1" destOrd="0" presId="urn:microsoft.com/office/officeart/2005/8/layout/hierarchy6"/>
    <dgm:cxn modelId="{4F099CDE-A3D3-480D-853A-43D167D7C8A6}" type="presParOf" srcId="{7C5C7B8E-8C65-4AF9-AA08-D76DEF08768D}" destId="{21AE4D42-E40B-407F-A838-BC090A1D805A}" srcOrd="4" destOrd="0" presId="urn:microsoft.com/office/officeart/2005/8/layout/hierarchy6"/>
    <dgm:cxn modelId="{E7CAE588-67CC-4892-8B55-FE92582A6289}" type="presParOf" srcId="{7C5C7B8E-8C65-4AF9-AA08-D76DEF08768D}" destId="{1BA953BF-A0FE-4049-9E95-4503AC45835F}" srcOrd="5" destOrd="0" presId="urn:microsoft.com/office/officeart/2005/8/layout/hierarchy6"/>
    <dgm:cxn modelId="{B5C8ED4B-DDB0-44CA-8F5E-391987FBC94F}" type="presParOf" srcId="{1BA953BF-A0FE-4049-9E95-4503AC45835F}" destId="{775800DA-C048-467F-BC91-D87395B7B4A7}" srcOrd="0" destOrd="0" presId="urn:microsoft.com/office/officeart/2005/8/layout/hierarchy6"/>
    <dgm:cxn modelId="{43E41A8D-DD49-49ED-A216-B483A3B67927}" type="presParOf" srcId="{1BA953BF-A0FE-4049-9E95-4503AC45835F}" destId="{275B7AA7-7198-4458-805B-5470592E85EA}" srcOrd="1" destOrd="0" presId="urn:microsoft.com/office/officeart/2005/8/layout/hierarchy6"/>
    <dgm:cxn modelId="{7BE2315D-0005-4C02-9A2A-D117BE7A78BE}" type="presParOf" srcId="{0EDC35BE-7611-4B51-B3A4-E52CD9EEE893}" destId="{C35E1D3E-4BCC-46AE-9AC0-FA17D27AAD87}" srcOrd="2" destOrd="0" presId="urn:microsoft.com/office/officeart/2005/8/layout/hierarchy6"/>
    <dgm:cxn modelId="{A7E8CD2C-5F70-46F3-85DA-265D25C1AEC8}" type="presParOf" srcId="{0EDC35BE-7611-4B51-B3A4-E52CD9EEE893}" destId="{F1AC8A69-C8D8-4496-9914-C676FD8E751F}" srcOrd="3" destOrd="0" presId="urn:microsoft.com/office/officeart/2005/8/layout/hierarchy6"/>
    <dgm:cxn modelId="{2FE02F63-FEA4-406E-BFE8-196DAE5F47B9}" type="presParOf" srcId="{F1AC8A69-C8D8-4496-9914-C676FD8E751F}" destId="{B39FC625-A278-47C3-9D2E-D0FA58A38597}" srcOrd="0" destOrd="0" presId="urn:microsoft.com/office/officeart/2005/8/layout/hierarchy6"/>
    <dgm:cxn modelId="{96275B15-1428-467F-83B5-CC19F49C6DE4}" type="presParOf" srcId="{F1AC8A69-C8D8-4496-9914-C676FD8E751F}" destId="{25496CA4-5285-4798-8855-4225EDF655D9}" srcOrd="1" destOrd="0" presId="urn:microsoft.com/office/officeart/2005/8/layout/hierarchy6"/>
    <dgm:cxn modelId="{4544D062-C950-40AC-BDCD-AE3E09841073}" type="presParOf" srcId="{25496CA4-5285-4798-8855-4225EDF655D9}" destId="{167B7440-6B21-48D3-A7EC-8295FFAEBA73}" srcOrd="0" destOrd="0" presId="urn:microsoft.com/office/officeart/2005/8/layout/hierarchy6"/>
    <dgm:cxn modelId="{C47D4C5D-DEA6-4A20-8118-2FB95DF4781F}" type="presParOf" srcId="{25496CA4-5285-4798-8855-4225EDF655D9}" destId="{3C59F279-1F23-4EFE-B56A-96E20A67B62B}" srcOrd="1" destOrd="0" presId="urn:microsoft.com/office/officeart/2005/8/layout/hierarchy6"/>
    <dgm:cxn modelId="{EEC7B9FB-4B29-45F2-9B7C-705493B67AA4}" type="presParOf" srcId="{3C59F279-1F23-4EFE-B56A-96E20A67B62B}" destId="{5880AD4E-7F5A-403E-A1D1-DE99C239B590}" srcOrd="0" destOrd="0" presId="urn:microsoft.com/office/officeart/2005/8/layout/hierarchy6"/>
    <dgm:cxn modelId="{B96ACF18-5074-4576-8831-BA292181B5F0}" type="presParOf" srcId="{3C59F279-1F23-4EFE-B56A-96E20A67B62B}" destId="{55D6E344-6CBB-4034-B7F3-36D88BFE93D9}" srcOrd="1" destOrd="0" presId="urn:microsoft.com/office/officeart/2005/8/layout/hierarchy6"/>
    <dgm:cxn modelId="{A7FC5BA3-E445-4372-A74F-44E58E22F145}" type="presParOf" srcId="{25496CA4-5285-4798-8855-4225EDF655D9}" destId="{89061657-5819-464F-A87D-E00AE65AD583}" srcOrd="2" destOrd="0" presId="urn:microsoft.com/office/officeart/2005/8/layout/hierarchy6"/>
    <dgm:cxn modelId="{22695549-5F3E-4DD0-972F-85D99E083060}" type="presParOf" srcId="{25496CA4-5285-4798-8855-4225EDF655D9}" destId="{2986BF90-438E-4E81-8413-AA58117633C6}" srcOrd="3" destOrd="0" presId="urn:microsoft.com/office/officeart/2005/8/layout/hierarchy6"/>
    <dgm:cxn modelId="{E202C017-1516-4681-83FB-2A719200FEC5}" type="presParOf" srcId="{2986BF90-438E-4E81-8413-AA58117633C6}" destId="{ECB06DF9-B248-4752-9D06-64A7D362190D}" srcOrd="0" destOrd="0" presId="urn:microsoft.com/office/officeart/2005/8/layout/hierarchy6"/>
    <dgm:cxn modelId="{54E23814-2635-4739-A32D-CDADB0E25FB9}" type="presParOf" srcId="{2986BF90-438E-4E81-8413-AA58117633C6}" destId="{19CA326B-6F91-4F07-B9BA-AE8255DFB52E}" srcOrd="1" destOrd="0" presId="urn:microsoft.com/office/officeart/2005/8/layout/hierarchy6"/>
    <dgm:cxn modelId="{B6494C6B-104E-42CF-81B4-C9C690D9FAB4}" type="presParOf" srcId="{C0506EC1-35C4-4566-8204-C80025A39ED3}" destId="{A3D23BAF-EEA5-4C34-B731-2BFD9C40A31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E92FFC-68DB-40CD-B15B-910F86BB37F7}" type="doc">
      <dgm:prSet loTypeId="urn:microsoft.com/office/officeart/2005/8/layout/chevron2" loCatId="list" qsTypeId="urn:microsoft.com/office/officeart/2005/8/quickstyle/simple5" qsCatId="simple" csTypeId="urn:microsoft.com/office/officeart/2005/8/colors/colorful1" csCatId="colorful" phldr="1"/>
      <dgm:spPr/>
      <dgm:t>
        <a:bodyPr/>
        <a:lstStyle/>
        <a:p>
          <a:endParaRPr lang="en-US"/>
        </a:p>
      </dgm:t>
    </dgm:pt>
    <dgm:pt modelId="{9F993F18-FC5D-4F2A-81B7-0ADDC70963DA}">
      <dgm:prSet phldrT="[Text]" custT="1"/>
      <dgm:spPr/>
      <dgm:t>
        <a:bodyPr/>
        <a:lstStyle/>
        <a:p>
          <a:r>
            <a:rPr lang="mn-MN" sz="1200" b="1" dirty="0">
              <a:solidFill>
                <a:schemeClr val="bg1"/>
              </a:solidFill>
              <a:latin typeface="Arial" panose="020B0604020202020204" pitchFamily="34" charset="0"/>
              <a:cs typeface="Arial" panose="020B0604020202020204" pitchFamily="34" charset="0"/>
            </a:rPr>
            <a:t>1</a:t>
          </a:r>
          <a:endParaRPr lang="en-US" sz="1200" b="1" dirty="0">
            <a:solidFill>
              <a:schemeClr val="bg1"/>
            </a:solidFill>
            <a:latin typeface="Arial" panose="020B0604020202020204" pitchFamily="34" charset="0"/>
            <a:cs typeface="Arial" panose="020B0604020202020204" pitchFamily="34" charset="0"/>
          </a:endParaRPr>
        </a:p>
      </dgm:t>
    </dgm:pt>
    <dgm:pt modelId="{C8725DEF-FBA6-4F23-9573-F784AD40CF7D}" type="parTrans" cxnId="{5EC7CA1D-AF68-4EF7-8558-061086F87468}">
      <dgm:prSet/>
      <dgm:spPr/>
      <dgm:t>
        <a:bodyPr/>
        <a:lstStyle/>
        <a:p>
          <a:endParaRPr lang="en-US"/>
        </a:p>
      </dgm:t>
    </dgm:pt>
    <dgm:pt modelId="{34C3ACD6-D717-4E08-9EDF-F9BA161EA61F}" type="sibTrans" cxnId="{5EC7CA1D-AF68-4EF7-8558-061086F87468}">
      <dgm:prSet/>
      <dgm:spPr/>
      <dgm:t>
        <a:bodyPr/>
        <a:lstStyle/>
        <a:p>
          <a:endParaRPr lang="en-US"/>
        </a:p>
      </dgm:t>
    </dgm:pt>
    <dgm:pt modelId="{FEBA038A-3E0F-4B90-AB40-8ED36843592D}">
      <dgm:prSet phldrT="[Text]" custT="1"/>
      <dgm:spPr/>
      <dgm:t>
        <a:bodyPr/>
        <a:lstStyle/>
        <a:p>
          <a:r>
            <a:rPr lang="mn-MN" sz="1600" b="1" dirty="0">
              <a:solidFill>
                <a:schemeClr val="tx1"/>
              </a:solidFill>
              <a:latin typeface="Arial" panose="020B0604020202020204" pitchFamily="34" charset="0"/>
              <a:cs typeface="Arial" panose="020B0604020202020204" pitchFamily="34" charset="0"/>
            </a:rPr>
            <a:t>ЗАМЫН ЗАСВАР АРЧИЛАЛТЫН АЖИЛ БУЮУ НӨХӨӨС -</a:t>
          </a:r>
          <a:r>
            <a:rPr lang="mn-MN" altLang="en-US" sz="1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4500м2</a:t>
          </a:r>
          <a:endParaRPr lang="en-US" sz="1600" b="1" dirty="0">
            <a:solidFill>
              <a:schemeClr val="tx1"/>
            </a:solidFill>
            <a:latin typeface="Arial" panose="020B0604020202020204" pitchFamily="34" charset="0"/>
            <a:cs typeface="Arial" panose="020B0604020202020204" pitchFamily="34" charset="0"/>
          </a:endParaRPr>
        </a:p>
      </dgm:t>
    </dgm:pt>
    <dgm:pt modelId="{320F0494-7256-4725-9FF5-BA6FDF817F5E}" type="parTrans" cxnId="{5BD1585A-F2B9-4F30-86FC-A602E7AA2D69}">
      <dgm:prSet/>
      <dgm:spPr/>
      <dgm:t>
        <a:bodyPr/>
        <a:lstStyle/>
        <a:p>
          <a:endParaRPr lang="en-US"/>
        </a:p>
      </dgm:t>
    </dgm:pt>
    <dgm:pt modelId="{7783ABEA-E27D-415C-BDCA-D103FB2CD849}" type="sibTrans" cxnId="{5BD1585A-F2B9-4F30-86FC-A602E7AA2D69}">
      <dgm:prSet/>
      <dgm:spPr/>
      <dgm:t>
        <a:bodyPr/>
        <a:lstStyle/>
        <a:p>
          <a:endParaRPr lang="en-US"/>
        </a:p>
      </dgm:t>
    </dgm:pt>
    <dgm:pt modelId="{DBECD25E-1DB7-4BC6-AFB3-F79FC317181C}">
      <dgm:prSet phldrT="[Text]" custT="1"/>
      <dgm:spPr/>
      <dgm:t>
        <a:bodyPr/>
        <a:lstStyle/>
        <a:p>
          <a:r>
            <a:rPr lang="mn-MN" sz="1200" b="1" dirty="0">
              <a:solidFill>
                <a:schemeClr val="bg1"/>
              </a:solidFill>
              <a:latin typeface="Arial" panose="020B0604020202020204" pitchFamily="34" charset="0"/>
              <a:cs typeface="Arial" panose="020B0604020202020204" pitchFamily="34" charset="0"/>
            </a:rPr>
            <a:t>2</a:t>
          </a:r>
          <a:endParaRPr lang="en-US" sz="1200" b="1" dirty="0">
            <a:solidFill>
              <a:schemeClr val="bg1"/>
            </a:solidFill>
            <a:latin typeface="Arial" panose="020B0604020202020204" pitchFamily="34" charset="0"/>
            <a:cs typeface="Arial" panose="020B0604020202020204" pitchFamily="34" charset="0"/>
          </a:endParaRPr>
        </a:p>
      </dgm:t>
    </dgm:pt>
    <dgm:pt modelId="{97459CE5-7F2B-4E5F-AF67-EEF43FD2794F}" type="parTrans" cxnId="{03D8BA1C-40A6-40DD-A267-AF3F36435184}">
      <dgm:prSet/>
      <dgm:spPr/>
      <dgm:t>
        <a:bodyPr/>
        <a:lstStyle/>
        <a:p>
          <a:endParaRPr lang="en-US"/>
        </a:p>
      </dgm:t>
    </dgm:pt>
    <dgm:pt modelId="{88E3F212-A679-4782-A8D4-E388A9C98A63}" type="sibTrans" cxnId="{03D8BA1C-40A6-40DD-A267-AF3F36435184}">
      <dgm:prSet/>
      <dgm:spPr/>
      <dgm:t>
        <a:bodyPr/>
        <a:lstStyle/>
        <a:p>
          <a:endParaRPr lang="en-US"/>
        </a:p>
      </dgm:t>
    </dgm:pt>
    <dgm:pt modelId="{9493C6E1-02A4-4820-B3BA-2B0CE7D643B9}">
      <dgm:prSet phldrT="[Text]" custT="1"/>
      <dgm:spPr/>
      <dgm:t>
        <a:bodyPr/>
        <a:lstStyle/>
        <a:p>
          <a:r>
            <a:rPr lang="mn-MN" sz="1600" b="1" dirty="0">
              <a:latin typeface="Arial" panose="020B0604020202020204" pitchFamily="34" charset="0"/>
              <a:cs typeface="Arial" panose="020B0604020202020204" pitchFamily="34" charset="0"/>
            </a:rPr>
            <a:t>АН ЦАВЫН ТОРОН ХАГАРАЛЫГ НӨХӨХ -</a:t>
          </a:r>
          <a:r>
            <a:rPr lang="mn-MN" altLang="en-US" sz="1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19000 у/м</a:t>
          </a:r>
          <a:endParaRPr lang="en-US" sz="1600" b="1" dirty="0">
            <a:latin typeface="Arial" panose="020B0604020202020204" pitchFamily="34" charset="0"/>
            <a:cs typeface="Arial" panose="020B0604020202020204" pitchFamily="34" charset="0"/>
          </a:endParaRPr>
        </a:p>
      </dgm:t>
    </dgm:pt>
    <dgm:pt modelId="{7750C785-6A95-4C3C-8EF3-C0668FCDC42A}" type="parTrans" cxnId="{9EBC3DDC-65E0-40E8-B5EA-1AFB8BB96ACE}">
      <dgm:prSet/>
      <dgm:spPr/>
      <dgm:t>
        <a:bodyPr/>
        <a:lstStyle/>
        <a:p>
          <a:endParaRPr lang="en-US"/>
        </a:p>
      </dgm:t>
    </dgm:pt>
    <dgm:pt modelId="{E54ED3E8-B624-42C1-AF58-2C9ED8CF5BAB}" type="sibTrans" cxnId="{9EBC3DDC-65E0-40E8-B5EA-1AFB8BB96ACE}">
      <dgm:prSet/>
      <dgm:spPr/>
      <dgm:t>
        <a:bodyPr/>
        <a:lstStyle/>
        <a:p>
          <a:endParaRPr lang="en-US"/>
        </a:p>
      </dgm:t>
    </dgm:pt>
    <dgm:pt modelId="{15218398-89AF-4717-967C-CB767681CEFD}">
      <dgm:prSet phldrT="[Text]" custT="1"/>
      <dgm:spPr/>
      <dgm:t>
        <a:bodyPr/>
        <a:lstStyle/>
        <a:p>
          <a:r>
            <a:rPr lang="mn-MN" sz="1200" b="1" dirty="0">
              <a:solidFill>
                <a:schemeClr val="bg1"/>
              </a:solidFill>
              <a:latin typeface="Arial" panose="020B0604020202020204" pitchFamily="34" charset="0"/>
              <a:cs typeface="Arial" panose="020B0604020202020204" pitchFamily="34" charset="0"/>
            </a:rPr>
            <a:t>3</a:t>
          </a:r>
          <a:endParaRPr lang="en-US" sz="1200" b="1" dirty="0">
            <a:solidFill>
              <a:schemeClr val="bg1"/>
            </a:solidFill>
            <a:latin typeface="Arial" panose="020B0604020202020204" pitchFamily="34" charset="0"/>
            <a:cs typeface="Arial" panose="020B0604020202020204" pitchFamily="34" charset="0"/>
          </a:endParaRPr>
        </a:p>
      </dgm:t>
    </dgm:pt>
    <dgm:pt modelId="{2C63CB7C-D906-4903-B8AA-DE5B06A12FF4}" type="parTrans" cxnId="{C4AD1230-E81C-4A5E-8080-9F4F866BDD4B}">
      <dgm:prSet/>
      <dgm:spPr/>
      <dgm:t>
        <a:bodyPr/>
        <a:lstStyle/>
        <a:p>
          <a:endParaRPr lang="en-US"/>
        </a:p>
      </dgm:t>
    </dgm:pt>
    <dgm:pt modelId="{6179B456-A733-483C-9434-9D2EC71CF736}" type="sibTrans" cxnId="{C4AD1230-E81C-4A5E-8080-9F4F866BDD4B}">
      <dgm:prSet/>
      <dgm:spPr/>
      <dgm:t>
        <a:bodyPr/>
        <a:lstStyle/>
        <a:p>
          <a:endParaRPr lang="en-US"/>
        </a:p>
      </dgm:t>
    </dgm:pt>
    <dgm:pt modelId="{70CEA78A-E48E-4993-85D1-621FBF2F4997}">
      <dgm:prSet phldrT="[Text]" custT="1"/>
      <dgm:spPr/>
      <dgm:t>
        <a:bodyPr/>
        <a:lstStyle/>
        <a:p>
          <a:r>
            <a:rPr lang="mn-MN" altLang="en-US" sz="1600" b="1" dirty="0">
              <a:solidFill>
                <a:schemeClr val="tx1"/>
              </a:solidFill>
              <a:latin typeface="Arial" panose="020B0604020202020204" pitchFamily="34" charset="0"/>
              <a:cs typeface="Arial" panose="020B0604020202020204" pitchFamily="34" charset="0"/>
            </a:rPr>
            <a:t>ЗАМЫН ХЭВТЭЭ ТЭМДЭГЛЭГЭЭ СЭРГЭЭХ БОЛОН ШИНЭЭР ТАВИХ /БУДГИЙН АЖИЛ- </a:t>
          </a:r>
          <a:r>
            <a:rPr lang="mn-MN" altLang="en-US" sz="1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6068 у/м</a:t>
          </a:r>
          <a:endParaRPr lang="en-US" sz="1600" b="1" dirty="0">
            <a:solidFill>
              <a:srgbClr val="002060"/>
            </a:solidFill>
            <a:latin typeface="Arial" panose="020B0604020202020204" pitchFamily="34" charset="0"/>
            <a:cs typeface="Arial" panose="020B0604020202020204" pitchFamily="34" charset="0"/>
          </a:endParaRPr>
        </a:p>
      </dgm:t>
    </dgm:pt>
    <dgm:pt modelId="{017C0457-C6F0-45AC-BABE-1BE330E0B54B}" type="parTrans" cxnId="{61866C1B-AF1B-45E9-A14D-89454A75B269}">
      <dgm:prSet/>
      <dgm:spPr/>
      <dgm:t>
        <a:bodyPr/>
        <a:lstStyle/>
        <a:p>
          <a:endParaRPr lang="en-US"/>
        </a:p>
      </dgm:t>
    </dgm:pt>
    <dgm:pt modelId="{84A92115-E0F9-4C29-B4F9-5DFDEF5EBDB6}" type="sibTrans" cxnId="{61866C1B-AF1B-45E9-A14D-89454A75B269}">
      <dgm:prSet/>
      <dgm:spPr/>
      <dgm:t>
        <a:bodyPr/>
        <a:lstStyle/>
        <a:p>
          <a:endParaRPr lang="en-US"/>
        </a:p>
      </dgm:t>
    </dgm:pt>
    <dgm:pt modelId="{72B8B6A1-37FD-40EE-9C10-01F54B89F786}">
      <dgm:prSet custT="1"/>
      <dgm:spPr/>
      <dgm:t>
        <a:bodyPr/>
        <a:lstStyle/>
        <a:p>
          <a:r>
            <a:rPr lang="mn-MN" sz="1200" b="1" dirty="0">
              <a:solidFill>
                <a:schemeClr val="bg1"/>
              </a:solidFill>
              <a:latin typeface="Arial" panose="020B0604020202020204" pitchFamily="34" charset="0"/>
              <a:cs typeface="Arial" panose="020B0604020202020204" pitchFamily="34" charset="0"/>
            </a:rPr>
            <a:t>4</a:t>
          </a:r>
          <a:endParaRPr lang="en-US" sz="1200" b="1" dirty="0">
            <a:solidFill>
              <a:schemeClr val="bg1"/>
            </a:solidFill>
            <a:latin typeface="Arial" panose="020B0604020202020204" pitchFamily="34" charset="0"/>
            <a:cs typeface="Arial" panose="020B0604020202020204" pitchFamily="34" charset="0"/>
          </a:endParaRPr>
        </a:p>
      </dgm:t>
    </dgm:pt>
    <dgm:pt modelId="{0CD0EBE0-0056-4F39-812E-3B4C0D15F4B7}" type="parTrans" cxnId="{4761A116-A62E-4606-8BC6-B9BD44DC980B}">
      <dgm:prSet/>
      <dgm:spPr/>
      <dgm:t>
        <a:bodyPr/>
        <a:lstStyle/>
        <a:p>
          <a:endParaRPr lang="en-US"/>
        </a:p>
      </dgm:t>
    </dgm:pt>
    <dgm:pt modelId="{07A1AC54-57F4-47CB-A79C-2F968C7D057D}" type="sibTrans" cxnId="{4761A116-A62E-4606-8BC6-B9BD44DC980B}">
      <dgm:prSet/>
      <dgm:spPr/>
      <dgm:t>
        <a:bodyPr/>
        <a:lstStyle/>
        <a:p>
          <a:endParaRPr lang="en-US"/>
        </a:p>
      </dgm:t>
    </dgm:pt>
    <dgm:pt modelId="{6F7AD31A-8689-415C-AC87-4E3DBDB908E1}">
      <dgm:prSet custT="1"/>
      <dgm:spPr/>
      <dgm:t>
        <a:bodyPr/>
        <a:lstStyle/>
        <a:p>
          <a:r>
            <a:rPr lang="mn-MN" sz="1200" b="1" dirty="0">
              <a:solidFill>
                <a:schemeClr val="bg1"/>
              </a:solidFill>
              <a:latin typeface="Arial" panose="020B0604020202020204" pitchFamily="34" charset="0"/>
              <a:cs typeface="Arial" panose="020B0604020202020204" pitchFamily="34" charset="0"/>
            </a:rPr>
            <a:t>5</a:t>
          </a:r>
          <a:endParaRPr lang="en-US" sz="1200" b="1" dirty="0">
            <a:solidFill>
              <a:schemeClr val="bg1"/>
            </a:solidFill>
            <a:latin typeface="Arial" panose="020B0604020202020204" pitchFamily="34" charset="0"/>
            <a:cs typeface="Arial" panose="020B0604020202020204" pitchFamily="34" charset="0"/>
          </a:endParaRPr>
        </a:p>
      </dgm:t>
    </dgm:pt>
    <dgm:pt modelId="{6546DC0C-B784-4636-B9CF-BC9C698A8E12}" type="parTrans" cxnId="{0C839B59-6737-4B27-85BA-E37AE15A76A1}">
      <dgm:prSet/>
      <dgm:spPr/>
      <dgm:t>
        <a:bodyPr/>
        <a:lstStyle/>
        <a:p>
          <a:endParaRPr lang="en-US"/>
        </a:p>
      </dgm:t>
    </dgm:pt>
    <dgm:pt modelId="{FB74F8F1-56EF-476A-83C4-4F55E90511BA}" type="sibTrans" cxnId="{0C839B59-6737-4B27-85BA-E37AE15A76A1}">
      <dgm:prSet/>
      <dgm:spPr/>
      <dgm:t>
        <a:bodyPr/>
        <a:lstStyle/>
        <a:p>
          <a:endParaRPr lang="en-US"/>
        </a:p>
      </dgm:t>
    </dgm:pt>
    <dgm:pt modelId="{0B0051DC-0B07-48E3-9C8E-53B3FDCF8AC3}">
      <dgm:prSet custT="1"/>
      <dgm:spPr/>
      <dgm:t>
        <a:bodyPr/>
        <a:lstStyle/>
        <a:p>
          <a:r>
            <a:rPr lang="mn-MN" sz="1600" b="1" dirty="0">
              <a:latin typeface="Arial" panose="020B0604020202020204" pitchFamily="34" charset="0"/>
              <a:cs typeface="Arial" panose="020B0604020202020204" pitchFamily="34" charset="0"/>
            </a:rPr>
            <a:t>ЗАМЫН БОСОО ТЭМДЭГ ТАВИХ АЖИЛ -</a:t>
          </a:r>
          <a:r>
            <a:rPr lang="mn-MN" altLang="en-US" sz="1600" b="1" dirty="0">
              <a:solidFill>
                <a:srgbClr val="002060"/>
              </a:solidFill>
              <a:effectLst>
                <a:outerShdw blurRad="38100" dist="38100" dir="2700000" algn="tl">
                  <a:srgbClr val="000000">
                    <a:alpha val="43137"/>
                  </a:srgbClr>
                </a:outerShdw>
              </a:effectLst>
            </a:rPr>
            <a:t>100ш</a:t>
          </a:r>
          <a:endParaRPr lang="en-US" sz="1600" b="1" dirty="0">
            <a:latin typeface="Arial" panose="020B0604020202020204" pitchFamily="34" charset="0"/>
            <a:cs typeface="Arial" panose="020B0604020202020204" pitchFamily="34" charset="0"/>
          </a:endParaRPr>
        </a:p>
      </dgm:t>
    </dgm:pt>
    <dgm:pt modelId="{93A69DD1-2A4A-4158-85E3-CCAECBE8D932}" type="parTrans" cxnId="{F99C20DC-BB73-4D18-B00D-996ABC636622}">
      <dgm:prSet/>
      <dgm:spPr/>
      <dgm:t>
        <a:bodyPr/>
        <a:lstStyle/>
        <a:p>
          <a:endParaRPr lang="en-US"/>
        </a:p>
      </dgm:t>
    </dgm:pt>
    <dgm:pt modelId="{576EE19E-B296-472C-AEE9-F20CDF155C32}" type="sibTrans" cxnId="{F99C20DC-BB73-4D18-B00D-996ABC636622}">
      <dgm:prSet/>
      <dgm:spPr/>
      <dgm:t>
        <a:bodyPr/>
        <a:lstStyle/>
        <a:p>
          <a:endParaRPr lang="en-US"/>
        </a:p>
      </dgm:t>
    </dgm:pt>
    <dgm:pt modelId="{1DBF913E-9F77-43AC-9008-6806BE9D344B}">
      <dgm:prSet custT="1"/>
      <dgm:spPr/>
      <dgm:t>
        <a:bodyPr/>
        <a:lstStyle/>
        <a:p>
          <a:r>
            <a:rPr lang="mn-MN" sz="1600" b="1" dirty="0">
              <a:latin typeface="Arial" panose="020B0604020202020204" pitchFamily="34" charset="0"/>
              <a:cs typeface="Arial" panose="020B0604020202020204" pitchFamily="34" charset="0"/>
            </a:rPr>
            <a:t>ТУСГАЙ ЗӨВШӨӨРЛИЙН ХҮРЭЭНД ГЭРЭЭТ АЖИЛ ХИЙХ- </a:t>
          </a:r>
          <a:r>
            <a:rPr lang="mn-MN" altLang="en-US" sz="1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987м2</a:t>
          </a:r>
          <a:endParaRPr lang="en-US" sz="1600" b="1" dirty="0">
            <a:latin typeface="Arial" panose="020B0604020202020204" pitchFamily="34" charset="0"/>
            <a:cs typeface="Arial" panose="020B0604020202020204" pitchFamily="34" charset="0"/>
          </a:endParaRPr>
        </a:p>
      </dgm:t>
    </dgm:pt>
    <dgm:pt modelId="{7B7386EE-8C30-42A0-8D0E-A97143759680}" type="parTrans" cxnId="{D59AEE18-0244-4DB5-8FEA-C7A83614D8EE}">
      <dgm:prSet/>
      <dgm:spPr/>
      <dgm:t>
        <a:bodyPr/>
        <a:lstStyle/>
        <a:p>
          <a:endParaRPr lang="en-US"/>
        </a:p>
      </dgm:t>
    </dgm:pt>
    <dgm:pt modelId="{2F930373-32BD-4E82-B80E-C118CFA9FDE6}" type="sibTrans" cxnId="{D59AEE18-0244-4DB5-8FEA-C7A83614D8EE}">
      <dgm:prSet/>
      <dgm:spPr/>
      <dgm:t>
        <a:bodyPr/>
        <a:lstStyle/>
        <a:p>
          <a:endParaRPr lang="en-US"/>
        </a:p>
      </dgm:t>
    </dgm:pt>
    <dgm:pt modelId="{E3F5E157-3ED5-49C6-9902-6AF6B12430A2}">
      <dgm:prSet custT="1"/>
      <dgm:spPr/>
      <dgm:t>
        <a:bodyPr/>
        <a:lstStyle/>
        <a:p>
          <a:r>
            <a:rPr lang="mn-MN" sz="1200" dirty="0"/>
            <a:t>6</a:t>
          </a:r>
          <a:endParaRPr lang="en-US" sz="1200" dirty="0"/>
        </a:p>
      </dgm:t>
    </dgm:pt>
    <dgm:pt modelId="{312D1D93-D63F-4935-8DBF-1FA30CFE99F3}" type="parTrans" cxnId="{FD18E92B-DFA0-4A14-954A-4CB09790B4D9}">
      <dgm:prSet/>
      <dgm:spPr/>
      <dgm:t>
        <a:bodyPr/>
        <a:lstStyle/>
        <a:p>
          <a:endParaRPr lang="en-US"/>
        </a:p>
      </dgm:t>
    </dgm:pt>
    <dgm:pt modelId="{8C365437-3AEB-4B81-B6AF-D8486056C88F}" type="sibTrans" cxnId="{FD18E92B-DFA0-4A14-954A-4CB09790B4D9}">
      <dgm:prSet/>
      <dgm:spPr/>
      <dgm:t>
        <a:bodyPr/>
        <a:lstStyle/>
        <a:p>
          <a:endParaRPr lang="en-US"/>
        </a:p>
      </dgm:t>
    </dgm:pt>
    <dgm:pt modelId="{9E3AC5AE-B3FF-4DEE-BF2E-45CCF4EC5CFE}">
      <dgm:prSet custT="1"/>
      <dgm:spPr/>
      <dgm:t>
        <a:bodyPr/>
        <a:lstStyle/>
        <a:p>
          <a:r>
            <a:rPr lang="mn-MN" sz="1600" b="1" dirty="0">
              <a:latin typeface="Arial" panose="020B0604020202020204" pitchFamily="34" charset="0"/>
              <a:cs typeface="Arial" panose="020B0604020202020204" pitchFamily="34" charset="0"/>
            </a:rPr>
            <a:t>ОРОН НУТГИЙН НИЙТИЙН ТЭЭВРИЙН ҮЙЛЧИЛГЭЭГ ЗОХИОН БАЙГУУЛАХ</a:t>
          </a:r>
          <a:endParaRPr lang="en-US" sz="1600" b="1" dirty="0">
            <a:latin typeface="Arial" panose="020B0604020202020204" pitchFamily="34" charset="0"/>
            <a:cs typeface="Arial" panose="020B0604020202020204" pitchFamily="34" charset="0"/>
          </a:endParaRPr>
        </a:p>
      </dgm:t>
    </dgm:pt>
    <dgm:pt modelId="{4F9611FA-6408-48E2-83FE-0720EECC061A}" type="parTrans" cxnId="{CC095121-0BB8-42C6-A739-EF66476714E1}">
      <dgm:prSet/>
      <dgm:spPr/>
      <dgm:t>
        <a:bodyPr/>
        <a:lstStyle/>
        <a:p>
          <a:endParaRPr lang="en-US"/>
        </a:p>
      </dgm:t>
    </dgm:pt>
    <dgm:pt modelId="{13DEFAF5-E63B-473B-9FB3-920382A00528}" type="sibTrans" cxnId="{CC095121-0BB8-42C6-A739-EF66476714E1}">
      <dgm:prSet/>
      <dgm:spPr/>
      <dgm:t>
        <a:bodyPr/>
        <a:lstStyle/>
        <a:p>
          <a:endParaRPr lang="en-US"/>
        </a:p>
      </dgm:t>
    </dgm:pt>
    <dgm:pt modelId="{FB99B5F4-BD20-4B6F-8413-0AC9771221A8}" type="pres">
      <dgm:prSet presAssocID="{1FE92FFC-68DB-40CD-B15B-910F86BB37F7}" presName="linearFlow" presStyleCnt="0">
        <dgm:presLayoutVars>
          <dgm:dir/>
          <dgm:animLvl val="lvl"/>
          <dgm:resizeHandles val="exact"/>
        </dgm:presLayoutVars>
      </dgm:prSet>
      <dgm:spPr/>
    </dgm:pt>
    <dgm:pt modelId="{58E2049C-8DBF-42D7-905D-40E26E0B06B1}" type="pres">
      <dgm:prSet presAssocID="{9F993F18-FC5D-4F2A-81B7-0ADDC70963DA}" presName="composite" presStyleCnt="0"/>
      <dgm:spPr/>
    </dgm:pt>
    <dgm:pt modelId="{1CD2241D-B5AE-4828-A659-6A238FE8EF86}" type="pres">
      <dgm:prSet presAssocID="{9F993F18-FC5D-4F2A-81B7-0ADDC70963DA}" presName="parentText" presStyleLbl="alignNode1" presStyleIdx="0" presStyleCnt="6">
        <dgm:presLayoutVars>
          <dgm:chMax val="1"/>
          <dgm:bulletEnabled val="1"/>
        </dgm:presLayoutVars>
      </dgm:prSet>
      <dgm:spPr/>
    </dgm:pt>
    <dgm:pt modelId="{378629F3-9B70-46C5-B86D-36C019519361}" type="pres">
      <dgm:prSet presAssocID="{9F993F18-FC5D-4F2A-81B7-0ADDC70963DA}" presName="descendantText" presStyleLbl="alignAcc1" presStyleIdx="0" presStyleCnt="6" custLinFactNeighborX="164" custLinFactNeighborY="-783">
        <dgm:presLayoutVars>
          <dgm:bulletEnabled val="1"/>
        </dgm:presLayoutVars>
      </dgm:prSet>
      <dgm:spPr/>
    </dgm:pt>
    <dgm:pt modelId="{3C807603-D1A6-47FF-9C29-BFBF2C3E6CDE}" type="pres">
      <dgm:prSet presAssocID="{34C3ACD6-D717-4E08-9EDF-F9BA161EA61F}" presName="sp" presStyleCnt="0"/>
      <dgm:spPr/>
    </dgm:pt>
    <dgm:pt modelId="{E32F0B0E-9537-4DB5-8B33-24B3A310153E}" type="pres">
      <dgm:prSet presAssocID="{DBECD25E-1DB7-4BC6-AFB3-F79FC317181C}" presName="composite" presStyleCnt="0"/>
      <dgm:spPr/>
    </dgm:pt>
    <dgm:pt modelId="{E1B1D409-78B4-42F7-99F8-1837F952DCC4}" type="pres">
      <dgm:prSet presAssocID="{DBECD25E-1DB7-4BC6-AFB3-F79FC317181C}" presName="parentText" presStyleLbl="alignNode1" presStyleIdx="1" presStyleCnt="6">
        <dgm:presLayoutVars>
          <dgm:chMax val="1"/>
          <dgm:bulletEnabled val="1"/>
        </dgm:presLayoutVars>
      </dgm:prSet>
      <dgm:spPr/>
    </dgm:pt>
    <dgm:pt modelId="{1749FB4C-6B64-4E12-9512-64D9F4857286}" type="pres">
      <dgm:prSet presAssocID="{DBECD25E-1DB7-4BC6-AFB3-F79FC317181C}" presName="descendantText" presStyleLbl="alignAcc1" presStyleIdx="1" presStyleCnt="6">
        <dgm:presLayoutVars>
          <dgm:bulletEnabled val="1"/>
        </dgm:presLayoutVars>
      </dgm:prSet>
      <dgm:spPr/>
    </dgm:pt>
    <dgm:pt modelId="{A89B83C7-2D4A-4FF5-8895-B062A245EFAA}" type="pres">
      <dgm:prSet presAssocID="{88E3F212-A679-4782-A8D4-E388A9C98A63}" presName="sp" presStyleCnt="0"/>
      <dgm:spPr/>
    </dgm:pt>
    <dgm:pt modelId="{B96D1AF7-4ACF-41B3-A30D-41E20FBB1ACA}" type="pres">
      <dgm:prSet presAssocID="{15218398-89AF-4717-967C-CB767681CEFD}" presName="composite" presStyleCnt="0"/>
      <dgm:spPr/>
    </dgm:pt>
    <dgm:pt modelId="{84DD9BC3-DBBE-4FB3-B3E3-CA51EB83623E}" type="pres">
      <dgm:prSet presAssocID="{15218398-89AF-4717-967C-CB767681CEFD}" presName="parentText" presStyleLbl="alignNode1" presStyleIdx="2" presStyleCnt="6">
        <dgm:presLayoutVars>
          <dgm:chMax val="1"/>
          <dgm:bulletEnabled val="1"/>
        </dgm:presLayoutVars>
      </dgm:prSet>
      <dgm:spPr/>
    </dgm:pt>
    <dgm:pt modelId="{56861FE7-72F0-4B69-825A-90DEDF9BB267}" type="pres">
      <dgm:prSet presAssocID="{15218398-89AF-4717-967C-CB767681CEFD}" presName="descendantText" presStyleLbl="alignAcc1" presStyleIdx="2" presStyleCnt="6" custScaleX="100816" custScaleY="137045" custLinFactNeighborX="730" custLinFactNeighborY="7649">
        <dgm:presLayoutVars>
          <dgm:bulletEnabled val="1"/>
        </dgm:presLayoutVars>
      </dgm:prSet>
      <dgm:spPr/>
    </dgm:pt>
    <dgm:pt modelId="{322D74B6-8CA7-45BC-8174-2AB0F0F77E7D}" type="pres">
      <dgm:prSet presAssocID="{6179B456-A733-483C-9434-9D2EC71CF736}" presName="sp" presStyleCnt="0"/>
      <dgm:spPr/>
    </dgm:pt>
    <dgm:pt modelId="{E0584E21-A8A1-4322-B5E6-1E7986360479}" type="pres">
      <dgm:prSet presAssocID="{72B8B6A1-37FD-40EE-9C10-01F54B89F786}" presName="composite" presStyleCnt="0"/>
      <dgm:spPr/>
    </dgm:pt>
    <dgm:pt modelId="{222EEF71-33E5-4C21-A240-2C8B807DF53D}" type="pres">
      <dgm:prSet presAssocID="{72B8B6A1-37FD-40EE-9C10-01F54B89F786}" presName="parentText" presStyleLbl="alignNode1" presStyleIdx="3" presStyleCnt="6">
        <dgm:presLayoutVars>
          <dgm:chMax val="1"/>
          <dgm:bulletEnabled val="1"/>
        </dgm:presLayoutVars>
      </dgm:prSet>
      <dgm:spPr/>
    </dgm:pt>
    <dgm:pt modelId="{9557C4B7-AC67-4C52-984D-2C956B6CCA54}" type="pres">
      <dgm:prSet presAssocID="{72B8B6A1-37FD-40EE-9C10-01F54B89F786}" presName="descendantText" presStyleLbl="alignAcc1" presStyleIdx="3" presStyleCnt="6" custLinFactNeighborX="698" custLinFactNeighborY="5851">
        <dgm:presLayoutVars>
          <dgm:bulletEnabled val="1"/>
        </dgm:presLayoutVars>
      </dgm:prSet>
      <dgm:spPr/>
    </dgm:pt>
    <dgm:pt modelId="{FE62C83E-C88F-4959-B12A-9945B26EEBCA}" type="pres">
      <dgm:prSet presAssocID="{07A1AC54-57F4-47CB-A79C-2F968C7D057D}" presName="sp" presStyleCnt="0"/>
      <dgm:spPr/>
    </dgm:pt>
    <dgm:pt modelId="{9EA7D17E-E836-4A8B-B77E-8B6942D6D8DE}" type="pres">
      <dgm:prSet presAssocID="{6F7AD31A-8689-415C-AC87-4E3DBDB908E1}" presName="composite" presStyleCnt="0"/>
      <dgm:spPr/>
    </dgm:pt>
    <dgm:pt modelId="{A1894DAD-7153-47E7-AA0B-C12680F782D1}" type="pres">
      <dgm:prSet presAssocID="{6F7AD31A-8689-415C-AC87-4E3DBDB908E1}" presName="parentText" presStyleLbl="alignNode1" presStyleIdx="4" presStyleCnt="6">
        <dgm:presLayoutVars>
          <dgm:chMax val="1"/>
          <dgm:bulletEnabled val="1"/>
        </dgm:presLayoutVars>
      </dgm:prSet>
      <dgm:spPr/>
    </dgm:pt>
    <dgm:pt modelId="{06D6FA0D-7B0D-4CE7-983A-9FB6E2A5003D}" type="pres">
      <dgm:prSet presAssocID="{6F7AD31A-8689-415C-AC87-4E3DBDB908E1}" presName="descendantText" presStyleLbl="alignAcc1" presStyleIdx="4" presStyleCnt="6" custScaleY="144670" custLinFactNeighborX="143" custLinFactNeighborY="8958">
        <dgm:presLayoutVars>
          <dgm:bulletEnabled val="1"/>
        </dgm:presLayoutVars>
      </dgm:prSet>
      <dgm:spPr/>
    </dgm:pt>
    <dgm:pt modelId="{210BBDCC-7BC7-45E8-99C7-CE4360451BA6}" type="pres">
      <dgm:prSet presAssocID="{FB74F8F1-56EF-476A-83C4-4F55E90511BA}" presName="sp" presStyleCnt="0"/>
      <dgm:spPr/>
    </dgm:pt>
    <dgm:pt modelId="{76E45D82-701F-42D5-B777-971C9CAA2F7A}" type="pres">
      <dgm:prSet presAssocID="{E3F5E157-3ED5-49C6-9902-6AF6B12430A2}" presName="composite" presStyleCnt="0"/>
      <dgm:spPr/>
    </dgm:pt>
    <dgm:pt modelId="{43FCF735-6BF3-41B5-B4AB-4944DD9520FB}" type="pres">
      <dgm:prSet presAssocID="{E3F5E157-3ED5-49C6-9902-6AF6B12430A2}" presName="parentText" presStyleLbl="alignNode1" presStyleIdx="5" presStyleCnt="6">
        <dgm:presLayoutVars>
          <dgm:chMax val="1"/>
          <dgm:bulletEnabled val="1"/>
        </dgm:presLayoutVars>
      </dgm:prSet>
      <dgm:spPr/>
    </dgm:pt>
    <dgm:pt modelId="{EE76027B-2709-44CB-A8EF-BD69B94E46A5}" type="pres">
      <dgm:prSet presAssocID="{E3F5E157-3ED5-49C6-9902-6AF6B12430A2}" presName="descendantText" presStyleLbl="alignAcc1" presStyleIdx="5" presStyleCnt="6" custLinFactNeighborX="143" custLinFactNeighborY="8050">
        <dgm:presLayoutVars>
          <dgm:bulletEnabled val="1"/>
        </dgm:presLayoutVars>
      </dgm:prSet>
      <dgm:spPr/>
    </dgm:pt>
  </dgm:ptLst>
  <dgm:cxnLst>
    <dgm:cxn modelId="{69591206-1520-478B-9401-378CFBBD4BB8}" type="presOf" srcId="{70CEA78A-E48E-4993-85D1-621FBF2F4997}" destId="{56861FE7-72F0-4B69-825A-90DEDF9BB267}" srcOrd="0" destOrd="0" presId="urn:microsoft.com/office/officeart/2005/8/layout/chevron2"/>
    <dgm:cxn modelId="{3160090D-D9FF-499C-A1F3-918FD292DAC8}" type="presOf" srcId="{9F993F18-FC5D-4F2A-81B7-0ADDC70963DA}" destId="{1CD2241D-B5AE-4828-A659-6A238FE8EF86}" srcOrd="0" destOrd="0" presId="urn:microsoft.com/office/officeart/2005/8/layout/chevron2"/>
    <dgm:cxn modelId="{5558C211-A3FF-4AFF-B955-908DD61390F6}" type="presOf" srcId="{1DBF913E-9F77-43AC-9008-6806BE9D344B}" destId="{06D6FA0D-7B0D-4CE7-983A-9FB6E2A5003D}" srcOrd="0" destOrd="0" presId="urn:microsoft.com/office/officeart/2005/8/layout/chevron2"/>
    <dgm:cxn modelId="{EEFB2D12-09F7-4711-9188-CE20F2B129F1}" type="presOf" srcId="{E3F5E157-3ED5-49C6-9902-6AF6B12430A2}" destId="{43FCF735-6BF3-41B5-B4AB-4944DD9520FB}" srcOrd="0" destOrd="0" presId="urn:microsoft.com/office/officeart/2005/8/layout/chevron2"/>
    <dgm:cxn modelId="{4761A116-A62E-4606-8BC6-B9BD44DC980B}" srcId="{1FE92FFC-68DB-40CD-B15B-910F86BB37F7}" destId="{72B8B6A1-37FD-40EE-9C10-01F54B89F786}" srcOrd="3" destOrd="0" parTransId="{0CD0EBE0-0056-4F39-812E-3B4C0D15F4B7}" sibTransId="{07A1AC54-57F4-47CB-A79C-2F968C7D057D}"/>
    <dgm:cxn modelId="{D59AEE18-0244-4DB5-8FEA-C7A83614D8EE}" srcId="{6F7AD31A-8689-415C-AC87-4E3DBDB908E1}" destId="{1DBF913E-9F77-43AC-9008-6806BE9D344B}" srcOrd="0" destOrd="0" parTransId="{7B7386EE-8C30-42A0-8D0E-A97143759680}" sibTransId="{2F930373-32BD-4E82-B80E-C118CFA9FDE6}"/>
    <dgm:cxn modelId="{61866C1B-AF1B-45E9-A14D-89454A75B269}" srcId="{15218398-89AF-4717-967C-CB767681CEFD}" destId="{70CEA78A-E48E-4993-85D1-621FBF2F4997}" srcOrd="0" destOrd="0" parTransId="{017C0457-C6F0-45AC-BABE-1BE330E0B54B}" sibTransId="{84A92115-E0F9-4C29-B4F9-5DFDEF5EBDB6}"/>
    <dgm:cxn modelId="{24AA361C-AD07-4F52-82A3-7CD600BE1076}" type="presOf" srcId="{9493C6E1-02A4-4820-B3BA-2B0CE7D643B9}" destId="{1749FB4C-6B64-4E12-9512-64D9F4857286}" srcOrd="0" destOrd="0" presId="urn:microsoft.com/office/officeart/2005/8/layout/chevron2"/>
    <dgm:cxn modelId="{03D8BA1C-40A6-40DD-A267-AF3F36435184}" srcId="{1FE92FFC-68DB-40CD-B15B-910F86BB37F7}" destId="{DBECD25E-1DB7-4BC6-AFB3-F79FC317181C}" srcOrd="1" destOrd="0" parTransId="{97459CE5-7F2B-4E5F-AF67-EEF43FD2794F}" sibTransId="{88E3F212-A679-4782-A8D4-E388A9C98A63}"/>
    <dgm:cxn modelId="{5EC7CA1D-AF68-4EF7-8558-061086F87468}" srcId="{1FE92FFC-68DB-40CD-B15B-910F86BB37F7}" destId="{9F993F18-FC5D-4F2A-81B7-0ADDC70963DA}" srcOrd="0" destOrd="0" parTransId="{C8725DEF-FBA6-4F23-9573-F784AD40CF7D}" sibTransId="{34C3ACD6-D717-4E08-9EDF-F9BA161EA61F}"/>
    <dgm:cxn modelId="{CC095121-0BB8-42C6-A739-EF66476714E1}" srcId="{E3F5E157-3ED5-49C6-9902-6AF6B12430A2}" destId="{9E3AC5AE-B3FF-4DEE-BF2E-45CCF4EC5CFE}" srcOrd="0" destOrd="0" parTransId="{4F9611FA-6408-48E2-83FE-0720EECC061A}" sibTransId="{13DEFAF5-E63B-473B-9FB3-920382A00528}"/>
    <dgm:cxn modelId="{2EDC6825-4479-4EB8-94E8-A785AD440F86}" type="presOf" srcId="{1FE92FFC-68DB-40CD-B15B-910F86BB37F7}" destId="{FB99B5F4-BD20-4B6F-8413-0AC9771221A8}" srcOrd="0" destOrd="0" presId="urn:microsoft.com/office/officeart/2005/8/layout/chevron2"/>
    <dgm:cxn modelId="{FD18E92B-DFA0-4A14-954A-4CB09790B4D9}" srcId="{1FE92FFC-68DB-40CD-B15B-910F86BB37F7}" destId="{E3F5E157-3ED5-49C6-9902-6AF6B12430A2}" srcOrd="5" destOrd="0" parTransId="{312D1D93-D63F-4935-8DBF-1FA30CFE99F3}" sibTransId="{8C365437-3AEB-4B81-B6AF-D8486056C88F}"/>
    <dgm:cxn modelId="{C4AD1230-E81C-4A5E-8080-9F4F866BDD4B}" srcId="{1FE92FFC-68DB-40CD-B15B-910F86BB37F7}" destId="{15218398-89AF-4717-967C-CB767681CEFD}" srcOrd="2" destOrd="0" parTransId="{2C63CB7C-D906-4903-B8AA-DE5B06A12FF4}" sibTransId="{6179B456-A733-483C-9434-9D2EC71CF736}"/>
    <dgm:cxn modelId="{FD9B6844-9D7E-4E28-9D9B-87F60E042043}" type="presOf" srcId="{6F7AD31A-8689-415C-AC87-4E3DBDB908E1}" destId="{A1894DAD-7153-47E7-AA0B-C12680F782D1}" srcOrd="0" destOrd="0" presId="urn:microsoft.com/office/officeart/2005/8/layout/chevron2"/>
    <dgm:cxn modelId="{4AB4C064-5A65-403E-884B-D92839CAC736}" type="presOf" srcId="{15218398-89AF-4717-967C-CB767681CEFD}" destId="{84DD9BC3-DBBE-4FB3-B3E3-CA51EB83623E}" srcOrd="0" destOrd="0" presId="urn:microsoft.com/office/officeart/2005/8/layout/chevron2"/>
    <dgm:cxn modelId="{2A62EF44-86A3-4273-A58F-C4E669CC8C48}" type="presOf" srcId="{0B0051DC-0B07-48E3-9C8E-53B3FDCF8AC3}" destId="{9557C4B7-AC67-4C52-984D-2C956B6CCA54}" srcOrd="0" destOrd="0" presId="urn:microsoft.com/office/officeart/2005/8/layout/chevron2"/>
    <dgm:cxn modelId="{F07B7054-BD77-439E-BF01-86EF2F6F6CCE}" type="presOf" srcId="{DBECD25E-1DB7-4BC6-AFB3-F79FC317181C}" destId="{E1B1D409-78B4-42F7-99F8-1837F952DCC4}" srcOrd="0" destOrd="0" presId="urn:microsoft.com/office/officeart/2005/8/layout/chevron2"/>
    <dgm:cxn modelId="{0C839B59-6737-4B27-85BA-E37AE15A76A1}" srcId="{1FE92FFC-68DB-40CD-B15B-910F86BB37F7}" destId="{6F7AD31A-8689-415C-AC87-4E3DBDB908E1}" srcOrd="4" destOrd="0" parTransId="{6546DC0C-B784-4636-B9CF-BC9C698A8E12}" sibTransId="{FB74F8F1-56EF-476A-83C4-4F55E90511BA}"/>
    <dgm:cxn modelId="{5BD1585A-F2B9-4F30-86FC-A602E7AA2D69}" srcId="{9F993F18-FC5D-4F2A-81B7-0ADDC70963DA}" destId="{FEBA038A-3E0F-4B90-AB40-8ED36843592D}" srcOrd="0" destOrd="0" parTransId="{320F0494-7256-4725-9FF5-BA6FDF817F5E}" sibTransId="{7783ABEA-E27D-415C-BDCA-D103FB2CD849}"/>
    <dgm:cxn modelId="{F13C1396-984A-427E-8695-525CB94CC261}" type="presOf" srcId="{72B8B6A1-37FD-40EE-9C10-01F54B89F786}" destId="{222EEF71-33E5-4C21-A240-2C8B807DF53D}" srcOrd="0" destOrd="0" presId="urn:microsoft.com/office/officeart/2005/8/layout/chevron2"/>
    <dgm:cxn modelId="{E265D399-6A99-4B5C-86F7-CAB06EAB1D47}" type="presOf" srcId="{9E3AC5AE-B3FF-4DEE-BF2E-45CCF4EC5CFE}" destId="{EE76027B-2709-44CB-A8EF-BD69B94E46A5}" srcOrd="0" destOrd="0" presId="urn:microsoft.com/office/officeart/2005/8/layout/chevron2"/>
    <dgm:cxn modelId="{4C3E80D8-35C0-44C2-AE24-9C2AEA8307C1}" type="presOf" srcId="{FEBA038A-3E0F-4B90-AB40-8ED36843592D}" destId="{378629F3-9B70-46C5-B86D-36C019519361}" srcOrd="0" destOrd="0" presId="urn:microsoft.com/office/officeart/2005/8/layout/chevron2"/>
    <dgm:cxn modelId="{F99C20DC-BB73-4D18-B00D-996ABC636622}" srcId="{72B8B6A1-37FD-40EE-9C10-01F54B89F786}" destId="{0B0051DC-0B07-48E3-9C8E-53B3FDCF8AC3}" srcOrd="0" destOrd="0" parTransId="{93A69DD1-2A4A-4158-85E3-CCAECBE8D932}" sibTransId="{576EE19E-B296-472C-AEE9-F20CDF155C32}"/>
    <dgm:cxn modelId="{9EBC3DDC-65E0-40E8-B5EA-1AFB8BB96ACE}" srcId="{DBECD25E-1DB7-4BC6-AFB3-F79FC317181C}" destId="{9493C6E1-02A4-4820-B3BA-2B0CE7D643B9}" srcOrd="0" destOrd="0" parTransId="{7750C785-6A95-4C3C-8EF3-C0668FCDC42A}" sibTransId="{E54ED3E8-B624-42C1-AF58-2C9ED8CF5BAB}"/>
    <dgm:cxn modelId="{AF258CE7-99A6-46FA-A380-72A83239AD09}" type="presParOf" srcId="{FB99B5F4-BD20-4B6F-8413-0AC9771221A8}" destId="{58E2049C-8DBF-42D7-905D-40E26E0B06B1}" srcOrd="0" destOrd="0" presId="urn:microsoft.com/office/officeart/2005/8/layout/chevron2"/>
    <dgm:cxn modelId="{CA452A86-B3A0-4039-AF33-24EE64ECF558}" type="presParOf" srcId="{58E2049C-8DBF-42D7-905D-40E26E0B06B1}" destId="{1CD2241D-B5AE-4828-A659-6A238FE8EF86}" srcOrd="0" destOrd="0" presId="urn:microsoft.com/office/officeart/2005/8/layout/chevron2"/>
    <dgm:cxn modelId="{793592BC-4FE6-44C3-A46B-A1791FDE08F7}" type="presParOf" srcId="{58E2049C-8DBF-42D7-905D-40E26E0B06B1}" destId="{378629F3-9B70-46C5-B86D-36C019519361}" srcOrd="1" destOrd="0" presId="urn:microsoft.com/office/officeart/2005/8/layout/chevron2"/>
    <dgm:cxn modelId="{2F4548A8-D508-4C48-AD5B-746DA24F8228}" type="presParOf" srcId="{FB99B5F4-BD20-4B6F-8413-0AC9771221A8}" destId="{3C807603-D1A6-47FF-9C29-BFBF2C3E6CDE}" srcOrd="1" destOrd="0" presId="urn:microsoft.com/office/officeart/2005/8/layout/chevron2"/>
    <dgm:cxn modelId="{0076BB40-FDA8-4592-B3B9-8D301C1D3CBB}" type="presParOf" srcId="{FB99B5F4-BD20-4B6F-8413-0AC9771221A8}" destId="{E32F0B0E-9537-4DB5-8B33-24B3A310153E}" srcOrd="2" destOrd="0" presId="urn:microsoft.com/office/officeart/2005/8/layout/chevron2"/>
    <dgm:cxn modelId="{6AE22FDF-C8A2-4CC3-AAE0-AEACF186C825}" type="presParOf" srcId="{E32F0B0E-9537-4DB5-8B33-24B3A310153E}" destId="{E1B1D409-78B4-42F7-99F8-1837F952DCC4}" srcOrd="0" destOrd="0" presId="urn:microsoft.com/office/officeart/2005/8/layout/chevron2"/>
    <dgm:cxn modelId="{5D291C8B-3B4E-4E35-8D09-E6B5CD13E9FA}" type="presParOf" srcId="{E32F0B0E-9537-4DB5-8B33-24B3A310153E}" destId="{1749FB4C-6B64-4E12-9512-64D9F4857286}" srcOrd="1" destOrd="0" presId="urn:microsoft.com/office/officeart/2005/8/layout/chevron2"/>
    <dgm:cxn modelId="{42E39E1A-D7E7-46B1-B1D1-01489C5E6C84}" type="presParOf" srcId="{FB99B5F4-BD20-4B6F-8413-0AC9771221A8}" destId="{A89B83C7-2D4A-4FF5-8895-B062A245EFAA}" srcOrd="3" destOrd="0" presId="urn:microsoft.com/office/officeart/2005/8/layout/chevron2"/>
    <dgm:cxn modelId="{33FE8111-22CC-4522-8E4A-DA4454D6E5A8}" type="presParOf" srcId="{FB99B5F4-BD20-4B6F-8413-0AC9771221A8}" destId="{B96D1AF7-4ACF-41B3-A30D-41E20FBB1ACA}" srcOrd="4" destOrd="0" presId="urn:microsoft.com/office/officeart/2005/8/layout/chevron2"/>
    <dgm:cxn modelId="{EB9AC43C-6EA7-42CD-99EF-5C91106A3443}" type="presParOf" srcId="{B96D1AF7-4ACF-41B3-A30D-41E20FBB1ACA}" destId="{84DD9BC3-DBBE-4FB3-B3E3-CA51EB83623E}" srcOrd="0" destOrd="0" presId="urn:microsoft.com/office/officeart/2005/8/layout/chevron2"/>
    <dgm:cxn modelId="{35585A77-07F4-422F-ACB1-9EB2F746A4A8}" type="presParOf" srcId="{B96D1AF7-4ACF-41B3-A30D-41E20FBB1ACA}" destId="{56861FE7-72F0-4B69-825A-90DEDF9BB267}" srcOrd="1" destOrd="0" presId="urn:microsoft.com/office/officeart/2005/8/layout/chevron2"/>
    <dgm:cxn modelId="{F003EED8-77B6-44F6-B954-5DB37B4CFA4A}" type="presParOf" srcId="{FB99B5F4-BD20-4B6F-8413-0AC9771221A8}" destId="{322D74B6-8CA7-45BC-8174-2AB0F0F77E7D}" srcOrd="5" destOrd="0" presId="urn:microsoft.com/office/officeart/2005/8/layout/chevron2"/>
    <dgm:cxn modelId="{1C4E9F1B-EB65-4982-9322-70E889753DC0}" type="presParOf" srcId="{FB99B5F4-BD20-4B6F-8413-0AC9771221A8}" destId="{E0584E21-A8A1-4322-B5E6-1E7986360479}" srcOrd="6" destOrd="0" presId="urn:microsoft.com/office/officeart/2005/8/layout/chevron2"/>
    <dgm:cxn modelId="{22B925E9-0BAA-4730-A9EF-E4440E3AA9BB}" type="presParOf" srcId="{E0584E21-A8A1-4322-B5E6-1E7986360479}" destId="{222EEF71-33E5-4C21-A240-2C8B807DF53D}" srcOrd="0" destOrd="0" presId="urn:microsoft.com/office/officeart/2005/8/layout/chevron2"/>
    <dgm:cxn modelId="{904DE277-4DF4-4B6D-AF6D-C83E349E1504}" type="presParOf" srcId="{E0584E21-A8A1-4322-B5E6-1E7986360479}" destId="{9557C4B7-AC67-4C52-984D-2C956B6CCA54}" srcOrd="1" destOrd="0" presId="urn:microsoft.com/office/officeart/2005/8/layout/chevron2"/>
    <dgm:cxn modelId="{1CA30710-37CF-419B-BF09-E070FAFED783}" type="presParOf" srcId="{FB99B5F4-BD20-4B6F-8413-0AC9771221A8}" destId="{FE62C83E-C88F-4959-B12A-9945B26EEBCA}" srcOrd="7" destOrd="0" presId="urn:microsoft.com/office/officeart/2005/8/layout/chevron2"/>
    <dgm:cxn modelId="{FB1C2A8E-04A2-4E4B-94D8-07C7BCAF9F2C}" type="presParOf" srcId="{FB99B5F4-BD20-4B6F-8413-0AC9771221A8}" destId="{9EA7D17E-E836-4A8B-B77E-8B6942D6D8DE}" srcOrd="8" destOrd="0" presId="urn:microsoft.com/office/officeart/2005/8/layout/chevron2"/>
    <dgm:cxn modelId="{6D1ED095-68EE-4E35-841B-FFFC7ACAF612}" type="presParOf" srcId="{9EA7D17E-E836-4A8B-B77E-8B6942D6D8DE}" destId="{A1894DAD-7153-47E7-AA0B-C12680F782D1}" srcOrd="0" destOrd="0" presId="urn:microsoft.com/office/officeart/2005/8/layout/chevron2"/>
    <dgm:cxn modelId="{89E9CA63-69FA-4BA8-AD40-3BF2AE3DD29B}" type="presParOf" srcId="{9EA7D17E-E836-4A8B-B77E-8B6942D6D8DE}" destId="{06D6FA0D-7B0D-4CE7-983A-9FB6E2A5003D}" srcOrd="1" destOrd="0" presId="urn:microsoft.com/office/officeart/2005/8/layout/chevron2"/>
    <dgm:cxn modelId="{E65E6212-12F0-475D-AA61-5FC5BFE15DDC}" type="presParOf" srcId="{FB99B5F4-BD20-4B6F-8413-0AC9771221A8}" destId="{210BBDCC-7BC7-45E8-99C7-CE4360451BA6}" srcOrd="9" destOrd="0" presId="urn:microsoft.com/office/officeart/2005/8/layout/chevron2"/>
    <dgm:cxn modelId="{006259A2-3DD5-4EE4-BB7D-DFCAEE250FDF}" type="presParOf" srcId="{FB99B5F4-BD20-4B6F-8413-0AC9771221A8}" destId="{76E45D82-701F-42D5-B777-971C9CAA2F7A}" srcOrd="10" destOrd="0" presId="urn:microsoft.com/office/officeart/2005/8/layout/chevron2"/>
    <dgm:cxn modelId="{7FEF2669-AFBA-4872-A0C1-192EB71351CA}" type="presParOf" srcId="{76E45D82-701F-42D5-B777-971C9CAA2F7A}" destId="{43FCF735-6BF3-41B5-B4AB-4944DD9520FB}" srcOrd="0" destOrd="0" presId="urn:microsoft.com/office/officeart/2005/8/layout/chevron2"/>
    <dgm:cxn modelId="{25FEDE8F-46C6-4764-B418-1575EA2B24B0}" type="presParOf" srcId="{76E45D82-701F-42D5-B777-971C9CAA2F7A}" destId="{EE76027B-2709-44CB-A8EF-BD69B94E46A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E92FFC-68DB-40CD-B15B-910F86BB37F7}" type="doc">
      <dgm:prSet loTypeId="urn:microsoft.com/office/officeart/2005/8/layout/chevron2" loCatId="list" qsTypeId="urn:microsoft.com/office/officeart/2005/8/quickstyle/simple5" qsCatId="simple" csTypeId="urn:microsoft.com/office/officeart/2005/8/colors/colorful1" csCatId="colorful" phldr="1"/>
      <dgm:spPr/>
      <dgm:t>
        <a:bodyPr/>
        <a:lstStyle/>
        <a:p>
          <a:endParaRPr lang="en-US"/>
        </a:p>
      </dgm:t>
    </dgm:pt>
    <dgm:pt modelId="{9F993F18-FC5D-4F2A-81B7-0ADDC70963DA}">
      <dgm:prSet phldrT="[Text]" custT="1"/>
      <dgm:spPr/>
      <dgm:t>
        <a:bodyPr/>
        <a:lstStyle/>
        <a:p>
          <a:r>
            <a:rPr lang="mn-MN" sz="1200" b="1" dirty="0">
              <a:solidFill>
                <a:schemeClr val="bg1"/>
              </a:solidFill>
              <a:latin typeface="Arial" panose="020B0604020202020204" pitchFamily="34" charset="0"/>
              <a:cs typeface="Arial" panose="020B0604020202020204" pitchFamily="34" charset="0"/>
            </a:rPr>
            <a:t>1</a:t>
          </a:r>
          <a:endParaRPr lang="en-US" sz="1200" b="1" dirty="0">
            <a:solidFill>
              <a:schemeClr val="bg1"/>
            </a:solidFill>
            <a:latin typeface="Arial" panose="020B0604020202020204" pitchFamily="34" charset="0"/>
            <a:cs typeface="Arial" panose="020B0604020202020204" pitchFamily="34" charset="0"/>
          </a:endParaRPr>
        </a:p>
      </dgm:t>
    </dgm:pt>
    <dgm:pt modelId="{C8725DEF-FBA6-4F23-9573-F784AD40CF7D}" type="parTrans" cxnId="{5EC7CA1D-AF68-4EF7-8558-061086F87468}">
      <dgm:prSet/>
      <dgm:spPr/>
      <dgm:t>
        <a:bodyPr/>
        <a:lstStyle/>
        <a:p>
          <a:endParaRPr lang="en-US"/>
        </a:p>
      </dgm:t>
    </dgm:pt>
    <dgm:pt modelId="{34C3ACD6-D717-4E08-9EDF-F9BA161EA61F}" type="sibTrans" cxnId="{5EC7CA1D-AF68-4EF7-8558-061086F87468}">
      <dgm:prSet/>
      <dgm:spPr/>
      <dgm:t>
        <a:bodyPr/>
        <a:lstStyle/>
        <a:p>
          <a:endParaRPr lang="en-US"/>
        </a:p>
      </dgm:t>
    </dgm:pt>
    <dgm:pt modelId="{FEBA038A-3E0F-4B90-AB40-8ED36843592D}">
      <dgm:prSet phldrT="[Text]" custT="1"/>
      <dgm:spPr/>
      <dgm:t>
        <a:bodyPr/>
        <a:lstStyle/>
        <a:p>
          <a:r>
            <a:rPr lang="mn-MN" sz="1600" b="1" kern="1200" dirty="0">
              <a:solidFill>
                <a:schemeClr val="tx1"/>
              </a:solidFill>
              <a:latin typeface="Arial" panose="020B0604020202020204" pitchFamily="34" charset="0"/>
              <a:cs typeface="Arial" panose="020B0604020202020204" pitchFamily="34" charset="0"/>
            </a:rPr>
            <a:t>ЗАМЫН ЗАСВАР АРЧЛАЛТЫН АЖИЛ БУЮУ НӨХӨӨС -</a:t>
          </a:r>
          <a:r>
            <a:rPr lang="mn-MN" sz="1600" b="1" kern="1200" dirty="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a:t>
          </a:r>
          <a:r>
            <a:rPr lang="mn-MN" altLang="en-US" sz="1600" b="1" kern="1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500м2 </a:t>
          </a:r>
          <a:endParaRPr lang="en-US" sz="1600" b="1" kern="1200" dirty="0">
            <a:solidFill>
              <a:schemeClr val="tx1"/>
            </a:solidFill>
            <a:latin typeface="Arial" panose="020B0604020202020204" pitchFamily="34" charset="0"/>
            <a:cs typeface="Arial" panose="020B0604020202020204" pitchFamily="34" charset="0"/>
          </a:endParaRPr>
        </a:p>
      </dgm:t>
    </dgm:pt>
    <dgm:pt modelId="{320F0494-7256-4725-9FF5-BA6FDF817F5E}" type="parTrans" cxnId="{5BD1585A-F2B9-4F30-86FC-A602E7AA2D69}">
      <dgm:prSet/>
      <dgm:spPr/>
      <dgm:t>
        <a:bodyPr/>
        <a:lstStyle/>
        <a:p>
          <a:endParaRPr lang="en-US"/>
        </a:p>
      </dgm:t>
    </dgm:pt>
    <dgm:pt modelId="{7783ABEA-E27D-415C-BDCA-D103FB2CD849}" type="sibTrans" cxnId="{5BD1585A-F2B9-4F30-86FC-A602E7AA2D69}">
      <dgm:prSet/>
      <dgm:spPr/>
      <dgm:t>
        <a:bodyPr/>
        <a:lstStyle/>
        <a:p>
          <a:endParaRPr lang="en-US"/>
        </a:p>
      </dgm:t>
    </dgm:pt>
    <dgm:pt modelId="{DBECD25E-1DB7-4BC6-AFB3-F79FC317181C}">
      <dgm:prSet phldrT="[Text]" custT="1"/>
      <dgm:spPr/>
      <dgm:t>
        <a:bodyPr/>
        <a:lstStyle/>
        <a:p>
          <a:r>
            <a:rPr lang="mn-MN" sz="1200" b="1" dirty="0">
              <a:solidFill>
                <a:schemeClr val="bg1"/>
              </a:solidFill>
              <a:latin typeface="Arial" panose="020B0604020202020204" pitchFamily="34" charset="0"/>
              <a:cs typeface="Arial" panose="020B0604020202020204" pitchFamily="34" charset="0"/>
            </a:rPr>
            <a:t>2</a:t>
          </a:r>
          <a:endParaRPr lang="en-US" sz="1200" b="1" dirty="0">
            <a:solidFill>
              <a:schemeClr val="bg1"/>
            </a:solidFill>
            <a:latin typeface="Arial" panose="020B0604020202020204" pitchFamily="34" charset="0"/>
            <a:cs typeface="Arial" panose="020B0604020202020204" pitchFamily="34" charset="0"/>
          </a:endParaRPr>
        </a:p>
      </dgm:t>
    </dgm:pt>
    <dgm:pt modelId="{97459CE5-7F2B-4E5F-AF67-EEF43FD2794F}" type="parTrans" cxnId="{03D8BA1C-40A6-40DD-A267-AF3F36435184}">
      <dgm:prSet/>
      <dgm:spPr/>
      <dgm:t>
        <a:bodyPr/>
        <a:lstStyle/>
        <a:p>
          <a:endParaRPr lang="en-US"/>
        </a:p>
      </dgm:t>
    </dgm:pt>
    <dgm:pt modelId="{88E3F212-A679-4782-A8D4-E388A9C98A63}" type="sibTrans" cxnId="{03D8BA1C-40A6-40DD-A267-AF3F36435184}">
      <dgm:prSet/>
      <dgm:spPr/>
      <dgm:t>
        <a:bodyPr/>
        <a:lstStyle/>
        <a:p>
          <a:endParaRPr lang="en-US"/>
        </a:p>
      </dgm:t>
    </dgm:pt>
    <dgm:pt modelId="{9493C6E1-02A4-4820-B3BA-2B0CE7D643B9}">
      <dgm:prSet phldrT="[Text]" custT="1"/>
      <dgm:spPr/>
      <dgm:t>
        <a:bodyPr/>
        <a:lstStyle/>
        <a:p>
          <a:r>
            <a:rPr lang="mn-MN" sz="1600" b="1" kern="1200" dirty="0">
              <a:latin typeface="Arial" panose="020B0604020202020204" pitchFamily="34" charset="0"/>
              <a:cs typeface="Arial" panose="020B0604020202020204" pitchFamily="34" charset="0"/>
            </a:rPr>
            <a:t>АН ЦАВЫН ТОРОН ХАГАРАЛЫГ НӨХӨХ -</a:t>
          </a:r>
          <a:r>
            <a:rPr lang="mn-MN" sz="1600" b="1" kern="1200" dirty="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22</a:t>
          </a:r>
          <a:r>
            <a:rPr lang="mn-MN" altLang="en-US" sz="1600" b="1" kern="1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000 у/м</a:t>
          </a:r>
          <a:endParaRPr lang="en-US" sz="1600" b="1" kern="1200" dirty="0">
            <a:latin typeface="Arial" panose="020B0604020202020204" pitchFamily="34" charset="0"/>
            <a:cs typeface="Arial" panose="020B0604020202020204" pitchFamily="34" charset="0"/>
          </a:endParaRPr>
        </a:p>
      </dgm:t>
    </dgm:pt>
    <dgm:pt modelId="{7750C785-6A95-4C3C-8EF3-C0668FCDC42A}" type="parTrans" cxnId="{9EBC3DDC-65E0-40E8-B5EA-1AFB8BB96ACE}">
      <dgm:prSet/>
      <dgm:spPr/>
      <dgm:t>
        <a:bodyPr/>
        <a:lstStyle/>
        <a:p>
          <a:endParaRPr lang="en-US"/>
        </a:p>
      </dgm:t>
    </dgm:pt>
    <dgm:pt modelId="{E54ED3E8-B624-42C1-AF58-2C9ED8CF5BAB}" type="sibTrans" cxnId="{9EBC3DDC-65E0-40E8-B5EA-1AFB8BB96ACE}">
      <dgm:prSet/>
      <dgm:spPr/>
      <dgm:t>
        <a:bodyPr/>
        <a:lstStyle/>
        <a:p>
          <a:endParaRPr lang="en-US"/>
        </a:p>
      </dgm:t>
    </dgm:pt>
    <dgm:pt modelId="{15218398-89AF-4717-967C-CB767681CEFD}">
      <dgm:prSet phldrT="[Text]" custT="1"/>
      <dgm:spPr/>
      <dgm:t>
        <a:bodyPr/>
        <a:lstStyle/>
        <a:p>
          <a:r>
            <a:rPr lang="mn-MN" sz="1200" b="1" dirty="0">
              <a:solidFill>
                <a:schemeClr val="bg1"/>
              </a:solidFill>
              <a:latin typeface="Arial" panose="020B0604020202020204" pitchFamily="34" charset="0"/>
              <a:cs typeface="Arial" panose="020B0604020202020204" pitchFamily="34" charset="0"/>
            </a:rPr>
            <a:t>3</a:t>
          </a:r>
          <a:endParaRPr lang="en-US" sz="1200" b="1" dirty="0">
            <a:solidFill>
              <a:schemeClr val="bg1"/>
            </a:solidFill>
            <a:latin typeface="Arial" panose="020B0604020202020204" pitchFamily="34" charset="0"/>
            <a:cs typeface="Arial" panose="020B0604020202020204" pitchFamily="34" charset="0"/>
          </a:endParaRPr>
        </a:p>
      </dgm:t>
    </dgm:pt>
    <dgm:pt modelId="{2C63CB7C-D906-4903-B8AA-DE5B06A12FF4}" type="parTrans" cxnId="{C4AD1230-E81C-4A5E-8080-9F4F866BDD4B}">
      <dgm:prSet/>
      <dgm:spPr/>
      <dgm:t>
        <a:bodyPr/>
        <a:lstStyle/>
        <a:p>
          <a:endParaRPr lang="en-US"/>
        </a:p>
      </dgm:t>
    </dgm:pt>
    <dgm:pt modelId="{6179B456-A733-483C-9434-9D2EC71CF736}" type="sibTrans" cxnId="{C4AD1230-E81C-4A5E-8080-9F4F866BDD4B}">
      <dgm:prSet/>
      <dgm:spPr/>
      <dgm:t>
        <a:bodyPr/>
        <a:lstStyle/>
        <a:p>
          <a:endParaRPr lang="en-US"/>
        </a:p>
      </dgm:t>
    </dgm:pt>
    <dgm:pt modelId="{70CEA78A-E48E-4993-85D1-621FBF2F4997}">
      <dgm:prSet phldrT="[Text]" custT="1"/>
      <dgm:spPr/>
      <dgm:t>
        <a:bodyPr/>
        <a:lstStyle/>
        <a:p>
          <a:r>
            <a:rPr lang="mn-MN" altLang="en-US" sz="1600" b="1" kern="1200" dirty="0">
              <a:solidFill>
                <a:schemeClr val="tx1"/>
              </a:solidFill>
              <a:latin typeface="Arial" panose="020B0604020202020204" pitchFamily="34" charset="0"/>
              <a:cs typeface="Arial" panose="020B0604020202020204" pitchFamily="34" charset="0"/>
            </a:rPr>
            <a:t>ЗАМЫН ХЭВТЭЭ ТЭМДЭГЛЭГЭЭ СЭРГЭЭХ БОЛОН ШИНЭЭР ТАВИХ /БУДГИЙН АЖИЛ</a:t>
          </a:r>
          <a:r>
            <a:rPr lang="en-US" altLang="en-US" sz="1600" b="1" kern="1200" dirty="0">
              <a:solidFill>
                <a:schemeClr val="tx1"/>
              </a:solidFill>
              <a:latin typeface="Arial" panose="020B0604020202020204" pitchFamily="34" charset="0"/>
              <a:cs typeface="Arial" panose="020B0604020202020204" pitchFamily="34" charset="0"/>
            </a:rPr>
            <a:t>/</a:t>
          </a:r>
          <a:endParaRPr lang="en-US" sz="1600" b="1" kern="1200" dirty="0">
            <a:solidFill>
              <a:srgbClr val="002060"/>
            </a:solidFill>
            <a:latin typeface="Arial" panose="020B0604020202020204" pitchFamily="34" charset="0"/>
            <a:cs typeface="Arial" panose="020B0604020202020204" pitchFamily="34" charset="0"/>
          </a:endParaRPr>
        </a:p>
      </dgm:t>
    </dgm:pt>
    <dgm:pt modelId="{017C0457-C6F0-45AC-BABE-1BE330E0B54B}" type="parTrans" cxnId="{61866C1B-AF1B-45E9-A14D-89454A75B269}">
      <dgm:prSet/>
      <dgm:spPr/>
      <dgm:t>
        <a:bodyPr/>
        <a:lstStyle/>
        <a:p>
          <a:endParaRPr lang="en-US"/>
        </a:p>
      </dgm:t>
    </dgm:pt>
    <dgm:pt modelId="{84A92115-E0F9-4C29-B4F9-5DFDEF5EBDB6}" type="sibTrans" cxnId="{61866C1B-AF1B-45E9-A14D-89454A75B269}">
      <dgm:prSet/>
      <dgm:spPr/>
      <dgm:t>
        <a:bodyPr/>
        <a:lstStyle/>
        <a:p>
          <a:endParaRPr lang="en-US"/>
        </a:p>
      </dgm:t>
    </dgm:pt>
    <dgm:pt modelId="{72B8B6A1-37FD-40EE-9C10-01F54B89F786}">
      <dgm:prSet custT="1"/>
      <dgm:spPr/>
      <dgm:t>
        <a:bodyPr/>
        <a:lstStyle/>
        <a:p>
          <a:r>
            <a:rPr lang="mn-MN" sz="1200" b="1" dirty="0">
              <a:solidFill>
                <a:schemeClr val="bg1"/>
              </a:solidFill>
              <a:latin typeface="Arial" panose="020B0604020202020204" pitchFamily="34" charset="0"/>
              <a:cs typeface="Arial" panose="020B0604020202020204" pitchFamily="34" charset="0"/>
            </a:rPr>
            <a:t>4</a:t>
          </a:r>
          <a:endParaRPr lang="en-US" sz="1200" b="1" dirty="0">
            <a:solidFill>
              <a:schemeClr val="bg1"/>
            </a:solidFill>
            <a:latin typeface="Arial" panose="020B0604020202020204" pitchFamily="34" charset="0"/>
            <a:cs typeface="Arial" panose="020B0604020202020204" pitchFamily="34" charset="0"/>
          </a:endParaRPr>
        </a:p>
      </dgm:t>
    </dgm:pt>
    <dgm:pt modelId="{0CD0EBE0-0056-4F39-812E-3B4C0D15F4B7}" type="parTrans" cxnId="{4761A116-A62E-4606-8BC6-B9BD44DC980B}">
      <dgm:prSet/>
      <dgm:spPr/>
      <dgm:t>
        <a:bodyPr/>
        <a:lstStyle/>
        <a:p>
          <a:endParaRPr lang="en-US"/>
        </a:p>
      </dgm:t>
    </dgm:pt>
    <dgm:pt modelId="{07A1AC54-57F4-47CB-A79C-2F968C7D057D}" type="sibTrans" cxnId="{4761A116-A62E-4606-8BC6-B9BD44DC980B}">
      <dgm:prSet/>
      <dgm:spPr/>
      <dgm:t>
        <a:bodyPr/>
        <a:lstStyle/>
        <a:p>
          <a:endParaRPr lang="en-US"/>
        </a:p>
      </dgm:t>
    </dgm:pt>
    <dgm:pt modelId="{6F7AD31A-8689-415C-AC87-4E3DBDB908E1}">
      <dgm:prSet custT="1"/>
      <dgm:spPr/>
      <dgm:t>
        <a:bodyPr/>
        <a:lstStyle/>
        <a:p>
          <a:r>
            <a:rPr lang="mn-MN" sz="1200" b="1" dirty="0">
              <a:solidFill>
                <a:schemeClr val="bg1"/>
              </a:solidFill>
              <a:latin typeface="Arial" panose="020B0604020202020204" pitchFamily="34" charset="0"/>
              <a:cs typeface="Arial" panose="020B0604020202020204" pitchFamily="34" charset="0"/>
            </a:rPr>
            <a:t>5</a:t>
          </a:r>
          <a:endParaRPr lang="en-US" sz="1200" b="1" dirty="0">
            <a:solidFill>
              <a:schemeClr val="bg1"/>
            </a:solidFill>
            <a:latin typeface="Arial" panose="020B0604020202020204" pitchFamily="34" charset="0"/>
            <a:cs typeface="Arial" panose="020B0604020202020204" pitchFamily="34" charset="0"/>
          </a:endParaRPr>
        </a:p>
      </dgm:t>
    </dgm:pt>
    <dgm:pt modelId="{6546DC0C-B784-4636-B9CF-BC9C698A8E12}" type="parTrans" cxnId="{0C839B59-6737-4B27-85BA-E37AE15A76A1}">
      <dgm:prSet/>
      <dgm:spPr/>
      <dgm:t>
        <a:bodyPr/>
        <a:lstStyle/>
        <a:p>
          <a:endParaRPr lang="en-US"/>
        </a:p>
      </dgm:t>
    </dgm:pt>
    <dgm:pt modelId="{FB74F8F1-56EF-476A-83C4-4F55E90511BA}" type="sibTrans" cxnId="{0C839B59-6737-4B27-85BA-E37AE15A76A1}">
      <dgm:prSet/>
      <dgm:spPr/>
      <dgm:t>
        <a:bodyPr/>
        <a:lstStyle/>
        <a:p>
          <a:endParaRPr lang="en-US"/>
        </a:p>
      </dgm:t>
    </dgm:pt>
    <dgm:pt modelId="{0B0051DC-0B07-48E3-9C8E-53B3FDCF8AC3}">
      <dgm:prSet custT="1"/>
      <dgm:spPr/>
      <dgm:t>
        <a:bodyPr/>
        <a:lstStyle/>
        <a:p>
          <a:r>
            <a:rPr lang="mn-MN" sz="1600" b="1" dirty="0">
              <a:latin typeface="Arial" panose="020B0604020202020204" pitchFamily="34" charset="0"/>
              <a:cs typeface="Arial" panose="020B0604020202020204" pitchFamily="34" charset="0"/>
            </a:rPr>
            <a:t>ЗАМЫН БОСОО ТЭМДЭГ ШИНЭЭР ТАВИХ АЖИЛ -</a:t>
          </a:r>
          <a:r>
            <a:rPr lang="mn-MN" altLang="en-US" sz="1600" b="1" dirty="0">
              <a:solidFill>
                <a:srgbClr val="002060"/>
              </a:solidFill>
              <a:effectLst>
                <a:outerShdw blurRad="38100" dist="38100" dir="2700000" algn="tl">
                  <a:srgbClr val="000000">
                    <a:alpha val="43137"/>
                  </a:srgbClr>
                </a:outerShdw>
              </a:effectLst>
            </a:rPr>
            <a:t>100ш</a:t>
          </a:r>
          <a:endParaRPr lang="en-US" sz="1600" b="1" dirty="0">
            <a:latin typeface="Arial" panose="020B0604020202020204" pitchFamily="34" charset="0"/>
            <a:cs typeface="Arial" panose="020B0604020202020204" pitchFamily="34" charset="0"/>
          </a:endParaRPr>
        </a:p>
      </dgm:t>
    </dgm:pt>
    <dgm:pt modelId="{93A69DD1-2A4A-4158-85E3-CCAECBE8D932}" type="parTrans" cxnId="{F99C20DC-BB73-4D18-B00D-996ABC636622}">
      <dgm:prSet/>
      <dgm:spPr/>
      <dgm:t>
        <a:bodyPr/>
        <a:lstStyle/>
        <a:p>
          <a:endParaRPr lang="en-US"/>
        </a:p>
      </dgm:t>
    </dgm:pt>
    <dgm:pt modelId="{576EE19E-B296-472C-AEE9-F20CDF155C32}" type="sibTrans" cxnId="{F99C20DC-BB73-4D18-B00D-996ABC636622}">
      <dgm:prSet/>
      <dgm:spPr/>
      <dgm:t>
        <a:bodyPr/>
        <a:lstStyle/>
        <a:p>
          <a:endParaRPr lang="en-US"/>
        </a:p>
      </dgm:t>
    </dgm:pt>
    <dgm:pt modelId="{1DBF913E-9F77-43AC-9008-6806BE9D344B}">
      <dgm:prSet custT="1"/>
      <dgm:spPr/>
      <dgm:t>
        <a:bodyPr/>
        <a:lstStyle/>
        <a:p>
          <a:r>
            <a:rPr lang="mn-MN" sz="1600" b="1" dirty="0">
              <a:latin typeface="Arial" panose="020B0604020202020204" pitchFamily="34" charset="0"/>
              <a:cs typeface="Arial" panose="020B0604020202020204" pitchFamily="34" charset="0"/>
            </a:rPr>
            <a:t>ГЭРЭЭТ АЖИЛ </a:t>
          </a:r>
          <a:r>
            <a:rPr lang="en-US" sz="1600" b="1" dirty="0">
              <a:latin typeface="Arial" panose="020B0604020202020204" pitchFamily="34" charset="0"/>
              <a:cs typeface="Arial" panose="020B0604020202020204" pitchFamily="34" charset="0"/>
            </a:rPr>
            <a:t>( </a:t>
          </a:r>
          <a:r>
            <a:rPr lang="mn-MN" sz="1600" b="1" dirty="0">
              <a:latin typeface="Arial" panose="020B0604020202020204" pitchFamily="34" charset="0"/>
              <a:cs typeface="Arial" panose="020B0604020202020204" pitchFamily="34" charset="0"/>
            </a:rPr>
            <a:t>ТУСГАЙ ЗӨВШӨӨРЛИЙН ХҮРЭЭНД ХИЙГДЭХ</a:t>
          </a:r>
          <a:r>
            <a:rPr lang="en-US" sz="1600" b="1" dirty="0">
              <a:latin typeface="Arial" panose="020B0604020202020204" pitchFamily="34" charset="0"/>
              <a:cs typeface="Arial" panose="020B0604020202020204" pitchFamily="34" charset="0"/>
            </a:rPr>
            <a:t>)</a:t>
          </a:r>
          <a:r>
            <a:rPr lang="mn-MN" sz="1600" b="1" dirty="0">
              <a:solidFill>
                <a:schemeClr val="tx2">
                  <a:lumMod val="75000"/>
                </a:schemeClr>
              </a:solidFill>
              <a:latin typeface="Arial" panose="020B0604020202020204" pitchFamily="34" charset="0"/>
              <a:cs typeface="Arial" panose="020B0604020202020204" pitchFamily="34" charset="0"/>
            </a:rPr>
            <a:t> </a:t>
          </a:r>
          <a:r>
            <a:rPr lang="mn-MN" altLang="en-US" sz="16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600" b="1" dirty="0">
            <a:solidFill>
              <a:schemeClr val="tx2">
                <a:lumMod val="75000"/>
              </a:schemeClr>
            </a:solidFill>
            <a:latin typeface="Arial" panose="020B0604020202020204" pitchFamily="34" charset="0"/>
            <a:cs typeface="Arial" panose="020B0604020202020204" pitchFamily="34" charset="0"/>
          </a:endParaRPr>
        </a:p>
      </dgm:t>
    </dgm:pt>
    <dgm:pt modelId="{7B7386EE-8C30-42A0-8D0E-A97143759680}" type="parTrans" cxnId="{D59AEE18-0244-4DB5-8FEA-C7A83614D8EE}">
      <dgm:prSet/>
      <dgm:spPr/>
      <dgm:t>
        <a:bodyPr/>
        <a:lstStyle/>
        <a:p>
          <a:endParaRPr lang="en-US"/>
        </a:p>
      </dgm:t>
    </dgm:pt>
    <dgm:pt modelId="{2F930373-32BD-4E82-B80E-C118CFA9FDE6}" type="sibTrans" cxnId="{D59AEE18-0244-4DB5-8FEA-C7A83614D8EE}">
      <dgm:prSet/>
      <dgm:spPr/>
      <dgm:t>
        <a:bodyPr/>
        <a:lstStyle/>
        <a:p>
          <a:endParaRPr lang="en-US"/>
        </a:p>
      </dgm:t>
    </dgm:pt>
    <dgm:pt modelId="{E3F5E157-3ED5-49C6-9902-6AF6B12430A2}">
      <dgm:prSet custT="1"/>
      <dgm:spPr/>
      <dgm:t>
        <a:bodyPr/>
        <a:lstStyle/>
        <a:p>
          <a:r>
            <a:rPr lang="mn-MN" sz="1200" dirty="0"/>
            <a:t>6</a:t>
          </a:r>
          <a:endParaRPr lang="en-US" sz="1200" dirty="0"/>
        </a:p>
      </dgm:t>
    </dgm:pt>
    <dgm:pt modelId="{312D1D93-D63F-4935-8DBF-1FA30CFE99F3}" type="parTrans" cxnId="{FD18E92B-DFA0-4A14-954A-4CB09790B4D9}">
      <dgm:prSet/>
      <dgm:spPr/>
      <dgm:t>
        <a:bodyPr/>
        <a:lstStyle/>
        <a:p>
          <a:endParaRPr lang="en-US"/>
        </a:p>
      </dgm:t>
    </dgm:pt>
    <dgm:pt modelId="{8C365437-3AEB-4B81-B6AF-D8486056C88F}" type="sibTrans" cxnId="{FD18E92B-DFA0-4A14-954A-4CB09790B4D9}">
      <dgm:prSet/>
      <dgm:spPr/>
      <dgm:t>
        <a:bodyPr/>
        <a:lstStyle/>
        <a:p>
          <a:endParaRPr lang="en-US"/>
        </a:p>
      </dgm:t>
    </dgm:pt>
    <dgm:pt modelId="{9E3AC5AE-B3FF-4DEE-BF2E-45CCF4EC5CFE}">
      <dgm:prSet custT="1"/>
      <dgm:spPr/>
      <dgm:t>
        <a:bodyPr/>
        <a:lstStyle/>
        <a:p>
          <a:r>
            <a:rPr lang="mn-MN" sz="1600" b="1" dirty="0">
              <a:latin typeface="Arial" panose="020B0604020202020204" pitchFamily="34" charset="0"/>
              <a:cs typeface="Arial" panose="020B0604020202020204" pitchFamily="34" charset="0"/>
            </a:rPr>
            <a:t>ОРОН НУТГИЙН НИЙТИЙН ТЭЭВРИЙН ҮЙЛ АЖИЛЛАГААГ ЗОХИОН БАЙГУУЛАХ</a:t>
          </a:r>
          <a:endParaRPr lang="en-US" sz="1600" b="1" dirty="0">
            <a:solidFill>
              <a:schemeClr val="tx2">
                <a:lumMod val="75000"/>
              </a:schemeClr>
            </a:solidFill>
            <a:latin typeface="Arial" panose="020B0604020202020204" pitchFamily="34" charset="0"/>
            <a:cs typeface="Arial" panose="020B0604020202020204" pitchFamily="34" charset="0"/>
          </a:endParaRPr>
        </a:p>
      </dgm:t>
    </dgm:pt>
    <dgm:pt modelId="{4F9611FA-6408-48E2-83FE-0720EECC061A}" type="parTrans" cxnId="{CC095121-0BB8-42C6-A739-EF66476714E1}">
      <dgm:prSet/>
      <dgm:spPr/>
      <dgm:t>
        <a:bodyPr/>
        <a:lstStyle/>
        <a:p>
          <a:endParaRPr lang="en-US"/>
        </a:p>
      </dgm:t>
    </dgm:pt>
    <dgm:pt modelId="{13DEFAF5-E63B-473B-9FB3-920382A00528}" type="sibTrans" cxnId="{CC095121-0BB8-42C6-A739-EF66476714E1}">
      <dgm:prSet/>
      <dgm:spPr/>
      <dgm:t>
        <a:bodyPr/>
        <a:lstStyle/>
        <a:p>
          <a:endParaRPr lang="en-US"/>
        </a:p>
      </dgm:t>
    </dgm:pt>
    <dgm:pt modelId="{BAFEB0D1-6390-446A-9D13-12AB1EFC7FBE}">
      <dgm:prSet phldrT="[Text]" custT="1"/>
      <dgm:spPr/>
      <dgm:t>
        <a:bodyPr/>
        <a:lstStyle/>
        <a:p>
          <a:r>
            <a:rPr lang="mn-MN" altLang="en-US" sz="1600" b="1" kern="1200" dirty="0">
              <a:solidFill>
                <a:schemeClr val="tx1"/>
              </a:solidFill>
              <a:latin typeface="Arial" panose="020B0604020202020204" pitchFamily="34" charset="0"/>
              <a:cs typeface="Arial" panose="020B0604020202020204" pitchFamily="34" charset="0"/>
            </a:rPr>
            <a:t> </a:t>
          </a:r>
          <a:r>
            <a:rPr lang="mn-MN" altLang="en-US" sz="1600" b="1" kern="1200" dirty="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14000</a:t>
          </a:r>
          <a:r>
            <a:rPr lang="mn-MN" altLang="en-US" sz="1600" b="1" kern="1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у/м</a:t>
          </a:r>
          <a:endParaRPr lang="en-US" sz="1600" b="1" kern="1200" dirty="0">
            <a:solidFill>
              <a:srgbClr val="002060"/>
            </a:solidFill>
            <a:latin typeface="Arial" panose="020B0604020202020204" pitchFamily="34" charset="0"/>
            <a:cs typeface="Arial" panose="020B0604020202020204" pitchFamily="34" charset="0"/>
          </a:endParaRPr>
        </a:p>
      </dgm:t>
    </dgm:pt>
    <dgm:pt modelId="{FF50E7B5-D933-4541-A4A7-173EE3723E9E}" type="parTrans" cxnId="{1D917F0D-F228-4E52-9326-16D6B0E05709}">
      <dgm:prSet/>
      <dgm:spPr/>
      <dgm:t>
        <a:bodyPr/>
        <a:lstStyle/>
        <a:p>
          <a:endParaRPr lang="en-US"/>
        </a:p>
      </dgm:t>
    </dgm:pt>
    <dgm:pt modelId="{9A18F0BA-0B92-4B07-A2D5-3E3906AC135F}" type="sibTrans" cxnId="{1D917F0D-F228-4E52-9326-16D6B0E05709}">
      <dgm:prSet/>
      <dgm:spPr/>
      <dgm:t>
        <a:bodyPr/>
        <a:lstStyle/>
        <a:p>
          <a:endParaRPr lang="en-US"/>
        </a:p>
      </dgm:t>
    </dgm:pt>
    <dgm:pt modelId="{39BB806B-A4EE-443B-BC55-08E0C7CB0778}">
      <dgm:prSet/>
      <dgm:spPr/>
      <dgm:t>
        <a:bodyPr/>
        <a:lstStyle/>
        <a:p>
          <a:r>
            <a:rPr lang="en-US" dirty="0"/>
            <a:t>7</a:t>
          </a:r>
        </a:p>
      </dgm:t>
    </dgm:pt>
    <dgm:pt modelId="{755F7E14-49CD-4F97-B604-9E1718A7C1E6}" type="parTrans" cxnId="{B4B28F33-54DC-4638-A658-B2C5E7963E45}">
      <dgm:prSet/>
      <dgm:spPr/>
      <dgm:t>
        <a:bodyPr/>
        <a:lstStyle/>
        <a:p>
          <a:endParaRPr lang="en-US"/>
        </a:p>
      </dgm:t>
    </dgm:pt>
    <dgm:pt modelId="{690DF883-40CF-4586-A489-F7064B7CE7E5}" type="sibTrans" cxnId="{B4B28F33-54DC-4638-A658-B2C5E7963E45}">
      <dgm:prSet/>
      <dgm:spPr/>
      <dgm:t>
        <a:bodyPr/>
        <a:lstStyle/>
        <a:p>
          <a:endParaRPr lang="en-US"/>
        </a:p>
      </dgm:t>
    </dgm:pt>
    <dgm:pt modelId="{E6F313CC-8B47-4082-92E0-043F60E27D15}">
      <dgm:prSet custT="1"/>
      <dgm:spPr/>
      <dgm:t>
        <a:bodyPr/>
        <a:lstStyle/>
        <a:p>
          <a:r>
            <a:rPr lang="mn-MN" sz="1600" b="1" dirty="0">
              <a:latin typeface="Arial" panose="020B0604020202020204" pitchFamily="34" charset="0"/>
              <a:cs typeface="Arial" panose="020B0604020202020204" pitchFamily="34" charset="0"/>
            </a:rPr>
            <a:t>ЗАМЫН САНГИЙН ОРЛОГО БҮРДҮҮЛЭЛТ 1-12  ДУГААР САР</a:t>
          </a:r>
          <a:r>
            <a:rPr lang="mn-MN" sz="1600" b="1" dirty="0">
              <a:solidFill>
                <a:schemeClr val="tx2">
                  <a:lumMod val="75000"/>
                </a:schemeClr>
              </a:solidFill>
              <a:latin typeface="Arial" panose="020B0604020202020204" pitchFamily="34" charset="0"/>
              <a:cs typeface="Arial" panose="020B0604020202020204" pitchFamily="34" charset="0"/>
            </a:rPr>
            <a:t> </a:t>
          </a:r>
          <a:endParaRPr lang="en-US" sz="1600" b="1" dirty="0">
            <a:solidFill>
              <a:schemeClr val="tx2">
                <a:lumMod val="75000"/>
              </a:schemeClr>
            </a:solidFill>
            <a:latin typeface="Arial" panose="020B0604020202020204" pitchFamily="34" charset="0"/>
            <a:cs typeface="Arial" panose="020B0604020202020204" pitchFamily="34" charset="0"/>
          </a:endParaRPr>
        </a:p>
      </dgm:t>
    </dgm:pt>
    <dgm:pt modelId="{3140408A-CC7B-4F58-B312-723E423F9731}" type="parTrans" cxnId="{C39748EE-063C-4B2C-8800-C96C0BDC4BF8}">
      <dgm:prSet/>
      <dgm:spPr/>
      <dgm:t>
        <a:bodyPr/>
        <a:lstStyle/>
        <a:p>
          <a:endParaRPr lang="en-US"/>
        </a:p>
      </dgm:t>
    </dgm:pt>
    <dgm:pt modelId="{7FB7A425-016D-410C-B936-41A78DDBDACF}" type="sibTrans" cxnId="{C39748EE-063C-4B2C-8800-C96C0BDC4BF8}">
      <dgm:prSet/>
      <dgm:spPr/>
      <dgm:t>
        <a:bodyPr/>
        <a:lstStyle/>
        <a:p>
          <a:endParaRPr lang="en-US"/>
        </a:p>
      </dgm:t>
    </dgm:pt>
    <dgm:pt modelId="{FB99B5F4-BD20-4B6F-8413-0AC9771221A8}" type="pres">
      <dgm:prSet presAssocID="{1FE92FFC-68DB-40CD-B15B-910F86BB37F7}" presName="linearFlow" presStyleCnt="0">
        <dgm:presLayoutVars>
          <dgm:dir/>
          <dgm:animLvl val="lvl"/>
          <dgm:resizeHandles val="exact"/>
        </dgm:presLayoutVars>
      </dgm:prSet>
      <dgm:spPr/>
    </dgm:pt>
    <dgm:pt modelId="{58E2049C-8DBF-42D7-905D-40E26E0B06B1}" type="pres">
      <dgm:prSet presAssocID="{9F993F18-FC5D-4F2A-81B7-0ADDC70963DA}" presName="composite" presStyleCnt="0"/>
      <dgm:spPr/>
    </dgm:pt>
    <dgm:pt modelId="{1CD2241D-B5AE-4828-A659-6A238FE8EF86}" type="pres">
      <dgm:prSet presAssocID="{9F993F18-FC5D-4F2A-81B7-0ADDC70963DA}" presName="parentText" presStyleLbl="alignNode1" presStyleIdx="0" presStyleCnt="7">
        <dgm:presLayoutVars>
          <dgm:chMax val="1"/>
          <dgm:bulletEnabled val="1"/>
        </dgm:presLayoutVars>
      </dgm:prSet>
      <dgm:spPr/>
    </dgm:pt>
    <dgm:pt modelId="{378629F3-9B70-46C5-B86D-36C019519361}" type="pres">
      <dgm:prSet presAssocID="{9F993F18-FC5D-4F2A-81B7-0ADDC70963DA}" presName="descendantText" presStyleLbl="alignAcc1" presStyleIdx="0" presStyleCnt="7" custLinFactNeighborX="164" custLinFactNeighborY="-783">
        <dgm:presLayoutVars>
          <dgm:bulletEnabled val="1"/>
        </dgm:presLayoutVars>
      </dgm:prSet>
      <dgm:spPr/>
    </dgm:pt>
    <dgm:pt modelId="{3C807603-D1A6-47FF-9C29-BFBF2C3E6CDE}" type="pres">
      <dgm:prSet presAssocID="{34C3ACD6-D717-4E08-9EDF-F9BA161EA61F}" presName="sp" presStyleCnt="0"/>
      <dgm:spPr/>
    </dgm:pt>
    <dgm:pt modelId="{E32F0B0E-9537-4DB5-8B33-24B3A310153E}" type="pres">
      <dgm:prSet presAssocID="{DBECD25E-1DB7-4BC6-AFB3-F79FC317181C}" presName="composite" presStyleCnt="0"/>
      <dgm:spPr/>
    </dgm:pt>
    <dgm:pt modelId="{E1B1D409-78B4-42F7-99F8-1837F952DCC4}" type="pres">
      <dgm:prSet presAssocID="{DBECD25E-1DB7-4BC6-AFB3-F79FC317181C}" presName="parentText" presStyleLbl="alignNode1" presStyleIdx="1" presStyleCnt="7">
        <dgm:presLayoutVars>
          <dgm:chMax val="1"/>
          <dgm:bulletEnabled val="1"/>
        </dgm:presLayoutVars>
      </dgm:prSet>
      <dgm:spPr/>
    </dgm:pt>
    <dgm:pt modelId="{1749FB4C-6B64-4E12-9512-64D9F4857286}" type="pres">
      <dgm:prSet presAssocID="{DBECD25E-1DB7-4BC6-AFB3-F79FC317181C}" presName="descendantText" presStyleLbl="alignAcc1" presStyleIdx="1" presStyleCnt="7">
        <dgm:presLayoutVars>
          <dgm:bulletEnabled val="1"/>
        </dgm:presLayoutVars>
      </dgm:prSet>
      <dgm:spPr/>
    </dgm:pt>
    <dgm:pt modelId="{A89B83C7-2D4A-4FF5-8895-B062A245EFAA}" type="pres">
      <dgm:prSet presAssocID="{88E3F212-A679-4782-A8D4-E388A9C98A63}" presName="sp" presStyleCnt="0"/>
      <dgm:spPr/>
    </dgm:pt>
    <dgm:pt modelId="{B96D1AF7-4ACF-41B3-A30D-41E20FBB1ACA}" type="pres">
      <dgm:prSet presAssocID="{15218398-89AF-4717-967C-CB767681CEFD}" presName="composite" presStyleCnt="0"/>
      <dgm:spPr/>
    </dgm:pt>
    <dgm:pt modelId="{84DD9BC3-DBBE-4FB3-B3E3-CA51EB83623E}" type="pres">
      <dgm:prSet presAssocID="{15218398-89AF-4717-967C-CB767681CEFD}" presName="parentText" presStyleLbl="alignNode1" presStyleIdx="2" presStyleCnt="7">
        <dgm:presLayoutVars>
          <dgm:chMax val="1"/>
          <dgm:bulletEnabled val="1"/>
        </dgm:presLayoutVars>
      </dgm:prSet>
      <dgm:spPr/>
    </dgm:pt>
    <dgm:pt modelId="{56861FE7-72F0-4B69-825A-90DEDF9BB267}" type="pres">
      <dgm:prSet presAssocID="{15218398-89AF-4717-967C-CB767681CEFD}" presName="descendantText" presStyleLbl="alignAcc1" presStyleIdx="2" presStyleCnt="7" custScaleX="100816" custScaleY="137045" custLinFactNeighborX="730" custLinFactNeighborY="7649">
        <dgm:presLayoutVars>
          <dgm:bulletEnabled val="1"/>
        </dgm:presLayoutVars>
      </dgm:prSet>
      <dgm:spPr/>
    </dgm:pt>
    <dgm:pt modelId="{322D74B6-8CA7-45BC-8174-2AB0F0F77E7D}" type="pres">
      <dgm:prSet presAssocID="{6179B456-A733-483C-9434-9D2EC71CF736}" presName="sp" presStyleCnt="0"/>
      <dgm:spPr/>
    </dgm:pt>
    <dgm:pt modelId="{E0584E21-A8A1-4322-B5E6-1E7986360479}" type="pres">
      <dgm:prSet presAssocID="{72B8B6A1-37FD-40EE-9C10-01F54B89F786}" presName="composite" presStyleCnt="0"/>
      <dgm:spPr/>
    </dgm:pt>
    <dgm:pt modelId="{222EEF71-33E5-4C21-A240-2C8B807DF53D}" type="pres">
      <dgm:prSet presAssocID="{72B8B6A1-37FD-40EE-9C10-01F54B89F786}" presName="parentText" presStyleLbl="alignNode1" presStyleIdx="3" presStyleCnt="7">
        <dgm:presLayoutVars>
          <dgm:chMax val="1"/>
          <dgm:bulletEnabled val="1"/>
        </dgm:presLayoutVars>
      </dgm:prSet>
      <dgm:spPr/>
    </dgm:pt>
    <dgm:pt modelId="{9557C4B7-AC67-4C52-984D-2C956B6CCA54}" type="pres">
      <dgm:prSet presAssocID="{72B8B6A1-37FD-40EE-9C10-01F54B89F786}" presName="descendantText" presStyleLbl="alignAcc1" presStyleIdx="3" presStyleCnt="7" custLinFactNeighborX="335" custLinFactNeighborY="5851">
        <dgm:presLayoutVars>
          <dgm:bulletEnabled val="1"/>
        </dgm:presLayoutVars>
      </dgm:prSet>
      <dgm:spPr/>
    </dgm:pt>
    <dgm:pt modelId="{FE62C83E-C88F-4959-B12A-9945B26EEBCA}" type="pres">
      <dgm:prSet presAssocID="{07A1AC54-57F4-47CB-A79C-2F968C7D057D}" presName="sp" presStyleCnt="0"/>
      <dgm:spPr/>
    </dgm:pt>
    <dgm:pt modelId="{9EA7D17E-E836-4A8B-B77E-8B6942D6D8DE}" type="pres">
      <dgm:prSet presAssocID="{6F7AD31A-8689-415C-AC87-4E3DBDB908E1}" presName="composite" presStyleCnt="0"/>
      <dgm:spPr/>
    </dgm:pt>
    <dgm:pt modelId="{A1894DAD-7153-47E7-AA0B-C12680F782D1}" type="pres">
      <dgm:prSet presAssocID="{6F7AD31A-8689-415C-AC87-4E3DBDB908E1}" presName="parentText" presStyleLbl="alignNode1" presStyleIdx="4" presStyleCnt="7">
        <dgm:presLayoutVars>
          <dgm:chMax val="1"/>
          <dgm:bulletEnabled val="1"/>
        </dgm:presLayoutVars>
      </dgm:prSet>
      <dgm:spPr/>
    </dgm:pt>
    <dgm:pt modelId="{06D6FA0D-7B0D-4CE7-983A-9FB6E2A5003D}" type="pres">
      <dgm:prSet presAssocID="{6F7AD31A-8689-415C-AC87-4E3DBDB908E1}" presName="descendantText" presStyleLbl="alignAcc1" presStyleIdx="4" presStyleCnt="7" custScaleY="144670" custLinFactNeighborX="143" custLinFactNeighborY="8958">
        <dgm:presLayoutVars>
          <dgm:bulletEnabled val="1"/>
        </dgm:presLayoutVars>
      </dgm:prSet>
      <dgm:spPr/>
    </dgm:pt>
    <dgm:pt modelId="{210BBDCC-7BC7-45E8-99C7-CE4360451BA6}" type="pres">
      <dgm:prSet presAssocID="{FB74F8F1-56EF-476A-83C4-4F55E90511BA}" presName="sp" presStyleCnt="0"/>
      <dgm:spPr/>
    </dgm:pt>
    <dgm:pt modelId="{76E45D82-701F-42D5-B777-971C9CAA2F7A}" type="pres">
      <dgm:prSet presAssocID="{E3F5E157-3ED5-49C6-9902-6AF6B12430A2}" presName="composite" presStyleCnt="0"/>
      <dgm:spPr/>
    </dgm:pt>
    <dgm:pt modelId="{43FCF735-6BF3-41B5-B4AB-4944DD9520FB}" type="pres">
      <dgm:prSet presAssocID="{E3F5E157-3ED5-49C6-9902-6AF6B12430A2}" presName="parentText" presStyleLbl="alignNode1" presStyleIdx="5" presStyleCnt="7">
        <dgm:presLayoutVars>
          <dgm:chMax val="1"/>
          <dgm:bulletEnabled val="1"/>
        </dgm:presLayoutVars>
      </dgm:prSet>
      <dgm:spPr/>
    </dgm:pt>
    <dgm:pt modelId="{EE76027B-2709-44CB-A8EF-BD69B94E46A5}" type="pres">
      <dgm:prSet presAssocID="{E3F5E157-3ED5-49C6-9902-6AF6B12430A2}" presName="descendantText" presStyleLbl="alignAcc1" presStyleIdx="5" presStyleCnt="7" custLinFactNeighborX="143" custLinFactNeighborY="8050">
        <dgm:presLayoutVars>
          <dgm:bulletEnabled val="1"/>
        </dgm:presLayoutVars>
      </dgm:prSet>
      <dgm:spPr/>
    </dgm:pt>
    <dgm:pt modelId="{6869E0F3-7408-4A85-A51C-E898450DF6AA}" type="pres">
      <dgm:prSet presAssocID="{8C365437-3AEB-4B81-B6AF-D8486056C88F}" presName="sp" presStyleCnt="0"/>
      <dgm:spPr/>
    </dgm:pt>
    <dgm:pt modelId="{DF297F23-8904-48C9-B5DE-348161444ED5}" type="pres">
      <dgm:prSet presAssocID="{39BB806B-A4EE-443B-BC55-08E0C7CB0778}" presName="composite" presStyleCnt="0"/>
      <dgm:spPr/>
    </dgm:pt>
    <dgm:pt modelId="{2CB0005C-E162-49BE-BC70-8877C93995F1}" type="pres">
      <dgm:prSet presAssocID="{39BB806B-A4EE-443B-BC55-08E0C7CB0778}" presName="parentText" presStyleLbl="alignNode1" presStyleIdx="6" presStyleCnt="7">
        <dgm:presLayoutVars>
          <dgm:chMax val="1"/>
          <dgm:bulletEnabled val="1"/>
        </dgm:presLayoutVars>
      </dgm:prSet>
      <dgm:spPr/>
    </dgm:pt>
    <dgm:pt modelId="{B81028E6-00C5-480B-8EE1-963DD4F5D180}" type="pres">
      <dgm:prSet presAssocID="{39BB806B-A4EE-443B-BC55-08E0C7CB0778}" presName="descendantText" presStyleLbl="alignAcc1" presStyleIdx="6" presStyleCnt="7">
        <dgm:presLayoutVars>
          <dgm:bulletEnabled val="1"/>
        </dgm:presLayoutVars>
      </dgm:prSet>
      <dgm:spPr/>
    </dgm:pt>
  </dgm:ptLst>
  <dgm:cxnLst>
    <dgm:cxn modelId="{B10DB701-C8E8-47FB-B93A-0EDA8B96355E}" type="presOf" srcId="{BAFEB0D1-6390-446A-9D13-12AB1EFC7FBE}" destId="{56861FE7-72F0-4B69-825A-90DEDF9BB267}" srcOrd="0" destOrd="1" presId="urn:microsoft.com/office/officeart/2005/8/layout/chevron2"/>
    <dgm:cxn modelId="{69591206-1520-478B-9401-378CFBBD4BB8}" type="presOf" srcId="{70CEA78A-E48E-4993-85D1-621FBF2F4997}" destId="{56861FE7-72F0-4B69-825A-90DEDF9BB267}" srcOrd="0" destOrd="0" presId="urn:microsoft.com/office/officeart/2005/8/layout/chevron2"/>
    <dgm:cxn modelId="{3160090D-D9FF-499C-A1F3-918FD292DAC8}" type="presOf" srcId="{9F993F18-FC5D-4F2A-81B7-0ADDC70963DA}" destId="{1CD2241D-B5AE-4828-A659-6A238FE8EF86}" srcOrd="0" destOrd="0" presId="urn:microsoft.com/office/officeart/2005/8/layout/chevron2"/>
    <dgm:cxn modelId="{1D917F0D-F228-4E52-9326-16D6B0E05709}" srcId="{15218398-89AF-4717-967C-CB767681CEFD}" destId="{BAFEB0D1-6390-446A-9D13-12AB1EFC7FBE}" srcOrd="1" destOrd="0" parTransId="{FF50E7B5-D933-4541-A4A7-173EE3723E9E}" sibTransId="{9A18F0BA-0B92-4B07-A2D5-3E3906AC135F}"/>
    <dgm:cxn modelId="{EA149510-6FE8-4BF3-A86B-C20DA3510F71}" type="presOf" srcId="{39BB806B-A4EE-443B-BC55-08E0C7CB0778}" destId="{2CB0005C-E162-49BE-BC70-8877C93995F1}" srcOrd="0" destOrd="0" presId="urn:microsoft.com/office/officeart/2005/8/layout/chevron2"/>
    <dgm:cxn modelId="{5558C211-A3FF-4AFF-B955-908DD61390F6}" type="presOf" srcId="{1DBF913E-9F77-43AC-9008-6806BE9D344B}" destId="{06D6FA0D-7B0D-4CE7-983A-9FB6E2A5003D}" srcOrd="0" destOrd="0" presId="urn:microsoft.com/office/officeart/2005/8/layout/chevron2"/>
    <dgm:cxn modelId="{EEFB2D12-09F7-4711-9188-CE20F2B129F1}" type="presOf" srcId="{E3F5E157-3ED5-49C6-9902-6AF6B12430A2}" destId="{43FCF735-6BF3-41B5-B4AB-4944DD9520FB}" srcOrd="0" destOrd="0" presId="urn:microsoft.com/office/officeart/2005/8/layout/chevron2"/>
    <dgm:cxn modelId="{4761A116-A62E-4606-8BC6-B9BD44DC980B}" srcId="{1FE92FFC-68DB-40CD-B15B-910F86BB37F7}" destId="{72B8B6A1-37FD-40EE-9C10-01F54B89F786}" srcOrd="3" destOrd="0" parTransId="{0CD0EBE0-0056-4F39-812E-3B4C0D15F4B7}" sibTransId="{07A1AC54-57F4-47CB-A79C-2F968C7D057D}"/>
    <dgm:cxn modelId="{D59AEE18-0244-4DB5-8FEA-C7A83614D8EE}" srcId="{6F7AD31A-8689-415C-AC87-4E3DBDB908E1}" destId="{1DBF913E-9F77-43AC-9008-6806BE9D344B}" srcOrd="0" destOrd="0" parTransId="{7B7386EE-8C30-42A0-8D0E-A97143759680}" sibTransId="{2F930373-32BD-4E82-B80E-C118CFA9FDE6}"/>
    <dgm:cxn modelId="{61866C1B-AF1B-45E9-A14D-89454A75B269}" srcId="{15218398-89AF-4717-967C-CB767681CEFD}" destId="{70CEA78A-E48E-4993-85D1-621FBF2F4997}" srcOrd="0" destOrd="0" parTransId="{017C0457-C6F0-45AC-BABE-1BE330E0B54B}" sibTransId="{84A92115-E0F9-4C29-B4F9-5DFDEF5EBDB6}"/>
    <dgm:cxn modelId="{24AA361C-AD07-4F52-82A3-7CD600BE1076}" type="presOf" srcId="{9493C6E1-02A4-4820-B3BA-2B0CE7D643B9}" destId="{1749FB4C-6B64-4E12-9512-64D9F4857286}" srcOrd="0" destOrd="0" presId="urn:microsoft.com/office/officeart/2005/8/layout/chevron2"/>
    <dgm:cxn modelId="{03D8BA1C-40A6-40DD-A267-AF3F36435184}" srcId="{1FE92FFC-68DB-40CD-B15B-910F86BB37F7}" destId="{DBECD25E-1DB7-4BC6-AFB3-F79FC317181C}" srcOrd="1" destOrd="0" parTransId="{97459CE5-7F2B-4E5F-AF67-EEF43FD2794F}" sibTransId="{88E3F212-A679-4782-A8D4-E388A9C98A63}"/>
    <dgm:cxn modelId="{5EC7CA1D-AF68-4EF7-8558-061086F87468}" srcId="{1FE92FFC-68DB-40CD-B15B-910F86BB37F7}" destId="{9F993F18-FC5D-4F2A-81B7-0ADDC70963DA}" srcOrd="0" destOrd="0" parTransId="{C8725DEF-FBA6-4F23-9573-F784AD40CF7D}" sibTransId="{34C3ACD6-D717-4E08-9EDF-F9BA161EA61F}"/>
    <dgm:cxn modelId="{CC095121-0BB8-42C6-A739-EF66476714E1}" srcId="{E3F5E157-3ED5-49C6-9902-6AF6B12430A2}" destId="{9E3AC5AE-B3FF-4DEE-BF2E-45CCF4EC5CFE}" srcOrd="0" destOrd="0" parTransId="{4F9611FA-6408-48E2-83FE-0720EECC061A}" sibTransId="{13DEFAF5-E63B-473B-9FB3-920382A00528}"/>
    <dgm:cxn modelId="{2EDC6825-4479-4EB8-94E8-A785AD440F86}" type="presOf" srcId="{1FE92FFC-68DB-40CD-B15B-910F86BB37F7}" destId="{FB99B5F4-BD20-4B6F-8413-0AC9771221A8}" srcOrd="0" destOrd="0" presId="urn:microsoft.com/office/officeart/2005/8/layout/chevron2"/>
    <dgm:cxn modelId="{FD18E92B-DFA0-4A14-954A-4CB09790B4D9}" srcId="{1FE92FFC-68DB-40CD-B15B-910F86BB37F7}" destId="{E3F5E157-3ED5-49C6-9902-6AF6B12430A2}" srcOrd="5" destOrd="0" parTransId="{312D1D93-D63F-4935-8DBF-1FA30CFE99F3}" sibTransId="{8C365437-3AEB-4B81-B6AF-D8486056C88F}"/>
    <dgm:cxn modelId="{C4AD1230-E81C-4A5E-8080-9F4F866BDD4B}" srcId="{1FE92FFC-68DB-40CD-B15B-910F86BB37F7}" destId="{15218398-89AF-4717-967C-CB767681CEFD}" srcOrd="2" destOrd="0" parTransId="{2C63CB7C-D906-4903-B8AA-DE5B06A12FF4}" sibTransId="{6179B456-A733-483C-9434-9D2EC71CF736}"/>
    <dgm:cxn modelId="{B4B28F33-54DC-4638-A658-B2C5E7963E45}" srcId="{1FE92FFC-68DB-40CD-B15B-910F86BB37F7}" destId="{39BB806B-A4EE-443B-BC55-08E0C7CB0778}" srcOrd="6" destOrd="0" parTransId="{755F7E14-49CD-4F97-B604-9E1718A7C1E6}" sibTransId="{690DF883-40CF-4586-A489-F7064B7CE7E5}"/>
    <dgm:cxn modelId="{FD9B6844-9D7E-4E28-9D9B-87F60E042043}" type="presOf" srcId="{6F7AD31A-8689-415C-AC87-4E3DBDB908E1}" destId="{A1894DAD-7153-47E7-AA0B-C12680F782D1}" srcOrd="0" destOrd="0" presId="urn:microsoft.com/office/officeart/2005/8/layout/chevron2"/>
    <dgm:cxn modelId="{4AB4C064-5A65-403E-884B-D92839CAC736}" type="presOf" srcId="{15218398-89AF-4717-967C-CB767681CEFD}" destId="{84DD9BC3-DBBE-4FB3-B3E3-CA51EB83623E}" srcOrd="0" destOrd="0" presId="urn:microsoft.com/office/officeart/2005/8/layout/chevron2"/>
    <dgm:cxn modelId="{2A62EF44-86A3-4273-A58F-C4E669CC8C48}" type="presOf" srcId="{0B0051DC-0B07-48E3-9C8E-53B3FDCF8AC3}" destId="{9557C4B7-AC67-4C52-984D-2C956B6CCA54}" srcOrd="0" destOrd="0" presId="urn:microsoft.com/office/officeart/2005/8/layout/chevron2"/>
    <dgm:cxn modelId="{F07B7054-BD77-439E-BF01-86EF2F6F6CCE}" type="presOf" srcId="{DBECD25E-1DB7-4BC6-AFB3-F79FC317181C}" destId="{E1B1D409-78B4-42F7-99F8-1837F952DCC4}" srcOrd="0" destOrd="0" presId="urn:microsoft.com/office/officeart/2005/8/layout/chevron2"/>
    <dgm:cxn modelId="{0C839B59-6737-4B27-85BA-E37AE15A76A1}" srcId="{1FE92FFC-68DB-40CD-B15B-910F86BB37F7}" destId="{6F7AD31A-8689-415C-AC87-4E3DBDB908E1}" srcOrd="4" destOrd="0" parTransId="{6546DC0C-B784-4636-B9CF-BC9C698A8E12}" sibTransId="{FB74F8F1-56EF-476A-83C4-4F55E90511BA}"/>
    <dgm:cxn modelId="{5BD1585A-F2B9-4F30-86FC-A602E7AA2D69}" srcId="{9F993F18-FC5D-4F2A-81B7-0ADDC70963DA}" destId="{FEBA038A-3E0F-4B90-AB40-8ED36843592D}" srcOrd="0" destOrd="0" parTransId="{320F0494-7256-4725-9FF5-BA6FDF817F5E}" sibTransId="{7783ABEA-E27D-415C-BDCA-D103FB2CD849}"/>
    <dgm:cxn modelId="{F13C1396-984A-427E-8695-525CB94CC261}" type="presOf" srcId="{72B8B6A1-37FD-40EE-9C10-01F54B89F786}" destId="{222EEF71-33E5-4C21-A240-2C8B807DF53D}" srcOrd="0" destOrd="0" presId="urn:microsoft.com/office/officeart/2005/8/layout/chevron2"/>
    <dgm:cxn modelId="{E265D399-6A99-4B5C-86F7-CAB06EAB1D47}" type="presOf" srcId="{9E3AC5AE-B3FF-4DEE-BF2E-45CCF4EC5CFE}" destId="{EE76027B-2709-44CB-A8EF-BD69B94E46A5}" srcOrd="0" destOrd="0" presId="urn:microsoft.com/office/officeart/2005/8/layout/chevron2"/>
    <dgm:cxn modelId="{4C3E80D8-35C0-44C2-AE24-9C2AEA8307C1}" type="presOf" srcId="{FEBA038A-3E0F-4B90-AB40-8ED36843592D}" destId="{378629F3-9B70-46C5-B86D-36C019519361}" srcOrd="0" destOrd="0" presId="urn:microsoft.com/office/officeart/2005/8/layout/chevron2"/>
    <dgm:cxn modelId="{F99C20DC-BB73-4D18-B00D-996ABC636622}" srcId="{72B8B6A1-37FD-40EE-9C10-01F54B89F786}" destId="{0B0051DC-0B07-48E3-9C8E-53B3FDCF8AC3}" srcOrd="0" destOrd="0" parTransId="{93A69DD1-2A4A-4158-85E3-CCAECBE8D932}" sibTransId="{576EE19E-B296-472C-AEE9-F20CDF155C32}"/>
    <dgm:cxn modelId="{9EBC3DDC-65E0-40E8-B5EA-1AFB8BB96ACE}" srcId="{DBECD25E-1DB7-4BC6-AFB3-F79FC317181C}" destId="{9493C6E1-02A4-4820-B3BA-2B0CE7D643B9}" srcOrd="0" destOrd="0" parTransId="{7750C785-6A95-4C3C-8EF3-C0668FCDC42A}" sibTransId="{E54ED3E8-B624-42C1-AF58-2C9ED8CF5BAB}"/>
    <dgm:cxn modelId="{C39748EE-063C-4B2C-8800-C96C0BDC4BF8}" srcId="{39BB806B-A4EE-443B-BC55-08E0C7CB0778}" destId="{E6F313CC-8B47-4082-92E0-043F60E27D15}" srcOrd="0" destOrd="0" parTransId="{3140408A-CC7B-4F58-B312-723E423F9731}" sibTransId="{7FB7A425-016D-410C-B936-41A78DDBDACF}"/>
    <dgm:cxn modelId="{E88E1DFF-A0DB-4FCB-84EE-2B1A767C71C3}" type="presOf" srcId="{E6F313CC-8B47-4082-92E0-043F60E27D15}" destId="{B81028E6-00C5-480B-8EE1-963DD4F5D180}" srcOrd="0" destOrd="0" presId="urn:microsoft.com/office/officeart/2005/8/layout/chevron2"/>
    <dgm:cxn modelId="{AF258CE7-99A6-46FA-A380-72A83239AD09}" type="presParOf" srcId="{FB99B5F4-BD20-4B6F-8413-0AC9771221A8}" destId="{58E2049C-8DBF-42D7-905D-40E26E0B06B1}" srcOrd="0" destOrd="0" presId="urn:microsoft.com/office/officeart/2005/8/layout/chevron2"/>
    <dgm:cxn modelId="{CA452A86-B3A0-4039-AF33-24EE64ECF558}" type="presParOf" srcId="{58E2049C-8DBF-42D7-905D-40E26E0B06B1}" destId="{1CD2241D-B5AE-4828-A659-6A238FE8EF86}" srcOrd="0" destOrd="0" presId="urn:microsoft.com/office/officeart/2005/8/layout/chevron2"/>
    <dgm:cxn modelId="{793592BC-4FE6-44C3-A46B-A1791FDE08F7}" type="presParOf" srcId="{58E2049C-8DBF-42D7-905D-40E26E0B06B1}" destId="{378629F3-9B70-46C5-B86D-36C019519361}" srcOrd="1" destOrd="0" presId="urn:microsoft.com/office/officeart/2005/8/layout/chevron2"/>
    <dgm:cxn modelId="{2F4548A8-D508-4C48-AD5B-746DA24F8228}" type="presParOf" srcId="{FB99B5F4-BD20-4B6F-8413-0AC9771221A8}" destId="{3C807603-D1A6-47FF-9C29-BFBF2C3E6CDE}" srcOrd="1" destOrd="0" presId="urn:microsoft.com/office/officeart/2005/8/layout/chevron2"/>
    <dgm:cxn modelId="{0076BB40-FDA8-4592-B3B9-8D301C1D3CBB}" type="presParOf" srcId="{FB99B5F4-BD20-4B6F-8413-0AC9771221A8}" destId="{E32F0B0E-9537-4DB5-8B33-24B3A310153E}" srcOrd="2" destOrd="0" presId="urn:microsoft.com/office/officeart/2005/8/layout/chevron2"/>
    <dgm:cxn modelId="{6AE22FDF-C8A2-4CC3-AAE0-AEACF186C825}" type="presParOf" srcId="{E32F0B0E-9537-4DB5-8B33-24B3A310153E}" destId="{E1B1D409-78B4-42F7-99F8-1837F952DCC4}" srcOrd="0" destOrd="0" presId="urn:microsoft.com/office/officeart/2005/8/layout/chevron2"/>
    <dgm:cxn modelId="{5D291C8B-3B4E-4E35-8D09-E6B5CD13E9FA}" type="presParOf" srcId="{E32F0B0E-9537-4DB5-8B33-24B3A310153E}" destId="{1749FB4C-6B64-4E12-9512-64D9F4857286}" srcOrd="1" destOrd="0" presId="urn:microsoft.com/office/officeart/2005/8/layout/chevron2"/>
    <dgm:cxn modelId="{42E39E1A-D7E7-46B1-B1D1-01489C5E6C84}" type="presParOf" srcId="{FB99B5F4-BD20-4B6F-8413-0AC9771221A8}" destId="{A89B83C7-2D4A-4FF5-8895-B062A245EFAA}" srcOrd="3" destOrd="0" presId="urn:microsoft.com/office/officeart/2005/8/layout/chevron2"/>
    <dgm:cxn modelId="{33FE8111-22CC-4522-8E4A-DA4454D6E5A8}" type="presParOf" srcId="{FB99B5F4-BD20-4B6F-8413-0AC9771221A8}" destId="{B96D1AF7-4ACF-41B3-A30D-41E20FBB1ACA}" srcOrd="4" destOrd="0" presId="urn:microsoft.com/office/officeart/2005/8/layout/chevron2"/>
    <dgm:cxn modelId="{EB9AC43C-6EA7-42CD-99EF-5C91106A3443}" type="presParOf" srcId="{B96D1AF7-4ACF-41B3-A30D-41E20FBB1ACA}" destId="{84DD9BC3-DBBE-4FB3-B3E3-CA51EB83623E}" srcOrd="0" destOrd="0" presId="urn:microsoft.com/office/officeart/2005/8/layout/chevron2"/>
    <dgm:cxn modelId="{35585A77-07F4-422F-ACB1-9EB2F746A4A8}" type="presParOf" srcId="{B96D1AF7-4ACF-41B3-A30D-41E20FBB1ACA}" destId="{56861FE7-72F0-4B69-825A-90DEDF9BB267}" srcOrd="1" destOrd="0" presId="urn:microsoft.com/office/officeart/2005/8/layout/chevron2"/>
    <dgm:cxn modelId="{F003EED8-77B6-44F6-B954-5DB37B4CFA4A}" type="presParOf" srcId="{FB99B5F4-BD20-4B6F-8413-0AC9771221A8}" destId="{322D74B6-8CA7-45BC-8174-2AB0F0F77E7D}" srcOrd="5" destOrd="0" presId="urn:microsoft.com/office/officeart/2005/8/layout/chevron2"/>
    <dgm:cxn modelId="{1C4E9F1B-EB65-4982-9322-70E889753DC0}" type="presParOf" srcId="{FB99B5F4-BD20-4B6F-8413-0AC9771221A8}" destId="{E0584E21-A8A1-4322-B5E6-1E7986360479}" srcOrd="6" destOrd="0" presId="urn:microsoft.com/office/officeart/2005/8/layout/chevron2"/>
    <dgm:cxn modelId="{22B925E9-0BAA-4730-A9EF-E4440E3AA9BB}" type="presParOf" srcId="{E0584E21-A8A1-4322-B5E6-1E7986360479}" destId="{222EEF71-33E5-4C21-A240-2C8B807DF53D}" srcOrd="0" destOrd="0" presId="urn:microsoft.com/office/officeart/2005/8/layout/chevron2"/>
    <dgm:cxn modelId="{904DE277-4DF4-4B6D-AF6D-C83E349E1504}" type="presParOf" srcId="{E0584E21-A8A1-4322-B5E6-1E7986360479}" destId="{9557C4B7-AC67-4C52-984D-2C956B6CCA54}" srcOrd="1" destOrd="0" presId="urn:microsoft.com/office/officeart/2005/8/layout/chevron2"/>
    <dgm:cxn modelId="{1CA30710-37CF-419B-BF09-E070FAFED783}" type="presParOf" srcId="{FB99B5F4-BD20-4B6F-8413-0AC9771221A8}" destId="{FE62C83E-C88F-4959-B12A-9945B26EEBCA}" srcOrd="7" destOrd="0" presId="urn:microsoft.com/office/officeart/2005/8/layout/chevron2"/>
    <dgm:cxn modelId="{FB1C2A8E-04A2-4E4B-94D8-07C7BCAF9F2C}" type="presParOf" srcId="{FB99B5F4-BD20-4B6F-8413-0AC9771221A8}" destId="{9EA7D17E-E836-4A8B-B77E-8B6942D6D8DE}" srcOrd="8" destOrd="0" presId="urn:microsoft.com/office/officeart/2005/8/layout/chevron2"/>
    <dgm:cxn modelId="{6D1ED095-68EE-4E35-841B-FFFC7ACAF612}" type="presParOf" srcId="{9EA7D17E-E836-4A8B-B77E-8B6942D6D8DE}" destId="{A1894DAD-7153-47E7-AA0B-C12680F782D1}" srcOrd="0" destOrd="0" presId="urn:microsoft.com/office/officeart/2005/8/layout/chevron2"/>
    <dgm:cxn modelId="{89E9CA63-69FA-4BA8-AD40-3BF2AE3DD29B}" type="presParOf" srcId="{9EA7D17E-E836-4A8B-B77E-8B6942D6D8DE}" destId="{06D6FA0D-7B0D-4CE7-983A-9FB6E2A5003D}" srcOrd="1" destOrd="0" presId="urn:microsoft.com/office/officeart/2005/8/layout/chevron2"/>
    <dgm:cxn modelId="{E65E6212-12F0-475D-AA61-5FC5BFE15DDC}" type="presParOf" srcId="{FB99B5F4-BD20-4B6F-8413-0AC9771221A8}" destId="{210BBDCC-7BC7-45E8-99C7-CE4360451BA6}" srcOrd="9" destOrd="0" presId="urn:microsoft.com/office/officeart/2005/8/layout/chevron2"/>
    <dgm:cxn modelId="{006259A2-3DD5-4EE4-BB7D-DFCAEE250FDF}" type="presParOf" srcId="{FB99B5F4-BD20-4B6F-8413-0AC9771221A8}" destId="{76E45D82-701F-42D5-B777-971C9CAA2F7A}" srcOrd="10" destOrd="0" presId="urn:microsoft.com/office/officeart/2005/8/layout/chevron2"/>
    <dgm:cxn modelId="{7FEF2669-AFBA-4872-A0C1-192EB71351CA}" type="presParOf" srcId="{76E45D82-701F-42D5-B777-971C9CAA2F7A}" destId="{43FCF735-6BF3-41B5-B4AB-4944DD9520FB}" srcOrd="0" destOrd="0" presId="urn:microsoft.com/office/officeart/2005/8/layout/chevron2"/>
    <dgm:cxn modelId="{25FEDE8F-46C6-4764-B418-1575EA2B24B0}" type="presParOf" srcId="{76E45D82-701F-42D5-B777-971C9CAA2F7A}" destId="{EE76027B-2709-44CB-A8EF-BD69B94E46A5}" srcOrd="1" destOrd="0" presId="urn:microsoft.com/office/officeart/2005/8/layout/chevron2"/>
    <dgm:cxn modelId="{386EA21D-289C-43EE-95AB-467E0D429CA0}" type="presParOf" srcId="{FB99B5F4-BD20-4B6F-8413-0AC9771221A8}" destId="{6869E0F3-7408-4A85-A51C-E898450DF6AA}" srcOrd="11" destOrd="0" presId="urn:microsoft.com/office/officeart/2005/8/layout/chevron2"/>
    <dgm:cxn modelId="{B1CD2E5E-B018-4428-ACD0-A5ABA69B728C}" type="presParOf" srcId="{FB99B5F4-BD20-4B6F-8413-0AC9771221A8}" destId="{DF297F23-8904-48C9-B5DE-348161444ED5}" srcOrd="12" destOrd="0" presId="urn:microsoft.com/office/officeart/2005/8/layout/chevron2"/>
    <dgm:cxn modelId="{850F701E-36DD-4752-893D-BCD81B6CE612}" type="presParOf" srcId="{DF297F23-8904-48C9-B5DE-348161444ED5}" destId="{2CB0005C-E162-49BE-BC70-8877C93995F1}" srcOrd="0" destOrd="0" presId="urn:microsoft.com/office/officeart/2005/8/layout/chevron2"/>
    <dgm:cxn modelId="{889D5916-D58F-4CC7-9CE6-54B5F573D1DB}" type="presParOf" srcId="{DF297F23-8904-48C9-B5DE-348161444ED5}" destId="{B81028E6-00C5-480B-8EE1-963DD4F5D18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EC901-93F8-40D4-A5CA-4F4476B205F1}">
      <dsp:nvSpPr>
        <dsp:cNvPr id="0" name=""/>
        <dsp:cNvSpPr/>
      </dsp:nvSpPr>
      <dsp:spPr>
        <a:xfrm>
          <a:off x="0" y="414850"/>
          <a:ext cx="11864867" cy="806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DB4B0A-8AC4-4259-90C2-0AC5EEE104C2}">
      <dsp:nvSpPr>
        <dsp:cNvPr id="0" name=""/>
        <dsp:cNvSpPr/>
      </dsp:nvSpPr>
      <dsp:spPr>
        <a:xfrm>
          <a:off x="791303" y="243350"/>
          <a:ext cx="10282260" cy="838443"/>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3925" tIns="0" rIns="313925" bIns="0" numCol="1" spcCol="1270" anchor="ctr" anchorCtr="0">
          <a:noAutofit/>
        </a:bodyPr>
        <a:lstStyle/>
        <a:p>
          <a:pPr marL="0" lvl="0" indent="0" algn="just" defTabSz="622300">
            <a:lnSpc>
              <a:spcPct val="90000"/>
            </a:lnSpc>
            <a:spcBef>
              <a:spcPct val="0"/>
            </a:spcBef>
            <a:spcAft>
              <a:spcPct val="35000"/>
            </a:spcAft>
            <a:buNone/>
          </a:pPr>
          <a:r>
            <a:rPr lang="mn-MN" sz="1400" b="1" kern="1200" dirty="0">
              <a:latin typeface="Arial" panose="020B0604020202020204" pitchFamily="34" charset="0"/>
              <a:cs typeface="Arial" panose="020B0604020202020204" pitchFamily="34" charset="0"/>
            </a:rPr>
            <a:t>Манай байгууллага нь Дархан-Уул аймгийн Иргэдийн Төлөөлөгчдийн Хурлын тэргүүлэгчдийн  2016 оны 10 дугаар сарын 3-ны өдрийн 94-р тогтоолоор байгуулагдсан орон нутгийн өмчит аж ахуйн тооцоот үйлдвэрийн газар юм.</a:t>
          </a:r>
          <a:endParaRPr lang="en-US" sz="1400" b="1" kern="1200" dirty="0"/>
        </a:p>
      </dsp:txBody>
      <dsp:txXfrm>
        <a:off x="832232" y="284279"/>
        <a:ext cx="10200402" cy="756585"/>
      </dsp:txXfrm>
    </dsp:sp>
    <dsp:sp modelId="{A754ED77-09E2-417B-A40B-58CD0639029F}">
      <dsp:nvSpPr>
        <dsp:cNvPr id="0" name=""/>
        <dsp:cNvSpPr/>
      </dsp:nvSpPr>
      <dsp:spPr>
        <a:xfrm>
          <a:off x="0" y="2497030"/>
          <a:ext cx="11864867" cy="806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837BDF-3DEC-46DD-A8DD-10B9E4AB5DB3}">
      <dsp:nvSpPr>
        <dsp:cNvPr id="0" name=""/>
        <dsp:cNvSpPr/>
      </dsp:nvSpPr>
      <dsp:spPr>
        <a:xfrm>
          <a:off x="1063887" y="1471850"/>
          <a:ext cx="9737093" cy="157530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3925" tIns="0" rIns="313925" bIns="0" numCol="1" spcCol="1270" anchor="ctr" anchorCtr="0">
          <a:noAutofit/>
        </a:bodyPr>
        <a:lstStyle/>
        <a:p>
          <a:pPr marL="0" lvl="0" indent="0" algn="l" defTabSz="800100">
            <a:lnSpc>
              <a:spcPct val="90000"/>
            </a:lnSpc>
            <a:spcBef>
              <a:spcPct val="0"/>
            </a:spcBef>
            <a:spcAft>
              <a:spcPct val="35000"/>
            </a:spcAft>
            <a:buNone/>
          </a:pPr>
          <a:r>
            <a:rPr lang="mn-MN" sz="1800" b="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БАЙГУУЛЛАГЫН ҮЙЛ АЖИЛЛАГААНЫ ЭРХЭМ ЗОРИЛГО НЬ </a:t>
          </a:r>
          <a:r>
            <a:rPr lang="mn-MN" sz="1400" b="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авто зам ашиглалтын аюулгүй байдлыг ханган орон нутгийн зорчигч тээврийн үйлчилгээний хүртээмжийг сайжруулах, зам замын байгууламжийг хэрэглэгчийн эрэлт хэрэгцээнд нийцсэн аюулгүй, ая тухтай үйлчилгээ хүргэх нөхцөлийг бий болгоход чиглэнэ.</a:t>
          </a:r>
          <a:endParaRPr lang="en-US" sz="1400" b="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1140787" y="1548750"/>
        <a:ext cx="9583293" cy="1421500"/>
      </dsp:txXfrm>
    </dsp:sp>
    <dsp:sp modelId="{84D684A2-3D6A-47BF-8521-117141B2ABE4}">
      <dsp:nvSpPr>
        <dsp:cNvPr id="0" name=""/>
        <dsp:cNvSpPr/>
      </dsp:nvSpPr>
      <dsp:spPr>
        <a:xfrm>
          <a:off x="0" y="5274976"/>
          <a:ext cx="11864867" cy="806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BFD8FE-4BC8-421B-9411-DF0B6829A6D7}">
      <dsp:nvSpPr>
        <dsp:cNvPr id="0" name=""/>
        <dsp:cNvSpPr/>
      </dsp:nvSpPr>
      <dsp:spPr>
        <a:xfrm>
          <a:off x="367300" y="3301330"/>
          <a:ext cx="10980911" cy="2271065"/>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3925" tIns="0" rIns="313925" bIns="0" numCol="1" spcCol="1270" anchor="ctr" anchorCtr="0">
          <a:noAutofit/>
        </a:bodyPr>
        <a:lstStyle/>
        <a:p>
          <a:pPr marL="0" lvl="0" indent="0" algn="just" defTabSz="800100">
            <a:lnSpc>
              <a:spcPct val="90000"/>
            </a:lnSpc>
            <a:spcBef>
              <a:spcPct val="0"/>
            </a:spcBef>
            <a:spcAft>
              <a:spcPct val="35000"/>
            </a:spcAft>
            <a:buNone/>
          </a:pPr>
          <a:r>
            <a:rPr lang="mn-MN"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БАЙГУУЛЛАГЫН  ҮНДСЭН ЧИГ ҮҮРЭГ:</a:t>
          </a:r>
        </a:p>
        <a:p>
          <a:pPr marL="0" lvl="0" indent="0" algn="just" defTabSz="800100">
            <a:lnSpc>
              <a:spcPct val="90000"/>
            </a:lnSpc>
            <a:spcBef>
              <a:spcPct val="0"/>
            </a:spcBef>
            <a:spcAft>
              <a:spcPct val="35000"/>
            </a:spcAft>
            <a:buNone/>
          </a:pPr>
          <a:r>
            <a:rPr lang="mn-MN" sz="1400" b="1" kern="1200" dirty="0">
              <a:effectLst/>
              <a:latin typeface="Arial" panose="020B0604020202020204" pitchFamily="34" charset="0"/>
              <a:cs typeface="Arial" panose="020B0604020202020204" pitchFamily="34" charset="0"/>
            </a:rPr>
            <a:t>Орон нутгийн авто зам, замын байгууламжийн засвар арчлалтын ажил, авто замын мэдээллийн санг бүрдүүлэх, холбогдох судалгааг хийх, шинээр хийгдсэн авто замыг бүртгэлжүүлэх, Авто замын тухай хууль тогтоомжийн хэрэгжилтийг хангуулан ажиллах, орон нутгийн авто замын сангийн орлогыг бүрдүүлэх </a:t>
          </a:r>
        </a:p>
        <a:p>
          <a:pPr marL="0" lvl="0" indent="0" algn="just" defTabSz="800100">
            <a:lnSpc>
              <a:spcPct val="90000"/>
            </a:lnSpc>
            <a:spcBef>
              <a:spcPct val="0"/>
            </a:spcBef>
            <a:spcAft>
              <a:spcPct val="35000"/>
            </a:spcAft>
            <a:buNone/>
          </a:pPr>
          <a:r>
            <a:rPr lang="mn-MN" sz="1400" b="1" kern="1200" dirty="0">
              <a:effectLst/>
              <a:latin typeface="Arial" panose="020B0604020202020204" pitchFamily="34" charset="0"/>
              <a:cs typeface="Arial" panose="020B0604020202020204" pitchFamily="34" charset="0"/>
            </a:rPr>
            <a:t>Орон нутгийн зорчигч тээврийн үйлчилгээг зохион байгуулах, зорчигч тээврийн үйлчилгээ эрхлэгч ААН-дэд хяналт тавих, нийтийн тээврийн үйлчилгээний төлөвлөгөөний биелэлтийг хангуулан ажиллах, бүртгэлжүүлэх, Автотээврийн тухай хууль тогтоомжийн  хэрэгжилтийг хангуулан ажиллах</a:t>
          </a:r>
          <a:endParaRPr lang="en-US" sz="1400" b="1" kern="1200" dirty="0">
            <a:effectLst/>
          </a:endParaRPr>
        </a:p>
      </dsp:txBody>
      <dsp:txXfrm>
        <a:off x="478164" y="3412194"/>
        <a:ext cx="10759183" cy="2049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EA6B1-5F7A-46EE-9333-97CEC0CC8E03}">
      <dsp:nvSpPr>
        <dsp:cNvPr id="0" name=""/>
        <dsp:cNvSpPr/>
      </dsp:nvSpPr>
      <dsp:spPr>
        <a:xfrm>
          <a:off x="4930338" y="389701"/>
          <a:ext cx="1355269" cy="770136"/>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n-MN" sz="1600" b="1" kern="1200" dirty="0">
              <a:solidFill>
                <a:schemeClr val="accent1">
                  <a:lumMod val="50000"/>
                </a:schemeClr>
              </a:solidFill>
              <a:latin typeface="Arial" panose="020B0604020202020204" pitchFamily="34" charset="0"/>
              <a:cs typeface="Arial" panose="020B0604020202020204" pitchFamily="34" charset="0"/>
            </a:rPr>
            <a:t>Дарга</a:t>
          </a:r>
          <a:endParaRPr lang="en-US" sz="1600" b="1" kern="1200" dirty="0">
            <a:solidFill>
              <a:schemeClr val="accent1">
                <a:lumMod val="50000"/>
              </a:schemeClr>
            </a:solidFill>
            <a:latin typeface="Arial" panose="020B0604020202020204" pitchFamily="34" charset="0"/>
            <a:cs typeface="Arial" panose="020B0604020202020204" pitchFamily="34" charset="0"/>
          </a:endParaRPr>
        </a:p>
      </dsp:txBody>
      <dsp:txXfrm>
        <a:off x="4952895" y="412258"/>
        <a:ext cx="1310155" cy="725022"/>
      </dsp:txXfrm>
    </dsp:sp>
    <dsp:sp modelId="{7A604090-2223-409B-B641-2078743F29CC}">
      <dsp:nvSpPr>
        <dsp:cNvPr id="0" name=""/>
        <dsp:cNvSpPr/>
      </dsp:nvSpPr>
      <dsp:spPr>
        <a:xfrm>
          <a:off x="2950948" y="1159838"/>
          <a:ext cx="2657024" cy="391467"/>
        </a:xfrm>
        <a:custGeom>
          <a:avLst/>
          <a:gdLst/>
          <a:ahLst/>
          <a:cxnLst/>
          <a:rect l="0" t="0" r="0" b="0"/>
          <a:pathLst>
            <a:path>
              <a:moveTo>
                <a:pt x="2657024" y="0"/>
              </a:moveTo>
              <a:lnTo>
                <a:pt x="2657024" y="195733"/>
              </a:lnTo>
              <a:lnTo>
                <a:pt x="0" y="195733"/>
              </a:lnTo>
              <a:lnTo>
                <a:pt x="0" y="391467"/>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ED7A9FD-CC40-46AE-B7CA-73AE4D7B13CB}">
      <dsp:nvSpPr>
        <dsp:cNvPr id="0" name=""/>
        <dsp:cNvSpPr/>
      </dsp:nvSpPr>
      <dsp:spPr>
        <a:xfrm>
          <a:off x="2067552" y="1551305"/>
          <a:ext cx="1766791" cy="698483"/>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n-MN" sz="1600" b="1" kern="1200" dirty="0">
              <a:solidFill>
                <a:schemeClr val="bg1"/>
              </a:solidFill>
              <a:latin typeface="Arial" panose="020B0604020202020204" pitchFamily="34" charset="0"/>
              <a:cs typeface="Arial" panose="020B0604020202020204" pitchFamily="34" charset="0"/>
            </a:rPr>
            <a:t>Ерөнхий инженер</a:t>
          </a:r>
          <a:endParaRPr lang="en-US" sz="1600" b="1" kern="1200" dirty="0">
            <a:solidFill>
              <a:schemeClr val="bg1"/>
            </a:solidFill>
            <a:latin typeface="Arial" panose="020B0604020202020204" pitchFamily="34" charset="0"/>
            <a:cs typeface="Arial" panose="020B0604020202020204" pitchFamily="34" charset="0"/>
          </a:endParaRPr>
        </a:p>
      </dsp:txBody>
      <dsp:txXfrm>
        <a:off x="2088010" y="1571763"/>
        <a:ext cx="1725875" cy="657567"/>
      </dsp:txXfrm>
    </dsp:sp>
    <dsp:sp modelId="{63B3BCA6-75B5-4467-9B94-BF998C9E4506}">
      <dsp:nvSpPr>
        <dsp:cNvPr id="0" name=""/>
        <dsp:cNvSpPr/>
      </dsp:nvSpPr>
      <dsp:spPr>
        <a:xfrm>
          <a:off x="823289" y="2249788"/>
          <a:ext cx="2127658" cy="436442"/>
        </a:xfrm>
        <a:custGeom>
          <a:avLst/>
          <a:gdLst/>
          <a:ahLst/>
          <a:cxnLst/>
          <a:rect l="0" t="0" r="0" b="0"/>
          <a:pathLst>
            <a:path>
              <a:moveTo>
                <a:pt x="2127658" y="0"/>
              </a:moveTo>
              <a:lnTo>
                <a:pt x="2127658" y="218221"/>
              </a:lnTo>
              <a:lnTo>
                <a:pt x="0" y="218221"/>
              </a:lnTo>
              <a:lnTo>
                <a:pt x="0" y="436442"/>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39DA364-265E-429C-A12F-54863EC3D9E2}">
      <dsp:nvSpPr>
        <dsp:cNvPr id="0" name=""/>
        <dsp:cNvSpPr/>
      </dsp:nvSpPr>
      <dsp:spPr>
        <a:xfrm>
          <a:off x="4959" y="2686231"/>
          <a:ext cx="1636660" cy="109110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n-MN" sz="1600" b="1" kern="1200" dirty="0">
              <a:solidFill>
                <a:schemeClr val="bg1"/>
              </a:solidFill>
              <a:latin typeface="Arial" panose="020B0604020202020204" pitchFamily="34" charset="0"/>
              <a:cs typeface="Arial" panose="020B0604020202020204" pitchFamily="34" charset="0"/>
            </a:rPr>
            <a:t>Авто замын инженер</a:t>
          </a:r>
          <a:endParaRPr lang="en-US" sz="1600" b="1" kern="1200" dirty="0">
            <a:solidFill>
              <a:schemeClr val="bg1"/>
            </a:solidFill>
            <a:latin typeface="Arial" panose="020B0604020202020204" pitchFamily="34" charset="0"/>
            <a:cs typeface="Arial" panose="020B0604020202020204" pitchFamily="34" charset="0"/>
          </a:endParaRPr>
        </a:p>
      </dsp:txBody>
      <dsp:txXfrm>
        <a:off x="36916" y="2718188"/>
        <a:ext cx="1572746" cy="1027193"/>
      </dsp:txXfrm>
    </dsp:sp>
    <dsp:sp modelId="{905142F9-869A-4D86-860D-61D4EACFF23F}">
      <dsp:nvSpPr>
        <dsp:cNvPr id="0" name=""/>
        <dsp:cNvSpPr/>
      </dsp:nvSpPr>
      <dsp:spPr>
        <a:xfrm>
          <a:off x="777569" y="3777338"/>
          <a:ext cx="91440" cy="436442"/>
        </a:xfrm>
        <a:custGeom>
          <a:avLst/>
          <a:gdLst/>
          <a:ahLst/>
          <a:cxnLst/>
          <a:rect l="0" t="0" r="0" b="0"/>
          <a:pathLst>
            <a:path>
              <a:moveTo>
                <a:pt x="45720" y="0"/>
              </a:moveTo>
              <a:lnTo>
                <a:pt x="45720" y="436442"/>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097CEB3-8B29-4723-BBF5-EDD5DCF200BA}">
      <dsp:nvSpPr>
        <dsp:cNvPr id="0" name=""/>
        <dsp:cNvSpPr/>
      </dsp:nvSpPr>
      <dsp:spPr>
        <a:xfrm>
          <a:off x="4959" y="4213781"/>
          <a:ext cx="1636660" cy="1091107"/>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b="1" kern="1200" dirty="0">
              <a:solidFill>
                <a:schemeClr val="bg1"/>
              </a:solidFill>
              <a:latin typeface="Arial" panose="020B0604020202020204" pitchFamily="34" charset="0"/>
              <a:cs typeface="Arial" panose="020B0604020202020204" pitchFamily="34" charset="0"/>
            </a:rPr>
            <a:t>Замын ажилтан</a:t>
          </a:r>
        </a:p>
        <a:p>
          <a:pPr marL="0" lvl="0" indent="0" algn="ctr" defTabSz="622300">
            <a:lnSpc>
              <a:spcPct val="90000"/>
            </a:lnSpc>
            <a:spcBef>
              <a:spcPct val="0"/>
            </a:spcBef>
            <a:spcAft>
              <a:spcPct val="35000"/>
            </a:spcAft>
            <a:buNone/>
          </a:pPr>
          <a:r>
            <a:rPr lang="mn-MN" sz="1400" b="1" kern="1200" dirty="0">
              <a:solidFill>
                <a:schemeClr val="bg1"/>
              </a:solidFill>
              <a:latin typeface="Arial" panose="020B0604020202020204" pitchFamily="34" charset="0"/>
              <a:cs typeface="Arial" panose="020B0604020202020204" pitchFamily="34" charset="0"/>
            </a:rPr>
            <a:t>Үндсэн -3</a:t>
          </a:r>
        </a:p>
        <a:p>
          <a:pPr marL="0" lvl="0" indent="0" algn="ctr" defTabSz="622300">
            <a:lnSpc>
              <a:spcPct val="90000"/>
            </a:lnSpc>
            <a:spcBef>
              <a:spcPct val="0"/>
            </a:spcBef>
            <a:spcAft>
              <a:spcPct val="35000"/>
            </a:spcAft>
            <a:buNone/>
          </a:pPr>
          <a:r>
            <a:rPr lang="mn-MN" sz="1400" b="1" kern="1200" dirty="0">
              <a:solidFill>
                <a:schemeClr val="bg1"/>
              </a:solidFill>
              <a:latin typeface="Arial" panose="020B0604020202020204" pitchFamily="34" charset="0"/>
              <a:cs typeface="Arial" panose="020B0604020202020204" pitchFamily="34" charset="0"/>
            </a:rPr>
            <a:t> Гэрээт- 3</a:t>
          </a:r>
          <a:endParaRPr lang="en-US" sz="1200" b="1" kern="1200" dirty="0">
            <a:solidFill>
              <a:schemeClr val="bg1"/>
            </a:solidFill>
            <a:latin typeface="Arial" panose="020B0604020202020204" pitchFamily="34" charset="0"/>
            <a:cs typeface="Arial" panose="020B0604020202020204" pitchFamily="34" charset="0"/>
          </a:endParaRPr>
        </a:p>
      </dsp:txBody>
      <dsp:txXfrm>
        <a:off x="36916" y="4245738"/>
        <a:ext cx="1572746" cy="1027193"/>
      </dsp:txXfrm>
    </dsp:sp>
    <dsp:sp modelId="{457A6C19-4CFB-454A-9F3E-889D06F33043}">
      <dsp:nvSpPr>
        <dsp:cNvPr id="0" name=""/>
        <dsp:cNvSpPr/>
      </dsp:nvSpPr>
      <dsp:spPr>
        <a:xfrm>
          <a:off x="2905228" y="2249788"/>
          <a:ext cx="91440" cy="436442"/>
        </a:xfrm>
        <a:custGeom>
          <a:avLst/>
          <a:gdLst/>
          <a:ahLst/>
          <a:cxnLst/>
          <a:rect l="0" t="0" r="0" b="0"/>
          <a:pathLst>
            <a:path>
              <a:moveTo>
                <a:pt x="45720" y="0"/>
              </a:moveTo>
              <a:lnTo>
                <a:pt x="45720" y="436442"/>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8177812-6D3F-4A00-8AA7-C9FAC239611E}">
      <dsp:nvSpPr>
        <dsp:cNvPr id="0" name=""/>
        <dsp:cNvSpPr/>
      </dsp:nvSpPr>
      <dsp:spPr>
        <a:xfrm>
          <a:off x="2132618" y="2686231"/>
          <a:ext cx="1636660" cy="109110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n-MN" sz="1600" b="1" kern="1200" dirty="0">
              <a:solidFill>
                <a:schemeClr val="bg1"/>
              </a:solidFill>
              <a:latin typeface="Arial" panose="020B0604020202020204" pitchFamily="34" charset="0"/>
              <a:cs typeface="Arial" panose="020B0604020202020204" pitchFamily="34" charset="0"/>
            </a:rPr>
            <a:t>Тээврийн инженер</a:t>
          </a:r>
          <a:endParaRPr lang="en-US" sz="1600" b="1" kern="1200" dirty="0">
            <a:solidFill>
              <a:schemeClr val="bg1"/>
            </a:solidFill>
            <a:latin typeface="Arial" panose="020B0604020202020204" pitchFamily="34" charset="0"/>
            <a:cs typeface="Arial" panose="020B0604020202020204" pitchFamily="34" charset="0"/>
          </a:endParaRPr>
        </a:p>
      </dsp:txBody>
      <dsp:txXfrm>
        <a:off x="2164575" y="2718188"/>
        <a:ext cx="1572746" cy="1027193"/>
      </dsp:txXfrm>
    </dsp:sp>
    <dsp:sp modelId="{0D8533C0-2298-4686-BB14-F2808859CECA}">
      <dsp:nvSpPr>
        <dsp:cNvPr id="0" name=""/>
        <dsp:cNvSpPr/>
      </dsp:nvSpPr>
      <dsp:spPr>
        <a:xfrm>
          <a:off x="2905228" y="3777338"/>
          <a:ext cx="91440" cy="436442"/>
        </a:xfrm>
        <a:custGeom>
          <a:avLst/>
          <a:gdLst/>
          <a:ahLst/>
          <a:cxnLst/>
          <a:rect l="0" t="0" r="0" b="0"/>
          <a:pathLst>
            <a:path>
              <a:moveTo>
                <a:pt x="45720" y="0"/>
              </a:moveTo>
              <a:lnTo>
                <a:pt x="45720" y="436442"/>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692E3AF-2437-4F50-AA40-0E95B75BD5F7}">
      <dsp:nvSpPr>
        <dsp:cNvPr id="0" name=""/>
        <dsp:cNvSpPr/>
      </dsp:nvSpPr>
      <dsp:spPr>
        <a:xfrm>
          <a:off x="2132618" y="4213781"/>
          <a:ext cx="1636660" cy="1091107"/>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n-MN" sz="1600" b="1" kern="1200" dirty="0">
              <a:solidFill>
                <a:schemeClr val="bg1"/>
              </a:solidFill>
              <a:latin typeface="Arial" panose="020B0604020202020204" pitchFamily="34" charset="0"/>
              <a:cs typeface="Arial" panose="020B0604020202020204" pitchFamily="34" charset="0"/>
            </a:rPr>
            <a:t>Нийтийн тээврийн диспетчер-2</a:t>
          </a:r>
          <a:endParaRPr lang="en-US" sz="1600" b="1" kern="1200" dirty="0">
            <a:solidFill>
              <a:schemeClr val="bg1"/>
            </a:solidFill>
            <a:latin typeface="Arial" panose="020B0604020202020204" pitchFamily="34" charset="0"/>
            <a:cs typeface="Arial" panose="020B0604020202020204" pitchFamily="34" charset="0"/>
          </a:endParaRPr>
        </a:p>
      </dsp:txBody>
      <dsp:txXfrm>
        <a:off x="2164575" y="4245738"/>
        <a:ext cx="1572746" cy="1027193"/>
      </dsp:txXfrm>
    </dsp:sp>
    <dsp:sp modelId="{21AE4D42-E40B-407F-A838-BC090A1D805A}">
      <dsp:nvSpPr>
        <dsp:cNvPr id="0" name=""/>
        <dsp:cNvSpPr/>
      </dsp:nvSpPr>
      <dsp:spPr>
        <a:xfrm>
          <a:off x="2950948" y="2249788"/>
          <a:ext cx="2127658" cy="436442"/>
        </a:xfrm>
        <a:custGeom>
          <a:avLst/>
          <a:gdLst/>
          <a:ahLst/>
          <a:cxnLst/>
          <a:rect l="0" t="0" r="0" b="0"/>
          <a:pathLst>
            <a:path>
              <a:moveTo>
                <a:pt x="0" y="0"/>
              </a:moveTo>
              <a:lnTo>
                <a:pt x="0" y="218221"/>
              </a:lnTo>
              <a:lnTo>
                <a:pt x="2127658" y="218221"/>
              </a:lnTo>
              <a:lnTo>
                <a:pt x="2127658" y="436442"/>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75800DA-C048-467F-BC91-D87395B7B4A7}">
      <dsp:nvSpPr>
        <dsp:cNvPr id="0" name=""/>
        <dsp:cNvSpPr/>
      </dsp:nvSpPr>
      <dsp:spPr>
        <a:xfrm>
          <a:off x="4260277" y="2686231"/>
          <a:ext cx="1636660" cy="109110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n-MN" sz="1600" b="1" kern="1200" dirty="0">
              <a:solidFill>
                <a:schemeClr val="bg1"/>
              </a:solidFill>
              <a:latin typeface="Arial" panose="020B0604020202020204" pitchFamily="34" charset="0"/>
              <a:cs typeface="Arial" panose="020B0604020202020204" pitchFamily="34" charset="0"/>
            </a:rPr>
            <a:t>Шалган бүртгэх товчооны диспетчер-7</a:t>
          </a:r>
          <a:endParaRPr lang="en-US" sz="1600" b="1" kern="1200" dirty="0">
            <a:solidFill>
              <a:schemeClr val="bg1"/>
            </a:solidFill>
            <a:latin typeface="Arial" panose="020B0604020202020204" pitchFamily="34" charset="0"/>
            <a:cs typeface="Arial" panose="020B0604020202020204" pitchFamily="34" charset="0"/>
          </a:endParaRPr>
        </a:p>
      </dsp:txBody>
      <dsp:txXfrm>
        <a:off x="4292234" y="2718188"/>
        <a:ext cx="1572746" cy="1027193"/>
      </dsp:txXfrm>
    </dsp:sp>
    <dsp:sp modelId="{C35E1D3E-4BCC-46AE-9AC0-FA17D27AAD87}">
      <dsp:nvSpPr>
        <dsp:cNvPr id="0" name=""/>
        <dsp:cNvSpPr/>
      </dsp:nvSpPr>
      <dsp:spPr>
        <a:xfrm>
          <a:off x="5607973" y="1159838"/>
          <a:ext cx="2662122" cy="391467"/>
        </a:xfrm>
        <a:custGeom>
          <a:avLst/>
          <a:gdLst/>
          <a:ahLst/>
          <a:cxnLst/>
          <a:rect l="0" t="0" r="0" b="0"/>
          <a:pathLst>
            <a:path>
              <a:moveTo>
                <a:pt x="0" y="0"/>
              </a:moveTo>
              <a:lnTo>
                <a:pt x="0" y="195733"/>
              </a:lnTo>
              <a:lnTo>
                <a:pt x="2662122" y="195733"/>
              </a:lnTo>
              <a:lnTo>
                <a:pt x="2662122" y="391467"/>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39FC625-A278-47C3-9D2E-D0FA58A38597}">
      <dsp:nvSpPr>
        <dsp:cNvPr id="0" name=""/>
        <dsp:cNvSpPr/>
      </dsp:nvSpPr>
      <dsp:spPr>
        <a:xfrm>
          <a:off x="7451765" y="1551305"/>
          <a:ext cx="1636660" cy="673234"/>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n-MN" sz="1600" b="1" kern="1200" dirty="0">
              <a:solidFill>
                <a:schemeClr val="bg1"/>
              </a:solidFill>
              <a:latin typeface="Arial" panose="020B0604020202020204" pitchFamily="34" charset="0"/>
              <a:cs typeface="Arial" panose="020B0604020202020204" pitchFamily="34" charset="0"/>
            </a:rPr>
            <a:t>Нягтлан, </a:t>
          </a:r>
          <a:r>
            <a:rPr lang="en-US" sz="1600" b="1" kern="1200" dirty="0">
              <a:solidFill>
                <a:schemeClr val="bg1"/>
              </a:solidFill>
              <a:latin typeface="Arial" panose="020B0604020202020204" pitchFamily="34" charset="0"/>
              <a:cs typeface="Arial" panose="020B0604020202020204" pitchFamily="34" charset="0"/>
            </a:rPr>
            <a:t>/</a:t>
          </a:r>
          <a:r>
            <a:rPr lang="mn-MN" sz="1600" b="1" kern="1200" dirty="0">
              <a:solidFill>
                <a:schemeClr val="bg1"/>
              </a:solidFill>
              <a:latin typeface="Arial" panose="020B0604020202020204" pitchFamily="34" charset="0"/>
              <a:cs typeface="Arial" panose="020B0604020202020204" pitchFamily="34" charset="0"/>
            </a:rPr>
            <a:t>бичиг хэрэг</a:t>
          </a:r>
          <a:r>
            <a:rPr lang="en-US" sz="1600" b="1" kern="1200" dirty="0">
              <a:solidFill>
                <a:schemeClr val="bg1"/>
              </a:solidFill>
              <a:latin typeface="Arial" panose="020B0604020202020204" pitchFamily="34" charset="0"/>
              <a:cs typeface="Arial" panose="020B0604020202020204" pitchFamily="34" charset="0"/>
            </a:rPr>
            <a:t>/</a:t>
          </a:r>
        </a:p>
      </dsp:txBody>
      <dsp:txXfrm>
        <a:off x="7471483" y="1571023"/>
        <a:ext cx="1597224" cy="633798"/>
      </dsp:txXfrm>
    </dsp:sp>
    <dsp:sp modelId="{167B7440-6B21-48D3-A7EC-8295FFAEBA73}">
      <dsp:nvSpPr>
        <dsp:cNvPr id="0" name=""/>
        <dsp:cNvSpPr/>
      </dsp:nvSpPr>
      <dsp:spPr>
        <a:xfrm>
          <a:off x="7206266" y="2224540"/>
          <a:ext cx="1063829" cy="436442"/>
        </a:xfrm>
        <a:custGeom>
          <a:avLst/>
          <a:gdLst/>
          <a:ahLst/>
          <a:cxnLst/>
          <a:rect l="0" t="0" r="0" b="0"/>
          <a:pathLst>
            <a:path>
              <a:moveTo>
                <a:pt x="1063829" y="0"/>
              </a:moveTo>
              <a:lnTo>
                <a:pt x="1063829" y="218221"/>
              </a:lnTo>
              <a:lnTo>
                <a:pt x="0" y="218221"/>
              </a:lnTo>
              <a:lnTo>
                <a:pt x="0" y="436442"/>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880AD4E-7F5A-403E-A1D1-DE99C239B590}">
      <dsp:nvSpPr>
        <dsp:cNvPr id="0" name=""/>
        <dsp:cNvSpPr/>
      </dsp:nvSpPr>
      <dsp:spPr>
        <a:xfrm>
          <a:off x="6387935" y="2660983"/>
          <a:ext cx="1636660" cy="109110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n-MN" sz="1600" b="1" kern="1200">
              <a:solidFill>
                <a:schemeClr val="bg1"/>
              </a:solidFill>
              <a:latin typeface="Arial" panose="020B0604020202020204" pitchFamily="34" charset="0"/>
              <a:cs typeface="Arial" panose="020B0604020202020204" pitchFamily="34" charset="0"/>
            </a:rPr>
            <a:t>Замын сангийн ажилтан</a:t>
          </a:r>
          <a:endParaRPr lang="en-US" sz="1600" b="1" kern="1200">
            <a:solidFill>
              <a:schemeClr val="bg1"/>
            </a:solidFill>
            <a:latin typeface="Arial" panose="020B0604020202020204" pitchFamily="34" charset="0"/>
            <a:cs typeface="Arial" panose="020B0604020202020204" pitchFamily="34" charset="0"/>
          </a:endParaRPr>
        </a:p>
      </dsp:txBody>
      <dsp:txXfrm>
        <a:off x="6419892" y="2692940"/>
        <a:ext cx="1572746" cy="1027193"/>
      </dsp:txXfrm>
    </dsp:sp>
    <dsp:sp modelId="{89061657-5819-464F-A87D-E00AE65AD583}">
      <dsp:nvSpPr>
        <dsp:cNvPr id="0" name=""/>
        <dsp:cNvSpPr/>
      </dsp:nvSpPr>
      <dsp:spPr>
        <a:xfrm>
          <a:off x="8270095" y="2224540"/>
          <a:ext cx="1063829" cy="436442"/>
        </a:xfrm>
        <a:custGeom>
          <a:avLst/>
          <a:gdLst/>
          <a:ahLst/>
          <a:cxnLst/>
          <a:rect l="0" t="0" r="0" b="0"/>
          <a:pathLst>
            <a:path>
              <a:moveTo>
                <a:pt x="0" y="0"/>
              </a:moveTo>
              <a:lnTo>
                <a:pt x="0" y="218221"/>
              </a:lnTo>
              <a:lnTo>
                <a:pt x="1063829" y="218221"/>
              </a:lnTo>
              <a:lnTo>
                <a:pt x="1063829" y="436442"/>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CB06DF9-B248-4752-9D06-64A7D362190D}">
      <dsp:nvSpPr>
        <dsp:cNvPr id="0" name=""/>
        <dsp:cNvSpPr/>
      </dsp:nvSpPr>
      <dsp:spPr>
        <a:xfrm>
          <a:off x="8515594" y="2660983"/>
          <a:ext cx="1636660" cy="109110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n-MN" sz="1600" b="1" kern="1200">
              <a:solidFill>
                <a:schemeClr val="bg1"/>
              </a:solidFill>
              <a:latin typeface="Arial" panose="020B0604020202020204" pitchFamily="34" charset="0"/>
              <a:cs typeface="Arial" panose="020B0604020202020204" pitchFamily="34" charset="0"/>
            </a:rPr>
            <a:t>Нярав</a:t>
          </a:r>
        </a:p>
      </dsp:txBody>
      <dsp:txXfrm>
        <a:off x="8547551" y="2692940"/>
        <a:ext cx="1572746" cy="10271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2241D-B5AE-4828-A659-6A238FE8EF86}">
      <dsp:nvSpPr>
        <dsp:cNvPr id="0" name=""/>
        <dsp:cNvSpPr/>
      </dsp:nvSpPr>
      <dsp:spPr>
        <a:xfrm rot="5400000">
          <a:off x="-171962" y="154655"/>
          <a:ext cx="1008515" cy="705960"/>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mn-MN" sz="1200" b="1" kern="1200" dirty="0">
              <a:solidFill>
                <a:schemeClr val="bg1"/>
              </a:solidFill>
              <a:latin typeface="Arial" panose="020B0604020202020204" pitchFamily="34" charset="0"/>
              <a:cs typeface="Arial" panose="020B0604020202020204" pitchFamily="34" charset="0"/>
            </a:rPr>
            <a:t>1</a:t>
          </a:r>
          <a:endParaRPr lang="en-US" sz="1200" b="1" kern="1200" dirty="0">
            <a:solidFill>
              <a:schemeClr val="bg1"/>
            </a:solidFill>
            <a:latin typeface="Arial" panose="020B0604020202020204" pitchFamily="34" charset="0"/>
            <a:cs typeface="Arial" panose="020B0604020202020204" pitchFamily="34" charset="0"/>
          </a:endParaRPr>
        </a:p>
      </dsp:txBody>
      <dsp:txXfrm rot="-5400000">
        <a:off x="-20684" y="356357"/>
        <a:ext cx="705960" cy="302555"/>
      </dsp:txXfrm>
    </dsp:sp>
    <dsp:sp modelId="{378629F3-9B70-46C5-B86D-36C019519361}">
      <dsp:nvSpPr>
        <dsp:cNvPr id="0" name=""/>
        <dsp:cNvSpPr/>
      </dsp:nvSpPr>
      <dsp:spPr>
        <a:xfrm rot="5400000">
          <a:off x="5444055" y="-4742150"/>
          <a:ext cx="655535" cy="10139836"/>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mn-MN" sz="1600" b="1" kern="1200" dirty="0">
              <a:solidFill>
                <a:schemeClr val="tx1"/>
              </a:solidFill>
              <a:latin typeface="Arial" panose="020B0604020202020204" pitchFamily="34" charset="0"/>
              <a:cs typeface="Arial" panose="020B0604020202020204" pitchFamily="34" charset="0"/>
            </a:rPr>
            <a:t>ЗАМЫН ЗАСВАР АРЧИЛАЛТЫН АЖИЛ БУЮУ НӨХӨӨС -</a:t>
          </a:r>
          <a:r>
            <a:rPr lang="mn-MN" altLang="en-US" sz="1600" b="1" kern="1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4500м2</a:t>
          </a:r>
          <a:endParaRPr lang="en-US" sz="1600" b="1" kern="1200" dirty="0">
            <a:solidFill>
              <a:schemeClr val="tx1"/>
            </a:solidFill>
            <a:latin typeface="Arial" panose="020B0604020202020204" pitchFamily="34" charset="0"/>
            <a:cs typeface="Arial" panose="020B0604020202020204" pitchFamily="34" charset="0"/>
          </a:endParaRPr>
        </a:p>
      </dsp:txBody>
      <dsp:txXfrm rot="-5400000">
        <a:off x="701905" y="32001"/>
        <a:ext cx="10107835" cy="591533"/>
      </dsp:txXfrm>
    </dsp:sp>
    <dsp:sp modelId="{E1B1D409-78B4-42F7-99F8-1837F952DCC4}">
      <dsp:nvSpPr>
        <dsp:cNvPr id="0" name=""/>
        <dsp:cNvSpPr/>
      </dsp:nvSpPr>
      <dsp:spPr>
        <a:xfrm rot="5400000">
          <a:off x="-171962" y="1071060"/>
          <a:ext cx="1008515" cy="705960"/>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mn-MN" sz="1200" b="1" kern="1200" dirty="0">
              <a:solidFill>
                <a:schemeClr val="bg1"/>
              </a:solidFill>
              <a:latin typeface="Arial" panose="020B0604020202020204" pitchFamily="34" charset="0"/>
              <a:cs typeface="Arial" panose="020B0604020202020204" pitchFamily="34" charset="0"/>
            </a:rPr>
            <a:t>2</a:t>
          </a:r>
          <a:endParaRPr lang="en-US" sz="1200" b="1" kern="1200" dirty="0">
            <a:solidFill>
              <a:schemeClr val="bg1"/>
            </a:solidFill>
            <a:latin typeface="Arial" panose="020B0604020202020204" pitchFamily="34" charset="0"/>
            <a:cs typeface="Arial" panose="020B0604020202020204" pitchFamily="34" charset="0"/>
          </a:endParaRPr>
        </a:p>
      </dsp:txBody>
      <dsp:txXfrm rot="-5400000">
        <a:off x="-20684" y="1272762"/>
        <a:ext cx="705960" cy="302555"/>
      </dsp:txXfrm>
    </dsp:sp>
    <dsp:sp modelId="{1749FB4C-6B64-4E12-9512-64D9F4857286}">
      <dsp:nvSpPr>
        <dsp:cNvPr id="0" name=""/>
        <dsp:cNvSpPr/>
      </dsp:nvSpPr>
      <dsp:spPr>
        <a:xfrm rot="5400000">
          <a:off x="5427426" y="-3822367"/>
          <a:ext cx="655535" cy="10139836"/>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mn-MN" sz="1600" b="1" kern="1200" dirty="0">
              <a:latin typeface="Arial" panose="020B0604020202020204" pitchFamily="34" charset="0"/>
              <a:cs typeface="Arial" panose="020B0604020202020204" pitchFamily="34" charset="0"/>
            </a:rPr>
            <a:t>АН ЦАВЫН ТОРОН ХАГАРАЛЫГ НӨХӨХ -</a:t>
          </a:r>
          <a:r>
            <a:rPr lang="mn-MN" altLang="en-US" sz="1600" b="1" kern="1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19000 у/м</a:t>
          </a:r>
          <a:endParaRPr lang="en-US" sz="1600" b="1" kern="1200" dirty="0">
            <a:latin typeface="Arial" panose="020B0604020202020204" pitchFamily="34" charset="0"/>
            <a:cs typeface="Arial" panose="020B0604020202020204" pitchFamily="34" charset="0"/>
          </a:endParaRPr>
        </a:p>
      </dsp:txBody>
      <dsp:txXfrm rot="-5400000">
        <a:off x="685276" y="951784"/>
        <a:ext cx="10107835" cy="591533"/>
      </dsp:txXfrm>
    </dsp:sp>
    <dsp:sp modelId="{84DD9BC3-DBBE-4FB3-B3E3-CA51EB83623E}">
      <dsp:nvSpPr>
        <dsp:cNvPr id="0" name=""/>
        <dsp:cNvSpPr/>
      </dsp:nvSpPr>
      <dsp:spPr>
        <a:xfrm rot="5400000">
          <a:off x="-171962" y="2108886"/>
          <a:ext cx="1008515" cy="705960"/>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mn-MN" sz="1200" b="1" kern="1200" dirty="0">
              <a:solidFill>
                <a:schemeClr val="bg1"/>
              </a:solidFill>
              <a:latin typeface="Arial" panose="020B0604020202020204" pitchFamily="34" charset="0"/>
              <a:cs typeface="Arial" panose="020B0604020202020204" pitchFamily="34" charset="0"/>
            </a:rPr>
            <a:t>3</a:t>
          </a:r>
          <a:endParaRPr lang="en-US" sz="1200" b="1" kern="1200" dirty="0">
            <a:solidFill>
              <a:schemeClr val="bg1"/>
            </a:solidFill>
            <a:latin typeface="Arial" panose="020B0604020202020204" pitchFamily="34" charset="0"/>
            <a:cs typeface="Arial" panose="020B0604020202020204" pitchFamily="34" charset="0"/>
          </a:endParaRPr>
        </a:p>
      </dsp:txBody>
      <dsp:txXfrm rot="-5400000">
        <a:off x="-20684" y="2310588"/>
        <a:ext cx="705960" cy="302555"/>
      </dsp:txXfrm>
    </dsp:sp>
    <dsp:sp modelId="{56861FE7-72F0-4B69-825A-90DEDF9BB267}">
      <dsp:nvSpPr>
        <dsp:cNvPr id="0" name=""/>
        <dsp:cNvSpPr/>
      </dsp:nvSpPr>
      <dsp:spPr>
        <a:xfrm rot="5400000">
          <a:off x="5306004" y="-2775769"/>
          <a:ext cx="898378" cy="10222577"/>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mn-MN" altLang="en-US" sz="1600" b="1" kern="1200" dirty="0">
              <a:solidFill>
                <a:schemeClr val="tx1"/>
              </a:solidFill>
              <a:latin typeface="Arial" panose="020B0604020202020204" pitchFamily="34" charset="0"/>
              <a:cs typeface="Arial" panose="020B0604020202020204" pitchFamily="34" charset="0"/>
            </a:rPr>
            <a:t>ЗАМЫН ХЭВТЭЭ ТЭМДЭГЛЭГЭЭ СЭРГЭЭХ БОЛОН ШИНЭЭР ТАВИХ /БУДГИЙН АЖИЛ- </a:t>
          </a:r>
          <a:r>
            <a:rPr lang="mn-MN" altLang="en-US" sz="1600" b="1" kern="1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6068 у/м</a:t>
          </a:r>
          <a:endParaRPr lang="en-US" sz="1600" b="1" kern="1200" dirty="0">
            <a:solidFill>
              <a:srgbClr val="002060"/>
            </a:solidFill>
            <a:latin typeface="Arial" panose="020B0604020202020204" pitchFamily="34" charset="0"/>
            <a:cs typeface="Arial" panose="020B0604020202020204" pitchFamily="34" charset="0"/>
          </a:endParaRPr>
        </a:p>
      </dsp:txBody>
      <dsp:txXfrm rot="-5400000">
        <a:off x="643905" y="1930185"/>
        <a:ext cx="10178722" cy="810668"/>
      </dsp:txXfrm>
    </dsp:sp>
    <dsp:sp modelId="{222EEF71-33E5-4C21-A240-2C8B807DF53D}">
      <dsp:nvSpPr>
        <dsp:cNvPr id="0" name=""/>
        <dsp:cNvSpPr/>
      </dsp:nvSpPr>
      <dsp:spPr>
        <a:xfrm rot="5400000">
          <a:off x="-171962" y="3025291"/>
          <a:ext cx="1008515" cy="705960"/>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mn-MN" sz="1200" b="1" kern="1200" dirty="0">
              <a:solidFill>
                <a:schemeClr val="bg1"/>
              </a:solidFill>
              <a:latin typeface="Arial" panose="020B0604020202020204" pitchFamily="34" charset="0"/>
              <a:cs typeface="Arial" panose="020B0604020202020204" pitchFamily="34" charset="0"/>
            </a:rPr>
            <a:t>4</a:t>
          </a:r>
          <a:endParaRPr lang="en-US" sz="1200" b="1" kern="1200" dirty="0">
            <a:solidFill>
              <a:schemeClr val="bg1"/>
            </a:solidFill>
            <a:latin typeface="Arial" panose="020B0604020202020204" pitchFamily="34" charset="0"/>
            <a:cs typeface="Arial" panose="020B0604020202020204" pitchFamily="34" charset="0"/>
          </a:endParaRPr>
        </a:p>
      </dsp:txBody>
      <dsp:txXfrm rot="-5400000">
        <a:off x="-20684" y="3226993"/>
        <a:ext cx="705960" cy="302555"/>
      </dsp:txXfrm>
    </dsp:sp>
    <dsp:sp modelId="{9557C4B7-AC67-4C52-984D-2C956B6CCA54}">
      <dsp:nvSpPr>
        <dsp:cNvPr id="0" name=""/>
        <dsp:cNvSpPr/>
      </dsp:nvSpPr>
      <dsp:spPr>
        <a:xfrm rot="5400000">
          <a:off x="5448111" y="-1829781"/>
          <a:ext cx="655535" cy="10139836"/>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mn-MN" sz="1600" b="1" kern="1200" dirty="0">
              <a:latin typeface="Arial" panose="020B0604020202020204" pitchFamily="34" charset="0"/>
              <a:cs typeface="Arial" panose="020B0604020202020204" pitchFamily="34" charset="0"/>
            </a:rPr>
            <a:t>ЗАМЫН БОСОО ТЭМДЭГ ТАВИХ АЖИЛ -</a:t>
          </a:r>
          <a:r>
            <a:rPr lang="mn-MN" altLang="en-US" sz="1600" b="1" kern="1200" dirty="0">
              <a:solidFill>
                <a:srgbClr val="002060"/>
              </a:solidFill>
              <a:effectLst>
                <a:outerShdw blurRad="38100" dist="38100" dir="2700000" algn="tl">
                  <a:srgbClr val="000000">
                    <a:alpha val="43137"/>
                  </a:srgbClr>
                </a:outerShdw>
              </a:effectLst>
            </a:rPr>
            <a:t>100ш</a:t>
          </a:r>
          <a:endParaRPr lang="en-US" sz="1600" b="1" kern="1200" dirty="0">
            <a:latin typeface="Arial" panose="020B0604020202020204" pitchFamily="34" charset="0"/>
            <a:cs typeface="Arial" panose="020B0604020202020204" pitchFamily="34" charset="0"/>
          </a:endParaRPr>
        </a:p>
      </dsp:txBody>
      <dsp:txXfrm rot="-5400000">
        <a:off x="705961" y="2944370"/>
        <a:ext cx="10107835" cy="591533"/>
      </dsp:txXfrm>
    </dsp:sp>
    <dsp:sp modelId="{A1894DAD-7153-47E7-AA0B-C12680F782D1}">
      <dsp:nvSpPr>
        <dsp:cNvPr id="0" name=""/>
        <dsp:cNvSpPr/>
      </dsp:nvSpPr>
      <dsp:spPr>
        <a:xfrm rot="5400000">
          <a:off x="-171962" y="4088109"/>
          <a:ext cx="1008515" cy="705960"/>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mn-MN" sz="1200" b="1" kern="1200" dirty="0">
              <a:solidFill>
                <a:schemeClr val="bg1"/>
              </a:solidFill>
              <a:latin typeface="Arial" panose="020B0604020202020204" pitchFamily="34" charset="0"/>
              <a:cs typeface="Arial" panose="020B0604020202020204" pitchFamily="34" charset="0"/>
            </a:rPr>
            <a:t>5</a:t>
          </a:r>
          <a:endParaRPr lang="en-US" sz="1200" b="1" kern="1200" dirty="0">
            <a:solidFill>
              <a:schemeClr val="bg1"/>
            </a:solidFill>
            <a:latin typeface="Arial" panose="020B0604020202020204" pitchFamily="34" charset="0"/>
            <a:cs typeface="Arial" panose="020B0604020202020204" pitchFamily="34" charset="0"/>
          </a:endParaRPr>
        </a:p>
      </dsp:txBody>
      <dsp:txXfrm rot="-5400000">
        <a:off x="-20684" y="4289811"/>
        <a:ext cx="705960" cy="302555"/>
      </dsp:txXfrm>
    </dsp:sp>
    <dsp:sp modelId="{06D6FA0D-7B0D-4CE7-983A-9FB6E2A5003D}">
      <dsp:nvSpPr>
        <dsp:cNvPr id="0" name=""/>
        <dsp:cNvSpPr/>
      </dsp:nvSpPr>
      <dsp:spPr>
        <a:xfrm rot="5400000">
          <a:off x="5295512" y="-746595"/>
          <a:ext cx="948362" cy="10139836"/>
        </a:xfrm>
        <a:prstGeom prst="round2Same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mn-MN" sz="1600" b="1" kern="1200" dirty="0">
              <a:latin typeface="Arial" panose="020B0604020202020204" pitchFamily="34" charset="0"/>
              <a:cs typeface="Arial" panose="020B0604020202020204" pitchFamily="34" charset="0"/>
            </a:rPr>
            <a:t>ТУСГАЙ ЗӨВШӨӨРЛИЙН ХҮРЭЭНД ГЭРЭЭТ АЖИЛ ХИЙХ- </a:t>
          </a:r>
          <a:r>
            <a:rPr lang="mn-MN" altLang="en-US" sz="1600" b="1" kern="1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987м2</a:t>
          </a:r>
          <a:endParaRPr lang="en-US" sz="1600" b="1" kern="1200" dirty="0">
            <a:latin typeface="Arial" panose="020B0604020202020204" pitchFamily="34" charset="0"/>
            <a:cs typeface="Arial" panose="020B0604020202020204" pitchFamily="34" charset="0"/>
          </a:endParaRPr>
        </a:p>
      </dsp:txBody>
      <dsp:txXfrm rot="-5400000">
        <a:off x="699776" y="3895436"/>
        <a:ext cx="10093541" cy="855772"/>
      </dsp:txXfrm>
    </dsp:sp>
    <dsp:sp modelId="{43FCF735-6BF3-41B5-B4AB-4944DD9520FB}">
      <dsp:nvSpPr>
        <dsp:cNvPr id="0" name=""/>
        <dsp:cNvSpPr/>
      </dsp:nvSpPr>
      <dsp:spPr>
        <a:xfrm rot="5400000">
          <a:off x="-171962" y="5004514"/>
          <a:ext cx="1008515" cy="705960"/>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mn-MN" sz="1200" kern="1200" dirty="0"/>
            <a:t>6</a:t>
          </a:r>
          <a:endParaRPr lang="en-US" sz="1200" kern="1200" dirty="0"/>
        </a:p>
      </dsp:txBody>
      <dsp:txXfrm rot="-5400000">
        <a:off x="-20684" y="5206216"/>
        <a:ext cx="705960" cy="302555"/>
      </dsp:txXfrm>
    </dsp:sp>
    <dsp:sp modelId="{EE76027B-2709-44CB-A8EF-BD69B94E46A5}">
      <dsp:nvSpPr>
        <dsp:cNvPr id="0" name=""/>
        <dsp:cNvSpPr/>
      </dsp:nvSpPr>
      <dsp:spPr>
        <a:xfrm rot="5400000">
          <a:off x="5441926" y="163857"/>
          <a:ext cx="655535" cy="10139836"/>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mn-MN" sz="1600" b="1" kern="1200" dirty="0">
              <a:latin typeface="Arial" panose="020B0604020202020204" pitchFamily="34" charset="0"/>
              <a:cs typeface="Arial" panose="020B0604020202020204" pitchFamily="34" charset="0"/>
            </a:rPr>
            <a:t>ОРОН НУТГИЙН НИЙТИЙН ТЭЭВРИЙН ҮЙЛЧИЛГЭЭГ ЗОХИОН БАЙГУУЛАХ</a:t>
          </a:r>
          <a:endParaRPr lang="en-US" sz="1600" b="1" kern="1200" dirty="0">
            <a:latin typeface="Arial" panose="020B0604020202020204" pitchFamily="34" charset="0"/>
            <a:cs typeface="Arial" panose="020B0604020202020204" pitchFamily="34" charset="0"/>
          </a:endParaRPr>
        </a:p>
      </dsp:txBody>
      <dsp:txXfrm rot="-5400000">
        <a:off x="699776" y="4938009"/>
        <a:ext cx="10107835" cy="5915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2241D-B5AE-4828-A659-6A238FE8EF86}">
      <dsp:nvSpPr>
        <dsp:cNvPr id="0" name=""/>
        <dsp:cNvSpPr/>
      </dsp:nvSpPr>
      <dsp:spPr>
        <a:xfrm rot="5400000">
          <a:off x="-142545" y="124336"/>
          <a:ext cx="807707" cy="565395"/>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mn-MN" sz="1200" b="1" kern="1200" dirty="0">
              <a:solidFill>
                <a:schemeClr val="bg1"/>
              </a:solidFill>
              <a:latin typeface="Arial" panose="020B0604020202020204" pitchFamily="34" charset="0"/>
              <a:cs typeface="Arial" panose="020B0604020202020204" pitchFamily="34" charset="0"/>
            </a:rPr>
            <a:t>1</a:t>
          </a:r>
          <a:endParaRPr lang="en-US" sz="1200" b="1" kern="1200" dirty="0">
            <a:solidFill>
              <a:schemeClr val="bg1"/>
            </a:solidFill>
            <a:latin typeface="Arial" panose="020B0604020202020204" pitchFamily="34" charset="0"/>
            <a:cs typeface="Arial" panose="020B0604020202020204" pitchFamily="34" charset="0"/>
          </a:endParaRPr>
        </a:p>
      </dsp:txBody>
      <dsp:txXfrm rot="-5400000">
        <a:off x="-21388" y="285878"/>
        <a:ext cx="565395" cy="242312"/>
      </dsp:txXfrm>
    </dsp:sp>
    <dsp:sp modelId="{378629F3-9B70-46C5-B86D-36C019519361}">
      <dsp:nvSpPr>
        <dsp:cNvPr id="0" name=""/>
        <dsp:cNvSpPr/>
      </dsp:nvSpPr>
      <dsp:spPr>
        <a:xfrm rot="5400000">
          <a:off x="5541271" y="-4980070"/>
          <a:ext cx="525010" cy="10485150"/>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mn-MN" sz="1600" b="1" kern="1200" dirty="0">
              <a:solidFill>
                <a:schemeClr val="tx1"/>
              </a:solidFill>
              <a:latin typeface="Arial" panose="020B0604020202020204" pitchFamily="34" charset="0"/>
              <a:cs typeface="Arial" panose="020B0604020202020204" pitchFamily="34" charset="0"/>
            </a:rPr>
            <a:t>ЗАМЫН ЗАСВАР АРЧЛАЛТЫН АЖИЛ БУЮУ НӨХӨӨС -</a:t>
          </a:r>
          <a:r>
            <a:rPr lang="mn-MN" sz="1600" b="1" kern="1200" dirty="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a:t>
          </a:r>
          <a:r>
            <a:rPr lang="mn-MN" altLang="en-US" sz="1600" b="1" kern="1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500м2 </a:t>
          </a:r>
          <a:endParaRPr lang="en-US" sz="1600" b="1" kern="1200" dirty="0">
            <a:solidFill>
              <a:schemeClr val="tx1"/>
            </a:solidFill>
            <a:latin typeface="Arial" panose="020B0604020202020204" pitchFamily="34" charset="0"/>
            <a:cs typeface="Arial" panose="020B0604020202020204" pitchFamily="34" charset="0"/>
          </a:endParaRPr>
        </a:p>
      </dsp:txBody>
      <dsp:txXfrm rot="-5400000">
        <a:off x="561202" y="25628"/>
        <a:ext cx="10459521" cy="473752"/>
      </dsp:txXfrm>
    </dsp:sp>
    <dsp:sp modelId="{E1B1D409-78B4-42F7-99F8-1837F952DCC4}">
      <dsp:nvSpPr>
        <dsp:cNvPr id="0" name=""/>
        <dsp:cNvSpPr/>
      </dsp:nvSpPr>
      <dsp:spPr>
        <a:xfrm rot="5400000">
          <a:off x="-142545" y="851822"/>
          <a:ext cx="807707" cy="565395"/>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mn-MN" sz="1200" b="1" kern="1200" dirty="0">
              <a:solidFill>
                <a:schemeClr val="bg1"/>
              </a:solidFill>
              <a:latin typeface="Arial" panose="020B0604020202020204" pitchFamily="34" charset="0"/>
              <a:cs typeface="Arial" panose="020B0604020202020204" pitchFamily="34" charset="0"/>
            </a:rPr>
            <a:t>2</a:t>
          </a:r>
          <a:endParaRPr lang="en-US" sz="1200" b="1" kern="1200" dirty="0">
            <a:solidFill>
              <a:schemeClr val="bg1"/>
            </a:solidFill>
            <a:latin typeface="Arial" panose="020B0604020202020204" pitchFamily="34" charset="0"/>
            <a:cs typeface="Arial" panose="020B0604020202020204" pitchFamily="34" charset="0"/>
          </a:endParaRPr>
        </a:p>
      </dsp:txBody>
      <dsp:txXfrm rot="-5400000">
        <a:off x="-21388" y="1013364"/>
        <a:ext cx="565395" cy="242312"/>
      </dsp:txXfrm>
    </dsp:sp>
    <dsp:sp modelId="{1749FB4C-6B64-4E12-9512-64D9F4857286}">
      <dsp:nvSpPr>
        <dsp:cNvPr id="0" name=""/>
        <dsp:cNvSpPr/>
      </dsp:nvSpPr>
      <dsp:spPr>
        <a:xfrm rot="5400000">
          <a:off x="5524075" y="-4249403"/>
          <a:ext cx="525010" cy="10485150"/>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mn-MN" sz="1600" b="1" kern="1200" dirty="0">
              <a:latin typeface="Arial" panose="020B0604020202020204" pitchFamily="34" charset="0"/>
              <a:cs typeface="Arial" panose="020B0604020202020204" pitchFamily="34" charset="0"/>
            </a:rPr>
            <a:t>АН ЦАВЫН ТОРОН ХАГАРАЛЫГ НӨХӨХ -</a:t>
          </a:r>
          <a:r>
            <a:rPr lang="mn-MN" sz="1600" b="1" kern="1200" dirty="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22</a:t>
          </a:r>
          <a:r>
            <a:rPr lang="mn-MN" altLang="en-US" sz="1600" b="1" kern="1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000 у/м</a:t>
          </a:r>
          <a:endParaRPr lang="en-US" sz="1600" b="1" kern="1200" dirty="0">
            <a:latin typeface="Arial" panose="020B0604020202020204" pitchFamily="34" charset="0"/>
            <a:cs typeface="Arial" panose="020B0604020202020204" pitchFamily="34" charset="0"/>
          </a:endParaRPr>
        </a:p>
      </dsp:txBody>
      <dsp:txXfrm rot="-5400000">
        <a:off x="544006" y="756295"/>
        <a:ext cx="10459521" cy="473752"/>
      </dsp:txXfrm>
    </dsp:sp>
    <dsp:sp modelId="{84DD9BC3-DBBE-4FB3-B3E3-CA51EB83623E}">
      <dsp:nvSpPr>
        <dsp:cNvPr id="0" name=""/>
        <dsp:cNvSpPr/>
      </dsp:nvSpPr>
      <dsp:spPr>
        <a:xfrm rot="5400000">
          <a:off x="-142545" y="1676554"/>
          <a:ext cx="807707" cy="565395"/>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mn-MN" sz="1200" b="1" kern="1200" dirty="0">
              <a:solidFill>
                <a:schemeClr val="bg1"/>
              </a:solidFill>
              <a:latin typeface="Arial" panose="020B0604020202020204" pitchFamily="34" charset="0"/>
              <a:cs typeface="Arial" panose="020B0604020202020204" pitchFamily="34" charset="0"/>
            </a:rPr>
            <a:t>3</a:t>
          </a:r>
          <a:endParaRPr lang="en-US" sz="1200" b="1" kern="1200" dirty="0">
            <a:solidFill>
              <a:schemeClr val="bg1"/>
            </a:solidFill>
            <a:latin typeface="Arial" panose="020B0604020202020204" pitchFamily="34" charset="0"/>
            <a:cs typeface="Arial" panose="020B0604020202020204" pitchFamily="34" charset="0"/>
          </a:endParaRPr>
        </a:p>
      </dsp:txBody>
      <dsp:txXfrm rot="-5400000">
        <a:off x="-21388" y="1838096"/>
        <a:ext cx="565395" cy="242312"/>
      </dsp:txXfrm>
    </dsp:sp>
    <dsp:sp modelId="{56861FE7-72F0-4B69-825A-90DEDF9BB267}">
      <dsp:nvSpPr>
        <dsp:cNvPr id="0" name=""/>
        <dsp:cNvSpPr/>
      </dsp:nvSpPr>
      <dsp:spPr>
        <a:xfrm rot="5400000">
          <a:off x="5426831" y="-3427293"/>
          <a:ext cx="719499" cy="10570709"/>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mn-MN" altLang="en-US" sz="1600" b="1" kern="1200" dirty="0">
              <a:solidFill>
                <a:schemeClr val="tx1"/>
              </a:solidFill>
              <a:latin typeface="Arial" panose="020B0604020202020204" pitchFamily="34" charset="0"/>
              <a:cs typeface="Arial" panose="020B0604020202020204" pitchFamily="34" charset="0"/>
            </a:rPr>
            <a:t>ЗАМЫН ХЭВТЭЭ ТЭМДЭГЛЭГЭЭ СЭРГЭЭХ БОЛОН ШИНЭЭР ТАВИХ /БУДГИЙН АЖИЛ</a:t>
          </a:r>
          <a:r>
            <a:rPr lang="en-US" altLang="en-US" sz="1600" b="1" kern="1200" dirty="0">
              <a:solidFill>
                <a:schemeClr val="tx1"/>
              </a:solidFill>
              <a:latin typeface="Arial" panose="020B0604020202020204" pitchFamily="34" charset="0"/>
              <a:cs typeface="Arial" panose="020B0604020202020204" pitchFamily="34" charset="0"/>
            </a:rPr>
            <a:t>/</a:t>
          </a:r>
          <a:endParaRPr lang="en-US" sz="1600" b="1" kern="1200" dirty="0">
            <a:solidFill>
              <a:srgbClr val="002060"/>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mn-MN" altLang="en-US" sz="1600" b="1" kern="1200" dirty="0">
              <a:solidFill>
                <a:schemeClr val="tx1"/>
              </a:solidFill>
              <a:latin typeface="Arial" panose="020B0604020202020204" pitchFamily="34" charset="0"/>
              <a:cs typeface="Arial" panose="020B0604020202020204" pitchFamily="34" charset="0"/>
            </a:rPr>
            <a:t> </a:t>
          </a:r>
          <a:r>
            <a:rPr lang="mn-MN" altLang="en-US" sz="1600" b="1" kern="1200" dirty="0">
              <a:solidFill>
                <a:srgbClr val="00206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14000</a:t>
          </a:r>
          <a:r>
            <a:rPr lang="mn-MN" altLang="en-US" sz="1600" b="1" kern="1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у/м</a:t>
          </a:r>
          <a:endParaRPr lang="en-US" sz="1600" b="1" kern="1200" dirty="0">
            <a:solidFill>
              <a:srgbClr val="002060"/>
            </a:solidFill>
            <a:latin typeface="Arial" panose="020B0604020202020204" pitchFamily="34" charset="0"/>
            <a:cs typeface="Arial" panose="020B0604020202020204" pitchFamily="34" charset="0"/>
          </a:endParaRPr>
        </a:p>
      </dsp:txBody>
      <dsp:txXfrm rot="-5400000">
        <a:off x="501227" y="1533434"/>
        <a:ext cx="10535586" cy="649253"/>
      </dsp:txXfrm>
    </dsp:sp>
    <dsp:sp modelId="{222EEF71-33E5-4C21-A240-2C8B807DF53D}">
      <dsp:nvSpPr>
        <dsp:cNvPr id="0" name=""/>
        <dsp:cNvSpPr/>
      </dsp:nvSpPr>
      <dsp:spPr>
        <a:xfrm rot="5400000">
          <a:off x="-142545" y="2404040"/>
          <a:ext cx="807707" cy="565395"/>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mn-MN" sz="1200" b="1" kern="1200" dirty="0">
              <a:solidFill>
                <a:schemeClr val="bg1"/>
              </a:solidFill>
              <a:latin typeface="Arial" panose="020B0604020202020204" pitchFamily="34" charset="0"/>
              <a:cs typeface="Arial" panose="020B0604020202020204" pitchFamily="34" charset="0"/>
            </a:rPr>
            <a:t>4</a:t>
          </a:r>
          <a:endParaRPr lang="en-US" sz="1200" b="1" kern="1200" dirty="0">
            <a:solidFill>
              <a:schemeClr val="bg1"/>
            </a:solidFill>
            <a:latin typeface="Arial" panose="020B0604020202020204" pitchFamily="34" charset="0"/>
            <a:cs typeface="Arial" panose="020B0604020202020204" pitchFamily="34" charset="0"/>
          </a:endParaRPr>
        </a:p>
      </dsp:txBody>
      <dsp:txXfrm rot="-5400000">
        <a:off x="-21388" y="2565582"/>
        <a:ext cx="565395" cy="242312"/>
      </dsp:txXfrm>
    </dsp:sp>
    <dsp:sp modelId="{9557C4B7-AC67-4C52-984D-2C956B6CCA54}">
      <dsp:nvSpPr>
        <dsp:cNvPr id="0" name=""/>
        <dsp:cNvSpPr/>
      </dsp:nvSpPr>
      <dsp:spPr>
        <a:xfrm rot="5400000">
          <a:off x="5545465" y="-2666467"/>
          <a:ext cx="525010" cy="10485150"/>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mn-MN" sz="1600" b="1" kern="1200" dirty="0">
              <a:latin typeface="Arial" panose="020B0604020202020204" pitchFamily="34" charset="0"/>
              <a:cs typeface="Arial" panose="020B0604020202020204" pitchFamily="34" charset="0"/>
            </a:rPr>
            <a:t>ЗАМЫН БОСОО ТЭМДЭГ ШИНЭЭР ТАВИХ АЖИЛ -</a:t>
          </a:r>
          <a:r>
            <a:rPr lang="mn-MN" altLang="en-US" sz="1600" b="1" kern="1200" dirty="0">
              <a:solidFill>
                <a:srgbClr val="002060"/>
              </a:solidFill>
              <a:effectLst>
                <a:outerShdw blurRad="38100" dist="38100" dir="2700000" algn="tl">
                  <a:srgbClr val="000000">
                    <a:alpha val="43137"/>
                  </a:srgbClr>
                </a:outerShdw>
              </a:effectLst>
            </a:rPr>
            <a:t>100ш</a:t>
          </a:r>
          <a:endParaRPr lang="en-US" sz="1600" b="1" kern="1200" dirty="0">
            <a:latin typeface="Arial" panose="020B0604020202020204" pitchFamily="34" charset="0"/>
            <a:cs typeface="Arial" panose="020B0604020202020204" pitchFamily="34" charset="0"/>
          </a:endParaRPr>
        </a:p>
      </dsp:txBody>
      <dsp:txXfrm rot="-5400000">
        <a:off x="565396" y="2339231"/>
        <a:ext cx="10459521" cy="473752"/>
      </dsp:txXfrm>
    </dsp:sp>
    <dsp:sp modelId="{A1894DAD-7153-47E7-AA0B-C12680F782D1}">
      <dsp:nvSpPr>
        <dsp:cNvPr id="0" name=""/>
        <dsp:cNvSpPr/>
      </dsp:nvSpPr>
      <dsp:spPr>
        <a:xfrm rot="5400000">
          <a:off x="-142545" y="3248788"/>
          <a:ext cx="807707" cy="565395"/>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mn-MN" sz="1200" b="1" kern="1200" dirty="0">
              <a:solidFill>
                <a:schemeClr val="bg1"/>
              </a:solidFill>
              <a:latin typeface="Arial" panose="020B0604020202020204" pitchFamily="34" charset="0"/>
              <a:cs typeface="Arial" panose="020B0604020202020204" pitchFamily="34" charset="0"/>
            </a:rPr>
            <a:t>5</a:t>
          </a:r>
          <a:endParaRPr lang="en-US" sz="1200" b="1" kern="1200" dirty="0">
            <a:solidFill>
              <a:schemeClr val="bg1"/>
            </a:solidFill>
            <a:latin typeface="Arial" panose="020B0604020202020204" pitchFamily="34" charset="0"/>
            <a:cs typeface="Arial" panose="020B0604020202020204" pitchFamily="34" charset="0"/>
          </a:endParaRPr>
        </a:p>
      </dsp:txBody>
      <dsp:txXfrm rot="-5400000">
        <a:off x="-21388" y="3410330"/>
        <a:ext cx="565395" cy="242312"/>
      </dsp:txXfrm>
    </dsp:sp>
    <dsp:sp modelId="{06D6FA0D-7B0D-4CE7-983A-9FB6E2A5003D}">
      <dsp:nvSpPr>
        <dsp:cNvPr id="0" name=""/>
        <dsp:cNvSpPr/>
      </dsp:nvSpPr>
      <dsp:spPr>
        <a:xfrm rot="5400000">
          <a:off x="5421808" y="-1805407"/>
          <a:ext cx="759531" cy="10485150"/>
        </a:xfrm>
        <a:prstGeom prst="round2Same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mn-MN" sz="1600" b="1" kern="1200" dirty="0">
              <a:latin typeface="Arial" panose="020B0604020202020204" pitchFamily="34" charset="0"/>
              <a:cs typeface="Arial" panose="020B0604020202020204" pitchFamily="34" charset="0"/>
            </a:rPr>
            <a:t>ГЭРЭЭТ АЖИЛ </a:t>
          </a:r>
          <a:r>
            <a:rPr lang="en-US" sz="1600" b="1" kern="1200" dirty="0">
              <a:latin typeface="Arial" panose="020B0604020202020204" pitchFamily="34" charset="0"/>
              <a:cs typeface="Arial" panose="020B0604020202020204" pitchFamily="34" charset="0"/>
            </a:rPr>
            <a:t>( </a:t>
          </a:r>
          <a:r>
            <a:rPr lang="mn-MN" sz="1600" b="1" kern="1200" dirty="0">
              <a:latin typeface="Arial" panose="020B0604020202020204" pitchFamily="34" charset="0"/>
              <a:cs typeface="Arial" panose="020B0604020202020204" pitchFamily="34" charset="0"/>
            </a:rPr>
            <a:t>ТУСГАЙ ЗӨВШӨӨРЛИЙН ХҮРЭЭНД ХИЙГДЭХ</a:t>
          </a:r>
          <a:r>
            <a:rPr lang="en-US" sz="1600" b="1" kern="1200" dirty="0">
              <a:latin typeface="Arial" panose="020B0604020202020204" pitchFamily="34" charset="0"/>
              <a:cs typeface="Arial" panose="020B0604020202020204" pitchFamily="34" charset="0"/>
            </a:rPr>
            <a:t>)</a:t>
          </a:r>
          <a:r>
            <a:rPr lang="mn-MN" sz="1600" b="1" kern="1200" dirty="0">
              <a:solidFill>
                <a:schemeClr val="tx2">
                  <a:lumMod val="75000"/>
                </a:schemeClr>
              </a:solidFill>
              <a:latin typeface="Arial" panose="020B0604020202020204" pitchFamily="34" charset="0"/>
              <a:cs typeface="Arial" panose="020B0604020202020204" pitchFamily="34" charset="0"/>
            </a:rPr>
            <a:t> </a:t>
          </a:r>
          <a:r>
            <a:rPr lang="mn-MN" altLang="en-US" sz="1600" b="1" kern="12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600" b="1" kern="1200" dirty="0">
            <a:solidFill>
              <a:schemeClr val="tx2">
                <a:lumMod val="75000"/>
              </a:schemeClr>
            </a:solidFill>
            <a:latin typeface="Arial" panose="020B0604020202020204" pitchFamily="34" charset="0"/>
            <a:cs typeface="Arial" panose="020B0604020202020204" pitchFamily="34" charset="0"/>
          </a:endParaRPr>
        </a:p>
      </dsp:txBody>
      <dsp:txXfrm rot="-5400000">
        <a:off x="558999" y="3094479"/>
        <a:ext cx="10448073" cy="685377"/>
      </dsp:txXfrm>
    </dsp:sp>
    <dsp:sp modelId="{43FCF735-6BF3-41B5-B4AB-4944DD9520FB}">
      <dsp:nvSpPr>
        <dsp:cNvPr id="0" name=""/>
        <dsp:cNvSpPr/>
      </dsp:nvSpPr>
      <dsp:spPr>
        <a:xfrm rot="5400000">
          <a:off x="-142545" y="3976274"/>
          <a:ext cx="807707" cy="565395"/>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mn-MN" sz="1200" kern="1200" dirty="0"/>
            <a:t>6</a:t>
          </a:r>
          <a:endParaRPr lang="en-US" sz="1200" kern="1200" dirty="0"/>
        </a:p>
      </dsp:txBody>
      <dsp:txXfrm rot="-5400000">
        <a:off x="-21388" y="4137816"/>
        <a:ext cx="565395" cy="242312"/>
      </dsp:txXfrm>
    </dsp:sp>
    <dsp:sp modelId="{EE76027B-2709-44CB-A8EF-BD69B94E46A5}">
      <dsp:nvSpPr>
        <dsp:cNvPr id="0" name=""/>
        <dsp:cNvSpPr/>
      </dsp:nvSpPr>
      <dsp:spPr>
        <a:xfrm rot="5400000">
          <a:off x="5539069" y="-1082688"/>
          <a:ext cx="525010" cy="10485150"/>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mn-MN" sz="1600" b="1" kern="1200" dirty="0">
              <a:latin typeface="Arial" panose="020B0604020202020204" pitchFamily="34" charset="0"/>
              <a:cs typeface="Arial" panose="020B0604020202020204" pitchFamily="34" charset="0"/>
            </a:rPr>
            <a:t>ОРОН НУТГИЙН НИЙТИЙН ТЭЭВРИЙН ҮЙЛ АЖИЛЛАГААГ ЗОХИОН БАЙГУУЛАХ</a:t>
          </a:r>
          <a:endParaRPr lang="en-US" sz="1600" b="1" kern="1200" dirty="0">
            <a:solidFill>
              <a:schemeClr val="tx2">
                <a:lumMod val="75000"/>
              </a:schemeClr>
            </a:solidFill>
            <a:latin typeface="Arial" panose="020B0604020202020204" pitchFamily="34" charset="0"/>
            <a:cs typeface="Arial" panose="020B0604020202020204" pitchFamily="34" charset="0"/>
          </a:endParaRPr>
        </a:p>
      </dsp:txBody>
      <dsp:txXfrm rot="-5400000">
        <a:off x="559000" y="3923010"/>
        <a:ext cx="10459521" cy="473752"/>
      </dsp:txXfrm>
    </dsp:sp>
    <dsp:sp modelId="{2CB0005C-E162-49BE-BC70-8877C93995F1}">
      <dsp:nvSpPr>
        <dsp:cNvPr id="0" name=""/>
        <dsp:cNvSpPr/>
      </dsp:nvSpPr>
      <dsp:spPr>
        <a:xfrm rot="5400000">
          <a:off x="-142545" y="4703761"/>
          <a:ext cx="807707" cy="565395"/>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7</a:t>
          </a:r>
        </a:p>
      </dsp:txBody>
      <dsp:txXfrm rot="-5400000">
        <a:off x="-21388" y="4865303"/>
        <a:ext cx="565395" cy="242312"/>
      </dsp:txXfrm>
    </dsp:sp>
    <dsp:sp modelId="{B81028E6-00C5-480B-8EE1-963DD4F5D180}">
      <dsp:nvSpPr>
        <dsp:cNvPr id="0" name=""/>
        <dsp:cNvSpPr/>
      </dsp:nvSpPr>
      <dsp:spPr>
        <a:xfrm rot="5400000">
          <a:off x="5524075" y="-397465"/>
          <a:ext cx="525010" cy="10485150"/>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mn-MN" sz="1600" b="1" kern="1200" dirty="0">
              <a:latin typeface="Arial" panose="020B0604020202020204" pitchFamily="34" charset="0"/>
              <a:cs typeface="Arial" panose="020B0604020202020204" pitchFamily="34" charset="0"/>
            </a:rPr>
            <a:t>ЗАМЫН САНГИЙН ОРЛОГО БҮРДҮҮЛЭЛТ 1-12  ДУГААР САР</a:t>
          </a:r>
          <a:r>
            <a:rPr lang="mn-MN" sz="1600" b="1" kern="1200" dirty="0">
              <a:solidFill>
                <a:schemeClr val="tx2">
                  <a:lumMod val="75000"/>
                </a:schemeClr>
              </a:solidFill>
              <a:latin typeface="Arial" panose="020B0604020202020204" pitchFamily="34" charset="0"/>
              <a:cs typeface="Arial" panose="020B0604020202020204" pitchFamily="34" charset="0"/>
            </a:rPr>
            <a:t> </a:t>
          </a:r>
          <a:endParaRPr lang="en-US" sz="1600" b="1" kern="1200" dirty="0">
            <a:solidFill>
              <a:schemeClr val="tx2">
                <a:lumMod val="75000"/>
              </a:schemeClr>
            </a:solidFill>
            <a:latin typeface="Arial" panose="020B0604020202020204" pitchFamily="34" charset="0"/>
            <a:cs typeface="Arial" panose="020B0604020202020204" pitchFamily="34" charset="0"/>
          </a:endParaRPr>
        </a:p>
      </dsp:txBody>
      <dsp:txXfrm rot="-5400000">
        <a:off x="544006" y="4608233"/>
        <a:ext cx="10459521" cy="47375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0.04987</cdr:x>
      <cdr:y>0.03675</cdr:y>
    </cdr:from>
    <cdr:to>
      <cdr:x>0.99832</cdr:x>
      <cdr:y>0.14894</cdr:y>
    </cdr:to>
    <cdr:sp macro="" textlink="">
      <cdr:nvSpPr>
        <cdr:cNvPr id="2" name="TextBox 1"/>
        <cdr:cNvSpPr txBox="1"/>
      </cdr:nvSpPr>
      <cdr:spPr>
        <a:xfrm xmlns:a="http://schemas.openxmlformats.org/drawingml/2006/main">
          <a:off x="457544" y="225627"/>
          <a:ext cx="8701824" cy="6887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mn-MN" sz="1800" b="1" dirty="0">
              <a:solidFill>
                <a:schemeClr val="tx2">
                  <a:lumMod val="75000"/>
                </a:schemeClr>
              </a:solidFill>
              <a:latin typeface="Arial" pitchFamily="34" charset="0"/>
              <a:cs typeface="Arial" pitchFamily="34" charset="0"/>
            </a:rPr>
            <a:t>ОРОН НУТГИЙН ЗАМЫН САНГИЙН  ХУРААМЖ ӨМНӨХ ОНУУДТАЙ ХАРЬЦУУЛСАН ГРАФИК</a:t>
          </a:r>
          <a:endParaRPr lang="en-US" sz="1800" b="1" dirty="0">
            <a:solidFill>
              <a:schemeClr val="tx2">
                <a:lumMod val="75000"/>
              </a:schemeClr>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163" cy="469900"/>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4022727" y="0"/>
            <a:ext cx="3078163" cy="469900"/>
          </a:xfrm>
          <a:prstGeom prst="rect">
            <a:avLst/>
          </a:prstGeom>
        </p:spPr>
        <p:txBody>
          <a:bodyPr vert="horz" lIns="91429" tIns="45714" rIns="91429" bIns="45714" rtlCol="0"/>
          <a:lstStyle>
            <a:lvl1pPr algn="r">
              <a:defRPr sz="1200"/>
            </a:lvl1pPr>
          </a:lstStyle>
          <a:p>
            <a:fld id="{26A4047B-3635-4432-B315-92D4EB880F7F}" type="datetimeFigureOut">
              <a:rPr lang="en-US" smtClean="0"/>
              <a:t>3/29/2021</a:t>
            </a:fld>
            <a:endParaRPr lang="en-US"/>
          </a:p>
        </p:txBody>
      </p:sp>
      <p:sp>
        <p:nvSpPr>
          <p:cNvPr id="4" name="Footer Placeholder 3"/>
          <p:cNvSpPr>
            <a:spLocks noGrp="1"/>
          </p:cNvSpPr>
          <p:nvPr>
            <p:ph type="ftr" sz="quarter" idx="2"/>
          </p:nvPr>
        </p:nvSpPr>
        <p:spPr>
          <a:xfrm>
            <a:off x="2" y="8916987"/>
            <a:ext cx="3078163" cy="469900"/>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022727" y="8916987"/>
            <a:ext cx="3078163" cy="469900"/>
          </a:xfrm>
          <a:prstGeom prst="rect">
            <a:avLst/>
          </a:prstGeom>
        </p:spPr>
        <p:txBody>
          <a:bodyPr vert="horz" lIns="91429" tIns="45714" rIns="91429" bIns="45714" rtlCol="0" anchor="b"/>
          <a:lstStyle>
            <a:lvl1pPr algn="r">
              <a:defRPr sz="1200"/>
            </a:lvl1pPr>
          </a:lstStyle>
          <a:p>
            <a:fld id="{94717B1F-7E45-414A-B742-9D895AF4D2C1}" type="slidenum">
              <a:rPr lang="en-US" smtClean="0"/>
              <a:t>‹#›</a:t>
            </a:fld>
            <a:endParaRPr lang="en-US"/>
          </a:p>
        </p:txBody>
      </p:sp>
    </p:spTree>
    <p:extLst>
      <p:ext uri="{BB962C8B-B14F-4D97-AF65-F5344CB8AC3E}">
        <p14:creationId xmlns:p14="http://schemas.microsoft.com/office/powerpoint/2010/main" val="981417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18" tIns="47108" rIns="94218" bIns="47108" rtlCol="0"/>
          <a:lstStyle>
            <a:lvl1pPr algn="l">
              <a:defRPr sz="1200"/>
            </a:lvl1pPr>
          </a:lstStyle>
          <a:p>
            <a:endParaRPr lang="en-US"/>
          </a:p>
        </p:txBody>
      </p:sp>
      <p:sp>
        <p:nvSpPr>
          <p:cNvPr id="3" name="Date Placeholder 2"/>
          <p:cNvSpPr>
            <a:spLocks noGrp="1"/>
          </p:cNvSpPr>
          <p:nvPr>
            <p:ph type="dt" idx="1"/>
          </p:nvPr>
        </p:nvSpPr>
        <p:spPr>
          <a:xfrm>
            <a:off x="4023094" y="1"/>
            <a:ext cx="3077739" cy="471054"/>
          </a:xfrm>
          <a:prstGeom prst="rect">
            <a:avLst/>
          </a:prstGeom>
        </p:spPr>
        <p:txBody>
          <a:bodyPr vert="horz" lIns="94218" tIns="47108" rIns="94218" bIns="47108" rtlCol="0"/>
          <a:lstStyle>
            <a:lvl1pPr algn="r">
              <a:defRPr sz="1200"/>
            </a:lvl1pPr>
          </a:lstStyle>
          <a:p>
            <a:fld id="{48D9EBE8-5DE8-4ED7-A50C-F6A2E785FC26}" type="datetimeFigureOut">
              <a:rPr lang="en-US" smtClean="0"/>
              <a:t>3/29/2021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8" tIns="47108" rIns="94218" bIns="47108"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18" tIns="47108" rIns="94218" bIns="471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4"/>
            <a:ext cx="3077739" cy="471053"/>
          </a:xfrm>
          <a:prstGeom prst="rect">
            <a:avLst/>
          </a:prstGeom>
        </p:spPr>
        <p:txBody>
          <a:bodyPr vert="horz" lIns="94218" tIns="47108" rIns="94218" bIns="47108"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4"/>
            <a:ext cx="3077739" cy="471053"/>
          </a:xfrm>
          <a:prstGeom prst="rect">
            <a:avLst/>
          </a:prstGeom>
        </p:spPr>
        <p:txBody>
          <a:bodyPr vert="horz" lIns="94218" tIns="47108" rIns="94218" bIns="47108" rtlCol="0" anchor="b"/>
          <a:lstStyle>
            <a:lvl1pPr algn="r">
              <a:defRPr sz="1200"/>
            </a:lvl1pPr>
          </a:lstStyle>
          <a:p>
            <a:fld id="{9DC333C7-D42C-452D-BBE9-D2D018BCC475}" type="slidenum">
              <a:rPr lang="en-US" smtClean="0"/>
              <a:t>‹#›</a:t>
            </a:fld>
            <a:endParaRPr lang="en-US"/>
          </a:p>
        </p:txBody>
      </p:sp>
    </p:spTree>
    <p:extLst>
      <p:ext uri="{BB962C8B-B14F-4D97-AF65-F5344CB8AC3E}">
        <p14:creationId xmlns:p14="http://schemas.microsoft.com/office/powerpoint/2010/main" val="151395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B49DAC-7A07-44B9-BD6F-4EBD1A64D13C}" type="slidenum">
              <a:rPr lang="en-US" smtClean="0"/>
              <a:t>1</a:t>
            </a:fld>
            <a:endParaRPr lang="en-US"/>
          </a:p>
        </p:txBody>
      </p:sp>
    </p:spTree>
    <p:extLst>
      <p:ext uri="{BB962C8B-B14F-4D97-AF65-F5344CB8AC3E}">
        <p14:creationId xmlns:p14="http://schemas.microsoft.com/office/powerpoint/2010/main" val="1005311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1204913"/>
            <a:ext cx="5780087" cy="3252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825">
              <a:defRPr/>
            </a:pPr>
            <a:fld id="{57446D3C-7248-4466-83D3-3CA300DE77F3}" type="slidenum">
              <a:rPr lang="en-US">
                <a:solidFill>
                  <a:prstClr val="black"/>
                </a:solidFill>
                <a:latin typeface="Calibri" panose="020F0502020204030204"/>
              </a:rPr>
              <a:pPr defTabSz="970825">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875886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1204913"/>
            <a:ext cx="5780087" cy="3252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825">
              <a:defRPr/>
            </a:pPr>
            <a:fld id="{57446D3C-7248-4466-83D3-3CA300DE77F3}" type="slidenum">
              <a:rPr lang="en-US">
                <a:solidFill>
                  <a:prstClr val="black"/>
                </a:solidFill>
                <a:latin typeface="Calibri" panose="020F0502020204030204"/>
              </a:rPr>
              <a:pPr defTabSz="970825">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331215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B49DAC-7A07-44B9-BD6F-4EBD1A64D13C}" type="slidenum">
              <a:rPr lang="en-US" smtClean="0"/>
              <a:t>7</a:t>
            </a:fld>
            <a:endParaRPr lang="en-US"/>
          </a:p>
        </p:txBody>
      </p:sp>
    </p:spTree>
    <p:extLst>
      <p:ext uri="{BB962C8B-B14F-4D97-AF65-F5344CB8AC3E}">
        <p14:creationId xmlns:p14="http://schemas.microsoft.com/office/powerpoint/2010/main" val="26392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1204913"/>
            <a:ext cx="5780087" cy="3252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0825">
              <a:defRPr/>
            </a:pPr>
            <a:fld id="{57446D3C-7248-4466-83D3-3CA300DE77F3}" type="slidenum">
              <a:rPr lang="en-US">
                <a:solidFill>
                  <a:prstClr val="black"/>
                </a:solidFill>
                <a:latin typeface="Calibri" panose="020F0502020204030204"/>
              </a:rPr>
              <a:pPr defTabSz="970825">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74210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3324">
              <a:defRPr/>
            </a:pPr>
            <a:fld id="{57446D3C-7248-4466-83D3-3CA300DE77F3}" type="slidenum">
              <a:rPr lang="en-US">
                <a:solidFill>
                  <a:prstClr val="black"/>
                </a:solidFill>
                <a:latin typeface="Calibri" panose="020F0502020204030204"/>
              </a:rPr>
              <a:pPr defTabSz="96332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1875886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3324">
              <a:defRPr/>
            </a:pPr>
            <a:fld id="{57446D3C-7248-4466-83D3-3CA300DE77F3}" type="slidenum">
              <a:rPr lang="en-US">
                <a:solidFill>
                  <a:prstClr val="black"/>
                </a:solidFill>
                <a:latin typeface="Calibri" panose="020F0502020204030204"/>
              </a:rPr>
              <a:pPr defTabSz="96332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87588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2FEF-4F1C-452C-BD05-87EEB7BD97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1FFFD9-3E2D-4E55-9615-DFC81913D5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2F4D4B-C870-48D6-98F1-F5DF68C2FFE7}"/>
              </a:ext>
            </a:extLst>
          </p:cNvPr>
          <p:cNvSpPr>
            <a:spLocks noGrp="1"/>
          </p:cNvSpPr>
          <p:nvPr>
            <p:ph type="dt" sz="half" idx="10"/>
          </p:nvPr>
        </p:nvSpPr>
        <p:spPr/>
        <p:txBody>
          <a:bodyPr/>
          <a:lstStyle/>
          <a:p>
            <a:fld id="{1A44F7BC-30CD-4E42-BA53-2AA84465FCDC}" type="datetimeFigureOut">
              <a:rPr lang="en-US" smtClean="0"/>
              <a:t>3/29/2021</a:t>
            </a:fld>
            <a:endParaRPr lang="en-US"/>
          </a:p>
        </p:txBody>
      </p:sp>
      <p:sp>
        <p:nvSpPr>
          <p:cNvPr id="5" name="Footer Placeholder 4">
            <a:extLst>
              <a:ext uri="{FF2B5EF4-FFF2-40B4-BE49-F238E27FC236}">
                <a16:creationId xmlns:a16="http://schemas.microsoft.com/office/drawing/2014/main" id="{23688CE4-E0D6-4C50-83E8-6FDAD754E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6917B1-3135-4B53-AC1A-254B403B2235}"/>
              </a:ext>
            </a:extLst>
          </p:cNvPr>
          <p:cNvSpPr>
            <a:spLocks noGrp="1"/>
          </p:cNvSpPr>
          <p:nvPr>
            <p:ph type="sldNum" sz="quarter" idx="12"/>
          </p:nvPr>
        </p:nvSpPr>
        <p:spPr/>
        <p:txBody>
          <a:bodyPr/>
          <a:lstStyle/>
          <a:p>
            <a:fld id="{F2540E0B-6CCC-4DEB-A070-13CCBD00E77A}" type="slidenum">
              <a:rPr lang="en-US" smtClean="0"/>
              <a:t>‹#›</a:t>
            </a:fld>
            <a:endParaRPr lang="en-US"/>
          </a:p>
        </p:txBody>
      </p:sp>
    </p:spTree>
    <p:extLst>
      <p:ext uri="{BB962C8B-B14F-4D97-AF65-F5344CB8AC3E}">
        <p14:creationId xmlns:p14="http://schemas.microsoft.com/office/powerpoint/2010/main" val="9945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BDF5-CEF6-4E65-8048-864C9E3DB9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E0683F-69A6-4D8A-A367-573A6B0657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87CE0-49DC-4607-9F79-D25459C677E8}"/>
              </a:ext>
            </a:extLst>
          </p:cNvPr>
          <p:cNvSpPr>
            <a:spLocks noGrp="1"/>
          </p:cNvSpPr>
          <p:nvPr>
            <p:ph type="dt" sz="half" idx="10"/>
          </p:nvPr>
        </p:nvSpPr>
        <p:spPr/>
        <p:txBody>
          <a:bodyPr/>
          <a:lstStyle/>
          <a:p>
            <a:fld id="{1A44F7BC-30CD-4E42-BA53-2AA84465FCDC}" type="datetimeFigureOut">
              <a:rPr lang="en-US" smtClean="0"/>
              <a:t>3/29/2021</a:t>
            </a:fld>
            <a:endParaRPr lang="en-US"/>
          </a:p>
        </p:txBody>
      </p:sp>
      <p:sp>
        <p:nvSpPr>
          <p:cNvPr id="5" name="Footer Placeholder 4">
            <a:extLst>
              <a:ext uri="{FF2B5EF4-FFF2-40B4-BE49-F238E27FC236}">
                <a16:creationId xmlns:a16="http://schemas.microsoft.com/office/drawing/2014/main" id="{4B6986C8-E065-4DA5-8A89-8A4730BF7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2BFB4-9465-4B34-9476-5AB13C7E46A2}"/>
              </a:ext>
            </a:extLst>
          </p:cNvPr>
          <p:cNvSpPr>
            <a:spLocks noGrp="1"/>
          </p:cNvSpPr>
          <p:nvPr>
            <p:ph type="sldNum" sz="quarter" idx="12"/>
          </p:nvPr>
        </p:nvSpPr>
        <p:spPr/>
        <p:txBody>
          <a:bodyPr/>
          <a:lstStyle/>
          <a:p>
            <a:fld id="{F2540E0B-6CCC-4DEB-A070-13CCBD00E77A}" type="slidenum">
              <a:rPr lang="en-US" smtClean="0"/>
              <a:t>‹#›</a:t>
            </a:fld>
            <a:endParaRPr lang="en-US"/>
          </a:p>
        </p:txBody>
      </p:sp>
    </p:spTree>
    <p:extLst>
      <p:ext uri="{BB962C8B-B14F-4D97-AF65-F5344CB8AC3E}">
        <p14:creationId xmlns:p14="http://schemas.microsoft.com/office/powerpoint/2010/main" val="404852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804F43-4595-4F9E-8380-FB28CD31BC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52AD9F-5228-4623-A141-AA503399B9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21610-3F41-439C-BC79-865DF5270E6F}"/>
              </a:ext>
            </a:extLst>
          </p:cNvPr>
          <p:cNvSpPr>
            <a:spLocks noGrp="1"/>
          </p:cNvSpPr>
          <p:nvPr>
            <p:ph type="dt" sz="half" idx="10"/>
          </p:nvPr>
        </p:nvSpPr>
        <p:spPr/>
        <p:txBody>
          <a:bodyPr/>
          <a:lstStyle/>
          <a:p>
            <a:fld id="{1A44F7BC-30CD-4E42-BA53-2AA84465FCDC}" type="datetimeFigureOut">
              <a:rPr lang="en-US" smtClean="0"/>
              <a:t>3/29/2021</a:t>
            </a:fld>
            <a:endParaRPr lang="en-US"/>
          </a:p>
        </p:txBody>
      </p:sp>
      <p:sp>
        <p:nvSpPr>
          <p:cNvPr id="5" name="Footer Placeholder 4">
            <a:extLst>
              <a:ext uri="{FF2B5EF4-FFF2-40B4-BE49-F238E27FC236}">
                <a16:creationId xmlns:a16="http://schemas.microsoft.com/office/drawing/2014/main" id="{F61F08F1-A3EB-46DB-BD1F-7144CFED0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21A10-6233-4AA7-B53D-39BED9A01831}"/>
              </a:ext>
            </a:extLst>
          </p:cNvPr>
          <p:cNvSpPr>
            <a:spLocks noGrp="1"/>
          </p:cNvSpPr>
          <p:nvPr>
            <p:ph type="sldNum" sz="quarter" idx="12"/>
          </p:nvPr>
        </p:nvSpPr>
        <p:spPr/>
        <p:txBody>
          <a:bodyPr/>
          <a:lstStyle/>
          <a:p>
            <a:fld id="{F2540E0B-6CCC-4DEB-A070-13CCBD00E77A}" type="slidenum">
              <a:rPr lang="en-US" smtClean="0"/>
              <a:t>‹#›</a:t>
            </a:fld>
            <a:endParaRPr lang="en-US"/>
          </a:p>
        </p:txBody>
      </p:sp>
    </p:spTree>
    <p:extLst>
      <p:ext uri="{BB962C8B-B14F-4D97-AF65-F5344CB8AC3E}">
        <p14:creationId xmlns:p14="http://schemas.microsoft.com/office/powerpoint/2010/main" val="2554217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5C245-4FD2-457F-BCA6-E6316AEFA4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2F90F7-EA60-4928-9AF3-FB86651A840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4FBF5-580B-42A0-A0C8-B108DAF71A4E}"/>
              </a:ext>
            </a:extLst>
          </p:cNvPr>
          <p:cNvSpPr>
            <a:spLocks noGrp="1"/>
          </p:cNvSpPr>
          <p:nvPr>
            <p:ph type="dt" sz="half" idx="10"/>
          </p:nvPr>
        </p:nvSpPr>
        <p:spPr/>
        <p:txBody>
          <a:bodyPr/>
          <a:lstStyle/>
          <a:p>
            <a:fld id="{1A44F7BC-30CD-4E42-BA53-2AA84465FCDC}" type="datetimeFigureOut">
              <a:rPr lang="en-US" smtClean="0"/>
              <a:t>3/29/2021</a:t>
            </a:fld>
            <a:endParaRPr lang="en-US"/>
          </a:p>
        </p:txBody>
      </p:sp>
      <p:sp>
        <p:nvSpPr>
          <p:cNvPr id="5" name="Footer Placeholder 4">
            <a:extLst>
              <a:ext uri="{FF2B5EF4-FFF2-40B4-BE49-F238E27FC236}">
                <a16:creationId xmlns:a16="http://schemas.microsoft.com/office/drawing/2014/main" id="{1037B168-28D2-4BDB-86F1-674FB47C5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FBC03-4CEF-4BB9-BE28-E77411286E16}"/>
              </a:ext>
            </a:extLst>
          </p:cNvPr>
          <p:cNvSpPr>
            <a:spLocks noGrp="1"/>
          </p:cNvSpPr>
          <p:nvPr>
            <p:ph type="sldNum" sz="quarter" idx="12"/>
          </p:nvPr>
        </p:nvSpPr>
        <p:spPr/>
        <p:txBody>
          <a:bodyPr/>
          <a:lstStyle/>
          <a:p>
            <a:fld id="{F2540E0B-6CCC-4DEB-A070-13CCBD00E77A}" type="slidenum">
              <a:rPr lang="en-US" smtClean="0"/>
              <a:t>‹#›</a:t>
            </a:fld>
            <a:endParaRPr lang="en-US"/>
          </a:p>
        </p:txBody>
      </p:sp>
    </p:spTree>
    <p:extLst>
      <p:ext uri="{BB962C8B-B14F-4D97-AF65-F5344CB8AC3E}">
        <p14:creationId xmlns:p14="http://schemas.microsoft.com/office/powerpoint/2010/main" val="195725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78DE8-6EED-4E95-8EF1-69E3BCD14E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FF391D-60E4-410F-9680-A95E529FE1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53A3AB-5CA7-469B-8423-E9650391B4E0}"/>
              </a:ext>
            </a:extLst>
          </p:cNvPr>
          <p:cNvSpPr>
            <a:spLocks noGrp="1"/>
          </p:cNvSpPr>
          <p:nvPr>
            <p:ph type="dt" sz="half" idx="10"/>
          </p:nvPr>
        </p:nvSpPr>
        <p:spPr/>
        <p:txBody>
          <a:bodyPr/>
          <a:lstStyle/>
          <a:p>
            <a:fld id="{1A44F7BC-30CD-4E42-BA53-2AA84465FCDC}" type="datetimeFigureOut">
              <a:rPr lang="en-US" smtClean="0"/>
              <a:t>3/29/2021</a:t>
            </a:fld>
            <a:endParaRPr lang="en-US"/>
          </a:p>
        </p:txBody>
      </p:sp>
      <p:sp>
        <p:nvSpPr>
          <p:cNvPr id="5" name="Footer Placeholder 4">
            <a:extLst>
              <a:ext uri="{FF2B5EF4-FFF2-40B4-BE49-F238E27FC236}">
                <a16:creationId xmlns:a16="http://schemas.microsoft.com/office/drawing/2014/main" id="{14377DE1-B597-4DA9-BD10-65D1E70B4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9EF56E-4736-4E29-9117-15697BE1D446}"/>
              </a:ext>
            </a:extLst>
          </p:cNvPr>
          <p:cNvSpPr>
            <a:spLocks noGrp="1"/>
          </p:cNvSpPr>
          <p:nvPr>
            <p:ph type="sldNum" sz="quarter" idx="12"/>
          </p:nvPr>
        </p:nvSpPr>
        <p:spPr/>
        <p:txBody>
          <a:bodyPr/>
          <a:lstStyle/>
          <a:p>
            <a:fld id="{F2540E0B-6CCC-4DEB-A070-13CCBD00E77A}" type="slidenum">
              <a:rPr lang="en-US" smtClean="0"/>
              <a:t>‹#›</a:t>
            </a:fld>
            <a:endParaRPr lang="en-US"/>
          </a:p>
        </p:txBody>
      </p:sp>
    </p:spTree>
    <p:extLst>
      <p:ext uri="{BB962C8B-B14F-4D97-AF65-F5344CB8AC3E}">
        <p14:creationId xmlns:p14="http://schemas.microsoft.com/office/powerpoint/2010/main" val="1311694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4A1C5-EF24-470F-81A6-0E72A6C59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D04DA4-CC95-4C82-A9F8-4F9694B285B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228B64-57D2-45E1-A4E0-A50FF5612E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4716DC-E0EA-4C78-B88E-A28901DD6BF0}"/>
              </a:ext>
            </a:extLst>
          </p:cNvPr>
          <p:cNvSpPr>
            <a:spLocks noGrp="1"/>
          </p:cNvSpPr>
          <p:nvPr>
            <p:ph type="dt" sz="half" idx="10"/>
          </p:nvPr>
        </p:nvSpPr>
        <p:spPr/>
        <p:txBody>
          <a:bodyPr/>
          <a:lstStyle/>
          <a:p>
            <a:fld id="{1A44F7BC-30CD-4E42-BA53-2AA84465FCDC}" type="datetimeFigureOut">
              <a:rPr lang="en-US" smtClean="0"/>
              <a:t>3/29/2021</a:t>
            </a:fld>
            <a:endParaRPr lang="en-US"/>
          </a:p>
        </p:txBody>
      </p:sp>
      <p:sp>
        <p:nvSpPr>
          <p:cNvPr id="6" name="Footer Placeholder 5">
            <a:extLst>
              <a:ext uri="{FF2B5EF4-FFF2-40B4-BE49-F238E27FC236}">
                <a16:creationId xmlns:a16="http://schemas.microsoft.com/office/drawing/2014/main" id="{0CE5344D-1474-41D2-9E33-8E57D3C1AF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A3A47-D8E4-46FF-B87C-46C75BDCFF21}"/>
              </a:ext>
            </a:extLst>
          </p:cNvPr>
          <p:cNvSpPr>
            <a:spLocks noGrp="1"/>
          </p:cNvSpPr>
          <p:nvPr>
            <p:ph type="sldNum" sz="quarter" idx="12"/>
          </p:nvPr>
        </p:nvSpPr>
        <p:spPr/>
        <p:txBody>
          <a:bodyPr/>
          <a:lstStyle/>
          <a:p>
            <a:fld id="{F2540E0B-6CCC-4DEB-A070-13CCBD00E77A}" type="slidenum">
              <a:rPr lang="en-US" smtClean="0"/>
              <a:t>‹#›</a:t>
            </a:fld>
            <a:endParaRPr lang="en-US"/>
          </a:p>
        </p:txBody>
      </p:sp>
    </p:spTree>
    <p:extLst>
      <p:ext uri="{BB962C8B-B14F-4D97-AF65-F5344CB8AC3E}">
        <p14:creationId xmlns:p14="http://schemas.microsoft.com/office/powerpoint/2010/main" val="272931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A94DB-461D-44E6-8850-8405AD2A00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EA816E-55BA-4BDC-B09D-AA4DB94CD3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D87BC8-0ABD-4A90-ADFE-707776B356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328956-57D2-456A-9ADB-E43A9B39DD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CA5E5B-68D3-4997-822F-7D83FCB4B2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526776-DE16-412D-B2B7-06CF67FEBA09}"/>
              </a:ext>
            </a:extLst>
          </p:cNvPr>
          <p:cNvSpPr>
            <a:spLocks noGrp="1"/>
          </p:cNvSpPr>
          <p:nvPr>
            <p:ph type="dt" sz="half" idx="10"/>
          </p:nvPr>
        </p:nvSpPr>
        <p:spPr/>
        <p:txBody>
          <a:bodyPr/>
          <a:lstStyle/>
          <a:p>
            <a:fld id="{1A44F7BC-30CD-4E42-BA53-2AA84465FCDC}" type="datetimeFigureOut">
              <a:rPr lang="en-US" smtClean="0"/>
              <a:t>3/29/2021</a:t>
            </a:fld>
            <a:endParaRPr lang="en-US"/>
          </a:p>
        </p:txBody>
      </p:sp>
      <p:sp>
        <p:nvSpPr>
          <p:cNvPr id="8" name="Footer Placeholder 7">
            <a:extLst>
              <a:ext uri="{FF2B5EF4-FFF2-40B4-BE49-F238E27FC236}">
                <a16:creationId xmlns:a16="http://schemas.microsoft.com/office/drawing/2014/main" id="{1EC8E166-4FE1-4CCE-B27C-B2A90C5A65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9C52BC-A6A9-42ED-B404-BFFFB176909B}"/>
              </a:ext>
            </a:extLst>
          </p:cNvPr>
          <p:cNvSpPr>
            <a:spLocks noGrp="1"/>
          </p:cNvSpPr>
          <p:nvPr>
            <p:ph type="sldNum" sz="quarter" idx="12"/>
          </p:nvPr>
        </p:nvSpPr>
        <p:spPr/>
        <p:txBody>
          <a:bodyPr/>
          <a:lstStyle/>
          <a:p>
            <a:fld id="{F2540E0B-6CCC-4DEB-A070-13CCBD00E77A}" type="slidenum">
              <a:rPr lang="en-US" smtClean="0"/>
              <a:t>‹#›</a:t>
            </a:fld>
            <a:endParaRPr lang="en-US"/>
          </a:p>
        </p:txBody>
      </p:sp>
    </p:spTree>
    <p:extLst>
      <p:ext uri="{BB962C8B-B14F-4D97-AF65-F5344CB8AC3E}">
        <p14:creationId xmlns:p14="http://schemas.microsoft.com/office/powerpoint/2010/main" val="3805346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3E90-579D-4EE0-84F4-E66141C9DE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244A80-3D95-417A-80E1-2C2A42664ABF}"/>
              </a:ext>
            </a:extLst>
          </p:cNvPr>
          <p:cNvSpPr>
            <a:spLocks noGrp="1"/>
          </p:cNvSpPr>
          <p:nvPr>
            <p:ph type="dt" sz="half" idx="10"/>
          </p:nvPr>
        </p:nvSpPr>
        <p:spPr/>
        <p:txBody>
          <a:bodyPr/>
          <a:lstStyle/>
          <a:p>
            <a:fld id="{1A44F7BC-30CD-4E42-BA53-2AA84465FCDC}" type="datetimeFigureOut">
              <a:rPr lang="en-US" smtClean="0"/>
              <a:t>3/29/2021</a:t>
            </a:fld>
            <a:endParaRPr lang="en-US"/>
          </a:p>
        </p:txBody>
      </p:sp>
      <p:sp>
        <p:nvSpPr>
          <p:cNvPr id="4" name="Footer Placeholder 3">
            <a:extLst>
              <a:ext uri="{FF2B5EF4-FFF2-40B4-BE49-F238E27FC236}">
                <a16:creationId xmlns:a16="http://schemas.microsoft.com/office/drawing/2014/main" id="{2AFE563C-BAE0-4941-A7CF-96CB711C3B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6391E4-BE5D-4541-8924-72357C919972}"/>
              </a:ext>
            </a:extLst>
          </p:cNvPr>
          <p:cNvSpPr>
            <a:spLocks noGrp="1"/>
          </p:cNvSpPr>
          <p:nvPr>
            <p:ph type="sldNum" sz="quarter" idx="12"/>
          </p:nvPr>
        </p:nvSpPr>
        <p:spPr/>
        <p:txBody>
          <a:bodyPr/>
          <a:lstStyle/>
          <a:p>
            <a:fld id="{F2540E0B-6CCC-4DEB-A070-13CCBD00E77A}" type="slidenum">
              <a:rPr lang="en-US" smtClean="0"/>
              <a:t>‹#›</a:t>
            </a:fld>
            <a:endParaRPr lang="en-US"/>
          </a:p>
        </p:txBody>
      </p:sp>
    </p:spTree>
    <p:extLst>
      <p:ext uri="{BB962C8B-B14F-4D97-AF65-F5344CB8AC3E}">
        <p14:creationId xmlns:p14="http://schemas.microsoft.com/office/powerpoint/2010/main" val="124945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ABB78-EE97-4573-9D0C-4D29BE9FE7DD}"/>
              </a:ext>
            </a:extLst>
          </p:cNvPr>
          <p:cNvSpPr>
            <a:spLocks noGrp="1"/>
          </p:cNvSpPr>
          <p:nvPr>
            <p:ph type="dt" sz="half" idx="10"/>
          </p:nvPr>
        </p:nvSpPr>
        <p:spPr/>
        <p:txBody>
          <a:bodyPr/>
          <a:lstStyle/>
          <a:p>
            <a:fld id="{1A44F7BC-30CD-4E42-BA53-2AA84465FCDC}" type="datetimeFigureOut">
              <a:rPr lang="en-US" smtClean="0"/>
              <a:t>3/29/2021</a:t>
            </a:fld>
            <a:endParaRPr lang="en-US"/>
          </a:p>
        </p:txBody>
      </p:sp>
      <p:sp>
        <p:nvSpPr>
          <p:cNvPr id="3" name="Footer Placeholder 2">
            <a:extLst>
              <a:ext uri="{FF2B5EF4-FFF2-40B4-BE49-F238E27FC236}">
                <a16:creationId xmlns:a16="http://schemas.microsoft.com/office/drawing/2014/main" id="{BC42B6BD-3695-49D5-98E7-7C39047050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69E5A1-2202-415B-A9E0-AE399AEA3661}"/>
              </a:ext>
            </a:extLst>
          </p:cNvPr>
          <p:cNvSpPr>
            <a:spLocks noGrp="1"/>
          </p:cNvSpPr>
          <p:nvPr>
            <p:ph type="sldNum" sz="quarter" idx="12"/>
          </p:nvPr>
        </p:nvSpPr>
        <p:spPr/>
        <p:txBody>
          <a:bodyPr/>
          <a:lstStyle/>
          <a:p>
            <a:fld id="{F2540E0B-6CCC-4DEB-A070-13CCBD00E77A}" type="slidenum">
              <a:rPr lang="en-US" smtClean="0"/>
              <a:t>‹#›</a:t>
            </a:fld>
            <a:endParaRPr lang="en-US"/>
          </a:p>
        </p:txBody>
      </p:sp>
    </p:spTree>
    <p:extLst>
      <p:ext uri="{BB962C8B-B14F-4D97-AF65-F5344CB8AC3E}">
        <p14:creationId xmlns:p14="http://schemas.microsoft.com/office/powerpoint/2010/main" val="168797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7935-C0B4-4DF0-B524-E63634556A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DF33D6-D191-4E34-BB02-BC5F850D4D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46DD12-49EF-4D06-9BBF-E5886715C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CCA85-0D92-481C-B475-86D6B1683466}"/>
              </a:ext>
            </a:extLst>
          </p:cNvPr>
          <p:cNvSpPr>
            <a:spLocks noGrp="1"/>
          </p:cNvSpPr>
          <p:nvPr>
            <p:ph type="dt" sz="half" idx="10"/>
          </p:nvPr>
        </p:nvSpPr>
        <p:spPr/>
        <p:txBody>
          <a:bodyPr/>
          <a:lstStyle/>
          <a:p>
            <a:fld id="{1A44F7BC-30CD-4E42-BA53-2AA84465FCDC}" type="datetimeFigureOut">
              <a:rPr lang="en-US" smtClean="0"/>
              <a:t>3/29/2021</a:t>
            </a:fld>
            <a:endParaRPr lang="en-US"/>
          </a:p>
        </p:txBody>
      </p:sp>
      <p:sp>
        <p:nvSpPr>
          <p:cNvPr id="6" name="Footer Placeholder 5">
            <a:extLst>
              <a:ext uri="{FF2B5EF4-FFF2-40B4-BE49-F238E27FC236}">
                <a16:creationId xmlns:a16="http://schemas.microsoft.com/office/drawing/2014/main" id="{AAA90EDB-6FC9-415C-8091-983B98A73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483EE-888C-40F7-A9AE-4D01FED41A03}"/>
              </a:ext>
            </a:extLst>
          </p:cNvPr>
          <p:cNvSpPr>
            <a:spLocks noGrp="1"/>
          </p:cNvSpPr>
          <p:nvPr>
            <p:ph type="sldNum" sz="quarter" idx="12"/>
          </p:nvPr>
        </p:nvSpPr>
        <p:spPr/>
        <p:txBody>
          <a:bodyPr/>
          <a:lstStyle/>
          <a:p>
            <a:fld id="{F2540E0B-6CCC-4DEB-A070-13CCBD00E77A}" type="slidenum">
              <a:rPr lang="en-US" smtClean="0"/>
              <a:t>‹#›</a:t>
            </a:fld>
            <a:endParaRPr lang="en-US"/>
          </a:p>
        </p:txBody>
      </p:sp>
    </p:spTree>
    <p:extLst>
      <p:ext uri="{BB962C8B-B14F-4D97-AF65-F5344CB8AC3E}">
        <p14:creationId xmlns:p14="http://schemas.microsoft.com/office/powerpoint/2010/main" val="347537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35F2-F5BF-4B0E-800A-D7FFBD0BB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28EEF-1E92-4218-A9C8-4A84A0DA65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BAEAE9-B82C-4582-B76F-BE07C6A26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3FD572-12A0-4562-B797-C787C50FFBC1}"/>
              </a:ext>
            </a:extLst>
          </p:cNvPr>
          <p:cNvSpPr>
            <a:spLocks noGrp="1"/>
          </p:cNvSpPr>
          <p:nvPr>
            <p:ph type="dt" sz="half" idx="10"/>
          </p:nvPr>
        </p:nvSpPr>
        <p:spPr/>
        <p:txBody>
          <a:bodyPr/>
          <a:lstStyle/>
          <a:p>
            <a:fld id="{1A44F7BC-30CD-4E42-BA53-2AA84465FCDC}" type="datetimeFigureOut">
              <a:rPr lang="en-US" smtClean="0"/>
              <a:t>3/29/2021</a:t>
            </a:fld>
            <a:endParaRPr lang="en-US"/>
          </a:p>
        </p:txBody>
      </p:sp>
      <p:sp>
        <p:nvSpPr>
          <p:cNvPr id="6" name="Footer Placeholder 5">
            <a:extLst>
              <a:ext uri="{FF2B5EF4-FFF2-40B4-BE49-F238E27FC236}">
                <a16:creationId xmlns:a16="http://schemas.microsoft.com/office/drawing/2014/main" id="{CA3BA574-B65F-47F9-8EFF-00D642BE4E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DD7B9F-2BB2-407A-9D85-FA6F6B902B6F}"/>
              </a:ext>
            </a:extLst>
          </p:cNvPr>
          <p:cNvSpPr>
            <a:spLocks noGrp="1"/>
          </p:cNvSpPr>
          <p:nvPr>
            <p:ph type="sldNum" sz="quarter" idx="12"/>
          </p:nvPr>
        </p:nvSpPr>
        <p:spPr/>
        <p:txBody>
          <a:bodyPr/>
          <a:lstStyle/>
          <a:p>
            <a:fld id="{F2540E0B-6CCC-4DEB-A070-13CCBD00E77A}" type="slidenum">
              <a:rPr lang="en-US" smtClean="0"/>
              <a:t>‹#›</a:t>
            </a:fld>
            <a:endParaRPr lang="en-US"/>
          </a:p>
        </p:txBody>
      </p:sp>
    </p:spTree>
    <p:extLst>
      <p:ext uri="{BB962C8B-B14F-4D97-AF65-F5344CB8AC3E}">
        <p14:creationId xmlns:p14="http://schemas.microsoft.com/office/powerpoint/2010/main" val="3830528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B427B2-50DA-4C50-817A-51296AA67E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C0263C-4258-4C6A-B4DD-AD5058D4F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D2EED-5FEC-4D98-9C57-7EE014E2B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4F7BC-30CD-4E42-BA53-2AA84465FCDC}" type="datetimeFigureOut">
              <a:rPr lang="en-US" smtClean="0"/>
              <a:t>3/29/2021</a:t>
            </a:fld>
            <a:endParaRPr lang="en-US"/>
          </a:p>
        </p:txBody>
      </p:sp>
      <p:sp>
        <p:nvSpPr>
          <p:cNvPr id="5" name="Footer Placeholder 4">
            <a:extLst>
              <a:ext uri="{FF2B5EF4-FFF2-40B4-BE49-F238E27FC236}">
                <a16:creationId xmlns:a16="http://schemas.microsoft.com/office/drawing/2014/main" id="{D0435602-9A75-43EA-978D-C43FB9731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FF18D5-7A7A-46F0-8AFF-B7C7FB862D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40E0B-6CCC-4DEB-A070-13CCBD00E77A}" type="slidenum">
              <a:rPr lang="en-US" smtClean="0"/>
              <a:t>‹#›</a:t>
            </a:fld>
            <a:endParaRPr lang="en-US"/>
          </a:p>
        </p:txBody>
      </p:sp>
    </p:spTree>
    <p:extLst>
      <p:ext uri="{BB962C8B-B14F-4D97-AF65-F5344CB8AC3E}">
        <p14:creationId xmlns:p14="http://schemas.microsoft.com/office/powerpoint/2010/main" val="488469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9" name="Group 508">
            <a:extLst>
              <a:ext uri="{FF2B5EF4-FFF2-40B4-BE49-F238E27FC236}">
                <a16:creationId xmlns:a16="http://schemas.microsoft.com/office/drawing/2014/main" id="{60C1449A-5CF4-4177-AC58-A8736E405BA1}"/>
              </a:ext>
            </a:extLst>
          </p:cNvPr>
          <p:cNvGrpSpPr/>
          <p:nvPr/>
        </p:nvGrpSpPr>
        <p:grpSpPr>
          <a:xfrm>
            <a:off x="3466855" y="1089475"/>
            <a:ext cx="5255115" cy="5255115"/>
            <a:chOff x="3466855" y="1089475"/>
            <a:chExt cx="5255114" cy="5255114"/>
          </a:xfrm>
        </p:grpSpPr>
        <p:sp>
          <p:nvSpPr>
            <p:cNvPr id="510" name="Oval 509">
              <a:extLst>
                <a:ext uri="{FF2B5EF4-FFF2-40B4-BE49-F238E27FC236}">
                  <a16:creationId xmlns:a16="http://schemas.microsoft.com/office/drawing/2014/main" id="{D4D048AF-A75D-41F1-93BC-5C98DCC6AF24}"/>
                </a:ext>
              </a:extLst>
            </p:cNvPr>
            <p:cNvSpPr/>
            <p:nvPr/>
          </p:nvSpPr>
          <p:spPr>
            <a:xfrm>
              <a:off x="3466855" y="1089475"/>
              <a:ext cx="5255114" cy="5255114"/>
            </a:xfrm>
            <a:prstGeom prst="ellipse">
              <a:avLst/>
            </a:prstGeom>
            <a:solidFill>
              <a:srgbClr val="97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511" name="Freeform 36">
              <a:extLst>
                <a:ext uri="{FF2B5EF4-FFF2-40B4-BE49-F238E27FC236}">
                  <a16:creationId xmlns:a16="http://schemas.microsoft.com/office/drawing/2014/main" id="{F303CB86-7A23-4D91-A9FE-5F71424B317C}"/>
                </a:ext>
              </a:extLst>
            </p:cNvPr>
            <p:cNvSpPr>
              <a:spLocks noEditPoints="1"/>
            </p:cNvSpPr>
            <p:nvPr/>
          </p:nvSpPr>
          <p:spPr bwMode="auto">
            <a:xfrm>
              <a:off x="3646753" y="2564904"/>
              <a:ext cx="4934270" cy="1570014"/>
            </a:xfrm>
            <a:custGeom>
              <a:avLst/>
              <a:gdLst>
                <a:gd name="T0" fmla="*/ 26952 w 31780"/>
                <a:gd name="T1" fmla="*/ 3381 h 10108"/>
                <a:gd name="T2" fmla="*/ 25516 w 31780"/>
                <a:gd name="T3" fmla="*/ 3992 h 10108"/>
                <a:gd name="T4" fmla="*/ 22619 w 31780"/>
                <a:gd name="T5" fmla="*/ 3109 h 10108"/>
                <a:gd name="T6" fmla="*/ 20798 w 31780"/>
                <a:gd name="T7" fmla="*/ 4833 h 10108"/>
                <a:gd name="T8" fmla="*/ 19541 w 31780"/>
                <a:gd name="T9" fmla="*/ 4592 h 10108"/>
                <a:gd name="T10" fmla="*/ 16139 w 31780"/>
                <a:gd name="T11" fmla="*/ 6334 h 10108"/>
                <a:gd name="T12" fmla="*/ 13011 w 31780"/>
                <a:gd name="T13" fmla="*/ 1049 h 10108"/>
                <a:gd name="T14" fmla="*/ 8894 w 31780"/>
                <a:gd name="T15" fmla="*/ 4475 h 10108"/>
                <a:gd name="T16" fmla="*/ 7226 w 31780"/>
                <a:gd name="T17" fmla="*/ 8025 h 10108"/>
                <a:gd name="T18" fmla="*/ 5252 w 31780"/>
                <a:gd name="T19" fmla="*/ 5426 h 10108"/>
                <a:gd name="T20" fmla="*/ 1762 w 31780"/>
                <a:gd name="T21" fmla="*/ 7507 h 10108"/>
                <a:gd name="T22" fmla="*/ 0 w 31780"/>
                <a:gd name="T23" fmla="*/ 6177 h 10108"/>
                <a:gd name="T24" fmla="*/ 51 w 31780"/>
                <a:gd name="T25" fmla="*/ 8331 h 10108"/>
                <a:gd name="T26" fmla="*/ 31780 w 31780"/>
                <a:gd name="T27" fmla="*/ 7757 h 10108"/>
                <a:gd name="T28" fmla="*/ 834 w 31780"/>
                <a:gd name="T29" fmla="*/ 8960 h 10108"/>
                <a:gd name="T30" fmla="*/ 1323 w 31780"/>
                <a:gd name="T31" fmla="*/ 7624 h 10108"/>
                <a:gd name="T32" fmla="*/ 2047 w 31780"/>
                <a:gd name="T33" fmla="*/ 6774 h 10108"/>
                <a:gd name="T34" fmla="*/ 2250 w 31780"/>
                <a:gd name="T35" fmla="*/ 5638 h 10108"/>
                <a:gd name="T36" fmla="*/ 2623 w 31780"/>
                <a:gd name="T37" fmla="*/ 7237 h 10108"/>
                <a:gd name="T38" fmla="*/ 2421 w 31780"/>
                <a:gd name="T39" fmla="*/ 6100 h 10108"/>
                <a:gd name="T40" fmla="*/ 2866 w 31780"/>
                <a:gd name="T41" fmla="*/ 7818 h 10108"/>
                <a:gd name="T42" fmla="*/ 2987 w 31780"/>
                <a:gd name="T43" fmla="*/ 5176 h 10108"/>
                <a:gd name="T44" fmla="*/ 3445 w 31780"/>
                <a:gd name="T45" fmla="*/ 6635 h 10108"/>
                <a:gd name="T46" fmla="*/ 3445 w 31780"/>
                <a:gd name="T47" fmla="*/ 4674 h 10108"/>
                <a:gd name="T48" fmla="*/ 3619 w 31780"/>
                <a:gd name="T49" fmla="*/ 6133 h 10108"/>
                <a:gd name="T50" fmla="*/ 4076 w 31780"/>
                <a:gd name="T51" fmla="*/ 7416 h 10108"/>
                <a:gd name="T52" fmla="*/ 4688 w 31780"/>
                <a:gd name="T53" fmla="*/ 7648 h 10108"/>
                <a:gd name="T54" fmla="*/ 5139 w 31780"/>
                <a:gd name="T55" fmla="*/ 6952 h 10108"/>
                <a:gd name="T56" fmla="*/ 5139 w 31780"/>
                <a:gd name="T57" fmla="*/ 6281 h 10108"/>
                <a:gd name="T58" fmla="*/ 6131 w 31780"/>
                <a:gd name="T59" fmla="*/ 5790 h 10108"/>
                <a:gd name="T60" fmla="*/ 6727 w 31780"/>
                <a:gd name="T61" fmla="*/ 6483 h 10108"/>
                <a:gd name="T62" fmla="*/ 12751 w 31780"/>
                <a:gd name="T63" fmla="*/ 1466 h 10108"/>
                <a:gd name="T64" fmla="*/ 11100 w 31780"/>
                <a:gd name="T65" fmla="*/ 2061 h 10108"/>
                <a:gd name="T66" fmla="*/ 12751 w 31780"/>
                <a:gd name="T67" fmla="*/ 3204 h 10108"/>
                <a:gd name="T68" fmla="*/ 11100 w 31780"/>
                <a:gd name="T69" fmla="*/ 3989 h 10108"/>
                <a:gd name="T70" fmla="*/ 11504 w 31780"/>
                <a:gd name="T71" fmla="*/ 5559 h 10108"/>
                <a:gd name="T72" fmla="*/ 12083 w 31780"/>
                <a:gd name="T73" fmla="*/ 4953 h 10108"/>
                <a:gd name="T74" fmla="*/ 11100 w 31780"/>
                <a:gd name="T75" fmla="*/ 4632 h 10108"/>
                <a:gd name="T76" fmla="*/ 9792 w 31780"/>
                <a:gd name="T77" fmla="*/ 3359 h 10108"/>
                <a:gd name="T78" fmla="*/ 10111 w 31780"/>
                <a:gd name="T79" fmla="*/ 5790 h 10108"/>
                <a:gd name="T80" fmla="*/ 10626 w 31780"/>
                <a:gd name="T81" fmla="*/ 3223 h 10108"/>
                <a:gd name="T82" fmla="*/ 12703 w 31780"/>
                <a:gd name="T83" fmla="*/ 7519 h 10108"/>
                <a:gd name="T84" fmla="*/ 14079 w 31780"/>
                <a:gd name="T85" fmla="*/ 7709 h 10108"/>
                <a:gd name="T86" fmla="*/ 14973 w 31780"/>
                <a:gd name="T87" fmla="*/ 1908 h 10108"/>
                <a:gd name="T88" fmla="*/ 15148 w 31780"/>
                <a:gd name="T89" fmla="*/ 6647 h 10108"/>
                <a:gd name="T90" fmla="*/ 16837 w 31780"/>
                <a:gd name="T91" fmla="*/ 5519 h 10108"/>
                <a:gd name="T92" fmla="*/ 17583 w 31780"/>
                <a:gd name="T93" fmla="*/ 3359 h 10108"/>
                <a:gd name="T94" fmla="*/ 19488 w 31780"/>
                <a:gd name="T95" fmla="*/ 7838 h 10108"/>
                <a:gd name="T96" fmla="*/ 25516 w 31780"/>
                <a:gd name="T97" fmla="*/ 7238 h 10108"/>
                <a:gd name="T98" fmla="*/ 24282 w 31780"/>
                <a:gd name="T99" fmla="*/ 4492 h 10108"/>
                <a:gd name="T100" fmla="*/ 22877 w 31780"/>
                <a:gd name="T101" fmla="*/ 3954 h 10108"/>
                <a:gd name="T102" fmla="*/ 21221 w 31780"/>
                <a:gd name="T103" fmla="*/ 1308 h 10108"/>
                <a:gd name="T104" fmla="*/ 20636 w 31780"/>
                <a:gd name="T105" fmla="*/ 5577 h 10108"/>
                <a:gd name="T106" fmla="*/ 29450 w 31780"/>
                <a:gd name="T107" fmla="*/ 5054 h 10108"/>
                <a:gd name="T108" fmla="*/ 28749 w 31780"/>
                <a:gd name="T109" fmla="*/ 662 h 10108"/>
                <a:gd name="T110" fmla="*/ 30580 w 31780"/>
                <a:gd name="T111" fmla="*/ 1532 h 10108"/>
                <a:gd name="T112" fmla="*/ 28749 w 31780"/>
                <a:gd name="T113" fmla="*/ 2245 h 10108"/>
                <a:gd name="T114" fmla="*/ 30580 w 31780"/>
                <a:gd name="T115" fmla="*/ 3513 h 10108"/>
                <a:gd name="T116" fmla="*/ 28749 w 31780"/>
                <a:gd name="T117" fmla="*/ 4225 h 10108"/>
                <a:gd name="T118" fmla="*/ 28794 w 31780"/>
                <a:gd name="T119" fmla="*/ 4938 h 10108"/>
                <a:gd name="T120" fmla="*/ 28539 w 31780"/>
                <a:gd name="T121" fmla="*/ 5846 h 10108"/>
                <a:gd name="T122" fmla="*/ 29589 w 31780"/>
                <a:gd name="T123" fmla="*/ 7559 h 10108"/>
                <a:gd name="T124" fmla="*/ 30497 w 31780"/>
                <a:gd name="T125" fmla="*/ 6937 h 10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80" h="10108">
                  <a:moveTo>
                    <a:pt x="31657" y="7757"/>
                  </a:moveTo>
                  <a:cubicBezTo>
                    <a:pt x="31657" y="7131"/>
                    <a:pt x="31657" y="7131"/>
                    <a:pt x="31657" y="7131"/>
                  </a:cubicBezTo>
                  <a:cubicBezTo>
                    <a:pt x="31001" y="7131"/>
                    <a:pt x="31001" y="7131"/>
                    <a:pt x="31001" y="7131"/>
                  </a:cubicBezTo>
                  <a:cubicBezTo>
                    <a:pt x="31001" y="3718"/>
                    <a:pt x="31001" y="3718"/>
                    <a:pt x="31001" y="3718"/>
                  </a:cubicBezTo>
                  <a:cubicBezTo>
                    <a:pt x="30742" y="3718"/>
                    <a:pt x="30742" y="3718"/>
                    <a:pt x="30742" y="3718"/>
                  </a:cubicBezTo>
                  <a:cubicBezTo>
                    <a:pt x="30742" y="0"/>
                    <a:pt x="30742" y="0"/>
                    <a:pt x="30742" y="0"/>
                  </a:cubicBezTo>
                  <a:cubicBezTo>
                    <a:pt x="28587" y="331"/>
                    <a:pt x="28587" y="331"/>
                    <a:pt x="28587" y="331"/>
                  </a:cubicBezTo>
                  <a:cubicBezTo>
                    <a:pt x="28587" y="5323"/>
                    <a:pt x="28587" y="5323"/>
                    <a:pt x="28587" y="5323"/>
                  </a:cubicBezTo>
                  <a:cubicBezTo>
                    <a:pt x="28539" y="5323"/>
                    <a:pt x="28539" y="5323"/>
                    <a:pt x="28539" y="5323"/>
                  </a:cubicBezTo>
                  <a:cubicBezTo>
                    <a:pt x="28539" y="2127"/>
                    <a:pt x="28539" y="2127"/>
                    <a:pt x="28539" y="2127"/>
                  </a:cubicBezTo>
                  <a:cubicBezTo>
                    <a:pt x="27959" y="2127"/>
                    <a:pt x="27959" y="2127"/>
                    <a:pt x="27959" y="2127"/>
                  </a:cubicBezTo>
                  <a:cubicBezTo>
                    <a:pt x="27959" y="3381"/>
                    <a:pt x="27959" y="3381"/>
                    <a:pt x="27959" y="3381"/>
                  </a:cubicBezTo>
                  <a:cubicBezTo>
                    <a:pt x="26952" y="3381"/>
                    <a:pt x="26952" y="3381"/>
                    <a:pt x="26952" y="3381"/>
                  </a:cubicBezTo>
                  <a:cubicBezTo>
                    <a:pt x="26952" y="4233"/>
                    <a:pt x="26952" y="4233"/>
                    <a:pt x="26952" y="4233"/>
                  </a:cubicBezTo>
                  <a:cubicBezTo>
                    <a:pt x="26602" y="4233"/>
                    <a:pt x="26602" y="4233"/>
                    <a:pt x="26602" y="4233"/>
                  </a:cubicBezTo>
                  <a:cubicBezTo>
                    <a:pt x="26602" y="2147"/>
                    <a:pt x="26602" y="2147"/>
                    <a:pt x="26602" y="2147"/>
                  </a:cubicBezTo>
                  <a:cubicBezTo>
                    <a:pt x="26267" y="2147"/>
                    <a:pt x="26267" y="2147"/>
                    <a:pt x="26267" y="2147"/>
                  </a:cubicBezTo>
                  <a:cubicBezTo>
                    <a:pt x="26267" y="3586"/>
                    <a:pt x="26267" y="3586"/>
                    <a:pt x="26267" y="3586"/>
                  </a:cubicBezTo>
                  <a:cubicBezTo>
                    <a:pt x="25996" y="3586"/>
                    <a:pt x="25996" y="3586"/>
                    <a:pt x="25996" y="3586"/>
                  </a:cubicBezTo>
                  <a:cubicBezTo>
                    <a:pt x="25996" y="2785"/>
                    <a:pt x="25996" y="2785"/>
                    <a:pt x="25996" y="2785"/>
                  </a:cubicBezTo>
                  <a:cubicBezTo>
                    <a:pt x="25516" y="2785"/>
                    <a:pt x="25516" y="2785"/>
                    <a:pt x="25516" y="2785"/>
                  </a:cubicBezTo>
                  <a:cubicBezTo>
                    <a:pt x="25516" y="3093"/>
                    <a:pt x="25516" y="3093"/>
                    <a:pt x="25516" y="3093"/>
                  </a:cubicBezTo>
                  <a:cubicBezTo>
                    <a:pt x="25564" y="3093"/>
                    <a:pt x="25564" y="3093"/>
                    <a:pt x="25564" y="3093"/>
                  </a:cubicBezTo>
                  <a:cubicBezTo>
                    <a:pt x="25564" y="3300"/>
                    <a:pt x="25564" y="3300"/>
                    <a:pt x="25564" y="3300"/>
                  </a:cubicBezTo>
                  <a:cubicBezTo>
                    <a:pt x="25516" y="3300"/>
                    <a:pt x="25516" y="3300"/>
                    <a:pt x="25516" y="3300"/>
                  </a:cubicBezTo>
                  <a:cubicBezTo>
                    <a:pt x="25516" y="3992"/>
                    <a:pt x="25516" y="3992"/>
                    <a:pt x="25516" y="3992"/>
                  </a:cubicBezTo>
                  <a:cubicBezTo>
                    <a:pt x="25569" y="3992"/>
                    <a:pt x="25569" y="3992"/>
                    <a:pt x="25569" y="3992"/>
                  </a:cubicBezTo>
                  <a:cubicBezTo>
                    <a:pt x="25569" y="4199"/>
                    <a:pt x="25569" y="4199"/>
                    <a:pt x="25569" y="4199"/>
                  </a:cubicBezTo>
                  <a:cubicBezTo>
                    <a:pt x="25516" y="4199"/>
                    <a:pt x="25516" y="4199"/>
                    <a:pt x="25516" y="4199"/>
                  </a:cubicBezTo>
                  <a:cubicBezTo>
                    <a:pt x="25516" y="4233"/>
                    <a:pt x="25516" y="4233"/>
                    <a:pt x="25516" y="4233"/>
                  </a:cubicBezTo>
                  <a:cubicBezTo>
                    <a:pt x="25136" y="4233"/>
                    <a:pt x="25136" y="4233"/>
                    <a:pt x="25136" y="4233"/>
                  </a:cubicBezTo>
                  <a:cubicBezTo>
                    <a:pt x="25136" y="5734"/>
                    <a:pt x="25136" y="5734"/>
                    <a:pt x="25136" y="5734"/>
                  </a:cubicBezTo>
                  <a:cubicBezTo>
                    <a:pt x="24973" y="5734"/>
                    <a:pt x="24973" y="5734"/>
                    <a:pt x="24973" y="5734"/>
                  </a:cubicBezTo>
                  <a:cubicBezTo>
                    <a:pt x="24973" y="4318"/>
                    <a:pt x="24973" y="4318"/>
                    <a:pt x="24973" y="4318"/>
                  </a:cubicBezTo>
                  <a:cubicBezTo>
                    <a:pt x="24617" y="4318"/>
                    <a:pt x="24617" y="4318"/>
                    <a:pt x="24617" y="4318"/>
                  </a:cubicBezTo>
                  <a:cubicBezTo>
                    <a:pt x="24617" y="1686"/>
                    <a:pt x="24617" y="1686"/>
                    <a:pt x="24617" y="1686"/>
                  </a:cubicBezTo>
                  <a:cubicBezTo>
                    <a:pt x="23089" y="1686"/>
                    <a:pt x="23089" y="1686"/>
                    <a:pt x="23089" y="1686"/>
                  </a:cubicBezTo>
                  <a:cubicBezTo>
                    <a:pt x="23089" y="3109"/>
                    <a:pt x="23089" y="3109"/>
                    <a:pt x="23089" y="3109"/>
                  </a:cubicBezTo>
                  <a:cubicBezTo>
                    <a:pt x="22619" y="3109"/>
                    <a:pt x="22619" y="3109"/>
                    <a:pt x="22619" y="3109"/>
                  </a:cubicBezTo>
                  <a:cubicBezTo>
                    <a:pt x="22619" y="67"/>
                    <a:pt x="22619" y="67"/>
                    <a:pt x="22619" y="67"/>
                  </a:cubicBezTo>
                  <a:cubicBezTo>
                    <a:pt x="22167" y="67"/>
                    <a:pt x="22167" y="67"/>
                    <a:pt x="22167" y="67"/>
                  </a:cubicBezTo>
                  <a:cubicBezTo>
                    <a:pt x="22167" y="2727"/>
                    <a:pt x="22167" y="2727"/>
                    <a:pt x="22167" y="2727"/>
                  </a:cubicBezTo>
                  <a:cubicBezTo>
                    <a:pt x="21931" y="2727"/>
                    <a:pt x="21931" y="2727"/>
                    <a:pt x="21931" y="2727"/>
                  </a:cubicBezTo>
                  <a:cubicBezTo>
                    <a:pt x="21931" y="3981"/>
                    <a:pt x="21931" y="3981"/>
                    <a:pt x="21931" y="3981"/>
                  </a:cubicBezTo>
                  <a:cubicBezTo>
                    <a:pt x="21802" y="3981"/>
                    <a:pt x="21802" y="3981"/>
                    <a:pt x="21802" y="3981"/>
                  </a:cubicBezTo>
                  <a:cubicBezTo>
                    <a:pt x="21802" y="904"/>
                    <a:pt x="21802" y="904"/>
                    <a:pt x="21802" y="904"/>
                  </a:cubicBezTo>
                  <a:cubicBezTo>
                    <a:pt x="20798" y="904"/>
                    <a:pt x="20798" y="904"/>
                    <a:pt x="20798" y="904"/>
                  </a:cubicBezTo>
                  <a:cubicBezTo>
                    <a:pt x="20798" y="2458"/>
                    <a:pt x="20798" y="2458"/>
                    <a:pt x="20798" y="2458"/>
                  </a:cubicBezTo>
                  <a:cubicBezTo>
                    <a:pt x="20706" y="2458"/>
                    <a:pt x="20706" y="2458"/>
                    <a:pt x="20706" y="2458"/>
                  </a:cubicBezTo>
                  <a:cubicBezTo>
                    <a:pt x="20706" y="2760"/>
                    <a:pt x="20706" y="2760"/>
                    <a:pt x="20706" y="2760"/>
                  </a:cubicBezTo>
                  <a:cubicBezTo>
                    <a:pt x="20798" y="2760"/>
                    <a:pt x="20798" y="2760"/>
                    <a:pt x="20798" y="2760"/>
                  </a:cubicBezTo>
                  <a:cubicBezTo>
                    <a:pt x="20798" y="4833"/>
                    <a:pt x="20798" y="4833"/>
                    <a:pt x="20798" y="4833"/>
                  </a:cubicBezTo>
                  <a:cubicBezTo>
                    <a:pt x="20574" y="4833"/>
                    <a:pt x="20574" y="4833"/>
                    <a:pt x="20574" y="4833"/>
                  </a:cubicBezTo>
                  <a:cubicBezTo>
                    <a:pt x="20574" y="2747"/>
                    <a:pt x="20574" y="2747"/>
                    <a:pt x="20574" y="2747"/>
                  </a:cubicBezTo>
                  <a:cubicBezTo>
                    <a:pt x="20238" y="2747"/>
                    <a:pt x="20238" y="2747"/>
                    <a:pt x="20238" y="2747"/>
                  </a:cubicBezTo>
                  <a:cubicBezTo>
                    <a:pt x="20238" y="4186"/>
                    <a:pt x="20238" y="4186"/>
                    <a:pt x="20238" y="4186"/>
                  </a:cubicBezTo>
                  <a:cubicBezTo>
                    <a:pt x="19967" y="4186"/>
                    <a:pt x="19967" y="4186"/>
                    <a:pt x="19967" y="4186"/>
                  </a:cubicBezTo>
                  <a:cubicBezTo>
                    <a:pt x="19967" y="3385"/>
                    <a:pt x="19967" y="3385"/>
                    <a:pt x="19967" y="3385"/>
                  </a:cubicBezTo>
                  <a:cubicBezTo>
                    <a:pt x="19488" y="3385"/>
                    <a:pt x="19488" y="3385"/>
                    <a:pt x="19488" y="3385"/>
                  </a:cubicBezTo>
                  <a:cubicBezTo>
                    <a:pt x="19488" y="3693"/>
                    <a:pt x="19488" y="3693"/>
                    <a:pt x="19488" y="3693"/>
                  </a:cubicBezTo>
                  <a:cubicBezTo>
                    <a:pt x="19535" y="3693"/>
                    <a:pt x="19535" y="3693"/>
                    <a:pt x="19535" y="3693"/>
                  </a:cubicBezTo>
                  <a:cubicBezTo>
                    <a:pt x="19535" y="3900"/>
                    <a:pt x="19535" y="3900"/>
                    <a:pt x="19535" y="3900"/>
                  </a:cubicBezTo>
                  <a:cubicBezTo>
                    <a:pt x="19488" y="3900"/>
                    <a:pt x="19488" y="3900"/>
                    <a:pt x="19488" y="3900"/>
                  </a:cubicBezTo>
                  <a:cubicBezTo>
                    <a:pt x="19488" y="4592"/>
                    <a:pt x="19488" y="4592"/>
                    <a:pt x="19488" y="4592"/>
                  </a:cubicBezTo>
                  <a:cubicBezTo>
                    <a:pt x="19541" y="4592"/>
                    <a:pt x="19541" y="4592"/>
                    <a:pt x="19541" y="4592"/>
                  </a:cubicBezTo>
                  <a:cubicBezTo>
                    <a:pt x="19541" y="4799"/>
                    <a:pt x="19541" y="4799"/>
                    <a:pt x="19541" y="4799"/>
                  </a:cubicBezTo>
                  <a:cubicBezTo>
                    <a:pt x="19488" y="4799"/>
                    <a:pt x="19488" y="4799"/>
                    <a:pt x="19488" y="4799"/>
                  </a:cubicBezTo>
                  <a:cubicBezTo>
                    <a:pt x="19488" y="4833"/>
                    <a:pt x="19488" y="4833"/>
                    <a:pt x="19488" y="4833"/>
                  </a:cubicBezTo>
                  <a:cubicBezTo>
                    <a:pt x="19107" y="4833"/>
                    <a:pt x="19107" y="4833"/>
                    <a:pt x="19107" y="4833"/>
                  </a:cubicBezTo>
                  <a:cubicBezTo>
                    <a:pt x="19107" y="6334"/>
                    <a:pt x="19107" y="6334"/>
                    <a:pt x="19107" y="6334"/>
                  </a:cubicBezTo>
                  <a:cubicBezTo>
                    <a:pt x="18589" y="6334"/>
                    <a:pt x="18589" y="6334"/>
                    <a:pt x="18589" y="6334"/>
                  </a:cubicBezTo>
                  <a:cubicBezTo>
                    <a:pt x="18589" y="2286"/>
                    <a:pt x="18589" y="2286"/>
                    <a:pt x="18589" y="2286"/>
                  </a:cubicBezTo>
                  <a:cubicBezTo>
                    <a:pt x="17061" y="2286"/>
                    <a:pt x="17061" y="2286"/>
                    <a:pt x="17061" y="2286"/>
                  </a:cubicBezTo>
                  <a:cubicBezTo>
                    <a:pt x="17061" y="3710"/>
                    <a:pt x="17061" y="3710"/>
                    <a:pt x="17061" y="3710"/>
                  </a:cubicBezTo>
                  <a:cubicBezTo>
                    <a:pt x="16590" y="3710"/>
                    <a:pt x="16590" y="3710"/>
                    <a:pt x="16590" y="3710"/>
                  </a:cubicBezTo>
                  <a:cubicBezTo>
                    <a:pt x="16590" y="667"/>
                    <a:pt x="16590" y="667"/>
                    <a:pt x="16590" y="667"/>
                  </a:cubicBezTo>
                  <a:cubicBezTo>
                    <a:pt x="16139" y="667"/>
                    <a:pt x="16139" y="667"/>
                    <a:pt x="16139" y="667"/>
                  </a:cubicBezTo>
                  <a:cubicBezTo>
                    <a:pt x="16139" y="6334"/>
                    <a:pt x="16139" y="6334"/>
                    <a:pt x="16139" y="6334"/>
                  </a:cubicBezTo>
                  <a:cubicBezTo>
                    <a:pt x="15774" y="6334"/>
                    <a:pt x="15774" y="6334"/>
                    <a:pt x="15774" y="6334"/>
                  </a:cubicBezTo>
                  <a:cubicBezTo>
                    <a:pt x="15774" y="1504"/>
                    <a:pt x="15774" y="1504"/>
                    <a:pt x="15774" y="1504"/>
                  </a:cubicBezTo>
                  <a:cubicBezTo>
                    <a:pt x="14769" y="1504"/>
                    <a:pt x="14769" y="1504"/>
                    <a:pt x="14769" y="1504"/>
                  </a:cubicBezTo>
                  <a:cubicBezTo>
                    <a:pt x="14769" y="3058"/>
                    <a:pt x="14769" y="3058"/>
                    <a:pt x="14769" y="3058"/>
                  </a:cubicBezTo>
                  <a:cubicBezTo>
                    <a:pt x="13649" y="3058"/>
                    <a:pt x="13649" y="3058"/>
                    <a:pt x="13649" y="3058"/>
                  </a:cubicBezTo>
                  <a:cubicBezTo>
                    <a:pt x="13649" y="1599"/>
                    <a:pt x="13649" y="1599"/>
                    <a:pt x="13649" y="1599"/>
                  </a:cubicBezTo>
                  <a:cubicBezTo>
                    <a:pt x="13732" y="1599"/>
                    <a:pt x="13732" y="1599"/>
                    <a:pt x="13732" y="1599"/>
                  </a:cubicBezTo>
                  <a:cubicBezTo>
                    <a:pt x="13825" y="1599"/>
                    <a:pt x="13900" y="1507"/>
                    <a:pt x="13900" y="1392"/>
                  </a:cubicBezTo>
                  <a:cubicBezTo>
                    <a:pt x="13900" y="1257"/>
                    <a:pt x="13900" y="1257"/>
                    <a:pt x="13900" y="1257"/>
                  </a:cubicBezTo>
                  <a:cubicBezTo>
                    <a:pt x="13900" y="1142"/>
                    <a:pt x="13825" y="1049"/>
                    <a:pt x="13732" y="1049"/>
                  </a:cubicBezTo>
                  <a:cubicBezTo>
                    <a:pt x="13629" y="1049"/>
                    <a:pt x="13629" y="1049"/>
                    <a:pt x="13629" y="1049"/>
                  </a:cubicBezTo>
                  <a:cubicBezTo>
                    <a:pt x="13629" y="838"/>
                    <a:pt x="13491" y="667"/>
                    <a:pt x="13320" y="667"/>
                  </a:cubicBezTo>
                  <a:cubicBezTo>
                    <a:pt x="13149" y="667"/>
                    <a:pt x="13011" y="838"/>
                    <a:pt x="13011" y="1049"/>
                  </a:cubicBezTo>
                  <a:cubicBezTo>
                    <a:pt x="12908" y="1049"/>
                    <a:pt x="12908" y="1049"/>
                    <a:pt x="12908" y="1049"/>
                  </a:cubicBezTo>
                  <a:cubicBezTo>
                    <a:pt x="12904" y="1049"/>
                    <a:pt x="12901" y="1050"/>
                    <a:pt x="12897" y="1050"/>
                  </a:cubicBezTo>
                  <a:cubicBezTo>
                    <a:pt x="12897" y="1000"/>
                    <a:pt x="12897" y="1000"/>
                    <a:pt x="12897" y="1000"/>
                  </a:cubicBezTo>
                  <a:cubicBezTo>
                    <a:pt x="10954" y="1298"/>
                    <a:pt x="10954" y="1298"/>
                    <a:pt x="10954" y="1298"/>
                  </a:cubicBezTo>
                  <a:cubicBezTo>
                    <a:pt x="10954" y="2477"/>
                    <a:pt x="10954" y="2477"/>
                    <a:pt x="10954" y="2477"/>
                  </a:cubicBezTo>
                  <a:cubicBezTo>
                    <a:pt x="9336" y="2477"/>
                    <a:pt x="9336" y="2477"/>
                    <a:pt x="9336" y="2477"/>
                  </a:cubicBezTo>
                  <a:cubicBezTo>
                    <a:pt x="9336" y="6808"/>
                    <a:pt x="9336" y="6808"/>
                    <a:pt x="9336" y="6808"/>
                  </a:cubicBezTo>
                  <a:cubicBezTo>
                    <a:pt x="9069" y="6808"/>
                    <a:pt x="9069" y="6808"/>
                    <a:pt x="9069" y="6808"/>
                  </a:cubicBezTo>
                  <a:cubicBezTo>
                    <a:pt x="9069" y="8025"/>
                    <a:pt x="9069" y="8025"/>
                    <a:pt x="9069" y="8025"/>
                  </a:cubicBezTo>
                  <a:cubicBezTo>
                    <a:pt x="8685" y="8025"/>
                    <a:pt x="8685" y="8025"/>
                    <a:pt x="8685" y="8025"/>
                  </a:cubicBezTo>
                  <a:cubicBezTo>
                    <a:pt x="8685" y="4833"/>
                    <a:pt x="8685" y="4833"/>
                    <a:pt x="8685" y="4833"/>
                  </a:cubicBezTo>
                  <a:cubicBezTo>
                    <a:pt x="8894" y="4833"/>
                    <a:pt x="8894" y="4833"/>
                    <a:pt x="8894" y="4833"/>
                  </a:cubicBezTo>
                  <a:cubicBezTo>
                    <a:pt x="8894" y="4475"/>
                    <a:pt x="8894" y="4475"/>
                    <a:pt x="8894" y="4475"/>
                  </a:cubicBezTo>
                  <a:cubicBezTo>
                    <a:pt x="8685" y="4475"/>
                    <a:pt x="8685" y="4475"/>
                    <a:pt x="8685" y="4475"/>
                  </a:cubicBezTo>
                  <a:cubicBezTo>
                    <a:pt x="8685" y="4212"/>
                    <a:pt x="8685" y="4212"/>
                    <a:pt x="8685" y="4212"/>
                  </a:cubicBezTo>
                  <a:cubicBezTo>
                    <a:pt x="8519" y="4212"/>
                    <a:pt x="8519" y="4212"/>
                    <a:pt x="8519" y="4212"/>
                  </a:cubicBezTo>
                  <a:cubicBezTo>
                    <a:pt x="8519" y="3710"/>
                    <a:pt x="8519" y="3710"/>
                    <a:pt x="8519" y="3710"/>
                  </a:cubicBezTo>
                  <a:cubicBezTo>
                    <a:pt x="7924" y="3710"/>
                    <a:pt x="7924" y="3710"/>
                    <a:pt x="7924" y="3710"/>
                  </a:cubicBezTo>
                  <a:cubicBezTo>
                    <a:pt x="7924" y="4212"/>
                    <a:pt x="7924" y="4212"/>
                    <a:pt x="7924" y="4212"/>
                  </a:cubicBezTo>
                  <a:cubicBezTo>
                    <a:pt x="7769" y="4212"/>
                    <a:pt x="7769" y="4212"/>
                    <a:pt x="7769" y="4212"/>
                  </a:cubicBezTo>
                  <a:cubicBezTo>
                    <a:pt x="7769" y="4475"/>
                    <a:pt x="7769" y="4475"/>
                    <a:pt x="7769" y="4475"/>
                  </a:cubicBezTo>
                  <a:cubicBezTo>
                    <a:pt x="7566" y="4475"/>
                    <a:pt x="7566" y="4475"/>
                    <a:pt x="7566" y="4475"/>
                  </a:cubicBezTo>
                  <a:cubicBezTo>
                    <a:pt x="7566" y="4833"/>
                    <a:pt x="7566" y="4833"/>
                    <a:pt x="7566" y="4833"/>
                  </a:cubicBezTo>
                  <a:cubicBezTo>
                    <a:pt x="7769" y="4833"/>
                    <a:pt x="7769" y="4833"/>
                    <a:pt x="7769" y="4833"/>
                  </a:cubicBezTo>
                  <a:cubicBezTo>
                    <a:pt x="7769" y="8025"/>
                    <a:pt x="7769" y="8025"/>
                    <a:pt x="7769" y="8025"/>
                  </a:cubicBezTo>
                  <a:cubicBezTo>
                    <a:pt x="7226" y="8025"/>
                    <a:pt x="7226" y="8025"/>
                    <a:pt x="7226" y="8025"/>
                  </a:cubicBezTo>
                  <a:cubicBezTo>
                    <a:pt x="7226" y="3710"/>
                    <a:pt x="7226" y="3710"/>
                    <a:pt x="7226" y="3710"/>
                  </a:cubicBezTo>
                  <a:cubicBezTo>
                    <a:pt x="6996" y="3710"/>
                    <a:pt x="6996" y="3710"/>
                    <a:pt x="6996" y="3710"/>
                  </a:cubicBezTo>
                  <a:cubicBezTo>
                    <a:pt x="7070" y="3360"/>
                    <a:pt x="7070" y="3360"/>
                    <a:pt x="7070" y="3360"/>
                  </a:cubicBezTo>
                  <a:cubicBezTo>
                    <a:pt x="6104" y="3360"/>
                    <a:pt x="6104" y="3360"/>
                    <a:pt x="6104" y="3360"/>
                  </a:cubicBezTo>
                  <a:cubicBezTo>
                    <a:pt x="6104" y="3710"/>
                    <a:pt x="6104" y="3710"/>
                    <a:pt x="6104" y="3710"/>
                  </a:cubicBezTo>
                  <a:cubicBezTo>
                    <a:pt x="5948" y="3710"/>
                    <a:pt x="5948" y="3710"/>
                    <a:pt x="5948" y="3710"/>
                  </a:cubicBezTo>
                  <a:cubicBezTo>
                    <a:pt x="5948" y="8025"/>
                    <a:pt x="5948" y="8025"/>
                    <a:pt x="5948" y="8025"/>
                  </a:cubicBezTo>
                  <a:cubicBezTo>
                    <a:pt x="5844" y="8025"/>
                    <a:pt x="5844" y="8025"/>
                    <a:pt x="5844" y="8025"/>
                  </a:cubicBezTo>
                  <a:cubicBezTo>
                    <a:pt x="5844" y="4439"/>
                    <a:pt x="5844" y="4439"/>
                    <a:pt x="5844" y="4439"/>
                  </a:cubicBezTo>
                  <a:cubicBezTo>
                    <a:pt x="5522" y="4439"/>
                    <a:pt x="5522" y="4439"/>
                    <a:pt x="5522" y="4439"/>
                  </a:cubicBezTo>
                  <a:cubicBezTo>
                    <a:pt x="5522" y="8025"/>
                    <a:pt x="5522" y="8025"/>
                    <a:pt x="5522" y="8025"/>
                  </a:cubicBezTo>
                  <a:cubicBezTo>
                    <a:pt x="5252" y="8025"/>
                    <a:pt x="5252" y="8025"/>
                    <a:pt x="5252" y="8025"/>
                  </a:cubicBezTo>
                  <a:cubicBezTo>
                    <a:pt x="5252" y="5426"/>
                    <a:pt x="5252" y="5426"/>
                    <a:pt x="5252" y="5426"/>
                  </a:cubicBezTo>
                  <a:cubicBezTo>
                    <a:pt x="4611" y="5426"/>
                    <a:pt x="4611" y="5426"/>
                    <a:pt x="4611" y="5426"/>
                  </a:cubicBezTo>
                  <a:cubicBezTo>
                    <a:pt x="4611" y="8025"/>
                    <a:pt x="4611" y="8025"/>
                    <a:pt x="4611" y="8025"/>
                  </a:cubicBezTo>
                  <a:cubicBezTo>
                    <a:pt x="4349" y="8025"/>
                    <a:pt x="4349" y="8025"/>
                    <a:pt x="4349" y="8025"/>
                  </a:cubicBezTo>
                  <a:cubicBezTo>
                    <a:pt x="4349" y="4893"/>
                    <a:pt x="4349" y="4893"/>
                    <a:pt x="4349" y="4893"/>
                  </a:cubicBezTo>
                  <a:cubicBezTo>
                    <a:pt x="3924" y="4893"/>
                    <a:pt x="3924" y="4893"/>
                    <a:pt x="3924" y="4893"/>
                  </a:cubicBezTo>
                  <a:cubicBezTo>
                    <a:pt x="3924" y="4044"/>
                    <a:pt x="3924" y="4044"/>
                    <a:pt x="3924" y="4044"/>
                  </a:cubicBezTo>
                  <a:cubicBezTo>
                    <a:pt x="2866" y="4044"/>
                    <a:pt x="2866" y="4044"/>
                    <a:pt x="2866" y="4044"/>
                  </a:cubicBezTo>
                  <a:cubicBezTo>
                    <a:pt x="2866" y="7507"/>
                    <a:pt x="2866" y="7507"/>
                    <a:pt x="2866" y="7507"/>
                  </a:cubicBezTo>
                  <a:cubicBezTo>
                    <a:pt x="2766" y="7507"/>
                    <a:pt x="2766" y="7507"/>
                    <a:pt x="2766" y="7507"/>
                  </a:cubicBezTo>
                  <a:cubicBezTo>
                    <a:pt x="2766" y="5264"/>
                    <a:pt x="2766" y="5264"/>
                    <a:pt x="2766" y="5264"/>
                  </a:cubicBezTo>
                  <a:cubicBezTo>
                    <a:pt x="1939" y="5264"/>
                    <a:pt x="1939" y="5264"/>
                    <a:pt x="1939" y="5264"/>
                  </a:cubicBezTo>
                  <a:cubicBezTo>
                    <a:pt x="1939" y="7507"/>
                    <a:pt x="1939" y="7507"/>
                    <a:pt x="1939" y="7507"/>
                  </a:cubicBezTo>
                  <a:cubicBezTo>
                    <a:pt x="1762" y="7507"/>
                    <a:pt x="1762" y="7507"/>
                    <a:pt x="1762" y="7507"/>
                  </a:cubicBezTo>
                  <a:cubicBezTo>
                    <a:pt x="1762" y="8189"/>
                    <a:pt x="1762" y="8189"/>
                    <a:pt x="1762" y="8189"/>
                  </a:cubicBezTo>
                  <a:cubicBezTo>
                    <a:pt x="1533" y="8189"/>
                    <a:pt x="1533" y="8189"/>
                    <a:pt x="1533" y="8189"/>
                  </a:cubicBezTo>
                  <a:cubicBezTo>
                    <a:pt x="1533" y="6349"/>
                    <a:pt x="1533" y="6349"/>
                    <a:pt x="1533" y="6349"/>
                  </a:cubicBezTo>
                  <a:cubicBezTo>
                    <a:pt x="856" y="6349"/>
                    <a:pt x="856" y="6349"/>
                    <a:pt x="856" y="6349"/>
                  </a:cubicBezTo>
                  <a:cubicBezTo>
                    <a:pt x="856" y="6996"/>
                    <a:pt x="856" y="6996"/>
                    <a:pt x="856" y="6996"/>
                  </a:cubicBezTo>
                  <a:cubicBezTo>
                    <a:pt x="647" y="6996"/>
                    <a:pt x="647" y="6996"/>
                    <a:pt x="647" y="6996"/>
                  </a:cubicBezTo>
                  <a:cubicBezTo>
                    <a:pt x="647" y="5613"/>
                    <a:pt x="647" y="5613"/>
                    <a:pt x="647" y="5613"/>
                  </a:cubicBezTo>
                  <a:cubicBezTo>
                    <a:pt x="447" y="5613"/>
                    <a:pt x="447" y="5613"/>
                    <a:pt x="447" y="5613"/>
                  </a:cubicBezTo>
                  <a:cubicBezTo>
                    <a:pt x="447" y="8189"/>
                    <a:pt x="447" y="8189"/>
                    <a:pt x="447" y="8189"/>
                  </a:cubicBezTo>
                  <a:cubicBezTo>
                    <a:pt x="286" y="8189"/>
                    <a:pt x="286" y="8189"/>
                    <a:pt x="286" y="8189"/>
                  </a:cubicBezTo>
                  <a:cubicBezTo>
                    <a:pt x="286" y="5993"/>
                    <a:pt x="286" y="5993"/>
                    <a:pt x="286" y="5993"/>
                  </a:cubicBezTo>
                  <a:cubicBezTo>
                    <a:pt x="0" y="5993"/>
                    <a:pt x="0" y="5993"/>
                    <a:pt x="0" y="5993"/>
                  </a:cubicBezTo>
                  <a:cubicBezTo>
                    <a:pt x="0" y="6177"/>
                    <a:pt x="0" y="6177"/>
                    <a:pt x="0" y="6177"/>
                  </a:cubicBezTo>
                  <a:cubicBezTo>
                    <a:pt x="28" y="6177"/>
                    <a:pt x="28" y="6177"/>
                    <a:pt x="28" y="6177"/>
                  </a:cubicBezTo>
                  <a:cubicBezTo>
                    <a:pt x="28" y="6300"/>
                    <a:pt x="28" y="6300"/>
                    <a:pt x="28" y="6300"/>
                  </a:cubicBezTo>
                  <a:cubicBezTo>
                    <a:pt x="0" y="6300"/>
                    <a:pt x="0" y="6300"/>
                    <a:pt x="0" y="6300"/>
                  </a:cubicBezTo>
                  <a:cubicBezTo>
                    <a:pt x="0" y="6713"/>
                    <a:pt x="0" y="6713"/>
                    <a:pt x="0" y="6713"/>
                  </a:cubicBezTo>
                  <a:cubicBezTo>
                    <a:pt x="77" y="6713"/>
                    <a:pt x="77" y="6713"/>
                    <a:pt x="77" y="6713"/>
                  </a:cubicBezTo>
                  <a:cubicBezTo>
                    <a:pt x="77" y="6836"/>
                    <a:pt x="77" y="6836"/>
                    <a:pt x="77" y="6836"/>
                  </a:cubicBezTo>
                  <a:cubicBezTo>
                    <a:pt x="0" y="6836"/>
                    <a:pt x="0" y="6836"/>
                    <a:pt x="0" y="6836"/>
                  </a:cubicBezTo>
                  <a:cubicBezTo>
                    <a:pt x="0" y="7563"/>
                    <a:pt x="0" y="7563"/>
                    <a:pt x="0" y="7563"/>
                  </a:cubicBezTo>
                  <a:cubicBezTo>
                    <a:pt x="97" y="7563"/>
                    <a:pt x="97" y="7563"/>
                    <a:pt x="97" y="7563"/>
                  </a:cubicBezTo>
                  <a:cubicBezTo>
                    <a:pt x="97" y="7620"/>
                    <a:pt x="97" y="7620"/>
                    <a:pt x="97" y="7620"/>
                  </a:cubicBezTo>
                  <a:cubicBezTo>
                    <a:pt x="0" y="7620"/>
                    <a:pt x="0" y="7620"/>
                    <a:pt x="0" y="7620"/>
                  </a:cubicBezTo>
                  <a:cubicBezTo>
                    <a:pt x="0" y="8331"/>
                    <a:pt x="0" y="8331"/>
                    <a:pt x="0" y="8331"/>
                  </a:cubicBezTo>
                  <a:cubicBezTo>
                    <a:pt x="51" y="8331"/>
                    <a:pt x="51" y="8331"/>
                    <a:pt x="51" y="8331"/>
                  </a:cubicBezTo>
                  <a:cubicBezTo>
                    <a:pt x="51" y="8504"/>
                    <a:pt x="51" y="8504"/>
                    <a:pt x="51" y="8504"/>
                  </a:cubicBezTo>
                  <a:cubicBezTo>
                    <a:pt x="0" y="8504"/>
                    <a:pt x="0" y="8504"/>
                    <a:pt x="0" y="8504"/>
                  </a:cubicBezTo>
                  <a:cubicBezTo>
                    <a:pt x="0" y="9904"/>
                    <a:pt x="0" y="9904"/>
                    <a:pt x="0" y="9904"/>
                  </a:cubicBezTo>
                  <a:cubicBezTo>
                    <a:pt x="1847" y="9904"/>
                    <a:pt x="1847" y="9904"/>
                    <a:pt x="1847" y="9904"/>
                  </a:cubicBezTo>
                  <a:cubicBezTo>
                    <a:pt x="1847" y="10108"/>
                    <a:pt x="1847" y="10108"/>
                    <a:pt x="1847" y="10108"/>
                  </a:cubicBezTo>
                  <a:cubicBezTo>
                    <a:pt x="23559" y="10108"/>
                    <a:pt x="23559" y="10108"/>
                    <a:pt x="23559" y="10108"/>
                  </a:cubicBezTo>
                  <a:cubicBezTo>
                    <a:pt x="23559" y="9945"/>
                    <a:pt x="23559" y="9945"/>
                    <a:pt x="23559" y="9945"/>
                  </a:cubicBezTo>
                  <a:cubicBezTo>
                    <a:pt x="25752" y="9945"/>
                    <a:pt x="25752" y="9945"/>
                    <a:pt x="25752" y="9945"/>
                  </a:cubicBezTo>
                  <a:cubicBezTo>
                    <a:pt x="25752" y="9508"/>
                    <a:pt x="25752" y="9508"/>
                    <a:pt x="25752" y="9508"/>
                  </a:cubicBezTo>
                  <a:cubicBezTo>
                    <a:pt x="29587" y="9508"/>
                    <a:pt x="29587" y="9508"/>
                    <a:pt x="29587" y="9508"/>
                  </a:cubicBezTo>
                  <a:cubicBezTo>
                    <a:pt x="29587" y="9345"/>
                    <a:pt x="29587" y="9345"/>
                    <a:pt x="29587" y="9345"/>
                  </a:cubicBezTo>
                  <a:cubicBezTo>
                    <a:pt x="31780" y="9345"/>
                    <a:pt x="31780" y="9345"/>
                    <a:pt x="31780" y="9345"/>
                  </a:cubicBezTo>
                  <a:cubicBezTo>
                    <a:pt x="31780" y="7757"/>
                    <a:pt x="31780" y="7757"/>
                    <a:pt x="31780" y="7757"/>
                  </a:cubicBezTo>
                  <a:lnTo>
                    <a:pt x="31657" y="7757"/>
                  </a:lnTo>
                  <a:close/>
                  <a:moveTo>
                    <a:pt x="684" y="7256"/>
                  </a:moveTo>
                  <a:cubicBezTo>
                    <a:pt x="888" y="7256"/>
                    <a:pt x="888" y="7256"/>
                    <a:pt x="888" y="7256"/>
                  </a:cubicBezTo>
                  <a:cubicBezTo>
                    <a:pt x="888" y="7380"/>
                    <a:pt x="888" y="7380"/>
                    <a:pt x="888" y="7380"/>
                  </a:cubicBezTo>
                  <a:cubicBezTo>
                    <a:pt x="684" y="7380"/>
                    <a:pt x="684" y="7380"/>
                    <a:pt x="684" y="7380"/>
                  </a:cubicBezTo>
                  <a:lnTo>
                    <a:pt x="684" y="7256"/>
                  </a:lnTo>
                  <a:close/>
                  <a:moveTo>
                    <a:pt x="679" y="7818"/>
                  </a:moveTo>
                  <a:cubicBezTo>
                    <a:pt x="882" y="7818"/>
                    <a:pt x="882" y="7818"/>
                    <a:pt x="882" y="7818"/>
                  </a:cubicBezTo>
                  <a:cubicBezTo>
                    <a:pt x="882" y="7941"/>
                    <a:pt x="882" y="7941"/>
                    <a:pt x="882" y="7941"/>
                  </a:cubicBezTo>
                  <a:cubicBezTo>
                    <a:pt x="679" y="7941"/>
                    <a:pt x="679" y="7941"/>
                    <a:pt x="679" y="7941"/>
                  </a:cubicBezTo>
                  <a:lnTo>
                    <a:pt x="679" y="7818"/>
                  </a:lnTo>
                  <a:close/>
                  <a:moveTo>
                    <a:pt x="974" y="8960"/>
                  </a:moveTo>
                  <a:cubicBezTo>
                    <a:pt x="834" y="8960"/>
                    <a:pt x="834" y="8960"/>
                    <a:pt x="834" y="8960"/>
                  </a:cubicBezTo>
                  <a:cubicBezTo>
                    <a:pt x="834" y="8787"/>
                    <a:pt x="834" y="8787"/>
                    <a:pt x="834" y="8787"/>
                  </a:cubicBezTo>
                  <a:cubicBezTo>
                    <a:pt x="974" y="8787"/>
                    <a:pt x="974" y="8787"/>
                    <a:pt x="974" y="8787"/>
                  </a:cubicBezTo>
                  <a:lnTo>
                    <a:pt x="974" y="8960"/>
                  </a:lnTo>
                  <a:close/>
                  <a:moveTo>
                    <a:pt x="1018" y="6713"/>
                  </a:moveTo>
                  <a:cubicBezTo>
                    <a:pt x="1221" y="6713"/>
                    <a:pt x="1221" y="6713"/>
                    <a:pt x="1221" y="6713"/>
                  </a:cubicBezTo>
                  <a:cubicBezTo>
                    <a:pt x="1221" y="6836"/>
                    <a:pt x="1221" y="6836"/>
                    <a:pt x="1221" y="6836"/>
                  </a:cubicBezTo>
                  <a:cubicBezTo>
                    <a:pt x="1018" y="6836"/>
                    <a:pt x="1018" y="6836"/>
                    <a:pt x="1018" y="6836"/>
                  </a:cubicBezTo>
                  <a:lnTo>
                    <a:pt x="1018" y="6713"/>
                  </a:lnTo>
                  <a:close/>
                  <a:moveTo>
                    <a:pt x="1323" y="7624"/>
                  </a:moveTo>
                  <a:cubicBezTo>
                    <a:pt x="1120" y="7624"/>
                    <a:pt x="1120" y="7624"/>
                    <a:pt x="1120" y="7624"/>
                  </a:cubicBezTo>
                  <a:cubicBezTo>
                    <a:pt x="1120" y="7501"/>
                    <a:pt x="1120" y="7501"/>
                    <a:pt x="1120" y="7501"/>
                  </a:cubicBezTo>
                  <a:cubicBezTo>
                    <a:pt x="1323" y="7501"/>
                    <a:pt x="1323" y="7501"/>
                    <a:pt x="1323" y="7501"/>
                  </a:cubicBezTo>
                  <a:lnTo>
                    <a:pt x="1323" y="7624"/>
                  </a:lnTo>
                  <a:close/>
                  <a:moveTo>
                    <a:pt x="1847" y="8872"/>
                  </a:moveTo>
                  <a:cubicBezTo>
                    <a:pt x="1805" y="8872"/>
                    <a:pt x="1805" y="8872"/>
                    <a:pt x="1805" y="8872"/>
                  </a:cubicBezTo>
                  <a:cubicBezTo>
                    <a:pt x="1805" y="8259"/>
                    <a:pt x="1805" y="8259"/>
                    <a:pt x="1805" y="8259"/>
                  </a:cubicBezTo>
                  <a:cubicBezTo>
                    <a:pt x="1847" y="8259"/>
                    <a:pt x="1847" y="8259"/>
                    <a:pt x="1847" y="8259"/>
                  </a:cubicBezTo>
                  <a:lnTo>
                    <a:pt x="1847" y="8872"/>
                  </a:lnTo>
                  <a:close/>
                  <a:moveTo>
                    <a:pt x="1939" y="7818"/>
                  </a:moveTo>
                  <a:cubicBezTo>
                    <a:pt x="1797" y="7818"/>
                    <a:pt x="1797" y="7818"/>
                    <a:pt x="1797" y="7818"/>
                  </a:cubicBezTo>
                  <a:cubicBezTo>
                    <a:pt x="1797" y="7624"/>
                    <a:pt x="1797" y="7624"/>
                    <a:pt x="1797" y="7624"/>
                  </a:cubicBezTo>
                  <a:cubicBezTo>
                    <a:pt x="1939" y="7624"/>
                    <a:pt x="1939" y="7624"/>
                    <a:pt x="1939" y="7624"/>
                  </a:cubicBezTo>
                  <a:lnTo>
                    <a:pt x="1939" y="7818"/>
                  </a:lnTo>
                  <a:close/>
                  <a:moveTo>
                    <a:pt x="2250" y="7025"/>
                  </a:moveTo>
                  <a:cubicBezTo>
                    <a:pt x="2047" y="7025"/>
                    <a:pt x="2047" y="7025"/>
                    <a:pt x="2047" y="7025"/>
                  </a:cubicBezTo>
                  <a:cubicBezTo>
                    <a:pt x="2047" y="6774"/>
                    <a:pt x="2047" y="6774"/>
                    <a:pt x="2047" y="6774"/>
                  </a:cubicBezTo>
                  <a:cubicBezTo>
                    <a:pt x="2250" y="6774"/>
                    <a:pt x="2250" y="6774"/>
                    <a:pt x="2250" y="6774"/>
                  </a:cubicBezTo>
                  <a:lnTo>
                    <a:pt x="2250" y="7025"/>
                  </a:lnTo>
                  <a:close/>
                  <a:moveTo>
                    <a:pt x="2250" y="6563"/>
                  </a:moveTo>
                  <a:cubicBezTo>
                    <a:pt x="2047" y="6563"/>
                    <a:pt x="2047" y="6563"/>
                    <a:pt x="2047" y="6563"/>
                  </a:cubicBezTo>
                  <a:cubicBezTo>
                    <a:pt x="2047" y="6312"/>
                    <a:pt x="2047" y="6312"/>
                    <a:pt x="2047" y="6312"/>
                  </a:cubicBezTo>
                  <a:cubicBezTo>
                    <a:pt x="2250" y="6312"/>
                    <a:pt x="2250" y="6312"/>
                    <a:pt x="2250" y="6312"/>
                  </a:cubicBezTo>
                  <a:lnTo>
                    <a:pt x="2250" y="6563"/>
                  </a:lnTo>
                  <a:close/>
                  <a:moveTo>
                    <a:pt x="2250" y="6100"/>
                  </a:moveTo>
                  <a:cubicBezTo>
                    <a:pt x="2047" y="6100"/>
                    <a:pt x="2047" y="6100"/>
                    <a:pt x="2047" y="6100"/>
                  </a:cubicBezTo>
                  <a:cubicBezTo>
                    <a:pt x="2047" y="5850"/>
                    <a:pt x="2047" y="5850"/>
                    <a:pt x="2047" y="5850"/>
                  </a:cubicBezTo>
                  <a:cubicBezTo>
                    <a:pt x="2250" y="5850"/>
                    <a:pt x="2250" y="5850"/>
                    <a:pt x="2250" y="5850"/>
                  </a:cubicBezTo>
                  <a:lnTo>
                    <a:pt x="2250" y="6100"/>
                  </a:lnTo>
                  <a:close/>
                  <a:moveTo>
                    <a:pt x="2250" y="5638"/>
                  </a:moveTo>
                  <a:cubicBezTo>
                    <a:pt x="2047" y="5638"/>
                    <a:pt x="2047" y="5638"/>
                    <a:pt x="2047" y="5638"/>
                  </a:cubicBezTo>
                  <a:cubicBezTo>
                    <a:pt x="2047" y="5387"/>
                    <a:pt x="2047" y="5387"/>
                    <a:pt x="2047" y="5387"/>
                  </a:cubicBezTo>
                  <a:cubicBezTo>
                    <a:pt x="2250" y="5387"/>
                    <a:pt x="2250" y="5387"/>
                    <a:pt x="2250" y="5387"/>
                  </a:cubicBezTo>
                  <a:lnTo>
                    <a:pt x="2250" y="5638"/>
                  </a:lnTo>
                  <a:close/>
                  <a:moveTo>
                    <a:pt x="2506" y="7949"/>
                  </a:moveTo>
                  <a:cubicBezTo>
                    <a:pt x="2421" y="7949"/>
                    <a:pt x="2421" y="7949"/>
                    <a:pt x="2421" y="7949"/>
                  </a:cubicBezTo>
                  <a:cubicBezTo>
                    <a:pt x="2421" y="7844"/>
                    <a:pt x="2421" y="7844"/>
                    <a:pt x="2421" y="7844"/>
                  </a:cubicBezTo>
                  <a:cubicBezTo>
                    <a:pt x="2506" y="7844"/>
                    <a:pt x="2506" y="7844"/>
                    <a:pt x="2506" y="7844"/>
                  </a:cubicBezTo>
                  <a:lnTo>
                    <a:pt x="2506" y="7949"/>
                  </a:lnTo>
                  <a:close/>
                  <a:moveTo>
                    <a:pt x="2623" y="7487"/>
                  </a:moveTo>
                  <a:cubicBezTo>
                    <a:pt x="2421" y="7487"/>
                    <a:pt x="2421" y="7487"/>
                    <a:pt x="2421" y="7487"/>
                  </a:cubicBezTo>
                  <a:cubicBezTo>
                    <a:pt x="2421" y="7237"/>
                    <a:pt x="2421" y="7237"/>
                    <a:pt x="2421" y="7237"/>
                  </a:cubicBezTo>
                  <a:cubicBezTo>
                    <a:pt x="2623" y="7237"/>
                    <a:pt x="2623" y="7237"/>
                    <a:pt x="2623" y="7237"/>
                  </a:cubicBezTo>
                  <a:lnTo>
                    <a:pt x="2623" y="7487"/>
                  </a:lnTo>
                  <a:close/>
                  <a:moveTo>
                    <a:pt x="2623" y="7025"/>
                  </a:moveTo>
                  <a:cubicBezTo>
                    <a:pt x="2421" y="7025"/>
                    <a:pt x="2421" y="7025"/>
                    <a:pt x="2421" y="7025"/>
                  </a:cubicBezTo>
                  <a:cubicBezTo>
                    <a:pt x="2421" y="6774"/>
                    <a:pt x="2421" y="6774"/>
                    <a:pt x="2421" y="6774"/>
                  </a:cubicBezTo>
                  <a:cubicBezTo>
                    <a:pt x="2623" y="6774"/>
                    <a:pt x="2623" y="6774"/>
                    <a:pt x="2623" y="6774"/>
                  </a:cubicBezTo>
                  <a:lnTo>
                    <a:pt x="2623" y="7025"/>
                  </a:lnTo>
                  <a:close/>
                  <a:moveTo>
                    <a:pt x="2623" y="6563"/>
                  </a:moveTo>
                  <a:cubicBezTo>
                    <a:pt x="2421" y="6563"/>
                    <a:pt x="2421" y="6563"/>
                    <a:pt x="2421" y="6563"/>
                  </a:cubicBezTo>
                  <a:cubicBezTo>
                    <a:pt x="2421" y="6312"/>
                    <a:pt x="2421" y="6312"/>
                    <a:pt x="2421" y="6312"/>
                  </a:cubicBezTo>
                  <a:cubicBezTo>
                    <a:pt x="2623" y="6312"/>
                    <a:pt x="2623" y="6312"/>
                    <a:pt x="2623" y="6312"/>
                  </a:cubicBezTo>
                  <a:lnTo>
                    <a:pt x="2623" y="6563"/>
                  </a:lnTo>
                  <a:close/>
                  <a:moveTo>
                    <a:pt x="2623" y="6100"/>
                  </a:moveTo>
                  <a:cubicBezTo>
                    <a:pt x="2421" y="6100"/>
                    <a:pt x="2421" y="6100"/>
                    <a:pt x="2421" y="6100"/>
                  </a:cubicBezTo>
                  <a:cubicBezTo>
                    <a:pt x="2421" y="5850"/>
                    <a:pt x="2421" y="5850"/>
                    <a:pt x="2421" y="5850"/>
                  </a:cubicBezTo>
                  <a:cubicBezTo>
                    <a:pt x="2623" y="5850"/>
                    <a:pt x="2623" y="5850"/>
                    <a:pt x="2623" y="5850"/>
                  </a:cubicBezTo>
                  <a:lnTo>
                    <a:pt x="2623" y="6100"/>
                  </a:lnTo>
                  <a:close/>
                  <a:moveTo>
                    <a:pt x="2623" y="5638"/>
                  </a:moveTo>
                  <a:cubicBezTo>
                    <a:pt x="2421" y="5638"/>
                    <a:pt x="2421" y="5638"/>
                    <a:pt x="2421" y="5638"/>
                  </a:cubicBezTo>
                  <a:cubicBezTo>
                    <a:pt x="2421" y="5387"/>
                    <a:pt x="2421" y="5387"/>
                    <a:pt x="2421" y="5387"/>
                  </a:cubicBezTo>
                  <a:cubicBezTo>
                    <a:pt x="2623" y="5387"/>
                    <a:pt x="2623" y="5387"/>
                    <a:pt x="2623" y="5387"/>
                  </a:cubicBezTo>
                  <a:lnTo>
                    <a:pt x="2623" y="5638"/>
                  </a:lnTo>
                  <a:close/>
                  <a:moveTo>
                    <a:pt x="2866" y="7818"/>
                  </a:moveTo>
                  <a:cubicBezTo>
                    <a:pt x="2766" y="7818"/>
                    <a:pt x="2766" y="7818"/>
                    <a:pt x="2766" y="7818"/>
                  </a:cubicBezTo>
                  <a:cubicBezTo>
                    <a:pt x="2766" y="7624"/>
                    <a:pt x="2766" y="7624"/>
                    <a:pt x="2766" y="7624"/>
                  </a:cubicBezTo>
                  <a:cubicBezTo>
                    <a:pt x="2866" y="7624"/>
                    <a:pt x="2866" y="7624"/>
                    <a:pt x="2866" y="7624"/>
                  </a:cubicBezTo>
                  <a:lnTo>
                    <a:pt x="2866" y="7818"/>
                  </a:lnTo>
                  <a:close/>
                  <a:moveTo>
                    <a:pt x="3013" y="7138"/>
                  </a:moveTo>
                  <a:cubicBezTo>
                    <a:pt x="2987" y="7138"/>
                    <a:pt x="2987" y="7138"/>
                    <a:pt x="2987" y="7138"/>
                  </a:cubicBezTo>
                  <a:cubicBezTo>
                    <a:pt x="2987" y="6963"/>
                    <a:pt x="2987" y="6963"/>
                    <a:pt x="2987" y="6963"/>
                  </a:cubicBezTo>
                  <a:cubicBezTo>
                    <a:pt x="3013" y="6963"/>
                    <a:pt x="3013" y="6963"/>
                    <a:pt x="3013" y="6963"/>
                  </a:cubicBezTo>
                  <a:lnTo>
                    <a:pt x="3013" y="7138"/>
                  </a:lnTo>
                  <a:close/>
                  <a:moveTo>
                    <a:pt x="3129" y="6245"/>
                  </a:moveTo>
                  <a:cubicBezTo>
                    <a:pt x="2987" y="6245"/>
                    <a:pt x="2987" y="6245"/>
                    <a:pt x="2987" y="6245"/>
                  </a:cubicBezTo>
                  <a:cubicBezTo>
                    <a:pt x="2987" y="6069"/>
                    <a:pt x="2987" y="6069"/>
                    <a:pt x="2987" y="6069"/>
                  </a:cubicBezTo>
                  <a:cubicBezTo>
                    <a:pt x="3129" y="6069"/>
                    <a:pt x="3129" y="6069"/>
                    <a:pt x="3129" y="6069"/>
                  </a:cubicBezTo>
                  <a:lnTo>
                    <a:pt x="3129" y="6245"/>
                  </a:lnTo>
                  <a:close/>
                  <a:moveTo>
                    <a:pt x="3129" y="5352"/>
                  </a:moveTo>
                  <a:cubicBezTo>
                    <a:pt x="2987" y="5352"/>
                    <a:pt x="2987" y="5352"/>
                    <a:pt x="2987" y="5352"/>
                  </a:cubicBezTo>
                  <a:cubicBezTo>
                    <a:pt x="2987" y="5176"/>
                    <a:pt x="2987" y="5176"/>
                    <a:pt x="2987" y="5176"/>
                  </a:cubicBezTo>
                  <a:cubicBezTo>
                    <a:pt x="3129" y="5176"/>
                    <a:pt x="3129" y="5176"/>
                    <a:pt x="3129" y="5176"/>
                  </a:cubicBezTo>
                  <a:lnTo>
                    <a:pt x="3129" y="5352"/>
                  </a:lnTo>
                  <a:close/>
                  <a:moveTo>
                    <a:pt x="3129" y="4458"/>
                  </a:moveTo>
                  <a:cubicBezTo>
                    <a:pt x="2987" y="4458"/>
                    <a:pt x="2987" y="4458"/>
                    <a:pt x="2987" y="4458"/>
                  </a:cubicBezTo>
                  <a:cubicBezTo>
                    <a:pt x="2987" y="4283"/>
                    <a:pt x="2987" y="4283"/>
                    <a:pt x="2987" y="4283"/>
                  </a:cubicBezTo>
                  <a:cubicBezTo>
                    <a:pt x="3129" y="4283"/>
                    <a:pt x="3129" y="4283"/>
                    <a:pt x="3129" y="4283"/>
                  </a:cubicBezTo>
                  <a:lnTo>
                    <a:pt x="3129" y="4458"/>
                  </a:lnTo>
                  <a:close/>
                  <a:moveTo>
                    <a:pt x="3445" y="7528"/>
                  </a:moveTo>
                  <a:cubicBezTo>
                    <a:pt x="3303" y="7528"/>
                    <a:pt x="3303" y="7528"/>
                    <a:pt x="3303" y="7528"/>
                  </a:cubicBezTo>
                  <a:cubicBezTo>
                    <a:pt x="3303" y="7353"/>
                    <a:pt x="3303" y="7353"/>
                    <a:pt x="3303" y="7353"/>
                  </a:cubicBezTo>
                  <a:cubicBezTo>
                    <a:pt x="3445" y="7353"/>
                    <a:pt x="3445" y="7353"/>
                    <a:pt x="3445" y="7353"/>
                  </a:cubicBezTo>
                  <a:lnTo>
                    <a:pt x="3445" y="7528"/>
                  </a:lnTo>
                  <a:close/>
                  <a:moveTo>
                    <a:pt x="3445" y="6635"/>
                  </a:moveTo>
                  <a:cubicBezTo>
                    <a:pt x="3303" y="6635"/>
                    <a:pt x="3303" y="6635"/>
                    <a:pt x="3303" y="6635"/>
                  </a:cubicBezTo>
                  <a:cubicBezTo>
                    <a:pt x="3303" y="6460"/>
                    <a:pt x="3303" y="6460"/>
                    <a:pt x="3303" y="6460"/>
                  </a:cubicBezTo>
                  <a:cubicBezTo>
                    <a:pt x="3445" y="6460"/>
                    <a:pt x="3445" y="6460"/>
                    <a:pt x="3445" y="6460"/>
                  </a:cubicBezTo>
                  <a:lnTo>
                    <a:pt x="3445" y="6635"/>
                  </a:lnTo>
                  <a:close/>
                  <a:moveTo>
                    <a:pt x="3445" y="5742"/>
                  </a:moveTo>
                  <a:cubicBezTo>
                    <a:pt x="3303" y="5742"/>
                    <a:pt x="3303" y="5742"/>
                    <a:pt x="3303" y="5742"/>
                  </a:cubicBezTo>
                  <a:cubicBezTo>
                    <a:pt x="3303" y="5567"/>
                    <a:pt x="3303" y="5567"/>
                    <a:pt x="3303" y="5567"/>
                  </a:cubicBezTo>
                  <a:cubicBezTo>
                    <a:pt x="3445" y="5567"/>
                    <a:pt x="3445" y="5567"/>
                    <a:pt x="3445" y="5567"/>
                  </a:cubicBezTo>
                  <a:lnTo>
                    <a:pt x="3445" y="5742"/>
                  </a:lnTo>
                  <a:close/>
                  <a:moveTo>
                    <a:pt x="3445" y="4849"/>
                  </a:moveTo>
                  <a:cubicBezTo>
                    <a:pt x="3303" y="4849"/>
                    <a:pt x="3303" y="4849"/>
                    <a:pt x="3303" y="4849"/>
                  </a:cubicBezTo>
                  <a:cubicBezTo>
                    <a:pt x="3303" y="4674"/>
                    <a:pt x="3303" y="4674"/>
                    <a:pt x="3303" y="4674"/>
                  </a:cubicBezTo>
                  <a:cubicBezTo>
                    <a:pt x="3445" y="4674"/>
                    <a:pt x="3445" y="4674"/>
                    <a:pt x="3445" y="4674"/>
                  </a:cubicBezTo>
                  <a:lnTo>
                    <a:pt x="3445" y="4849"/>
                  </a:lnTo>
                  <a:close/>
                  <a:moveTo>
                    <a:pt x="3760" y="7919"/>
                  </a:moveTo>
                  <a:cubicBezTo>
                    <a:pt x="3619" y="7919"/>
                    <a:pt x="3619" y="7919"/>
                    <a:pt x="3619" y="7919"/>
                  </a:cubicBezTo>
                  <a:cubicBezTo>
                    <a:pt x="3619" y="7744"/>
                    <a:pt x="3619" y="7744"/>
                    <a:pt x="3619" y="7744"/>
                  </a:cubicBezTo>
                  <a:cubicBezTo>
                    <a:pt x="3760" y="7744"/>
                    <a:pt x="3760" y="7744"/>
                    <a:pt x="3760" y="7744"/>
                  </a:cubicBezTo>
                  <a:lnTo>
                    <a:pt x="3760" y="7919"/>
                  </a:lnTo>
                  <a:close/>
                  <a:moveTo>
                    <a:pt x="3760" y="7026"/>
                  </a:moveTo>
                  <a:cubicBezTo>
                    <a:pt x="3619" y="7026"/>
                    <a:pt x="3619" y="7026"/>
                    <a:pt x="3619" y="7026"/>
                  </a:cubicBezTo>
                  <a:cubicBezTo>
                    <a:pt x="3619" y="6850"/>
                    <a:pt x="3619" y="6850"/>
                    <a:pt x="3619" y="6850"/>
                  </a:cubicBezTo>
                  <a:cubicBezTo>
                    <a:pt x="3760" y="6850"/>
                    <a:pt x="3760" y="6850"/>
                    <a:pt x="3760" y="6850"/>
                  </a:cubicBezTo>
                  <a:lnTo>
                    <a:pt x="3760" y="7026"/>
                  </a:lnTo>
                  <a:close/>
                  <a:moveTo>
                    <a:pt x="3760" y="6133"/>
                  </a:moveTo>
                  <a:cubicBezTo>
                    <a:pt x="3619" y="6133"/>
                    <a:pt x="3619" y="6133"/>
                    <a:pt x="3619" y="6133"/>
                  </a:cubicBezTo>
                  <a:cubicBezTo>
                    <a:pt x="3619" y="5957"/>
                    <a:pt x="3619" y="5957"/>
                    <a:pt x="3619" y="5957"/>
                  </a:cubicBezTo>
                  <a:cubicBezTo>
                    <a:pt x="3760" y="5957"/>
                    <a:pt x="3760" y="5957"/>
                    <a:pt x="3760" y="5957"/>
                  </a:cubicBezTo>
                  <a:lnTo>
                    <a:pt x="3760" y="6133"/>
                  </a:lnTo>
                  <a:close/>
                  <a:moveTo>
                    <a:pt x="3760" y="5240"/>
                  </a:moveTo>
                  <a:cubicBezTo>
                    <a:pt x="3619" y="5240"/>
                    <a:pt x="3619" y="5240"/>
                    <a:pt x="3619" y="5240"/>
                  </a:cubicBezTo>
                  <a:cubicBezTo>
                    <a:pt x="3619" y="5064"/>
                    <a:pt x="3619" y="5064"/>
                    <a:pt x="3619" y="5064"/>
                  </a:cubicBezTo>
                  <a:cubicBezTo>
                    <a:pt x="3760" y="5064"/>
                    <a:pt x="3760" y="5064"/>
                    <a:pt x="3760" y="5064"/>
                  </a:cubicBezTo>
                  <a:lnTo>
                    <a:pt x="3760" y="5240"/>
                  </a:lnTo>
                  <a:close/>
                  <a:moveTo>
                    <a:pt x="4076" y="7416"/>
                  </a:moveTo>
                  <a:cubicBezTo>
                    <a:pt x="3934" y="7416"/>
                    <a:pt x="3934" y="7416"/>
                    <a:pt x="3934" y="7416"/>
                  </a:cubicBezTo>
                  <a:cubicBezTo>
                    <a:pt x="3934" y="7241"/>
                    <a:pt x="3934" y="7241"/>
                    <a:pt x="3934" y="7241"/>
                  </a:cubicBezTo>
                  <a:cubicBezTo>
                    <a:pt x="4076" y="7241"/>
                    <a:pt x="4076" y="7241"/>
                    <a:pt x="4076" y="7241"/>
                  </a:cubicBezTo>
                  <a:lnTo>
                    <a:pt x="4076" y="7416"/>
                  </a:lnTo>
                  <a:close/>
                  <a:moveTo>
                    <a:pt x="4076" y="6523"/>
                  </a:moveTo>
                  <a:cubicBezTo>
                    <a:pt x="3934" y="6523"/>
                    <a:pt x="3934" y="6523"/>
                    <a:pt x="3934" y="6523"/>
                  </a:cubicBezTo>
                  <a:cubicBezTo>
                    <a:pt x="3934" y="6348"/>
                    <a:pt x="3934" y="6348"/>
                    <a:pt x="3934" y="6348"/>
                  </a:cubicBezTo>
                  <a:cubicBezTo>
                    <a:pt x="4076" y="6348"/>
                    <a:pt x="4076" y="6348"/>
                    <a:pt x="4076" y="6348"/>
                  </a:cubicBezTo>
                  <a:lnTo>
                    <a:pt x="4076" y="6523"/>
                  </a:lnTo>
                  <a:close/>
                  <a:moveTo>
                    <a:pt x="4076" y="5630"/>
                  </a:moveTo>
                  <a:cubicBezTo>
                    <a:pt x="3934" y="5630"/>
                    <a:pt x="3934" y="5630"/>
                    <a:pt x="3934" y="5630"/>
                  </a:cubicBezTo>
                  <a:cubicBezTo>
                    <a:pt x="3934" y="5455"/>
                    <a:pt x="3934" y="5455"/>
                    <a:pt x="3934" y="5455"/>
                  </a:cubicBezTo>
                  <a:cubicBezTo>
                    <a:pt x="4076" y="5455"/>
                    <a:pt x="4076" y="5455"/>
                    <a:pt x="4076" y="5455"/>
                  </a:cubicBezTo>
                  <a:lnTo>
                    <a:pt x="4076" y="5630"/>
                  </a:lnTo>
                  <a:close/>
                  <a:moveTo>
                    <a:pt x="5139" y="7772"/>
                  </a:moveTo>
                  <a:cubicBezTo>
                    <a:pt x="4688" y="7772"/>
                    <a:pt x="4688" y="7772"/>
                    <a:pt x="4688" y="7772"/>
                  </a:cubicBezTo>
                  <a:cubicBezTo>
                    <a:pt x="4688" y="7648"/>
                    <a:pt x="4688" y="7648"/>
                    <a:pt x="4688" y="7648"/>
                  </a:cubicBezTo>
                  <a:cubicBezTo>
                    <a:pt x="5139" y="7648"/>
                    <a:pt x="5139" y="7648"/>
                    <a:pt x="5139" y="7648"/>
                  </a:cubicBezTo>
                  <a:lnTo>
                    <a:pt x="5139" y="7772"/>
                  </a:lnTo>
                  <a:close/>
                  <a:moveTo>
                    <a:pt x="5139" y="7499"/>
                  </a:moveTo>
                  <a:cubicBezTo>
                    <a:pt x="4688" y="7499"/>
                    <a:pt x="4688" y="7499"/>
                    <a:pt x="4688" y="7499"/>
                  </a:cubicBezTo>
                  <a:cubicBezTo>
                    <a:pt x="4688" y="7374"/>
                    <a:pt x="4688" y="7374"/>
                    <a:pt x="4688" y="7374"/>
                  </a:cubicBezTo>
                  <a:cubicBezTo>
                    <a:pt x="5139" y="7374"/>
                    <a:pt x="5139" y="7374"/>
                    <a:pt x="5139" y="7374"/>
                  </a:cubicBezTo>
                  <a:lnTo>
                    <a:pt x="5139" y="7499"/>
                  </a:lnTo>
                  <a:close/>
                  <a:moveTo>
                    <a:pt x="5139" y="7225"/>
                  </a:moveTo>
                  <a:cubicBezTo>
                    <a:pt x="4688" y="7225"/>
                    <a:pt x="4688" y="7225"/>
                    <a:pt x="4688" y="7225"/>
                  </a:cubicBezTo>
                  <a:cubicBezTo>
                    <a:pt x="4688" y="7101"/>
                    <a:pt x="4688" y="7101"/>
                    <a:pt x="4688" y="7101"/>
                  </a:cubicBezTo>
                  <a:cubicBezTo>
                    <a:pt x="5139" y="7101"/>
                    <a:pt x="5139" y="7101"/>
                    <a:pt x="5139" y="7101"/>
                  </a:cubicBezTo>
                  <a:lnTo>
                    <a:pt x="5139" y="7225"/>
                  </a:lnTo>
                  <a:close/>
                  <a:moveTo>
                    <a:pt x="5139" y="6952"/>
                  </a:moveTo>
                  <a:cubicBezTo>
                    <a:pt x="4688" y="6952"/>
                    <a:pt x="4688" y="6952"/>
                    <a:pt x="4688" y="6952"/>
                  </a:cubicBezTo>
                  <a:cubicBezTo>
                    <a:pt x="4688" y="6827"/>
                    <a:pt x="4688" y="6827"/>
                    <a:pt x="4688" y="6827"/>
                  </a:cubicBezTo>
                  <a:cubicBezTo>
                    <a:pt x="5139" y="6827"/>
                    <a:pt x="5139" y="6827"/>
                    <a:pt x="5139" y="6827"/>
                  </a:cubicBezTo>
                  <a:lnTo>
                    <a:pt x="5139" y="6952"/>
                  </a:lnTo>
                  <a:close/>
                  <a:moveTo>
                    <a:pt x="5139" y="6678"/>
                  </a:moveTo>
                  <a:cubicBezTo>
                    <a:pt x="4688" y="6678"/>
                    <a:pt x="4688" y="6678"/>
                    <a:pt x="4688" y="6678"/>
                  </a:cubicBezTo>
                  <a:cubicBezTo>
                    <a:pt x="4688" y="6554"/>
                    <a:pt x="4688" y="6554"/>
                    <a:pt x="4688" y="6554"/>
                  </a:cubicBezTo>
                  <a:cubicBezTo>
                    <a:pt x="5139" y="6554"/>
                    <a:pt x="5139" y="6554"/>
                    <a:pt x="5139" y="6554"/>
                  </a:cubicBezTo>
                  <a:lnTo>
                    <a:pt x="5139" y="6678"/>
                  </a:lnTo>
                  <a:close/>
                  <a:moveTo>
                    <a:pt x="5139" y="6405"/>
                  </a:moveTo>
                  <a:cubicBezTo>
                    <a:pt x="4688" y="6405"/>
                    <a:pt x="4688" y="6405"/>
                    <a:pt x="4688" y="6405"/>
                  </a:cubicBezTo>
                  <a:cubicBezTo>
                    <a:pt x="4688" y="6281"/>
                    <a:pt x="4688" y="6281"/>
                    <a:pt x="4688" y="6281"/>
                  </a:cubicBezTo>
                  <a:cubicBezTo>
                    <a:pt x="5139" y="6281"/>
                    <a:pt x="5139" y="6281"/>
                    <a:pt x="5139" y="6281"/>
                  </a:cubicBezTo>
                  <a:lnTo>
                    <a:pt x="5139" y="6405"/>
                  </a:lnTo>
                  <a:close/>
                  <a:moveTo>
                    <a:pt x="5139" y="6132"/>
                  </a:moveTo>
                  <a:cubicBezTo>
                    <a:pt x="4688" y="6132"/>
                    <a:pt x="4688" y="6132"/>
                    <a:pt x="4688" y="6132"/>
                  </a:cubicBezTo>
                  <a:cubicBezTo>
                    <a:pt x="4688" y="6007"/>
                    <a:pt x="4688" y="6007"/>
                    <a:pt x="4688" y="6007"/>
                  </a:cubicBezTo>
                  <a:cubicBezTo>
                    <a:pt x="5139" y="6007"/>
                    <a:pt x="5139" y="6007"/>
                    <a:pt x="5139" y="6007"/>
                  </a:cubicBezTo>
                  <a:lnTo>
                    <a:pt x="5139" y="6132"/>
                  </a:lnTo>
                  <a:close/>
                  <a:moveTo>
                    <a:pt x="5139" y="5858"/>
                  </a:moveTo>
                  <a:cubicBezTo>
                    <a:pt x="4688" y="5858"/>
                    <a:pt x="4688" y="5858"/>
                    <a:pt x="4688" y="5858"/>
                  </a:cubicBezTo>
                  <a:cubicBezTo>
                    <a:pt x="4688" y="5734"/>
                    <a:pt x="4688" y="5734"/>
                    <a:pt x="4688" y="5734"/>
                  </a:cubicBezTo>
                  <a:cubicBezTo>
                    <a:pt x="5139" y="5734"/>
                    <a:pt x="5139" y="5734"/>
                    <a:pt x="5139" y="5734"/>
                  </a:cubicBezTo>
                  <a:lnTo>
                    <a:pt x="5139" y="5858"/>
                  </a:lnTo>
                  <a:close/>
                  <a:moveTo>
                    <a:pt x="6350" y="5790"/>
                  </a:moveTo>
                  <a:cubicBezTo>
                    <a:pt x="6131" y="5790"/>
                    <a:pt x="6131" y="5790"/>
                    <a:pt x="6131" y="5790"/>
                  </a:cubicBezTo>
                  <a:cubicBezTo>
                    <a:pt x="6131" y="5519"/>
                    <a:pt x="6131" y="5519"/>
                    <a:pt x="6131" y="5519"/>
                  </a:cubicBezTo>
                  <a:cubicBezTo>
                    <a:pt x="6350" y="5519"/>
                    <a:pt x="6350" y="5519"/>
                    <a:pt x="6350" y="5519"/>
                  </a:cubicBezTo>
                  <a:lnTo>
                    <a:pt x="6350" y="5790"/>
                  </a:lnTo>
                  <a:close/>
                  <a:moveTo>
                    <a:pt x="6350" y="4283"/>
                  </a:moveTo>
                  <a:cubicBezTo>
                    <a:pt x="6131" y="4283"/>
                    <a:pt x="6131" y="4283"/>
                    <a:pt x="6131" y="4283"/>
                  </a:cubicBezTo>
                  <a:cubicBezTo>
                    <a:pt x="6131" y="4012"/>
                    <a:pt x="6131" y="4012"/>
                    <a:pt x="6131" y="4012"/>
                  </a:cubicBezTo>
                  <a:cubicBezTo>
                    <a:pt x="6350" y="4012"/>
                    <a:pt x="6350" y="4012"/>
                    <a:pt x="6350" y="4012"/>
                  </a:cubicBezTo>
                  <a:lnTo>
                    <a:pt x="6350" y="4283"/>
                  </a:lnTo>
                  <a:close/>
                  <a:moveTo>
                    <a:pt x="6727" y="6483"/>
                  </a:moveTo>
                  <a:cubicBezTo>
                    <a:pt x="6508" y="6483"/>
                    <a:pt x="6508" y="6483"/>
                    <a:pt x="6508" y="6483"/>
                  </a:cubicBezTo>
                  <a:cubicBezTo>
                    <a:pt x="6508" y="6212"/>
                    <a:pt x="6508" y="6212"/>
                    <a:pt x="6508" y="6212"/>
                  </a:cubicBezTo>
                  <a:cubicBezTo>
                    <a:pt x="6727" y="6212"/>
                    <a:pt x="6727" y="6212"/>
                    <a:pt x="6727" y="6212"/>
                  </a:cubicBezTo>
                  <a:lnTo>
                    <a:pt x="6727" y="6483"/>
                  </a:lnTo>
                  <a:close/>
                  <a:moveTo>
                    <a:pt x="6836" y="4885"/>
                  </a:moveTo>
                  <a:cubicBezTo>
                    <a:pt x="6617" y="4885"/>
                    <a:pt x="6617" y="4885"/>
                    <a:pt x="6617" y="4885"/>
                  </a:cubicBezTo>
                  <a:cubicBezTo>
                    <a:pt x="6617" y="4614"/>
                    <a:pt x="6617" y="4614"/>
                    <a:pt x="6617" y="4614"/>
                  </a:cubicBezTo>
                  <a:cubicBezTo>
                    <a:pt x="6836" y="4614"/>
                    <a:pt x="6836" y="4614"/>
                    <a:pt x="6836" y="4614"/>
                  </a:cubicBezTo>
                  <a:lnTo>
                    <a:pt x="6836" y="4885"/>
                  </a:lnTo>
                  <a:close/>
                  <a:moveTo>
                    <a:pt x="7055" y="4283"/>
                  </a:moveTo>
                  <a:cubicBezTo>
                    <a:pt x="6836" y="4283"/>
                    <a:pt x="6836" y="4283"/>
                    <a:pt x="6836" y="4283"/>
                  </a:cubicBezTo>
                  <a:cubicBezTo>
                    <a:pt x="6836" y="4012"/>
                    <a:pt x="6836" y="4012"/>
                    <a:pt x="6836" y="4012"/>
                  </a:cubicBezTo>
                  <a:cubicBezTo>
                    <a:pt x="7055" y="4012"/>
                    <a:pt x="7055" y="4012"/>
                    <a:pt x="7055" y="4012"/>
                  </a:cubicBezTo>
                  <a:lnTo>
                    <a:pt x="7055" y="4283"/>
                  </a:lnTo>
                  <a:close/>
                  <a:moveTo>
                    <a:pt x="11100" y="1418"/>
                  </a:moveTo>
                  <a:cubicBezTo>
                    <a:pt x="12742" y="1418"/>
                    <a:pt x="12742" y="1418"/>
                    <a:pt x="12742" y="1418"/>
                  </a:cubicBezTo>
                  <a:cubicBezTo>
                    <a:pt x="12743" y="1435"/>
                    <a:pt x="12747" y="1451"/>
                    <a:pt x="12751" y="1466"/>
                  </a:cubicBezTo>
                  <a:cubicBezTo>
                    <a:pt x="12751" y="1597"/>
                    <a:pt x="12751" y="1597"/>
                    <a:pt x="12751" y="1597"/>
                  </a:cubicBezTo>
                  <a:cubicBezTo>
                    <a:pt x="11100" y="1597"/>
                    <a:pt x="11100" y="1597"/>
                    <a:pt x="11100" y="1597"/>
                  </a:cubicBezTo>
                  <a:lnTo>
                    <a:pt x="11100" y="1418"/>
                  </a:lnTo>
                  <a:close/>
                  <a:moveTo>
                    <a:pt x="11100" y="1739"/>
                  </a:moveTo>
                  <a:cubicBezTo>
                    <a:pt x="12751" y="1739"/>
                    <a:pt x="12751" y="1739"/>
                    <a:pt x="12751" y="1739"/>
                  </a:cubicBezTo>
                  <a:cubicBezTo>
                    <a:pt x="12751" y="1919"/>
                    <a:pt x="12751" y="1919"/>
                    <a:pt x="12751" y="1919"/>
                  </a:cubicBezTo>
                  <a:cubicBezTo>
                    <a:pt x="11100" y="1919"/>
                    <a:pt x="11100" y="1919"/>
                    <a:pt x="11100" y="1919"/>
                  </a:cubicBezTo>
                  <a:lnTo>
                    <a:pt x="11100" y="1739"/>
                  </a:lnTo>
                  <a:close/>
                  <a:moveTo>
                    <a:pt x="11100" y="2061"/>
                  </a:moveTo>
                  <a:cubicBezTo>
                    <a:pt x="12751" y="2061"/>
                    <a:pt x="12751" y="2061"/>
                    <a:pt x="12751" y="2061"/>
                  </a:cubicBezTo>
                  <a:cubicBezTo>
                    <a:pt x="12751" y="2240"/>
                    <a:pt x="12751" y="2240"/>
                    <a:pt x="12751" y="2240"/>
                  </a:cubicBezTo>
                  <a:cubicBezTo>
                    <a:pt x="11100" y="2240"/>
                    <a:pt x="11100" y="2240"/>
                    <a:pt x="11100" y="2240"/>
                  </a:cubicBezTo>
                  <a:lnTo>
                    <a:pt x="11100" y="2061"/>
                  </a:lnTo>
                  <a:close/>
                  <a:moveTo>
                    <a:pt x="11100" y="2382"/>
                  </a:moveTo>
                  <a:cubicBezTo>
                    <a:pt x="12751" y="2382"/>
                    <a:pt x="12751" y="2382"/>
                    <a:pt x="12751" y="2382"/>
                  </a:cubicBezTo>
                  <a:cubicBezTo>
                    <a:pt x="12751" y="2562"/>
                    <a:pt x="12751" y="2562"/>
                    <a:pt x="12751" y="2562"/>
                  </a:cubicBezTo>
                  <a:cubicBezTo>
                    <a:pt x="11100" y="2562"/>
                    <a:pt x="11100" y="2562"/>
                    <a:pt x="11100" y="2562"/>
                  </a:cubicBezTo>
                  <a:lnTo>
                    <a:pt x="11100" y="2382"/>
                  </a:lnTo>
                  <a:close/>
                  <a:moveTo>
                    <a:pt x="11100" y="2704"/>
                  </a:moveTo>
                  <a:cubicBezTo>
                    <a:pt x="12751" y="2704"/>
                    <a:pt x="12751" y="2704"/>
                    <a:pt x="12751" y="2704"/>
                  </a:cubicBezTo>
                  <a:cubicBezTo>
                    <a:pt x="12751" y="2883"/>
                    <a:pt x="12751" y="2883"/>
                    <a:pt x="12751" y="2883"/>
                  </a:cubicBezTo>
                  <a:cubicBezTo>
                    <a:pt x="11100" y="2883"/>
                    <a:pt x="11100" y="2883"/>
                    <a:pt x="11100" y="2883"/>
                  </a:cubicBezTo>
                  <a:lnTo>
                    <a:pt x="11100" y="2704"/>
                  </a:lnTo>
                  <a:close/>
                  <a:moveTo>
                    <a:pt x="11100" y="3025"/>
                  </a:moveTo>
                  <a:cubicBezTo>
                    <a:pt x="12751" y="3025"/>
                    <a:pt x="12751" y="3025"/>
                    <a:pt x="12751" y="3025"/>
                  </a:cubicBezTo>
                  <a:cubicBezTo>
                    <a:pt x="12751" y="3204"/>
                    <a:pt x="12751" y="3204"/>
                    <a:pt x="12751" y="3204"/>
                  </a:cubicBezTo>
                  <a:cubicBezTo>
                    <a:pt x="11100" y="3204"/>
                    <a:pt x="11100" y="3204"/>
                    <a:pt x="11100" y="3204"/>
                  </a:cubicBezTo>
                  <a:lnTo>
                    <a:pt x="11100" y="3025"/>
                  </a:lnTo>
                  <a:close/>
                  <a:moveTo>
                    <a:pt x="11100" y="3346"/>
                  </a:moveTo>
                  <a:cubicBezTo>
                    <a:pt x="12751" y="3346"/>
                    <a:pt x="12751" y="3346"/>
                    <a:pt x="12751" y="3346"/>
                  </a:cubicBezTo>
                  <a:cubicBezTo>
                    <a:pt x="12751" y="3526"/>
                    <a:pt x="12751" y="3526"/>
                    <a:pt x="12751" y="3526"/>
                  </a:cubicBezTo>
                  <a:cubicBezTo>
                    <a:pt x="11100" y="3526"/>
                    <a:pt x="11100" y="3526"/>
                    <a:pt x="11100" y="3526"/>
                  </a:cubicBezTo>
                  <a:lnTo>
                    <a:pt x="11100" y="3346"/>
                  </a:lnTo>
                  <a:close/>
                  <a:moveTo>
                    <a:pt x="11100" y="3668"/>
                  </a:moveTo>
                  <a:cubicBezTo>
                    <a:pt x="12751" y="3668"/>
                    <a:pt x="12751" y="3668"/>
                    <a:pt x="12751" y="3668"/>
                  </a:cubicBezTo>
                  <a:cubicBezTo>
                    <a:pt x="12751" y="3847"/>
                    <a:pt x="12751" y="3847"/>
                    <a:pt x="12751" y="3847"/>
                  </a:cubicBezTo>
                  <a:cubicBezTo>
                    <a:pt x="11100" y="3847"/>
                    <a:pt x="11100" y="3847"/>
                    <a:pt x="11100" y="3847"/>
                  </a:cubicBezTo>
                  <a:lnTo>
                    <a:pt x="11100" y="3668"/>
                  </a:lnTo>
                  <a:close/>
                  <a:moveTo>
                    <a:pt x="11100" y="3989"/>
                  </a:moveTo>
                  <a:cubicBezTo>
                    <a:pt x="12751" y="3989"/>
                    <a:pt x="12751" y="3989"/>
                    <a:pt x="12751" y="3989"/>
                  </a:cubicBezTo>
                  <a:cubicBezTo>
                    <a:pt x="12751" y="4168"/>
                    <a:pt x="12751" y="4168"/>
                    <a:pt x="12751" y="4168"/>
                  </a:cubicBezTo>
                  <a:cubicBezTo>
                    <a:pt x="11100" y="4168"/>
                    <a:pt x="11100" y="4168"/>
                    <a:pt x="11100" y="4168"/>
                  </a:cubicBezTo>
                  <a:lnTo>
                    <a:pt x="11100" y="3989"/>
                  </a:lnTo>
                  <a:close/>
                  <a:moveTo>
                    <a:pt x="11100" y="4310"/>
                  </a:moveTo>
                  <a:cubicBezTo>
                    <a:pt x="12751" y="4310"/>
                    <a:pt x="12751" y="4310"/>
                    <a:pt x="12751" y="4310"/>
                  </a:cubicBezTo>
                  <a:cubicBezTo>
                    <a:pt x="12751" y="4490"/>
                    <a:pt x="12751" y="4490"/>
                    <a:pt x="12751" y="4490"/>
                  </a:cubicBezTo>
                  <a:cubicBezTo>
                    <a:pt x="11100" y="4490"/>
                    <a:pt x="11100" y="4490"/>
                    <a:pt x="11100" y="4490"/>
                  </a:cubicBezTo>
                  <a:lnTo>
                    <a:pt x="11100" y="4310"/>
                  </a:lnTo>
                  <a:close/>
                  <a:moveTo>
                    <a:pt x="11504" y="6209"/>
                  </a:moveTo>
                  <a:cubicBezTo>
                    <a:pt x="11455" y="6209"/>
                    <a:pt x="11455" y="6209"/>
                    <a:pt x="11455" y="6209"/>
                  </a:cubicBezTo>
                  <a:cubicBezTo>
                    <a:pt x="11455" y="5559"/>
                    <a:pt x="11455" y="5559"/>
                    <a:pt x="11455" y="5559"/>
                  </a:cubicBezTo>
                  <a:cubicBezTo>
                    <a:pt x="11504" y="5559"/>
                    <a:pt x="11504" y="5559"/>
                    <a:pt x="11504" y="5559"/>
                  </a:cubicBezTo>
                  <a:lnTo>
                    <a:pt x="11504" y="6209"/>
                  </a:lnTo>
                  <a:close/>
                  <a:moveTo>
                    <a:pt x="12083" y="5559"/>
                  </a:moveTo>
                  <a:cubicBezTo>
                    <a:pt x="12396" y="5559"/>
                    <a:pt x="12396" y="5559"/>
                    <a:pt x="12396" y="5559"/>
                  </a:cubicBezTo>
                  <a:cubicBezTo>
                    <a:pt x="12396" y="6209"/>
                    <a:pt x="12396" y="6209"/>
                    <a:pt x="12396" y="6209"/>
                  </a:cubicBezTo>
                  <a:cubicBezTo>
                    <a:pt x="12083" y="6209"/>
                    <a:pt x="12083" y="6209"/>
                    <a:pt x="12083" y="6209"/>
                  </a:cubicBezTo>
                  <a:lnTo>
                    <a:pt x="12083" y="5559"/>
                  </a:lnTo>
                  <a:close/>
                  <a:moveTo>
                    <a:pt x="12083" y="5454"/>
                  </a:moveTo>
                  <a:cubicBezTo>
                    <a:pt x="12083" y="5275"/>
                    <a:pt x="12083" y="5275"/>
                    <a:pt x="12083" y="5275"/>
                  </a:cubicBezTo>
                  <a:cubicBezTo>
                    <a:pt x="12751" y="5275"/>
                    <a:pt x="12751" y="5275"/>
                    <a:pt x="12751" y="5275"/>
                  </a:cubicBezTo>
                  <a:cubicBezTo>
                    <a:pt x="12751" y="5454"/>
                    <a:pt x="12751" y="5454"/>
                    <a:pt x="12751" y="5454"/>
                  </a:cubicBezTo>
                  <a:lnTo>
                    <a:pt x="12083" y="5454"/>
                  </a:lnTo>
                  <a:close/>
                  <a:moveTo>
                    <a:pt x="12083" y="5133"/>
                  </a:moveTo>
                  <a:cubicBezTo>
                    <a:pt x="12083" y="4953"/>
                    <a:pt x="12083" y="4953"/>
                    <a:pt x="12083" y="4953"/>
                  </a:cubicBezTo>
                  <a:cubicBezTo>
                    <a:pt x="12751" y="4953"/>
                    <a:pt x="12751" y="4953"/>
                    <a:pt x="12751" y="4953"/>
                  </a:cubicBezTo>
                  <a:cubicBezTo>
                    <a:pt x="12751" y="5133"/>
                    <a:pt x="12751" y="5133"/>
                    <a:pt x="12751" y="5133"/>
                  </a:cubicBezTo>
                  <a:lnTo>
                    <a:pt x="12083" y="5133"/>
                  </a:lnTo>
                  <a:close/>
                  <a:moveTo>
                    <a:pt x="12083" y="4811"/>
                  </a:moveTo>
                  <a:cubicBezTo>
                    <a:pt x="12083" y="4632"/>
                    <a:pt x="12083" y="4632"/>
                    <a:pt x="12083" y="4632"/>
                  </a:cubicBezTo>
                  <a:cubicBezTo>
                    <a:pt x="12751" y="4632"/>
                    <a:pt x="12751" y="4632"/>
                    <a:pt x="12751" y="4632"/>
                  </a:cubicBezTo>
                  <a:cubicBezTo>
                    <a:pt x="12751" y="4811"/>
                    <a:pt x="12751" y="4811"/>
                    <a:pt x="12751" y="4811"/>
                  </a:cubicBezTo>
                  <a:lnTo>
                    <a:pt x="12083" y="4811"/>
                  </a:lnTo>
                  <a:close/>
                  <a:moveTo>
                    <a:pt x="11100" y="4632"/>
                  </a:moveTo>
                  <a:cubicBezTo>
                    <a:pt x="11504" y="4632"/>
                    <a:pt x="11504" y="4632"/>
                    <a:pt x="11504" y="4632"/>
                  </a:cubicBezTo>
                  <a:cubicBezTo>
                    <a:pt x="11504" y="4811"/>
                    <a:pt x="11504" y="4811"/>
                    <a:pt x="11504" y="4811"/>
                  </a:cubicBezTo>
                  <a:cubicBezTo>
                    <a:pt x="11100" y="4811"/>
                    <a:pt x="11100" y="4811"/>
                    <a:pt x="11100" y="4811"/>
                  </a:cubicBezTo>
                  <a:lnTo>
                    <a:pt x="11100" y="4632"/>
                  </a:lnTo>
                  <a:close/>
                  <a:moveTo>
                    <a:pt x="11100" y="4953"/>
                  </a:moveTo>
                  <a:cubicBezTo>
                    <a:pt x="11504" y="4953"/>
                    <a:pt x="11504" y="4953"/>
                    <a:pt x="11504" y="4953"/>
                  </a:cubicBezTo>
                  <a:cubicBezTo>
                    <a:pt x="11504" y="5133"/>
                    <a:pt x="11504" y="5133"/>
                    <a:pt x="11504" y="5133"/>
                  </a:cubicBezTo>
                  <a:cubicBezTo>
                    <a:pt x="11100" y="5133"/>
                    <a:pt x="11100" y="5133"/>
                    <a:pt x="11100" y="5133"/>
                  </a:cubicBezTo>
                  <a:lnTo>
                    <a:pt x="11100" y="4953"/>
                  </a:lnTo>
                  <a:close/>
                  <a:moveTo>
                    <a:pt x="11100" y="5275"/>
                  </a:moveTo>
                  <a:cubicBezTo>
                    <a:pt x="11504" y="5275"/>
                    <a:pt x="11504" y="5275"/>
                    <a:pt x="11504" y="5275"/>
                  </a:cubicBezTo>
                  <a:cubicBezTo>
                    <a:pt x="11504" y="5454"/>
                    <a:pt x="11504" y="5454"/>
                    <a:pt x="11504" y="5454"/>
                  </a:cubicBezTo>
                  <a:cubicBezTo>
                    <a:pt x="11100" y="5454"/>
                    <a:pt x="11100" y="5454"/>
                    <a:pt x="11100" y="5454"/>
                  </a:cubicBezTo>
                  <a:lnTo>
                    <a:pt x="11100" y="5275"/>
                  </a:lnTo>
                  <a:close/>
                  <a:moveTo>
                    <a:pt x="9573" y="3088"/>
                  </a:moveTo>
                  <a:cubicBezTo>
                    <a:pt x="9792" y="3088"/>
                    <a:pt x="9792" y="3088"/>
                    <a:pt x="9792" y="3088"/>
                  </a:cubicBezTo>
                  <a:cubicBezTo>
                    <a:pt x="9792" y="3359"/>
                    <a:pt x="9792" y="3359"/>
                    <a:pt x="9792" y="3359"/>
                  </a:cubicBezTo>
                  <a:cubicBezTo>
                    <a:pt x="9573" y="3359"/>
                    <a:pt x="9573" y="3359"/>
                    <a:pt x="9573" y="3359"/>
                  </a:cubicBezTo>
                  <a:lnTo>
                    <a:pt x="9573" y="3088"/>
                  </a:lnTo>
                  <a:close/>
                  <a:moveTo>
                    <a:pt x="9573" y="4749"/>
                  </a:moveTo>
                  <a:cubicBezTo>
                    <a:pt x="9792" y="4749"/>
                    <a:pt x="9792" y="4749"/>
                    <a:pt x="9792" y="4749"/>
                  </a:cubicBezTo>
                  <a:cubicBezTo>
                    <a:pt x="9792" y="5020"/>
                    <a:pt x="9792" y="5020"/>
                    <a:pt x="9792" y="5020"/>
                  </a:cubicBezTo>
                  <a:cubicBezTo>
                    <a:pt x="9573" y="5020"/>
                    <a:pt x="9573" y="5020"/>
                    <a:pt x="9573" y="5020"/>
                  </a:cubicBezTo>
                  <a:lnTo>
                    <a:pt x="9573" y="4749"/>
                  </a:lnTo>
                  <a:close/>
                  <a:moveTo>
                    <a:pt x="9901" y="7299"/>
                  </a:moveTo>
                  <a:cubicBezTo>
                    <a:pt x="9682" y="7299"/>
                    <a:pt x="9682" y="7299"/>
                    <a:pt x="9682" y="7299"/>
                  </a:cubicBezTo>
                  <a:cubicBezTo>
                    <a:pt x="9682" y="7028"/>
                    <a:pt x="9682" y="7028"/>
                    <a:pt x="9682" y="7028"/>
                  </a:cubicBezTo>
                  <a:cubicBezTo>
                    <a:pt x="9901" y="7028"/>
                    <a:pt x="9901" y="7028"/>
                    <a:pt x="9901" y="7028"/>
                  </a:cubicBezTo>
                  <a:lnTo>
                    <a:pt x="9901" y="7299"/>
                  </a:lnTo>
                  <a:close/>
                  <a:moveTo>
                    <a:pt x="10111" y="5790"/>
                  </a:moveTo>
                  <a:cubicBezTo>
                    <a:pt x="9892" y="5790"/>
                    <a:pt x="9892" y="5790"/>
                    <a:pt x="9892" y="5790"/>
                  </a:cubicBezTo>
                  <a:cubicBezTo>
                    <a:pt x="9892" y="5519"/>
                    <a:pt x="9892" y="5519"/>
                    <a:pt x="9892" y="5519"/>
                  </a:cubicBezTo>
                  <a:cubicBezTo>
                    <a:pt x="10111" y="5519"/>
                    <a:pt x="10111" y="5519"/>
                    <a:pt x="10111" y="5519"/>
                  </a:cubicBezTo>
                  <a:lnTo>
                    <a:pt x="10111" y="5790"/>
                  </a:lnTo>
                  <a:close/>
                  <a:moveTo>
                    <a:pt x="10626" y="4419"/>
                  </a:moveTo>
                  <a:cubicBezTo>
                    <a:pt x="10407" y="4419"/>
                    <a:pt x="10407" y="4419"/>
                    <a:pt x="10407" y="4419"/>
                  </a:cubicBezTo>
                  <a:cubicBezTo>
                    <a:pt x="10407" y="4148"/>
                    <a:pt x="10407" y="4148"/>
                    <a:pt x="10407" y="4148"/>
                  </a:cubicBezTo>
                  <a:cubicBezTo>
                    <a:pt x="10626" y="4148"/>
                    <a:pt x="10626" y="4148"/>
                    <a:pt x="10626" y="4148"/>
                  </a:cubicBezTo>
                  <a:lnTo>
                    <a:pt x="10626" y="4419"/>
                  </a:lnTo>
                  <a:close/>
                  <a:moveTo>
                    <a:pt x="10626" y="3494"/>
                  </a:moveTo>
                  <a:cubicBezTo>
                    <a:pt x="10407" y="3494"/>
                    <a:pt x="10407" y="3494"/>
                    <a:pt x="10407" y="3494"/>
                  </a:cubicBezTo>
                  <a:cubicBezTo>
                    <a:pt x="10407" y="3223"/>
                    <a:pt x="10407" y="3223"/>
                    <a:pt x="10407" y="3223"/>
                  </a:cubicBezTo>
                  <a:cubicBezTo>
                    <a:pt x="10626" y="3223"/>
                    <a:pt x="10626" y="3223"/>
                    <a:pt x="10626" y="3223"/>
                  </a:cubicBezTo>
                  <a:lnTo>
                    <a:pt x="10626" y="3494"/>
                  </a:lnTo>
                  <a:close/>
                  <a:moveTo>
                    <a:pt x="11032" y="8025"/>
                  </a:moveTo>
                  <a:cubicBezTo>
                    <a:pt x="11032" y="6216"/>
                    <a:pt x="11032" y="6216"/>
                    <a:pt x="11032" y="6216"/>
                  </a:cubicBezTo>
                  <a:cubicBezTo>
                    <a:pt x="11504" y="6216"/>
                    <a:pt x="11504" y="6216"/>
                    <a:pt x="11504" y="6216"/>
                  </a:cubicBezTo>
                  <a:cubicBezTo>
                    <a:pt x="11504" y="8025"/>
                    <a:pt x="11504" y="8025"/>
                    <a:pt x="11504" y="8025"/>
                  </a:cubicBezTo>
                  <a:lnTo>
                    <a:pt x="11032" y="8025"/>
                  </a:lnTo>
                  <a:close/>
                  <a:moveTo>
                    <a:pt x="12121" y="8030"/>
                  </a:moveTo>
                  <a:cubicBezTo>
                    <a:pt x="11813" y="8030"/>
                    <a:pt x="11813" y="8030"/>
                    <a:pt x="11813" y="8030"/>
                  </a:cubicBezTo>
                  <a:cubicBezTo>
                    <a:pt x="11813" y="7649"/>
                    <a:pt x="11813" y="7649"/>
                    <a:pt x="11813" y="7649"/>
                  </a:cubicBezTo>
                  <a:cubicBezTo>
                    <a:pt x="12121" y="7649"/>
                    <a:pt x="12121" y="7649"/>
                    <a:pt x="12121" y="7649"/>
                  </a:cubicBezTo>
                  <a:lnTo>
                    <a:pt x="12121" y="8030"/>
                  </a:lnTo>
                  <a:close/>
                  <a:moveTo>
                    <a:pt x="13011" y="7519"/>
                  </a:moveTo>
                  <a:cubicBezTo>
                    <a:pt x="12703" y="7519"/>
                    <a:pt x="12703" y="7519"/>
                    <a:pt x="12703" y="7519"/>
                  </a:cubicBezTo>
                  <a:cubicBezTo>
                    <a:pt x="12703" y="7138"/>
                    <a:pt x="12703" y="7138"/>
                    <a:pt x="12703" y="7138"/>
                  </a:cubicBezTo>
                  <a:cubicBezTo>
                    <a:pt x="13011" y="7138"/>
                    <a:pt x="13011" y="7138"/>
                    <a:pt x="13011" y="7138"/>
                  </a:cubicBezTo>
                  <a:lnTo>
                    <a:pt x="13011" y="7519"/>
                  </a:lnTo>
                  <a:close/>
                  <a:moveTo>
                    <a:pt x="13011" y="6334"/>
                  </a:moveTo>
                  <a:cubicBezTo>
                    <a:pt x="12083" y="6334"/>
                    <a:pt x="12083" y="6334"/>
                    <a:pt x="12083" y="6334"/>
                  </a:cubicBezTo>
                  <a:cubicBezTo>
                    <a:pt x="12083" y="6216"/>
                    <a:pt x="12083" y="6216"/>
                    <a:pt x="12083" y="6216"/>
                  </a:cubicBezTo>
                  <a:cubicBezTo>
                    <a:pt x="12897" y="6216"/>
                    <a:pt x="12897" y="6216"/>
                    <a:pt x="12897" y="6216"/>
                  </a:cubicBezTo>
                  <a:cubicBezTo>
                    <a:pt x="12897" y="1599"/>
                    <a:pt x="12897" y="1599"/>
                    <a:pt x="12897" y="1599"/>
                  </a:cubicBezTo>
                  <a:cubicBezTo>
                    <a:pt x="12901" y="1599"/>
                    <a:pt x="12904" y="1599"/>
                    <a:pt x="12908" y="1599"/>
                  </a:cubicBezTo>
                  <a:cubicBezTo>
                    <a:pt x="13011" y="1599"/>
                    <a:pt x="13011" y="1599"/>
                    <a:pt x="13011" y="1599"/>
                  </a:cubicBezTo>
                  <a:lnTo>
                    <a:pt x="13011" y="6334"/>
                  </a:lnTo>
                  <a:close/>
                  <a:moveTo>
                    <a:pt x="14387" y="7709"/>
                  </a:moveTo>
                  <a:cubicBezTo>
                    <a:pt x="14079" y="7709"/>
                    <a:pt x="14079" y="7709"/>
                    <a:pt x="14079" y="7709"/>
                  </a:cubicBezTo>
                  <a:cubicBezTo>
                    <a:pt x="14079" y="7328"/>
                    <a:pt x="14079" y="7328"/>
                    <a:pt x="14079" y="7328"/>
                  </a:cubicBezTo>
                  <a:cubicBezTo>
                    <a:pt x="14387" y="7328"/>
                    <a:pt x="14387" y="7328"/>
                    <a:pt x="14387" y="7328"/>
                  </a:cubicBezTo>
                  <a:lnTo>
                    <a:pt x="14387" y="7709"/>
                  </a:lnTo>
                  <a:close/>
                  <a:moveTo>
                    <a:pt x="14769" y="6334"/>
                  </a:moveTo>
                  <a:cubicBezTo>
                    <a:pt x="13649" y="6334"/>
                    <a:pt x="13649" y="6334"/>
                    <a:pt x="13649" y="6334"/>
                  </a:cubicBezTo>
                  <a:cubicBezTo>
                    <a:pt x="13649" y="3360"/>
                    <a:pt x="13649" y="3360"/>
                    <a:pt x="13649" y="3360"/>
                  </a:cubicBezTo>
                  <a:cubicBezTo>
                    <a:pt x="14769" y="3360"/>
                    <a:pt x="14769" y="3360"/>
                    <a:pt x="14769" y="3360"/>
                  </a:cubicBezTo>
                  <a:lnTo>
                    <a:pt x="14769" y="6334"/>
                  </a:lnTo>
                  <a:close/>
                  <a:moveTo>
                    <a:pt x="14973" y="1908"/>
                  </a:moveTo>
                  <a:cubicBezTo>
                    <a:pt x="15192" y="1908"/>
                    <a:pt x="15192" y="1908"/>
                    <a:pt x="15192" y="1908"/>
                  </a:cubicBezTo>
                  <a:cubicBezTo>
                    <a:pt x="15192" y="2179"/>
                    <a:pt x="15192" y="2179"/>
                    <a:pt x="15192" y="2179"/>
                  </a:cubicBezTo>
                  <a:cubicBezTo>
                    <a:pt x="14973" y="2179"/>
                    <a:pt x="14973" y="2179"/>
                    <a:pt x="14973" y="2179"/>
                  </a:cubicBezTo>
                  <a:lnTo>
                    <a:pt x="14973" y="1908"/>
                  </a:lnTo>
                  <a:close/>
                  <a:moveTo>
                    <a:pt x="15083" y="4554"/>
                  </a:moveTo>
                  <a:cubicBezTo>
                    <a:pt x="14864" y="4554"/>
                    <a:pt x="14864" y="4554"/>
                    <a:pt x="14864" y="4554"/>
                  </a:cubicBezTo>
                  <a:cubicBezTo>
                    <a:pt x="14864" y="4283"/>
                    <a:pt x="14864" y="4283"/>
                    <a:pt x="14864" y="4283"/>
                  </a:cubicBezTo>
                  <a:cubicBezTo>
                    <a:pt x="15083" y="4283"/>
                    <a:pt x="15083" y="4283"/>
                    <a:pt x="15083" y="4283"/>
                  </a:cubicBezTo>
                  <a:lnTo>
                    <a:pt x="15083" y="4554"/>
                  </a:lnTo>
                  <a:close/>
                  <a:moveTo>
                    <a:pt x="15083" y="3088"/>
                  </a:moveTo>
                  <a:cubicBezTo>
                    <a:pt x="15302" y="3088"/>
                    <a:pt x="15302" y="3088"/>
                    <a:pt x="15302" y="3088"/>
                  </a:cubicBezTo>
                  <a:cubicBezTo>
                    <a:pt x="15302" y="3359"/>
                    <a:pt x="15302" y="3359"/>
                    <a:pt x="15302" y="3359"/>
                  </a:cubicBezTo>
                  <a:cubicBezTo>
                    <a:pt x="15083" y="3359"/>
                    <a:pt x="15083" y="3359"/>
                    <a:pt x="15083" y="3359"/>
                  </a:cubicBezTo>
                  <a:lnTo>
                    <a:pt x="15083" y="3088"/>
                  </a:lnTo>
                  <a:close/>
                  <a:moveTo>
                    <a:pt x="15456" y="7028"/>
                  </a:moveTo>
                  <a:cubicBezTo>
                    <a:pt x="15148" y="7028"/>
                    <a:pt x="15148" y="7028"/>
                    <a:pt x="15148" y="7028"/>
                  </a:cubicBezTo>
                  <a:cubicBezTo>
                    <a:pt x="15148" y="6647"/>
                    <a:pt x="15148" y="6647"/>
                    <a:pt x="15148" y="6647"/>
                  </a:cubicBezTo>
                  <a:cubicBezTo>
                    <a:pt x="15456" y="6647"/>
                    <a:pt x="15456" y="6647"/>
                    <a:pt x="15456" y="6647"/>
                  </a:cubicBezTo>
                  <a:lnTo>
                    <a:pt x="15456" y="7028"/>
                  </a:lnTo>
                  <a:close/>
                  <a:moveTo>
                    <a:pt x="15556" y="5084"/>
                  </a:moveTo>
                  <a:cubicBezTo>
                    <a:pt x="15337" y="5084"/>
                    <a:pt x="15337" y="5084"/>
                    <a:pt x="15337" y="5084"/>
                  </a:cubicBezTo>
                  <a:cubicBezTo>
                    <a:pt x="15337" y="4957"/>
                    <a:pt x="15337" y="4957"/>
                    <a:pt x="15337" y="4957"/>
                  </a:cubicBezTo>
                  <a:cubicBezTo>
                    <a:pt x="15556" y="4957"/>
                    <a:pt x="15556" y="4957"/>
                    <a:pt x="15556" y="4957"/>
                  </a:cubicBezTo>
                  <a:lnTo>
                    <a:pt x="15556" y="5084"/>
                  </a:lnTo>
                  <a:close/>
                  <a:moveTo>
                    <a:pt x="16849" y="4283"/>
                  </a:moveTo>
                  <a:cubicBezTo>
                    <a:pt x="17296" y="4283"/>
                    <a:pt x="17296" y="4283"/>
                    <a:pt x="17296" y="4283"/>
                  </a:cubicBezTo>
                  <a:cubicBezTo>
                    <a:pt x="17296" y="4554"/>
                    <a:pt x="17296" y="4554"/>
                    <a:pt x="17296" y="4554"/>
                  </a:cubicBezTo>
                  <a:cubicBezTo>
                    <a:pt x="16849" y="4554"/>
                    <a:pt x="16849" y="4554"/>
                    <a:pt x="16849" y="4554"/>
                  </a:cubicBezTo>
                  <a:lnTo>
                    <a:pt x="16849" y="4283"/>
                  </a:lnTo>
                  <a:close/>
                  <a:moveTo>
                    <a:pt x="16837" y="5519"/>
                  </a:moveTo>
                  <a:cubicBezTo>
                    <a:pt x="17285" y="5519"/>
                    <a:pt x="17285" y="5519"/>
                    <a:pt x="17285" y="5519"/>
                  </a:cubicBezTo>
                  <a:cubicBezTo>
                    <a:pt x="17285" y="5790"/>
                    <a:pt x="17285" y="5790"/>
                    <a:pt x="17285" y="5790"/>
                  </a:cubicBezTo>
                  <a:cubicBezTo>
                    <a:pt x="16837" y="5790"/>
                    <a:pt x="16837" y="5790"/>
                    <a:pt x="16837" y="5790"/>
                  </a:cubicBezTo>
                  <a:lnTo>
                    <a:pt x="16837" y="5519"/>
                  </a:lnTo>
                  <a:close/>
                  <a:moveTo>
                    <a:pt x="17485" y="8030"/>
                  </a:moveTo>
                  <a:cubicBezTo>
                    <a:pt x="17177" y="8030"/>
                    <a:pt x="17177" y="8030"/>
                    <a:pt x="17177" y="8030"/>
                  </a:cubicBezTo>
                  <a:cubicBezTo>
                    <a:pt x="17177" y="7649"/>
                    <a:pt x="17177" y="7649"/>
                    <a:pt x="17177" y="7649"/>
                  </a:cubicBezTo>
                  <a:cubicBezTo>
                    <a:pt x="17485" y="7649"/>
                    <a:pt x="17485" y="7649"/>
                    <a:pt x="17485" y="7649"/>
                  </a:cubicBezTo>
                  <a:lnTo>
                    <a:pt x="17485" y="8030"/>
                  </a:lnTo>
                  <a:close/>
                  <a:moveTo>
                    <a:pt x="17583" y="3088"/>
                  </a:moveTo>
                  <a:cubicBezTo>
                    <a:pt x="18030" y="3088"/>
                    <a:pt x="18030" y="3088"/>
                    <a:pt x="18030" y="3088"/>
                  </a:cubicBezTo>
                  <a:cubicBezTo>
                    <a:pt x="18030" y="3359"/>
                    <a:pt x="18030" y="3359"/>
                    <a:pt x="18030" y="3359"/>
                  </a:cubicBezTo>
                  <a:cubicBezTo>
                    <a:pt x="17583" y="3359"/>
                    <a:pt x="17583" y="3359"/>
                    <a:pt x="17583" y="3359"/>
                  </a:cubicBezTo>
                  <a:lnTo>
                    <a:pt x="17583" y="3088"/>
                  </a:lnTo>
                  <a:close/>
                  <a:moveTo>
                    <a:pt x="18254" y="5092"/>
                  </a:moveTo>
                  <a:cubicBezTo>
                    <a:pt x="17807" y="5092"/>
                    <a:pt x="17807" y="5092"/>
                    <a:pt x="17807" y="5092"/>
                  </a:cubicBezTo>
                  <a:cubicBezTo>
                    <a:pt x="17807" y="4821"/>
                    <a:pt x="17807" y="4821"/>
                    <a:pt x="17807" y="4821"/>
                  </a:cubicBezTo>
                  <a:cubicBezTo>
                    <a:pt x="18254" y="4821"/>
                    <a:pt x="18254" y="4821"/>
                    <a:pt x="18254" y="4821"/>
                  </a:cubicBezTo>
                  <a:lnTo>
                    <a:pt x="18254" y="5092"/>
                  </a:lnTo>
                  <a:close/>
                  <a:moveTo>
                    <a:pt x="19296" y="5092"/>
                  </a:moveTo>
                  <a:cubicBezTo>
                    <a:pt x="19488" y="5092"/>
                    <a:pt x="19488" y="5092"/>
                    <a:pt x="19488" y="5092"/>
                  </a:cubicBezTo>
                  <a:cubicBezTo>
                    <a:pt x="19488" y="5519"/>
                    <a:pt x="19488" y="5519"/>
                    <a:pt x="19488" y="5519"/>
                  </a:cubicBezTo>
                  <a:cubicBezTo>
                    <a:pt x="19296" y="5519"/>
                    <a:pt x="19296" y="5519"/>
                    <a:pt x="19296" y="5519"/>
                  </a:cubicBezTo>
                  <a:lnTo>
                    <a:pt x="19296" y="5092"/>
                  </a:lnTo>
                  <a:close/>
                  <a:moveTo>
                    <a:pt x="19488" y="7596"/>
                  </a:moveTo>
                  <a:cubicBezTo>
                    <a:pt x="19488" y="7838"/>
                    <a:pt x="19488" y="7838"/>
                    <a:pt x="19488" y="7838"/>
                  </a:cubicBezTo>
                  <a:cubicBezTo>
                    <a:pt x="19315" y="7838"/>
                    <a:pt x="19315" y="7838"/>
                    <a:pt x="19315" y="7838"/>
                  </a:cubicBezTo>
                  <a:cubicBezTo>
                    <a:pt x="19315" y="6488"/>
                    <a:pt x="19315" y="6488"/>
                    <a:pt x="19315" y="6488"/>
                  </a:cubicBezTo>
                  <a:cubicBezTo>
                    <a:pt x="19488" y="6488"/>
                    <a:pt x="19488" y="6488"/>
                    <a:pt x="19488" y="6488"/>
                  </a:cubicBezTo>
                  <a:cubicBezTo>
                    <a:pt x="19488" y="7162"/>
                    <a:pt x="19488" y="7162"/>
                    <a:pt x="19488" y="7162"/>
                  </a:cubicBezTo>
                  <a:cubicBezTo>
                    <a:pt x="19428" y="7162"/>
                    <a:pt x="19428" y="7162"/>
                    <a:pt x="19428" y="7162"/>
                  </a:cubicBezTo>
                  <a:cubicBezTo>
                    <a:pt x="19428" y="7453"/>
                    <a:pt x="19428" y="7453"/>
                    <a:pt x="19428" y="7453"/>
                  </a:cubicBezTo>
                  <a:cubicBezTo>
                    <a:pt x="19574" y="7453"/>
                    <a:pt x="19574" y="7453"/>
                    <a:pt x="19574" y="7453"/>
                  </a:cubicBezTo>
                  <a:cubicBezTo>
                    <a:pt x="19574" y="7596"/>
                    <a:pt x="19574" y="7596"/>
                    <a:pt x="19574" y="7596"/>
                  </a:cubicBezTo>
                  <a:lnTo>
                    <a:pt x="19488" y="7596"/>
                  </a:lnTo>
                  <a:close/>
                  <a:moveTo>
                    <a:pt x="25602" y="6853"/>
                  </a:moveTo>
                  <a:cubicBezTo>
                    <a:pt x="25602" y="6996"/>
                    <a:pt x="25602" y="6996"/>
                    <a:pt x="25602" y="6996"/>
                  </a:cubicBezTo>
                  <a:cubicBezTo>
                    <a:pt x="25516" y="6996"/>
                    <a:pt x="25516" y="6996"/>
                    <a:pt x="25516" y="6996"/>
                  </a:cubicBezTo>
                  <a:cubicBezTo>
                    <a:pt x="25516" y="7238"/>
                    <a:pt x="25516" y="7238"/>
                    <a:pt x="25516" y="7238"/>
                  </a:cubicBezTo>
                  <a:cubicBezTo>
                    <a:pt x="25343" y="7238"/>
                    <a:pt x="25343" y="7238"/>
                    <a:pt x="25343" y="7238"/>
                  </a:cubicBezTo>
                  <a:cubicBezTo>
                    <a:pt x="25343" y="5888"/>
                    <a:pt x="25343" y="5888"/>
                    <a:pt x="25343" y="5888"/>
                  </a:cubicBezTo>
                  <a:cubicBezTo>
                    <a:pt x="25516" y="5888"/>
                    <a:pt x="25516" y="5888"/>
                    <a:pt x="25516" y="5888"/>
                  </a:cubicBezTo>
                  <a:cubicBezTo>
                    <a:pt x="25516" y="6562"/>
                    <a:pt x="25516" y="6562"/>
                    <a:pt x="25516" y="6562"/>
                  </a:cubicBezTo>
                  <a:cubicBezTo>
                    <a:pt x="25456" y="6562"/>
                    <a:pt x="25456" y="6562"/>
                    <a:pt x="25456" y="6562"/>
                  </a:cubicBezTo>
                  <a:cubicBezTo>
                    <a:pt x="25456" y="6853"/>
                    <a:pt x="25456" y="6853"/>
                    <a:pt x="25456" y="6853"/>
                  </a:cubicBezTo>
                  <a:lnTo>
                    <a:pt x="25602" y="6853"/>
                  </a:lnTo>
                  <a:close/>
                  <a:moveTo>
                    <a:pt x="25325" y="4492"/>
                  </a:moveTo>
                  <a:cubicBezTo>
                    <a:pt x="25516" y="4492"/>
                    <a:pt x="25516" y="4492"/>
                    <a:pt x="25516" y="4492"/>
                  </a:cubicBezTo>
                  <a:cubicBezTo>
                    <a:pt x="25516" y="4919"/>
                    <a:pt x="25516" y="4919"/>
                    <a:pt x="25516" y="4919"/>
                  </a:cubicBezTo>
                  <a:cubicBezTo>
                    <a:pt x="25325" y="4919"/>
                    <a:pt x="25325" y="4919"/>
                    <a:pt x="25325" y="4919"/>
                  </a:cubicBezTo>
                  <a:lnTo>
                    <a:pt x="25325" y="4492"/>
                  </a:lnTo>
                  <a:close/>
                  <a:moveTo>
                    <a:pt x="24282" y="4492"/>
                  </a:moveTo>
                  <a:cubicBezTo>
                    <a:pt x="23835" y="4492"/>
                    <a:pt x="23835" y="4492"/>
                    <a:pt x="23835" y="4492"/>
                  </a:cubicBezTo>
                  <a:cubicBezTo>
                    <a:pt x="23835" y="4221"/>
                    <a:pt x="23835" y="4221"/>
                    <a:pt x="23835" y="4221"/>
                  </a:cubicBezTo>
                  <a:cubicBezTo>
                    <a:pt x="24282" y="4221"/>
                    <a:pt x="24282" y="4221"/>
                    <a:pt x="24282" y="4221"/>
                  </a:cubicBezTo>
                  <a:lnTo>
                    <a:pt x="24282" y="4492"/>
                  </a:lnTo>
                  <a:close/>
                  <a:moveTo>
                    <a:pt x="23611" y="2487"/>
                  </a:moveTo>
                  <a:cubicBezTo>
                    <a:pt x="24059" y="2487"/>
                    <a:pt x="24059" y="2487"/>
                    <a:pt x="24059" y="2487"/>
                  </a:cubicBezTo>
                  <a:cubicBezTo>
                    <a:pt x="24059" y="2758"/>
                    <a:pt x="24059" y="2758"/>
                    <a:pt x="24059" y="2758"/>
                  </a:cubicBezTo>
                  <a:cubicBezTo>
                    <a:pt x="23611" y="2758"/>
                    <a:pt x="23611" y="2758"/>
                    <a:pt x="23611" y="2758"/>
                  </a:cubicBezTo>
                  <a:lnTo>
                    <a:pt x="23611" y="2487"/>
                  </a:lnTo>
                  <a:close/>
                  <a:moveTo>
                    <a:pt x="22877" y="3683"/>
                  </a:moveTo>
                  <a:cubicBezTo>
                    <a:pt x="23324" y="3683"/>
                    <a:pt x="23324" y="3683"/>
                    <a:pt x="23324" y="3683"/>
                  </a:cubicBezTo>
                  <a:cubicBezTo>
                    <a:pt x="23324" y="3954"/>
                    <a:pt x="23324" y="3954"/>
                    <a:pt x="23324" y="3954"/>
                  </a:cubicBezTo>
                  <a:cubicBezTo>
                    <a:pt x="22877" y="3954"/>
                    <a:pt x="22877" y="3954"/>
                    <a:pt x="22877" y="3954"/>
                  </a:cubicBezTo>
                  <a:lnTo>
                    <a:pt x="22877" y="3683"/>
                  </a:lnTo>
                  <a:close/>
                  <a:moveTo>
                    <a:pt x="22866" y="4919"/>
                  </a:moveTo>
                  <a:cubicBezTo>
                    <a:pt x="23313" y="4919"/>
                    <a:pt x="23313" y="4919"/>
                    <a:pt x="23313" y="4919"/>
                  </a:cubicBezTo>
                  <a:cubicBezTo>
                    <a:pt x="23313" y="5190"/>
                    <a:pt x="23313" y="5190"/>
                    <a:pt x="23313" y="5190"/>
                  </a:cubicBezTo>
                  <a:cubicBezTo>
                    <a:pt x="22866" y="5190"/>
                    <a:pt x="22866" y="5190"/>
                    <a:pt x="22866" y="5190"/>
                  </a:cubicBezTo>
                  <a:lnTo>
                    <a:pt x="22866" y="4919"/>
                  </a:lnTo>
                  <a:close/>
                  <a:moveTo>
                    <a:pt x="21330" y="2758"/>
                  </a:moveTo>
                  <a:cubicBezTo>
                    <a:pt x="21111" y="2758"/>
                    <a:pt x="21111" y="2758"/>
                    <a:pt x="21111" y="2758"/>
                  </a:cubicBezTo>
                  <a:cubicBezTo>
                    <a:pt x="21111" y="2487"/>
                    <a:pt x="21111" y="2487"/>
                    <a:pt x="21111" y="2487"/>
                  </a:cubicBezTo>
                  <a:cubicBezTo>
                    <a:pt x="21330" y="2487"/>
                    <a:pt x="21330" y="2487"/>
                    <a:pt x="21330" y="2487"/>
                  </a:cubicBezTo>
                  <a:lnTo>
                    <a:pt x="21330" y="2758"/>
                  </a:lnTo>
                  <a:close/>
                  <a:moveTo>
                    <a:pt x="21002" y="1308"/>
                  </a:moveTo>
                  <a:cubicBezTo>
                    <a:pt x="21221" y="1308"/>
                    <a:pt x="21221" y="1308"/>
                    <a:pt x="21221" y="1308"/>
                  </a:cubicBezTo>
                  <a:cubicBezTo>
                    <a:pt x="21221" y="1579"/>
                    <a:pt x="21221" y="1579"/>
                    <a:pt x="21221" y="1579"/>
                  </a:cubicBezTo>
                  <a:cubicBezTo>
                    <a:pt x="21002" y="1579"/>
                    <a:pt x="21002" y="1579"/>
                    <a:pt x="21002" y="1579"/>
                  </a:cubicBezTo>
                  <a:lnTo>
                    <a:pt x="21002" y="1308"/>
                  </a:lnTo>
                  <a:close/>
                  <a:moveTo>
                    <a:pt x="20892" y="3683"/>
                  </a:moveTo>
                  <a:cubicBezTo>
                    <a:pt x="21111" y="3683"/>
                    <a:pt x="21111" y="3683"/>
                    <a:pt x="21111" y="3683"/>
                  </a:cubicBezTo>
                  <a:cubicBezTo>
                    <a:pt x="21111" y="3954"/>
                    <a:pt x="21111" y="3954"/>
                    <a:pt x="21111" y="3954"/>
                  </a:cubicBezTo>
                  <a:cubicBezTo>
                    <a:pt x="20892" y="3954"/>
                    <a:pt x="20892" y="3954"/>
                    <a:pt x="20892" y="3954"/>
                  </a:cubicBezTo>
                  <a:lnTo>
                    <a:pt x="20892" y="3683"/>
                  </a:lnTo>
                  <a:close/>
                  <a:moveTo>
                    <a:pt x="20636" y="5577"/>
                  </a:moveTo>
                  <a:cubicBezTo>
                    <a:pt x="20798" y="5577"/>
                    <a:pt x="20798" y="5577"/>
                    <a:pt x="20798" y="5577"/>
                  </a:cubicBezTo>
                  <a:cubicBezTo>
                    <a:pt x="20798" y="5710"/>
                    <a:pt x="20798" y="5710"/>
                    <a:pt x="20798" y="5710"/>
                  </a:cubicBezTo>
                  <a:cubicBezTo>
                    <a:pt x="20636" y="5710"/>
                    <a:pt x="20636" y="5710"/>
                    <a:pt x="20636" y="5710"/>
                  </a:cubicBezTo>
                  <a:lnTo>
                    <a:pt x="20636" y="5577"/>
                  </a:lnTo>
                  <a:close/>
                  <a:moveTo>
                    <a:pt x="26885" y="5110"/>
                  </a:moveTo>
                  <a:cubicBezTo>
                    <a:pt x="26664" y="5110"/>
                    <a:pt x="26664" y="5110"/>
                    <a:pt x="26664" y="5110"/>
                  </a:cubicBezTo>
                  <a:cubicBezTo>
                    <a:pt x="26664" y="4977"/>
                    <a:pt x="26664" y="4977"/>
                    <a:pt x="26664" y="4977"/>
                  </a:cubicBezTo>
                  <a:cubicBezTo>
                    <a:pt x="26885" y="4977"/>
                    <a:pt x="26885" y="4977"/>
                    <a:pt x="26885" y="4977"/>
                  </a:cubicBezTo>
                  <a:lnTo>
                    <a:pt x="26885" y="5110"/>
                  </a:lnTo>
                  <a:close/>
                  <a:moveTo>
                    <a:pt x="27565" y="4199"/>
                  </a:moveTo>
                  <a:cubicBezTo>
                    <a:pt x="27224" y="4199"/>
                    <a:pt x="27224" y="4199"/>
                    <a:pt x="27224" y="4199"/>
                  </a:cubicBezTo>
                  <a:cubicBezTo>
                    <a:pt x="27224" y="3992"/>
                    <a:pt x="27224" y="3992"/>
                    <a:pt x="27224" y="3992"/>
                  </a:cubicBezTo>
                  <a:cubicBezTo>
                    <a:pt x="27565" y="3992"/>
                    <a:pt x="27565" y="3992"/>
                    <a:pt x="27565" y="3992"/>
                  </a:cubicBezTo>
                  <a:lnTo>
                    <a:pt x="27565" y="4199"/>
                  </a:lnTo>
                  <a:close/>
                  <a:moveTo>
                    <a:pt x="30186" y="5323"/>
                  </a:moveTo>
                  <a:cubicBezTo>
                    <a:pt x="29450" y="5323"/>
                    <a:pt x="29450" y="5323"/>
                    <a:pt x="29450" y="5323"/>
                  </a:cubicBezTo>
                  <a:cubicBezTo>
                    <a:pt x="29450" y="5054"/>
                    <a:pt x="29450" y="5054"/>
                    <a:pt x="29450" y="5054"/>
                  </a:cubicBezTo>
                  <a:cubicBezTo>
                    <a:pt x="29644" y="5054"/>
                    <a:pt x="29644" y="5054"/>
                    <a:pt x="29644" y="5054"/>
                  </a:cubicBezTo>
                  <a:cubicBezTo>
                    <a:pt x="29685" y="5054"/>
                    <a:pt x="29685" y="5054"/>
                    <a:pt x="29685" y="5054"/>
                  </a:cubicBezTo>
                  <a:cubicBezTo>
                    <a:pt x="30186" y="5054"/>
                    <a:pt x="30186" y="5054"/>
                    <a:pt x="30186" y="5054"/>
                  </a:cubicBezTo>
                  <a:lnTo>
                    <a:pt x="30186" y="5323"/>
                  </a:lnTo>
                  <a:close/>
                  <a:moveTo>
                    <a:pt x="30155" y="5521"/>
                  </a:moveTo>
                  <a:cubicBezTo>
                    <a:pt x="30186" y="5521"/>
                    <a:pt x="30186" y="5521"/>
                    <a:pt x="30186" y="5521"/>
                  </a:cubicBezTo>
                  <a:cubicBezTo>
                    <a:pt x="30186" y="5775"/>
                    <a:pt x="30186" y="5775"/>
                    <a:pt x="30186" y="5775"/>
                  </a:cubicBezTo>
                  <a:cubicBezTo>
                    <a:pt x="30155" y="5775"/>
                    <a:pt x="30155" y="5775"/>
                    <a:pt x="30155" y="5775"/>
                  </a:cubicBezTo>
                  <a:lnTo>
                    <a:pt x="30155" y="5521"/>
                  </a:lnTo>
                  <a:close/>
                  <a:moveTo>
                    <a:pt x="28749" y="464"/>
                  </a:moveTo>
                  <a:cubicBezTo>
                    <a:pt x="30580" y="464"/>
                    <a:pt x="30580" y="464"/>
                    <a:pt x="30580" y="464"/>
                  </a:cubicBezTo>
                  <a:cubicBezTo>
                    <a:pt x="30580" y="662"/>
                    <a:pt x="30580" y="662"/>
                    <a:pt x="30580" y="662"/>
                  </a:cubicBezTo>
                  <a:cubicBezTo>
                    <a:pt x="28749" y="662"/>
                    <a:pt x="28749" y="662"/>
                    <a:pt x="28749" y="662"/>
                  </a:cubicBezTo>
                  <a:lnTo>
                    <a:pt x="28749" y="464"/>
                  </a:lnTo>
                  <a:close/>
                  <a:moveTo>
                    <a:pt x="28749" y="820"/>
                  </a:moveTo>
                  <a:cubicBezTo>
                    <a:pt x="30580" y="820"/>
                    <a:pt x="30580" y="820"/>
                    <a:pt x="30580" y="820"/>
                  </a:cubicBezTo>
                  <a:cubicBezTo>
                    <a:pt x="30580" y="1019"/>
                    <a:pt x="30580" y="1019"/>
                    <a:pt x="30580" y="1019"/>
                  </a:cubicBezTo>
                  <a:cubicBezTo>
                    <a:pt x="28749" y="1019"/>
                    <a:pt x="28749" y="1019"/>
                    <a:pt x="28749" y="1019"/>
                  </a:cubicBezTo>
                  <a:lnTo>
                    <a:pt x="28749" y="820"/>
                  </a:lnTo>
                  <a:close/>
                  <a:moveTo>
                    <a:pt x="28749" y="1176"/>
                  </a:moveTo>
                  <a:cubicBezTo>
                    <a:pt x="30580" y="1176"/>
                    <a:pt x="30580" y="1176"/>
                    <a:pt x="30580" y="1176"/>
                  </a:cubicBezTo>
                  <a:cubicBezTo>
                    <a:pt x="30580" y="1375"/>
                    <a:pt x="30580" y="1375"/>
                    <a:pt x="30580" y="1375"/>
                  </a:cubicBezTo>
                  <a:cubicBezTo>
                    <a:pt x="28749" y="1375"/>
                    <a:pt x="28749" y="1375"/>
                    <a:pt x="28749" y="1375"/>
                  </a:cubicBezTo>
                  <a:lnTo>
                    <a:pt x="28749" y="1176"/>
                  </a:lnTo>
                  <a:close/>
                  <a:moveTo>
                    <a:pt x="28749" y="1532"/>
                  </a:moveTo>
                  <a:cubicBezTo>
                    <a:pt x="30580" y="1532"/>
                    <a:pt x="30580" y="1532"/>
                    <a:pt x="30580" y="1532"/>
                  </a:cubicBezTo>
                  <a:cubicBezTo>
                    <a:pt x="30580" y="1731"/>
                    <a:pt x="30580" y="1731"/>
                    <a:pt x="30580" y="1731"/>
                  </a:cubicBezTo>
                  <a:cubicBezTo>
                    <a:pt x="28749" y="1731"/>
                    <a:pt x="28749" y="1731"/>
                    <a:pt x="28749" y="1731"/>
                  </a:cubicBezTo>
                  <a:lnTo>
                    <a:pt x="28749" y="1532"/>
                  </a:lnTo>
                  <a:close/>
                  <a:moveTo>
                    <a:pt x="28749" y="1889"/>
                  </a:moveTo>
                  <a:cubicBezTo>
                    <a:pt x="30580" y="1889"/>
                    <a:pt x="30580" y="1889"/>
                    <a:pt x="30580" y="1889"/>
                  </a:cubicBezTo>
                  <a:cubicBezTo>
                    <a:pt x="30580" y="2087"/>
                    <a:pt x="30580" y="2087"/>
                    <a:pt x="30580" y="2087"/>
                  </a:cubicBezTo>
                  <a:cubicBezTo>
                    <a:pt x="28749" y="2087"/>
                    <a:pt x="28749" y="2087"/>
                    <a:pt x="28749" y="2087"/>
                  </a:cubicBezTo>
                  <a:lnTo>
                    <a:pt x="28749" y="1889"/>
                  </a:lnTo>
                  <a:close/>
                  <a:moveTo>
                    <a:pt x="28749" y="2245"/>
                  </a:moveTo>
                  <a:cubicBezTo>
                    <a:pt x="30580" y="2245"/>
                    <a:pt x="30580" y="2245"/>
                    <a:pt x="30580" y="2245"/>
                  </a:cubicBezTo>
                  <a:cubicBezTo>
                    <a:pt x="30580" y="2444"/>
                    <a:pt x="30580" y="2444"/>
                    <a:pt x="30580" y="2444"/>
                  </a:cubicBezTo>
                  <a:cubicBezTo>
                    <a:pt x="28749" y="2444"/>
                    <a:pt x="28749" y="2444"/>
                    <a:pt x="28749" y="2444"/>
                  </a:cubicBezTo>
                  <a:lnTo>
                    <a:pt x="28749" y="2245"/>
                  </a:lnTo>
                  <a:close/>
                  <a:moveTo>
                    <a:pt x="28749" y="2601"/>
                  </a:moveTo>
                  <a:cubicBezTo>
                    <a:pt x="30580" y="2601"/>
                    <a:pt x="30580" y="2601"/>
                    <a:pt x="30580" y="2601"/>
                  </a:cubicBezTo>
                  <a:cubicBezTo>
                    <a:pt x="30580" y="2800"/>
                    <a:pt x="30580" y="2800"/>
                    <a:pt x="30580" y="2800"/>
                  </a:cubicBezTo>
                  <a:cubicBezTo>
                    <a:pt x="28749" y="2800"/>
                    <a:pt x="28749" y="2800"/>
                    <a:pt x="28749" y="2800"/>
                  </a:cubicBezTo>
                  <a:lnTo>
                    <a:pt x="28749" y="2601"/>
                  </a:lnTo>
                  <a:close/>
                  <a:moveTo>
                    <a:pt x="28749" y="2957"/>
                  </a:moveTo>
                  <a:cubicBezTo>
                    <a:pt x="30580" y="2957"/>
                    <a:pt x="30580" y="2957"/>
                    <a:pt x="30580" y="2957"/>
                  </a:cubicBezTo>
                  <a:cubicBezTo>
                    <a:pt x="30580" y="3156"/>
                    <a:pt x="30580" y="3156"/>
                    <a:pt x="30580" y="3156"/>
                  </a:cubicBezTo>
                  <a:cubicBezTo>
                    <a:pt x="28749" y="3156"/>
                    <a:pt x="28749" y="3156"/>
                    <a:pt x="28749" y="3156"/>
                  </a:cubicBezTo>
                  <a:lnTo>
                    <a:pt x="28749" y="2957"/>
                  </a:lnTo>
                  <a:close/>
                  <a:moveTo>
                    <a:pt x="28749" y="3314"/>
                  </a:moveTo>
                  <a:cubicBezTo>
                    <a:pt x="30580" y="3314"/>
                    <a:pt x="30580" y="3314"/>
                    <a:pt x="30580" y="3314"/>
                  </a:cubicBezTo>
                  <a:cubicBezTo>
                    <a:pt x="30580" y="3513"/>
                    <a:pt x="30580" y="3513"/>
                    <a:pt x="30580" y="3513"/>
                  </a:cubicBezTo>
                  <a:cubicBezTo>
                    <a:pt x="28749" y="3513"/>
                    <a:pt x="28749" y="3513"/>
                    <a:pt x="28749" y="3513"/>
                  </a:cubicBezTo>
                  <a:lnTo>
                    <a:pt x="28749" y="3314"/>
                  </a:lnTo>
                  <a:close/>
                  <a:moveTo>
                    <a:pt x="28749" y="3670"/>
                  </a:moveTo>
                  <a:cubicBezTo>
                    <a:pt x="30580" y="3670"/>
                    <a:pt x="30580" y="3670"/>
                    <a:pt x="30580" y="3670"/>
                  </a:cubicBezTo>
                  <a:cubicBezTo>
                    <a:pt x="30580" y="3718"/>
                    <a:pt x="30580" y="3718"/>
                    <a:pt x="30580" y="3718"/>
                  </a:cubicBezTo>
                  <a:cubicBezTo>
                    <a:pt x="30571" y="3718"/>
                    <a:pt x="30571" y="3718"/>
                    <a:pt x="30571" y="3718"/>
                  </a:cubicBezTo>
                  <a:cubicBezTo>
                    <a:pt x="30571" y="3869"/>
                    <a:pt x="30571" y="3869"/>
                    <a:pt x="30571" y="3869"/>
                  </a:cubicBezTo>
                  <a:cubicBezTo>
                    <a:pt x="28749" y="3869"/>
                    <a:pt x="28749" y="3869"/>
                    <a:pt x="28749" y="3869"/>
                  </a:cubicBezTo>
                  <a:lnTo>
                    <a:pt x="28749" y="3670"/>
                  </a:lnTo>
                  <a:close/>
                  <a:moveTo>
                    <a:pt x="28749" y="4026"/>
                  </a:moveTo>
                  <a:cubicBezTo>
                    <a:pt x="30571" y="4026"/>
                    <a:pt x="30571" y="4026"/>
                    <a:pt x="30571" y="4026"/>
                  </a:cubicBezTo>
                  <a:cubicBezTo>
                    <a:pt x="30571" y="4225"/>
                    <a:pt x="30571" y="4225"/>
                    <a:pt x="30571" y="4225"/>
                  </a:cubicBezTo>
                  <a:cubicBezTo>
                    <a:pt x="28749" y="4225"/>
                    <a:pt x="28749" y="4225"/>
                    <a:pt x="28749" y="4225"/>
                  </a:cubicBezTo>
                  <a:lnTo>
                    <a:pt x="28749" y="4026"/>
                  </a:lnTo>
                  <a:close/>
                  <a:moveTo>
                    <a:pt x="28749" y="4383"/>
                  </a:moveTo>
                  <a:cubicBezTo>
                    <a:pt x="30571" y="4383"/>
                    <a:pt x="30571" y="4383"/>
                    <a:pt x="30571" y="4383"/>
                  </a:cubicBezTo>
                  <a:cubicBezTo>
                    <a:pt x="30571" y="4581"/>
                    <a:pt x="30571" y="4581"/>
                    <a:pt x="30571" y="4581"/>
                  </a:cubicBezTo>
                  <a:cubicBezTo>
                    <a:pt x="28749" y="4581"/>
                    <a:pt x="28749" y="4581"/>
                    <a:pt x="28749" y="4581"/>
                  </a:cubicBezTo>
                  <a:lnTo>
                    <a:pt x="28749" y="4383"/>
                  </a:lnTo>
                  <a:close/>
                  <a:moveTo>
                    <a:pt x="28749" y="4739"/>
                  </a:moveTo>
                  <a:cubicBezTo>
                    <a:pt x="30571" y="4739"/>
                    <a:pt x="30571" y="4739"/>
                    <a:pt x="30571" y="4739"/>
                  </a:cubicBezTo>
                  <a:cubicBezTo>
                    <a:pt x="30571" y="4938"/>
                    <a:pt x="30571" y="4938"/>
                    <a:pt x="30571" y="4938"/>
                  </a:cubicBezTo>
                  <a:cubicBezTo>
                    <a:pt x="29450" y="4938"/>
                    <a:pt x="29450" y="4938"/>
                    <a:pt x="29450" y="4938"/>
                  </a:cubicBezTo>
                  <a:cubicBezTo>
                    <a:pt x="29450" y="4830"/>
                    <a:pt x="29450" y="4830"/>
                    <a:pt x="29450" y="4830"/>
                  </a:cubicBezTo>
                  <a:cubicBezTo>
                    <a:pt x="28794" y="4830"/>
                    <a:pt x="28794" y="4830"/>
                    <a:pt x="28794" y="4830"/>
                  </a:cubicBezTo>
                  <a:cubicBezTo>
                    <a:pt x="28794" y="4938"/>
                    <a:pt x="28794" y="4938"/>
                    <a:pt x="28794" y="4938"/>
                  </a:cubicBezTo>
                  <a:cubicBezTo>
                    <a:pt x="28749" y="4938"/>
                    <a:pt x="28749" y="4938"/>
                    <a:pt x="28749" y="4938"/>
                  </a:cubicBezTo>
                  <a:lnTo>
                    <a:pt x="28749" y="4739"/>
                  </a:lnTo>
                  <a:close/>
                  <a:moveTo>
                    <a:pt x="28249" y="6467"/>
                  </a:moveTo>
                  <a:cubicBezTo>
                    <a:pt x="28087" y="6467"/>
                    <a:pt x="28087" y="6467"/>
                    <a:pt x="28087" y="6467"/>
                  </a:cubicBezTo>
                  <a:cubicBezTo>
                    <a:pt x="28087" y="6350"/>
                    <a:pt x="28087" y="6350"/>
                    <a:pt x="28087" y="6350"/>
                  </a:cubicBezTo>
                  <a:cubicBezTo>
                    <a:pt x="28249" y="6350"/>
                    <a:pt x="28249" y="6350"/>
                    <a:pt x="28249" y="6350"/>
                  </a:cubicBezTo>
                  <a:lnTo>
                    <a:pt x="28249" y="6467"/>
                  </a:lnTo>
                  <a:close/>
                  <a:moveTo>
                    <a:pt x="28779" y="6605"/>
                  </a:moveTo>
                  <a:cubicBezTo>
                    <a:pt x="28545" y="6605"/>
                    <a:pt x="28545" y="6605"/>
                    <a:pt x="28545" y="6605"/>
                  </a:cubicBezTo>
                  <a:cubicBezTo>
                    <a:pt x="28545" y="6585"/>
                    <a:pt x="28545" y="6585"/>
                    <a:pt x="28545" y="6585"/>
                  </a:cubicBezTo>
                  <a:cubicBezTo>
                    <a:pt x="28779" y="6585"/>
                    <a:pt x="28779" y="6585"/>
                    <a:pt x="28779" y="6585"/>
                  </a:cubicBezTo>
                  <a:lnTo>
                    <a:pt x="28779" y="6605"/>
                  </a:lnTo>
                  <a:close/>
                  <a:moveTo>
                    <a:pt x="28539" y="5846"/>
                  </a:moveTo>
                  <a:cubicBezTo>
                    <a:pt x="28539" y="5521"/>
                    <a:pt x="28539" y="5521"/>
                    <a:pt x="28539" y="5521"/>
                  </a:cubicBezTo>
                  <a:cubicBezTo>
                    <a:pt x="28587" y="5521"/>
                    <a:pt x="28587" y="5521"/>
                    <a:pt x="28587" y="5521"/>
                  </a:cubicBezTo>
                  <a:cubicBezTo>
                    <a:pt x="28587" y="5783"/>
                    <a:pt x="28587" y="5783"/>
                    <a:pt x="28587" y="5783"/>
                  </a:cubicBezTo>
                  <a:cubicBezTo>
                    <a:pt x="28793" y="5783"/>
                    <a:pt x="28793" y="5783"/>
                    <a:pt x="28793" y="5783"/>
                  </a:cubicBezTo>
                  <a:cubicBezTo>
                    <a:pt x="28793" y="5846"/>
                    <a:pt x="28793" y="5846"/>
                    <a:pt x="28793" y="5846"/>
                  </a:cubicBezTo>
                  <a:lnTo>
                    <a:pt x="28539" y="5846"/>
                  </a:lnTo>
                  <a:close/>
                  <a:moveTo>
                    <a:pt x="29589" y="7559"/>
                  </a:moveTo>
                  <a:cubicBezTo>
                    <a:pt x="29587" y="7559"/>
                    <a:pt x="29587" y="7559"/>
                    <a:pt x="29587" y="7559"/>
                  </a:cubicBezTo>
                  <a:cubicBezTo>
                    <a:pt x="29587" y="7425"/>
                    <a:pt x="29587" y="7425"/>
                    <a:pt x="29587" y="7425"/>
                  </a:cubicBezTo>
                  <a:cubicBezTo>
                    <a:pt x="29421" y="7425"/>
                    <a:pt x="29421" y="7425"/>
                    <a:pt x="29421" y="7425"/>
                  </a:cubicBezTo>
                  <a:cubicBezTo>
                    <a:pt x="29421" y="7234"/>
                    <a:pt x="29421" y="7234"/>
                    <a:pt x="29421" y="7234"/>
                  </a:cubicBezTo>
                  <a:cubicBezTo>
                    <a:pt x="29589" y="7234"/>
                    <a:pt x="29589" y="7234"/>
                    <a:pt x="29589" y="7234"/>
                  </a:cubicBezTo>
                  <a:lnTo>
                    <a:pt x="29589" y="7559"/>
                  </a:lnTo>
                  <a:close/>
                  <a:moveTo>
                    <a:pt x="29720" y="6215"/>
                  </a:moveTo>
                  <a:cubicBezTo>
                    <a:pt x="29458" y="6215"/>
                    <a:pt x="29458" y="6215"/>
                    <a:pt x="29458" y="6215"/>
                  </a:cubicBezTo>
                  <a:cubicBezTo>
                    <a:pt x="29458" y="5890"/>
                    <a:pt x="29458" y="5890"/>
                    <a:pt x="29458" y="5890"/>
                  </a:cubicBezTo>
                  <a:cubicBezTo>
                    <a:pt x="29720" y="5890"/>
                    <a:pt x="29720" y="5890"/>
                    <a:pt x="29720" y="5890"/>
                  </a:cubicBezTo>
                  <a:lnTo>
                    <a:pt x="29720" y="6215"/>
                  </a:lnTo>
                  <a:close/>
                  <a:moveTo>
                    <a:pt x="30155" y="5846"/>
                  </a:moveTo>
                  <a:cubicBezTo>
                    <a:pt x="30155" y="5783"/>
                    <a:pt x="30155" y="5783"/>
                    <a:pt x="30155" y="5783"/>
                  </a:cubicBezTo>
                  <a:cubicBezTo>
                    <a:pt x="30418" y="5783"/>
                    <a:pt x="30418" y="5783"/>
                    <a:pt x="30418" y="5783"/>
                  </a:cubicBezTo>
                  <a:cubicBezTo>
                    <a:pt x="30418" y="5846"/>
                    <a:pt x="30418" y="5846"/>
                    <a:pt x="30418" y="5846"/>
                  </a:cubicBezTo>
                  <a:lnTo>
                    <a:pt x="30155" y="5846"/>
                  </a:lnTo>
                  <a:close/>
                  <a:moveTo>
                    <a:pt x="30760" y="7262"/>
                  </a:moveTo>
                  <a:cubicBezTo>
                    <a:pt x="30497" y="7262"/>
                    <a:pt x="30497" y="7262"/>
                    <a:pt x="30497" y="7262"/>
                  </a:cubicBezTo>
                  <a:cubicBezTo>
                    <a:pt x="30497" y="6937"/>
                    <a:pt x="30497" y="6937"/>
                    <a:pt x="30497" y="6937"/>
                  </a:cubicBezTo>
                  <a:cubicBezTo>
                    <a:pt x="30760" y="6937"/>
                    <a:pt x="30760" y="6937"/>
                    <a:pt x="30760" y="6937"/>
                  </a:cubicBezTo>
                  <a:lnTo>
                    <a:pt x="30760" y="7262"/>
                  </a:lnTo>
                  <a:close/>
                </a:path>
              </a:pathLst>
            </a:custGeom>
            <a:solidFill>
              <a:schemeClr val="accent1">
                <a:lumMod val="7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grpSp>
          <p:nvGrpSpPr>
            <p:cNvPr id="512" name="Group 511">
              <a:extLst>
                <a:ext uri="{FF2B5EF4-FFF2-40B4-BE49-F238E27FC236}">
                  <a16:creationId xmlns:a16="http://schemas.microsoft.com/office/drawing/2014/main" id="{88862687-D9F3-4891-B266-E98DCF00641D}"/>
                </a:ext>
              </a:extLst>
            </p:cNvPr>
            <p:cNvGrpSpPr/>
            <p:nvPr/>
          </p:nvGrpSpPr>
          <p:grpSpPr>
            <a:xfrm>
              <a:off x="3791543" y="2798956"/>
              <a:ext cx="532826" cy="1432242"/>
              <a:chOff x="-4999037" y="-1195388"/>
              <a:chExt cx="3362324" cy="9037956"/>
            </a:xfrm>
          </p:grpSpPr>
          <p:sp>
            <p:nvSpPr>
              <p:cNvPr id="862" name="Freeform 54">
                <a:extLst>
                  <a:ext uri="{FF2B5EF4-FFF2-40B4-BE49-F238E27FC236}">
                    <a16:creationId xmlns:a16="http://schemas.microsoft.com/office/drawing/2014/main" id="{E4C3B144-D540-4AD7-8FEB-2B159AAFD7EA}"/>
                  </a:ext>
                </a:extLst>
              </p:cNvPr>
              <p:cNvSpPr>
                <a:spLocks/>
              </p:cNvSpPr>
              <p:nvPr/>
            </p:nvSpPr>
            <p:spPr bwMode="auto">
              <a:xfrm>
                <a:off x="-4999037" y="-1195388"/>
                <a:ext cx="3362324" cy="9020175"/>
              </a:xfrm>
              <a:custGeom>
                <a:avLst/>
                <a:gdLst>
                  <a:gd name="T0" fmla="*/ 2118 w 2118"/>
                  <a:gd name="T1" fmla="*/ 5682 h 5682"/>
                  <a:gd name="T2" fmla="*/ 0 w 2118"/>
                  <a:gd name="T3" fmla="*/ 5682 h 5682"/>
                  <a:gd name="T4" fmla="*/ 0 w 2118"/>
                  <a:gd name="T5" fmla="*/ 325 h 5682"/>
                  <a:gd name="T6" fmla="*/ 2118 w 2118"/>
                  <a:gd name="T7" fmla="*/ 0 h 5682"/>
                  <a:gd name="T8" fmla="*/ 2118 w 2118"/>
                  <a:gd name="T9" fmla="*/ 5682 h 5682"/>
                </a:gdLst>
                <a:ahLst/>
                <a:cxnLst>
                  <a:cxn ang="0">
                    <a:pos x="T0" y="T1"/>
                  </a:cxn>
                  <a:cxn ang="0">
                    <a:pos x="T2" y="T3"/>
                  </a:cxn>
                  <a:cxn ang="0">
                    <a:pos x="T4" y="T5"/>
                  </a:cxn>
                  <a:cxn ang="0">
                    <a:pos x="T6" y="T7"/>
                  </a:cxn>
                  <a:cxn ang="0">
                    <a:pos x="T8" y="T9"/>
                  </a:cxn>
                </a:cxnLst>
                <a:rect l="0" t="0" r="r" b="b"/>
                <a:pathLst>
                  <a:path w="2118" h="5682">
                    <a:moveTo>
                      <a:pt x="2118" y="5682"/>
                    </a:moveTo>
                    <a:lnTo>
                      <a:pt x="0" y="5682"/>
                    </a:lnTo>
                    <a:lnTo>
                      <a:pt x="0" y="325"/>
                    </a:lnTo>
                    <a:lnTo>
                      <a:pt x="2118" y="0"/>
                    </a:lnTo>
                    <a:lnTo>
                      <a:pt x="2118" y="5682"/>
                    </a:lnTo>
                    <a:close/>
                  </a:path>
                </a:pathLst>
              </a:custGeom>
              <a:solidFill>
                <a:srgbClr val="FFFFFF"/>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863" name="Rectangle 55">
                <a:extLst>
                  <a:ext uri="{FF2B5EF4-FFF2-40B4-BE49-F238E27FC236}">
                    <a16:creationId xmlns:a16="http://schemas.microsoft.com/office/drawing/2014/main" id="{B429B4DA-E5B0-4F01-8B87-FFBE96C59F70}"/>
                  </a:ext>
                </a:extLst>
              </p:cNvPr>
              <p:cNvSpPr>
                <a:spLocks noChangeArrowheads="1"/>
              </p:cNvSpPr>
              <p:nvPr/>
            </p:nvSpPr>
            <p:spPr bwMode="auto">
              <a:xfrm>
                <a:off x="-4746625" y="-471488"/>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864" name="Rectangle 56">
                <a:extLst>
                  <a:ext uri="{FF2B5EF4-FFF2-40B4-BE49-F238E27FC236}">
                    <a16:creationId xmlns:a16="http://schemas.microsoft.com/office/drawing/2014/main" id="{A1EEF34A-B32D-4159-9135-8EC085D9AE45}"/>
                  </a:ext>
                </a:extLst>
              </p:cNvPr>
              <p:cNvSpPr>
                <a:spLocks noChangeArrowheads="1"/>
              </p:cNvSpPr>
              <p:nvPr/>
            </p:nvSpPr>
            <p:spPr bwMode="auto">
              <a:xfrm>
                <a:off x="-4746625" y="82550"/>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865" name="Rectangle 57">
                <a:extLst>
                  <a:ext uri="{FF2B5EF4-FFF2-40B4-BE49-F238E27FC236}">
                    <a16:creationId xmlns:a16="http://schemas.microsoft.com/office/drawing/2014/main" id="{F676FBA8-8BD9-4BD3-AC8F-C6D5B54C7D58}"/>
                  </a:ext>
                </a:extLst>
              </p:cNvPr>
              <p:cNvSpPr>
                <a:spLocks noChangeArrowheads="1"/>
              </p:cNvSpPr>
              <p:nvPr/>
            </p:nvSpPr>
            <p:spPr bwMode="auto">
              <a:xfrm>
                <a:off x="-4746625" y="63976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866" name="Rectangle 58">
                <a:extLst>
                  <a:ext uri="{FF2B5EF4-FFF2-40B4-BE49-F238E27FC236}">
                    <a16:creationId xmlns:a16="http://schemas.microsoft.com/office/drawing/2014/main" id="{4DAE5FB4-6C7B-4642-B337-EFEA9BA6CDF6}"/>
                  </a:ext>
                </a:extLst>
              </p:cNvPr>
              <p:cNvSpPr>
                <a:spLocks noChangeArrowheads="1"/>
              </p:cNvSpPr>
              <p:nvPr/>
            </p:nvSpPr>
            <p:spPr bwMode="auto">
              <a:xfrm>
                <a:off x="-4746625" y="1195388"/>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867" name="Rectangle 59">
                <a:extLst>
                  <a:ext uri="{FF2B5EF4-FFF2-40B4-BE49-F238E27FC236}">
                    <a16:creationId xmlns:a16="http://schemas.microsoft.com/office/drawing/2014/main" id="{34500518-E1FB-4117-B4F3-4AC1ED1775D2}"/>
                  </a:ext>
                </a:extLst>
              </p:cNvPr>
              <p:cNvSpPr>
                <a:spLocks noChangeArrowheads="1"/>
              </p:cNvSpPr>
              <p:nvPr/>
            </p:nvSpPr>
            <p:spPr bwMode="auto">
              <a:xfrm>
                <a:off x="-4746625" y="175101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868" name="Rectangle 60">
                <a:extLst>
                  <a:ext uri="{FF2B5EF4-FFF2-40B4-BE49-F238E27FC236}">
                    <a16:creationId xmlns:a16="http://schemas.microsoft.com/office/drawing/2014/main" id="{7A31DCCE-450A-44AA-BCAB-857B0B5000CD}"/>
                  </a:ext>
                </a:extLst>
              </p:cNvPr>
              <p:cNvSpPr>
                <a:spLocks noChangeArrowheads="1"/>
              </p:cNvSpPr>
              <p:nvPr/>
            </p:nvSpPr>
            <p:spPr bwMode="auto">
              <a:xfrm>
                <a:off x="-4746625" y="2306638"/>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869" name="Rectangle 61">
                <a:extLst>
                  <a:ext uri="{FF2B5EF4-FFF2-40B4-BE49-F238E27FC236}">
                    <a16:creationId xmlns:a16="http://schemas.microsoft.com/office/drawing/2014/main" id="{DD6F30B5-AF67-47C2-BE0F-9549D990B440}"/>
                  </a:ext>
                </a:extLst>
              </p:cNvPr>
              <p:cNvSpPr>
                <a:spLocks noChangeArrowheads="1"/>
              </p:cNvSpPr>
              <p:nvPr/>
            </p:nvSpPr>
            <p:spPr bwMode="auto">
              <a:xfrm>
                <a:off x="-4746625" y="286226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870" name="Rectangle 62">
                <a:extLst>
                  <a:ext uri="{FF2B5EF4-FFF2-40B4-BE49-F238E27FC236}">
                    <a16:creationId xmlns:a16="http://schemas.microsoft.com/office/drawing/2014/main" id="{9C032239-DBA5-454C-ABDF-7325EE386B75}"/>
                  </a:ext>
                </a:extLst>
              </p:cNvPr>
              <p:cNvSpPr>
                <a:spLocks noChangeArrowheads="1"/>
              </p:cNvSpPr>
              <p:nvPr/>
            </p:nvSpPr>
            <p:spPr bwMode="auto">
              <a:xfrm>
                <a:off x="-4746625" y="3417888"/>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871" name="Rectangle 63">
                <a:extLst>
                  <a:ext uri="{FF2B5EF4-FFF2-40B4-BE49-F238E27FC236}">
                    <a16:creationId xmlns:a16="http://schemas.microsoft.com/office/drawing/2014/main" id="{6F2B7B61-D754-48FB-867D-228BC512FB5E}"/>
                  </a:ext>
                </a:extLst>
              </p:cNvPr>
              <p:cNvSpPr>
                <a:spLocks noChangeArrowheads="1"/>
              </p:cNvSpPr>
              <p:nvPr/>
            </p:nvSpPr>
            <p:spPr bwMode="auto">
              <a:xfrm>
                <a:off x="-4746625" y="397351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872" name="Rectangle 64">
                <a:extLst>
                  <a:ext uri="{FF2B5EF4-FFF2-40B4-BE49-F238E27FC236}">
                    <a16:creationId xmlns:a16="http://schemas.microsoft.com/office/drawing/2014/main" id="{137209E0-CABD-43ED-AD5D-A989C2BB5074}"/>
                  </a:ext>
                </a:extLst>
              </p:cNvPr>
              <p:cNvSpPr>
                <a:spLocks noChangeArrowheads="1"/>
              </p:cNvSpPr>
              <p:nvPr/>
            </p:nvSpPr>
            <p:spPr bwMode="auto">
              <a:xfrm>
                <a:off x="-4746625" y="4529138"/>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873" name="Rectangle 65">
                <a:extLst>
                  <a:ext uri="{FF2B5EF4-FFF2-40B4-BE49-F238E27FC236}">
                    <a16:creationId xmlns:a16="http://schemas.microsoft.com/office/drawing/2014/main" id="{E8594CC1-1B8A-4EC9-A08F-1C2A00D30871}"/>
                  </a:ext>
                </a:extLst>
              </p:cNvPr>
              <p:cNvSpPr>
                <a:spLocks noChangeArrowheads="1"/>
              </p:cNvSpPr>
              <p:nvPr/>
            </p:nvSpPr>
            <p:spPr bwMode="auto">
              <a:xfrm>
                <a:off x="-4746625" y="508476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874" name="Rectangle 66">
                <a:extLst>
                  <a:ext uri="{FF2B5EF4-FFF2-40B4-BE49-F238E27FC236}">
                    <a16:creationId xmlns:a16="http://schemas.microsoft.com/office/drawing/2014/main" id="{C281038F-D9BF-4EC1-BB4B-7842ED9D13B0}"/>
                  </a:ext>
                </a:extLst>
              </p:cNvPr>
              <p:cNvSpPr>
                <a:spLocks noChangeArrowheads="1"/>
              </p:cNvSpPr>
              <p:nvPr/>
            </p:nvSpPr>
            <p:spPr bwMode="auto">
              <a:xfrm>
                <a:off x="-4746625" y="5640388"/>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875" name="Rectangle 67">
                <a:extLst>
                  <a:ext uri="{FF2B5EF4-FFF2-40B4-BE49-F238E27FC236}">
                    <a16:creationId xmlns:a16="http://schemas.microsoft.com/office/drawing/2014/main" id="{35481388-4CD3-45C3-9A7B-3F5D681EB88C}"/>
                  </a:ext>
                </a:extLst>
              </p:cNvPr>
              <p:cNvSpPr>
                <a:spLocks noChangeArrowheads="1"/>
              </p:cNvSpPr>
              <p:nvPr/>
            </p:nvSpPr>
            <p:spPr bwMode="auto">
              <a:xfrm>
                <a:off x="-4746625" y="6196013"/>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876" name="Rectangle 68">
                <a:extLst>
                  <a:ext uri="{FF2B5EF4-FFF2-40B4-BE49-F238E27FC236}">
                    <a16:creationId xmlns:a16="http://schemas.microsoft.com/office/drawing/2014/main" id="{BBB53555-8336-4551-84E8-69FBB3DDC280}"/>
                  </a:ext>
                </a:extLst>
              </p:cNvPr>
              <p:cNvSpPr>
                <a:spLocks noChangeArrowheads="1"/>
              </p:cNvSpPr>
              <p:nvPr/>
            </p:nvSpPr>
            <p:spPr bwMode="auto">
              <a:xfrm>
                <a:off x="-4132263" y="6717030"/>
                <a:ext cx="1628775" cy="1125538"/>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513" name="Group 512">
              <a:extLst>
                <a:ext uri="{FF2B5EF4-FFF2-40B4-BE49-F238E27FC236}">
                  <a16:creationId xmlns:a16="http://schemas.microsoft.com/office/drawing/2014/main" id="{E34ED594-3E13-4AF1-9015-3760C4FDFDAC}"/>
                </a:ext>
              </a:extLst>
            </p:cNvPr>
            <p:cNvGrpSpPr/>
            <p:nvPr/>
          </p:nvGrpSpPr>
          <p:grpSpPr>
            <a:xfrm flipH="1">
              <a:off x="4566806" y="2335288"/>
              <a:ext cx="565264" cy="1903386"/>
              <a:chOff x="12499928" y="274639"/>
              <a:chExt cx="3651388" cy="12295150"/>
            </a:xfrm>
          </p:grpSpPr>
          <p:sp>
            <p:nvSpPr>
              <p:cNvPr id="801" name="Freeform 92">
                <a:extLst>
                  <a:ext uri="{FF2B5EF4-FFF2-40B4-BE49-F238E27FC236}">
                    <a16:creationId xmlns:a16="http://schemas.microsoft.com/office/drawing/2014/main" id="{7EA8C594-9256-4340-8B3A-BB305181ED4C}"/>
                  </a:ext>
                </a:extLst>
              </p:cNvPr>
              <p:cNvSpPr>
                <a:spLocks/>
              </p:cNvSpPr>
              <p:nvPr/>
            </p:nvSpPr>
            <p:spPr bwMode="auto">
              <a:xfrm>
                <a:off x="12499928" y="274639"/>
                <a:ext cx="3651388" cy="12295150"/>
              </a:xfrm>
              <a:custGeom>
                <a:avLst/>
                <a:gdLst>
                  <a:gd name="T0" fmla="*/ 1853 w 2169"/>
                  <a:gd name="T1" fmla="*/ 7310 h 7310"/>
                  <a:gd name="T2" fmla="*/ 317 w 2169"/>
                  <a:gd name="T3" fmla="*/ 7310 h 7310"/>
                  <a:gd name="T4" fmla="*/ 0 w 2169"/>
                  <a:gd name="T5" fmla="*/ 6993 h 7310"/>
                  <a:gd name="T6" fmla="*/ 0 w 2169"/>
                  <a:gd name="T7" fmla="*/ 317 h 7310"/>
                  <a:gd name="T8" fmla="*/ 317 w 2169"/>
                  <a:gd name="T9" fmla="*/ 0 h 7310"/>
                  <a:gd name="T10" fmla="*/ 1853 w 2169"/>
                  <a:gd name="T11" fmla="*/ 0 h 7310"/>
                  <a:gd name="T12" fmla="*/ 2169 w 2169"/>
                  <a:gd name="T13" fmla="*/ 317 h 7310"/>
                  <a:gd name="T14" fmla="*/ 2169 w 2169"/>
                  <a:gd name="T15" fmla="*/ 6993 h 7310"/>
                  <a:gd name="T16" fmla="*/ 1853 w 2169"/>
                  <a:gd name="T17" fmla="*/ 7310 h 7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9" h="7310">
                    <a:moveTo>
                      <a:pt x="1853" y="7310"/>
                    </a:moveTo>
                    <a:cubicBezTo>
                      <a:pt x="317" y="7310"/>
                      <a:pt x="317" y="7310"/>
                      <a:pt x="317" y="7310"/>
                    </a:cubicBezTo>
                    <a:cubicBezTo>
                      <a:pt x="142" y="7310"/>
                      <a:pt x="0" y="7167"/>
                      <a:pt x="0" y="6993"/>
                    </a:cubicBezTo>
                    <a:cubicBezTo>
                      <a:pt x="0" y="317"/>
                      <a:pt x="0" y="317"/>
                      <a:pt x="0" y="317"/>
                    </a:cubicBezTo>
                    <a:cubicBezTo>
                      <a:pt x="0" y="142"/>
                      <a:pt x="142" y="0"/>
                      <a:pt x="317" y="0"/>
                    </a:cubicBezTo>
                    <a:cubicBezTo>
                      <a:pt x="1853" y="0"/>
                      <a:pt x="1853" y="0"/>
                      <a:pt x="1853" y="0"/>
                    </a:cubicBezTo>
                    <a:cubicBezTo>
                      <a:pt x="2027" y="0"/>
                      <a:pt x="2169" y="142"/>
                      <a:pt x="2169" y="317"/>
                    </a:cubicBezTo>
                    <a:cubicBezTo>
                      <a:pt x="2169" y="6993"/>
                      <a:pt x="2169" y="6993"/>
                      <a:pt x="2169" y="6993"/>
                    </a:cubicBezTo>
                    <a:cubicBezTo>
                      <a:pt x="2169" y="7167"/>
                      <a:pt x="2027" y="7310"/>
                      <a:pt x="1853" y="73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802" name="Freeform 93">
                <a:extLst>
                  <a:ext uri="{FF2B5EF4-FFF2-40B4-BE49-F238E27FC236}">
                    <a16:creationId xmlns:a16="http://schemas.microsoft.com/office/drawing/2014/main" id="{80504872-0F24-4B1A-AE07-DA0989AAC6CC}"/>
                  </a:ext>
                </a:extLst>
              </p:cNvPr>
              <p:cNvSpPr>
                <a:spLocks/>
              </p:cNvSpPr>
              <p:nvPr/>
            </p:nvSpPr>
            <p:spPr bwMode="auto">
              <a:xfrm>
                <a:off x="12845080" y="920918"/>
                <a:ext cx="559110" cy="559991"/>
              </a:xfrm>
              <a:custGeom>
                <a:avLst/>
                <a:gdLst>
                  <a:gd name="T0" fmla="*/ 227 w 332"/>
                  <a:gd name="T1" fmla="*/ 333 h 333"/>
                  <a:gd name="T2" fmla="*/ 106 w 332"/>
                  <a:gd name="T3" fmla="*/ 333 h 333"/>
                  <a:gd name="T4" fmla="*/ 0 w 332"/>
                  <a:gd name="T5" fmla="*/ 227 h 333"/>
                  <a:gd name="T6" fmla="*/ 0 w 332"/>
                  <a:gd name="T7" fmla="*/ 106 h 333"/>
                  <a:gd name="T8" fmla="*/ 106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6" y="333"/>
                      <a:pt x="106" y="333"/>
                      <a:pt x="106" y="333"/>
                    </a:cubicBezTo>
                    <a:cubicBezTo>
                      <a:pt x="47" y="333"/>
                      <a:pt x="0" y="285"/>
                      <a:pt x="0" y="227"/>
                    </a:cubicBezTo>
                    <a:cubicBezTo>
                      <a:pt x="0" y="106"/>
                      <a:pt x="0" y="106"/>
                      <a:pt x="0" y="106"/>
                    </a:cubicBezTo>
                    <a:cubicBezTo>
                      <a:pt x="0" y="48"/>
                      <a:pt x="47" y="0"/>
                      <a:pt x="106"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03" name="Freeform 94">
                <a:extLst>
                  <a:ext uri="{FF2B5EF4-FFF2-40B4-BE49-F238E27FC236}">
                    <a16:creationId xmlns:a16="http://schemas.microsoft.com/office/drawing/2014/main" id="{AF68355A-491C-46D0-87A6-7FAA4523AB12}"/>
                  </a:ext>
                </a:extLst>
              </p:cNvPr>
              <p:cNvSpPr>
                <a:spLocks/>
              </p:cNvSpPr>
              <p:nvPr/>
            </p:nvSpPr>
            <p:spPr bwMode="auto">
              <a:xfrm>
                <a:off x="13646325" y="920918"/>
                <a:ext cx="559110" cy="55999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04" name="Freeform 95">
                <a:extLst>
                  <a:ext uri="{FF2B5EF4-FFF2-40B4-BE49-F238E27FC236}">
                    <a16:creationId xmlns:a16="http://schemas.microsoft.com/office/drawing/2014/main" id="{479D8404-D9E8-475A-B6BF-4B3ECD162A4A}"/>
                  </a:ext>
                </a:extLst>
              </p:cNvPr>
              <p:cNvSpPr>
                <a:spLocks/>
              </p:cNvSpPr>
              <p:nvPr/>
            </p:nvSpPr>
            <p:spPr bwMode="auto">
              <a:xfrm>
                <a:off x="14445809" y="920918"/>
                <a:ext cx="560871" cy="559991"/>
              </a:xfrm>
              <a:custGeom>
                <a:avLst/>
                <a:gdLst>
                  <a:gd name="T0" fmla="*/ 227 w 333"/>
                  <a:gd name="T1" fmla="*/ 333 h 333"/>
                  <a:gd name="T2" fmla="*/ 106 w 333"/>
                  <a:gd name="T3" fmla="*/ 333 h 333"/>
                  <a:gd name="T4" fmla="*/ 0 w 333"/>
                  <a:gd name="T5" fmla="*/ 227 h 333"/>
                  <a:gd name="T6" fmla="*/ 0 w 333"/>
                  <a:gd name="T7" fmla="*/ 106 h 333"/>
                  <a:gd name="T8" fmla="*/ 106 w 333"/>
                  <a:gd name="T9" fmla="*/ 0 h 333"/>
                  <a:gd name="T10" fmla="*/ 227 w 333"/>
                  <a:gd name="T11" fmla="*/ 0 h 333"/>
                  <a:gd name="T12" fmla="*/ 333 w 333"/>
                  <a:gd name="T13" fmla="*/ 106 h 333"/>
                  <a:gd name="T14" fmla="*/ 333 w 333"/>
                  <a:gd name="T15" fmla="*/ 227 h 333"/>
                  <a:gd name="T16" fmla="*/ 227 w 333"/>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3">
                    <a:moveTo>
                      <a:pt x="227" y="333"/>
                    </a:moveTo>
                    <a:cubicBezTo>
                      <a:pt x="106" y="333"/>
                      <a:pt x="106" y="333"/>
                      <a:pt x="106" y="333"/>
                    </a:cubicBezTo>
                    <a:cubicBezTo>
                      <a:pt x="48" y="333"/>
                      <a:pt x="0" y="285"/>
                      <a:pt x="0" y="227"/>
                    </a:cubicBezTo>
                    <a:cubicBezTo>
                      <a:pt x="0" y="106"/>
                      <a:pt x="0" y="106"/>
                      <a:pt x="0" y="106"/>
                    </a:cubicBezTo>
                    <a:cubicBezTo>
                      <a:pt x="0" y="48"/>
                      <a:pt x="48" y="0"/>
                      <a:pt x="106" y="0"/>
                    </a:cubicBezTo>
                    <a:cubicBezTo>
                      <a:pt x="227" y="0"/>
                      <a:pt x="227" y="0"/>
                      <a:pt x="227" y="0"/>
                    </a:cubicBezTo>
                    <a:cubicBezTo>
                      <a:pt x="285" y="0"/>
                      <a:pt x="333" y="48"/>
                      <a:pt x="333" y="106"/>
                    </a:cubicBezTo>
                    <a:cubicBezTo>
                      <a:pt x="333" y="227"/>
                      <a:pt x="333" y="227"/>
                      <a:pt x="333" y="227"/>
                    </a:cubicBezTo>
                    <a:cubicBezTo>
                      <a:pt x="333"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05" name="Freeform 96">
                <a:extLst>
                  <a:ext uri="{FF2B5EF4-FFF2-40B4-BE49-F238E27FC236}">
                    <a16:creationId xmlns:a16="http://schemas.microsoft.com/office/drawing/2014/main" id="{87238F78-678A-4018-853B-9D444E646043}"/>
                  </a:ext>
                </a:extLst>
              </p:cNvPr>
              <p:cNvSpPr>
                <a:spLocks/>
              </p:cNvSpPr>
              <p:nvPr/>
            </p:nvSpPr>
            <p:spPr bwMode="auto">
              <a:xfrm>
                <a:off x="15247054" y="920918"/>
                <a:ext cx="559110" cy="559991"/>
              </a:xfrm>
              <a:custGeom>
                <a:avLst/>
                <a:gdLst>
                  <a:gd name="T0" fmla="*/ 227 w 332"/>
                  <a:gd name="T1" fmla="*/ 333 h 333"/>
                  <a:gd name="T2" fmla="*/ 105 w 332"/>
                  <a:gd name="T3" fmla="*/ 333 h 333"/>
                  <a:gd name="T4" fmla="*/ 0 w 332"/>
                  <a:gd name="T5" fmla="*/ 227 h 333"/>
                  <a:gd name="T6" fmla="*/ 0 w 332"/>
                  <a:gd name="T7" fmla="*/ 106 h 333"/>
                  <a:gd name="T8" fmla="*/ 105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5" y="333"/>
                      <a:pt x="105" y="333"/>
                      <a:pt x="105" y="333"/>
                    </a:cubicBezTo>
                    <a:cubicBezTo>
                      <a:pt x="47" y="333"/>
                      <a:pt x="0" y="285"/>
                      <a:pt x="0" y="227"/>
                    </a:cubicBezTo>
                    <a:cubicBezTo>
                      <a:pt x="0" y="106"/>
                      <a:pt x="0" y="106"/>
                      <a:pt x="0" y="106"/>
                    </a:cubicBezTo>
                    <a:cubicBezTo>
                      <a:pt x="0" y="48"/>
                      <a:pt x="47" y="0"/>
                      <a:pt x="105"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06" name="Freeform 97">
                <a:extLst>
                  <a:ext uri="{FF2B5EF4-FFF2-40B4-BE49-F238E27FC236}">
                    <a16:creationId xmlns:a16="http://schemas.microsoft.com/office/drawing/2014/main" id="{1624FD9F-3AB5-4AB7-A540-A17AF9A1297F}"/>
                  </a:ext>
                </a:extLst>
              </p:cNvPr>
              <p:cNvSpPr>
                <a:spLocks/>
              </p:cNvSpPr>
              <p:nvPr/>
            </p:nvSpPr>
            <p:spPr bwMode="auto">
              <a:xfrm>
                <a:off x="12845080" y="1677258"/>
                <a:ext cx="559110" cy="558230"/>
              </a:xfrm>
              <a:custGeom>
                <a:avLst/>
                <a:gdLst>
                  <a:gd name="T0" fmla="*/ 227 w 332"/>
                  <a:gd name="T1" fmla="*/ 332 h 332"/>
                  <a:gd name="T2" fmla="*/ 106 w 332"/>
                  <a:gd name="T3" fmla="*/ 332 h 332"/>
                  <a:gd name="T4" fmla="*/ 0 w 332"/>
                  <a:gd name="T5" fmla="*/ 227 h 332"/>
                  <a:gd name="T6" fmla="*/ 0 w 332"/>
                  <a:gd name="T7" fmla="*/ 105 h 332"/>
                  <a:gd name="T8" fmla="*/ 106 w 332"/>
                  <a:gd name="T9" fmla="*/ 0 h 332"/>
                  <a:gd name="T10" fmla="*/ 227 w 332"/>
                  <a:gd name="T11" fmla="*/ 0 h 332"/>
                  <a:gd name="T12" fmla="*/ 332 w 332"/>
                  <a:gd name="T13" fmla="*/ 105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5"/>
                      <a:pt x="0" y="105"/>
                      <a:pt x="0" y="105"/>
                    </a:cubicBezTo>
                    <a:cubicBezTo>
                      <a:pt x="0" y="47"/>
                      <a:pt x="47" y="0"/>
                      <a:pt x="106" y="0"/>
                    </a:cubicBezTo>
                    <a:cubicBezTo>
                      <a:pt x="227" y="0"/>
                      <a:pt x="227" y="0"/>
                      <a:pt x="227" y="0"/>
                    </a:cubicBezTo>
                    <a:cubicBezTo>
                      <a:pt x="285" y="0"/>
                      <a:pt x="332" y="47"/>
                      <a:pt x="332" y="105"/>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07" name="Freeform 98">
                <a:extLst>
                  <a:ext uri="{FF2B5EF4-FFF2-40B4-BE49-F238E27FC236}">
                    <a16:creationId xmlns:a16="http://schemas.microsoft.com/office/drawing/2014/main" id="{0835F42C-B1AF-465A-BDB1-A4C855A95BEC}"/>
                  </a:ext>
                </a:extLst>
              </p:cNvPr>
              <p:cNvSpPr>
                <a:spLocks/>
              </p:cNvSpPr>
              <p:nvPr/>
            </p:nvSpPr>
            <p:spPr bwMode="auto">
              <a:xfrm>
                <a:off x="13646325" y="1677258"/>
                <a:ext cx="559110" cy="558230"/>
              </a:xfrm>
              <a:custGeom>
                <a:avLst/>
                <a:gdLst>
                  <a:gd name="T0" fmla="*/ 226 w 332"/>
                  <a:gd name="T1" fmla="*/ 332 h 332"/>
                  <a:gd name="T2" fmla="*/ 105 w 332"/>
                  <a:gd name="T3" fmla="*/ 332 h 332"/>
                  <a:gd name="T4" fmla="*/ 0 w 332"/>
                  <a:gd name="T5" fmla="*/ 227 h 332"/>
                  <a:gd name="T6" fmla="*/ 0 w 332"/>
                  <a:gd name="T7" fmla="*/ 105 h 332"/>
                  <a:gd name="T8" fmla="*/ 105 w 332"/>
                  <a:gd name="T9" fmla="*/ 0 h 332"/>
                  <a:gd name="T10" fmla="*/ 226 w 332"/>
                  <a:gd name="T11" fmla="*/ 0 h 332"/>
                  <a:gd name="T12" fmla="*/ 332 w 332"/>
                  <a:gd name="T13" fmla="*/ 105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5"/>
                      <a:pt x="0" y="105"/>
                      <a:pt x="0" y="105"/>
                    </a:cubicBezTo>
                    <a:cubicBezTo>
                      <a:pt x="0" y="47"/>
                      <a:pt x="47" y="0"/>
                      <a:pt x="105" y="0"/>
                    </a:cubicBezTo>
                    <a:cubicBezTo>
                      <a:pt x="226" y="0"/>
                      <a:pt x="226" y="0"/>
                      <a:pt x="226" y="0"/>
                    </a:cubicBezTo>
                    <a:cubicBezTo>
                      <a:pt x="285" y="0"/>
                      <a:pt x="332" y="47"/>
                      <a:pt x="332" y="105"/>
                    </a:cubicBezTo>
                    <a:cubicBezTo>
                      <a:pt x="332" y="227"/>
                      <a:pt x="332" y="227"/>
                      <a:pt x="332" y="227"/>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08" name="Freeform 99">
                <a:extLst>
                  <a:ext uri="{FF2B5EF4-FFF2-40B4-BE49-F238E27FC236}">
                    <a16:creationId xmlns:a16="http://schemas.microsoft.com/office/drawing/2014/main" id="{DFE6A935-85E5-4C64-95A7-75CA0942DE15}"/>
                  </a:ext>
                </a:extLst>
              </p:cNvPr>
              <p:cNvSpPr>
                <a:spLocks/>
              </p:cNvSpPr>
              <p:nvPr/>
            </p:nvSpPr>
            <p:spPr bwMode="auto">
              <a:xfrm>
                <a:off x="14445809" y="1677258"/>
                <a:ext cx="560871" cy="558230"/>
              </a:xfrm>
              <a:custGeom>
                <a:avLst/>
                <a:gdLst>
                  <a:gd name="T0" fmla="*/ 227 w 333"/>
                  <a:gd name="T1" fmla="*/ 332 h 332"/>
                  <a:gd name="T2" fmla="*/ 106 w 333"/>
                  <a:gd name="T3" fmla="*/ 332 h 332"/>
                  <a:gd name="T4" fmla="*/ 0 w 333"/>
                  <a:gd name="T5" fmla="*/ 227 h 332"/>
                  <a:gd name="T6" fmla="*/ 0 w 333"/>
                  <a:gd name="T7" fmla="*/ 105 h 332"/>
                  <a:gd name="T8" fmla="*/ 106 w 333"/>
                  <a:gd name="T9" fmla="*/ 0 h 332"/>
                  <a:gd name="T10" fmla="*/ 227 w 333"/>
                  <a:gd name="T11" fmla="*/ 0 h 332"/>
                  <a:gd name="T12" fmla="*/ 333 w 333"/>
                  <a:gd name="T13" fmla="*/ 105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5"/>
                      <a:pt x="0" y="105"/>
                      <a:pt x="0" y="105"/>
                    </a:cubicBezTo>
                    <a:cubicBezTo>
                      <a:pt x="0" y="47"/>
                      <a:pt x="48" y="0"/>
                      <a:pt x="106" y="0"/>
                    </a:cubicBezTo>
                    <a:cubicBezTo>
                      <a:pt x="227" y="0"/>
                      <a:pt x="227" y="0"/>
                      <a:pt x="227" y="0"/>
                    </a:cubicBezTo>
                    <a:cubicBezTo>
                      <a:pt x="285" y="0"/>
                      <a:pt x="333" y="47"/>
                      <a:pt x="333" y="105"/>
                    </a:cubicBezTo>
                    <a:cubicBezTo>
                      <a:pt x="333" y="227"/>
                      <a:pt x="333" y="227"/>
                      <a:pt x="333" y="227"/>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09" name="Freeform 100">
                <a:extLst>
                  <a:ext uri="{FF2B5EF4-FFF2-40B4-BE49-F238E27FC236}">
                    <a16:creationId xmlns:a16="http://schemas.microsoft.com/office/drawing/2014/main" id="{E319B3EA-F34A-4CC8-AFFB-03798742260D}"/>
                  </a:ext>
                </a:extLst>
              </p:cNvPr>
              <p:cNvSpPr>
                <a:spLocks/>
              </p:cNvSpPr>
              <p:nvPr/>
            </p:nvSpPr>
            <p:spPr bwMode="auto">
              <a:xfrm>
                <a:off x="15247054" y="1677258"/>
                <a:ext cx="559110" cy="558230"/>
              </a:xfrm>
              <a:custGeom>
                <a:avLst/>
                <a:gdLst>
                  <a:gd name="T0" fmla="*/ 227 w 332"/>
                  <a:gd name="T1" fmla="*/ 332 h 332"/>
                  <a:gd name="T2" fmla="*/ 105 w 332"/>
                  <a:gd name="T3" fmla="*/ 332 h 332"/>
                  <a:gd name="T4" fmla="*/ 0 w 332"/>
                  <a:gd name="T5" fmla="*/ 227 h 332"/>
                  <a:gd name="T6" fmla="*/ 0 w 332"/>
                  <a:gd name="T7" fmla="*/ 105 h 332"/>
                  <a:gd name="T8" fmla="*/ 105 w 332"/>
                  <a:gd name="T9" fmla="*/ 0 h 332"/>
                  <a:gd name="T10" fmla="*/ 227 w 332"/>
                  <a:gd name="T11" fmla="*/ 0 h 332"/>
                  <a:gd name="T12" fmla="*/ 332 w 332"/>
                  <a:gd name="T13" fmla="*/ 105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7"/>
                    </a:cubicBezTo>
                    <a:cubicBezTo>
                      <a:pt x="0" y="105"/>
                      <a:pt x="0" y="105"/>
                      <a:pt x="0" y="105"/>
                    </a:cubicBezTo>
                    <a:cubicBezTo>
                      <a:pt x="0" y="47"/>
                      <a:pt x="47" y="0"/>
                      <a:pt x="105" y="0"/>
                    </a:cubicBezTo>
                    <a:cubicBezTo>
                      <a:pt x="227" y="0"/>
                      <a:pt x="227" y="0"/>
                      <a:pt x="227" y="0"/>
                    </a:cubicBezTo>
                    <a:cubicBezTo>
                      <a:pt x="285" y="0"/>
                      <a:pt x="332" y="47"/>
                      <a:pt x="332" y="105"/>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10" name="Freeform 101">
                <a:extLst>
                  <a:ext uri="{FF2B5EF4-FFF2-40B4-BE49-F238E27FC236}">
                    <a16:creationId xmlns:a16="http://schemas.microsoft.com/office/drawing/2014/main" id="{E16B2FBB-E488-46B3-94F0-A2325F3BDDC3}"/>
                  </a:ext>
                </a:extLst>
              </p:cNvPr>
              <p:cNvSpPr>
                <a:spLocks/>
              </p:cNvSpPr>
              <p:nvPr/>
            </p:nvSpPr>
            <p:spPr bwMode="auto">
              <a:xfrm>
                <a:off x="12845080" y="2432718"/>
                <a:ext cx="559110" cy="559991"/>
              </a:xfrm>
              <a:custGeom>
                <a:avLst/>
                <a:gdLst>
                  <a:gd name="T0" fmla="*/ 227 w 332"/>
                  <a:gd name="T1" fmla="*/ 333 h 333"/>
                  <a:gd name="T2" fmla="*/ 106 w 332"/>
                  <a:gd name="T3" fmla="*/ 333 h 333"/>
                  <a:gd name="T4" fmla="*/ 0 w 332"/>
                  <a:gd name="T5" fmla="*/ 227 h 333"/>
                  <a:gd name="T6" fmla="*/ 0 w 332"/>
                  <a:gd name="T7" fmla="*/ 106 h 333"/>
                  <a:gd name="T8" fmla="*/ 106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6" y="333"/>
                      <a:pt x="106" y="333"/>
                      <a:pt x="106" y="333"/>
                    </a:cubicBezTo>
                    <a:cubicBezTo>
                      <a:pt x="47" y="333"/>
                      <a:pt x="0" y="285"/>
                      <a:pt x="0" y="227"/>
                    </a:cubicBezTo>
                    <a:cubicBezTo>
                      <a:pt x="0" y="106"/>
                      <a:pt x="0" y="106"/>
                      <a:pt x="0" y="106"/>
                    </a:cubicBezTo>
                    <a:cubicBezTo>
                      <a:pt x="0" y="48"/>
                      <a:pt x="47" y="0"/>
                      <a:pt x="106"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11" name="Freeform 102">
                <a:extLst>
                  <a:ext uri="{FF2B5EF4-FFF2-40B4-BE49-F238E27FC236}">
                    <a16:creationId xmlns:a16="http://schemas.microsoft.com/office/drawing/2014/main" id="{952F79AE-2EFF-4AB9-BEB8-54B304E9A68C}"/>
                  </a:ext>
                </a:extLst>
              </p:cNvPr>
              <p:cNvSpPr>
                <a:spLocks/>
              </p:cNvSpPr>
              <p:nvPr/>
            </p:nvSpPr>
            <p:spPr bwMode="auto">
              <a:xfrm>
                <a:off x="13646325" y="2432718"/>
                <a:ext cx="559110" cy="55999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12" name="Freeform 103">
                <a:extLst>
                  <a:ext uri="{FF2B5EF4-FFF2-40B4-BE49-F238E27FC236}">
                    <a16:creationId xmlns:a16="http://schemas.microsoft.com/office/drawing/2014/main" id="{643060F0-BA5A-48D7-BD19-9E1ADC14EF8F}"/>
                  </a:ext>
                </a:extLst>
              </p:cNvPr>
              <p:cNvSpPr>
                <a:spLocks/>
              </p:cNvSpPr>
              <p:nvPr/>
            </p:nvSpPr>
            <p:spPr bwMode="auto">
              <a:xfrm>
                <a:off x="14445809" y="2432718"/>
                <a:ext cx="560871" cy="559991"/>
              </a:xfrm>
              <a:custGeom>
                <a:avLst/>
                <a:gdLst>
                  <a:gd name="T0" fmla="*/ 227 w 333"/>
                  <a:gd name="T1" fmla="*/ 333 h 333"/>
                  <a:gd name="T2" fmla="*/ 106 w 333"/>
                  <a:gd name="T3" fmla="*/ 333 h 333"/>
                  <a:gd name="T4" fmla="*/ 0 w 333"/>
                  <a:gd name="T5" fmla="*/ 227 h 333"/>
                  <a:gd name="T6" fmla="*/ 0 w 333"/>
                  <a:gd name="T7" fmla="*/ 106 h 333"/>
                  <a:gd name="T8" fmla="*/ 106 w 333"/>
                  <a:gd name="T9" fmla="*/ 0 h 333"/>
                  <a:gd name="T10" fmla="*/ 227 w 333"/>
                  <a:gd name="T11" fmla="*/ 0 h 333"/>
                  <a:gd name="T12" fmla="*/ 333 w 333"/>
                  <a:gd name="T13" fmla="*/ 106 h 333"/>
                  <a:gd name="T14" fmla="*/ 333 w 333"/>
                  <a:gd name="T15" fmla="*/ 227 h 333"/>
                  <a:gd name="T16" fmla="*/ 227 w 333"/>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3">
                    <a:moveTo>
                      <a:pt x="227" y="333"/>
                    </a:moveTo>
                    <a:cubicBezTo>
                      <a:pt x="106" y="333"/>
                      <a:pt x="106" y="333"/>
                      <a:pt x="106" y="333"/>
                    </a:cubicBezTo>
                    <a:cubicBezTo>
                      <a:pt x="48" y="333"/>
                      <a:pt x="0" y="285"/>
                      <a:pt x="0" y="227"/>
                    </a:cubicBezTo>
                    <a:cubicBezTo>
                      <a:pt x="0" y="106"/>
                      <a:pt x="0" y="106"/>
                      <a:pt x="0" y="106"/>
                    </a:cubicBezTo>
                    <a:cubicBezTo>
                      <a:pt x="0" y="48"/>
                      <a:pt x="48" y="0"/>
                      <a:pt x="106" y="0"/>
                    </a:cubicBezTo>
                    <a:cubicBezTo>
                      <a:pt x="227" y="0"/>
                      <a:pt x="227" y="0"/>
                      <a:pt x="227" y="0"/>
                    </a:cubicBezTo>
                    <a:cubicBezTo>
                      <a:pt x="285" y="0"/>
                      <a:pt x="333" y="48"/>
                      <a:pt x="333" y="106"/>
                    </a:cubicBezTo>
                    <a:cubicBezTo>
                      <a:pt x="333" y="227"/>
                      <a:pt x="333" y="227"/>
                      <a:pt x="333" y="227"/>
                    </a:cubicBezTo>
                    <a:cubicBezTo>
                      <a:pt x="333"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13" name="Freeform 104">
                <a:extLst>
                  <a:ext uri="{FF2B5EF4-FFF2-40B4-BE49-F238E27FC236}">
                    <a16:creationId xmlns:a16="http://schemas.microsoft.com/office/drawing/2014/main" id="{DD8321B4-6059-4F2C-9B94-22C978F8629E}"/>
                  </a:ext>
                </a:extLst>
              </p:cNvPr>
              <p:cNvSpPr>
                <a:spLocks/>
              </p:cNvSpPr>
              <p:nvPr/>
            </p:nvSpPr>
            <p:spPr bwMode="auto">
              <a:xfrm>
                <a:off x="15247054" y="2432718"/>
                <a:ext cx="559110" cy="559991"/>
              </a:xfrm>
              <a:custGeom>
                <a:avLst/>
                <a:gdLst>
                  <a:gd name="T0" fmla="*/ 227 w 332"/>
                  <a:gd name="T1" fmla="*/ 333 h 333"/>
                  <a:gd name="T2" fmla="*/ 105 w 332"/>
                  <a:gd name="T3" fmla="*/ 333 h 333"/>
                  <a:gd name="T4" fmla="*/ 0 w 332"/>
                  <a:gd name="T5" fmla="*/ 227 h 333"/>
                  <a:gd name="T6" fmla="*/ 0 w 332"/>
                  <a:gd name="T7" fmla="*/ 106 h 333"/>
                  <a:gd name="T8" fmla="*/ 105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5" y="333"/>
                      <a:pt x="105" y="333"/>
                      <a:pt x="105" y="333"/>
                    </a:cubicBezTo>
                    <a:cubicBezTo>
                      <a:pt x="47" y="333"/>
                      <a:pt x="0" y="285"/>
                      <a:pt x="0" y="227"/>
                    </a:cubicBezTo>
                    <a:cubicBezTo>
                      <a:pt x="0" y="106"/>
                      <a:pt x="0" y="106"/>
                      <a:pt x="0" y="106"/>
                    </a:cubicBezTo>
                    <a:cubicBezTo>
                      <a:pt x="0" y="48"/>
                      <a:pt x="47" y="0"/>
                      <a:pt x="105"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14" name="Freeform 105">
                <a:extLst>
                  <a:ext uri="{FF2B5EF4-FFF2-40B4-BE49-F238E27FC236}">
                    <a16:creationId xmlns:a16="http://schemas.microsoft.com/office/drawing/2014/main" id="{676562D6-10CC-4484-B3C3-C2D6C2C40FA6}"/>
                  </a:ext>
                </a:extLst>
              </p:cNvPr>
              <p:cNvSpPr>
                <a:spLocks/>
              </p:cNvSpPr>
              <p:nvPr/>
            </p:nvSpPr>
            <p:spPr bwMode="auto">
              <a:xfrm>
                <a:off x="12845080" y="3189939"/>
                <a:ext cx="559110" cy="558230"/>
              </a:xfrm>
              <a:custGeom>
                <a:avLst/>
                <a:gdLst>
                  <a:gd name="T0" fmla="*/ 227 w 332"/>
                  <a:gd name="T1" fmla="*/ 332 h 332"/>
                  <a:gd name="T2" fmla="*/ 106 w 332"/>
                  <a:gd name="T3" fmla="*/ 332 h 332"/>
                  <a:gd name="T4" fmla="*/ 0 w 332"/>
                  <a:gd name="T5" fmla="*/ 227 h 332"/>
                  <a:gd name="T6" fmla="*/ 0 w 332"/>
                  <a:gd name="T7" fmla="*/ 105 h 332"/>
                  <a:gd name="T8" fmla="*/ 106 w 332"/>
                  <a:gd name="T9" fmla="*/ 0 h 332"/>
                  <a:gd name="T10" fmla="*/ 227 w 332"/>
                  <a:gd name="T11" fmla="*/ 0 h 332"/>
                  <a:gd name="T12" fmla="*/ 332 w 332"/>
                  <a:gd name="T13" fmla="*/ 105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5"/>
                      <a:pt x="0" y="105"/>
                      <a:pt x="0" y="105"/>
                    </a:cubicBezTo>
                    <a:cubicBezTo>
                      <a:pt x="0" y="47"/>
                      <a:pt x="47" y="0"/>
                      <a:pt x="106" y="0"/>
                    </a:cubicBezTo>
                    <a:cubicBezTo>
                      <a:pt x="227" y="0"/>
                      <a:pt x="227" y="0"/>
                      <a:pt x="227" y="0"/>
                    </a:cubicBezTo>
                    <a:cubicBezTo>
                      <a:pt x="285" y="0"/>
                      <a:pt x="332" y="47"/>
                      <a:pt x="332" y="105"/>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15" name="Freeform 106">
                <a:extLst>
                  <a:ext uri="{FF2B5EF4-FFF2-40B4-BE49-F238E27FC236}">
                    <a16:creationId xmlns:a16="http://schemas.microsoft.com/office/drawing/2014/main" id="{07D91AF2-C0E7-43CB-BA3D-98587A500C9D}"/>
                  </a:ext>
                </a:extLst>
              </p:cNvPr>
              <p:cNvSpPr>
                <a:spLocks/>
              </p:cNvSpPr>
              <p:nvPr/>
            </p:nvSpPr>
            <p:spPr bwMode="auto">
              <a:xfrm>
                <a:off x="13646325" y="3189939"/>
                <a:ext cx="559110" cy="558230"/>
              </a:xfrm>
              <a:custGeom>
                <a:avLst/>
                <a:gdLst>
                  <a:gd name="T0" fmla="*/ 226 w 332"/>
                  <a:gd name="T1" fmla="*/ 332 h 332"/>
                  <a:gd name="T2" fmla="*/ 105 w 332"/>
                  <a:gd name="T3" fmla="*/ 332 h 332"/>
                  <a:gd name="T4" fmla="*/ 0 w 332"/>
                  <a:gd name="T5" fmla="*/ 227 h 332"/>
                  <a:gd name="T6" fmla="*/ 0 w 332"/>
                  <a:gd name="T7" fmla="*/ 105 h 332"/>
                  <a:gd name="T8" fmla="*/ 105 w 332"/>
                  <a:gd name="T9" fmla="*/ 0 h 332"/>
                  <a:gd name="T10" fmla="*/ 226 w 332"/>
                  <a:gd name="T11" fmla="*/ 0 h 332"/>
                  <a:gd name="T12" fmla="*/ 332 w 332"/>
                  <a:gd name="T13" fmla="*/ 105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5"/>
                      <a:pt x="0" y="105"/>
                      <a:pt x="0" y="105"/>
                    </a:cubicBezTo>
                    <a:cubicBezTo>
                      <a:pt x="0" y="47"/>
                      <a:pt x="47" y="0"/>
                      <a:pt x="105" y="0"/>
                    </a:cubicBezTo>
                    <a:cubicBezTo>
                      <a:pt x="226" y="0"/>
                      <a:pt x="226" y="0"/>
                      <a:pt x="226" y="0"/>
                    </a:cubicBezTo>
                    <a:cubicBezTo>
                      <a:pt x="285" y="0"/>
                      <a:pt x="332" y="47"/>
                      <a:pt x="332" y="105"/>
                    </a:cubicBezTo>
                    <a:cubicBezTo>
                      <a:pt x="332" y="227"/>
                      <a:pt x="332" y="227"/>
                      <a:pt x="332" y="227"/>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16" name="Freeform 107">
                <a:extLst>
                  <a:ext uri="{FF2B5EF4-FFF2-40B4-BE49-F238E27FC236}">
                    <a16:creationId xmlns:a16="http://schemas.microsoft.com/office/drawing/2014/main" id="{434B59F0-527E-445A-A75C-C4A0A04D41FF}"/>
                  </a:ext>
                </a:extLst>
              </p:cNvPr>
              <p:cNvSpPr>
                <a:spLocks/>
              </p:cNvSpPr>
              <p:nvPr/>
            </p:nvSpPr>
            <p:spPr bwMode="auto">
              <a:xfrm>
                <a:off x="14445809" y="3189939"/>
                <a:ext cx="560871" cy="558230"/>
              </a:xfrm>
              <a:custGeom>
                <a:avLst/>
                <a:gdLst>
                  <a:gd name="T0" fmla="*/ 227 w 333"/>
                  <a:gd name="T1" fmla="*/ 332 h 332"/>
                  <a:gd name="T2" fmla="*/ 106 w 333"/>
                  <a:gd name="T3" fmla="*/ 332 h 332"/>
                  <a:gd name="T4" fmla="*/ 0 w 333"/>
                  <a:gd name="T5" fmla="*/ 227 h 332"/>
                  <a:gd name="T6" fmla="*/ 0 w 333"/>
                  <a:gd name="T7" fmla="*/ 105 h 332"/>
                  <a:gd name="T8" fmla="*/ 106 w 333"/>
                  <a:gd name="T9" fmla="*/ 0 h 332"/>
                  <a:gd name="T10" fmla="*/ 227 w 333"/>
                  <a:gd name="T11" fmla="*/ 0 h 332"/>
                  <a:gd name="T12" fmla="*/ 333 w 333"/>
                  <a:gd name="T13" fmla="*/ 105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5"/>
                      <a:pt x="0" y="105"/>
                      <a:pt x="0" y="105"/>
                    </a:cubicBezTo>
                    <a:cubicBezTo>
                      <a:pt x="0" y="47"/>
                      <a:pt x="48" y="0"/>
                      <a:pt x="106" y="0"/>
                    </a:cubicBezTo>
                    <a:cubicBezTo>
                      <a:pt x="227" y="0"/>
                      <a:pt x="227" y="0"/>
                      <a:pt x="227" y="0"/>
                    </a:cubicBezTo>
                    <a:cubicBezTo>
                      <a:pt x="285" y="0"/>
                      <a:pt x="333" y="47"/>
                      <a:pt x="333" y="105"/>
                    </a:cubicBezTo>
                    <a:cubicBezTo>
                      <a:pt x="333" y="227"/>
                      <a:pt x="333" y="227"/>
                      <a:pt x="333" y="227"/>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17" name="Freeform 108">
                <a:extLst>
                  <a:ext uri="{FF2B5EF4-FFF2-40B4-BE49-F238E27FC236}">
                    <a16:creationId xmlns:a16="http://schemas.microsoft.com/office/drawing/2014/main" id="{0E4983D2-8141-4A19-BD08-8E1AC6101E5A}"/>
                  </a:ext>
                </a:extLst>
              </p:cNvPr>
              <p:cNvSpPr>
                <a:spLocks/>
              </p:cNvSpPr>
              <p:nvPr/>
            </p:nvSpPr>
            <p:spPr bwMode="auto">
              <a:xfrm>
                <a:off x="15247054" y="3189939"/>
                <a:ext cx="559110" cy="558230"/>
              </a:xfrm>
              <a:custGeom>
                <a:avLst/>
                <a:gdLst>
                  <a:gd name="T0" fmla="*/ 227 w 332"/>
                  <a:gd name="T1" fmla="*/ 332 h 332"/>
                  <a:gd name="T2" fmla="*/ 105 w 332"/>
                  <a:gd name="T3" fmla="*/ 332 h 332"/>
                  <a:gd name="T4" fmla="*/ 0 w 332"/>
                  <a:gd name="T5" fmla="*/ 227 h 332"/>
                  <a:gd name="T6" fmla="*/ 0 w 332"/>
                  <a:gd name="T7" fmla="*/ 105 h 332"/>
                  <a:gd name="T8" fmla="*/ 105 w 332"/>
                  <a:gd name="T9" fmla="*/ 0 h 332"/>
                  <a:gd name="T10" fmla="*/ 227 w 332"/>
                  <a:gd name="T11" fmla="*/ 0 h 332"/>
                  <a:gd name="T12" fmla="*/ 332 w 332"/>
                  <a:gd name="T13" fmla="*/ 105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7"/>
                    </a:cubicBezTo>
                    <a:cubicBezTo>
                      <a:pt x="0" y="105"/>
                      <a:pt x="0" y="105"/>
                      <a:pt x="0" y="105"/>
                    </a:cubicBezTo>
                    <a:cubicBezTo>
                      <a:pt x="0" y="47"/>
                      <a:pt x="47" y="0"/>
                      <a:pt x="105" y="0"/>
                    </a:cubicBezTo>
                    <a:cubicBezTo>
                      <a:pt x="227" y="0"/>
                      <a:pt x="227" y="0"/>
                      <a:pt x="227" y="0"/>
                    </a:cubicBezTo>
                    <a:cubicBezTo>
                      <a:pt x="285" y="0"/>
                      <a:pt x="332" y="47"/>
                      <a:pt x="332" y="105"/>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18" name="Freeform 109">
                <a:extLst>
                  <a:ext uri="{FF2B5EF4-FFF2-40B4-BE49-F238E27FC236}">
                    <a16:creationId xmlns:a16="http://schemas.microsoft.com/office/drawing/2014/main" id="{119933FA-F29D-4C13-A038-87F83079F8B2}"/>
                  </a:ext>
                </a:extLst>
              </p:cNvPr>
              <p:cNvSpPr>
                <a:spLocks/>
              </p:cNvSpPr>
              <p:nvPr/>
            </p:nvSpPr>
            <p:spPr bwMode="auto">
              <a:xfrm>
                <a:off x="12845080" y="3944517"/>
                <a:ext cx="559110" cy="559991"/>
              </a:xfrm>
              <a:custGeom>
                <a:avLst/>
                <a:gdLst>
                  <a:gd name="T0" fmla="*/ 227 w 332"/>
                  <a:gd name="T1" fmla="*/ 333 h 333"/>
                  <a:gd name="T2" fmla="*/ 106 w 332"/>
                  <a:gd name="T3" fmla="*/ 333 h 333"/>
                  <a:gd name="T4" fmla="*/ 0 w 332"/>
                  <a:gd name="T5" fmla="*/ 227 h 333"/>
                  <a:gd name="T6" fmla="*/ 0 w 332"/>
                  <a:gd name="T7" fmla="*/ 106 h 333"/>
                  <a:gd name="T8" fmla="*/ 106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6" y="333"/>
                      <a:pt x="106" y="333"/>
                      <a:pt x="106" y="333"/>
                    </a:cubicBezTo>
                    <a:cubicBezTo>
                      <a:pt x="47" y="333"/>
                      <a:pt x="0" y="285"/>
                      <a:pt x="0" y="227"/>
                    </a:cubicBezTo>
                    <a:cubicBezTo>
                      <a:pt x="0" y="106"/>
                      <a:pt x="0" y="106"/>
                      <a:pt x="0" y="106"/>
                    </a:cubicBezTo>
                    <a:cubicBezTo>
                      <a:pt x="0" y="48"/>
                      <a:pt x="47" y="0"/>
                      <a:pt x="106"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19" name="Freeform 110">
                <a:extLst>
                  <a:ext uri="{FF2B5EF4-FFF2-40B4-BE49-F238E27FC236}">
                    <a16:creationId xmlns:a16="http://schemas.microsoft.com/office/drawing/2014/main" id="{2BF13883-76B5-4DF6-AA1C-A1FC6358277C}"/>
                  </a:ext>
                </a:extLst>
              </p:cNvPr>
              <p:cNvSpPr>
                <a:spLocks/>
              </p:cNvSpPr>
              <p:nvPr/>
            </p:nvSpPr>
            <p:spPr bwMode="auto">
              <a:xfrm>
                <a:off x="13646325" y="3944517"/>
                <a:ext cx="559110" cy="55999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20" name="Freeform 111">
                <a:extLst>
                  <a:ext uri="{FF2B5EF4-FFF2-40B4-BE49-F238E27FC236}">
                    <a16:creationId xmlns:a16="http://schemas.microsoft.com/office/drawing/2014/main" id="{A20032B2-9945-4567-A1A0-9B7F7C4D2122}"/>
                  </a:ext>
                </a:extLst>
              </p:cNvPr>
              <p:cNvSpPr>
                <a:spLocks/>
              </p:cNvSpPr>
              <p:nvPr/>
            </p:nvSpPr>
            <p:spPr bwMode="auto">
              <a:xfrm>
                <a:off x="14445809" y="3944517"/>
                <a:ext cx="560871" cy="559991"/>
              </a:xfrm>
              <a:custGeom>
                <a:avLst/>
                <a:gdLst>
                  <a:gd name="T0" fmla="*/ 227 w 333"/>
                  <a:gd name="T1" fmla="*/ 333 h 333"/>
                  <a:gd name="T2" fmla="*/ 106 w 333"/>
                  <a:gd name="T3" fmla="*/ 333 h 333"/>
                  <a:gd name="T4" fmla="*/ 0 w 333"/>
                  <a:gd name="T5" fmla="*/ 227 h 333"/>
                  <a:gd name="T6" fmla="*/ 0 w 333"/>
                  <a:gd name="T7" fmla="*/ 106 h 333"/>
                  <a:gd name="T8" fmla="*/ 106 w 333"/>
                  <a:gd name="T9" fmla="*/ 0 h 333"/>
                  <a:gd name="T10" fmla="*/ 227 w 333"/>
                  <a:gd name="T11" fmla="*/ 0 h 333"/>
                  <a:gd name="T12" fmla="*/ 333 w 333"/>
                  <a:gd name="T13" fmla="*/ 106 h 333"/>
                  <a:gd name="T14" fmla="*/ 333 w 333"/>
                  <a:gd name="T15" fmla="*/ 227 h 333"/>
                  <a:gd name="T16" fmla="*/ 227 w 333"/>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3">
                    <a:moveTo>
                      <a:pt x="227" y="333"/>
                    </a:moveTo>
                    <a:cubicBezTo>
                      <a:pt x="106" y="333"/>
                      <a:pt x="106" y="333"/>
                      <a:pt x="106" y="333"/>
                    </a:cubicBezTo>
                    <a:cubicBezTo>
                      <a:pt x="48" y="333"/>
                      <a:pt x="0" y="285"/>
                      <a:pt x="0" y="227"/>
                    </a:cubicBezTo>
                    <a:cubicBezTo>
                      <a:pt x="0" y="106"/>
                      <a:pt x="0" y="106"/>
                      <a:pt x="0" y="106"/>
                    </a:cubicBezTo>
                    <a:cubicBezTo>
                      <a:pt x="0" y="48"/>
                      <a:pt x="48" y="0"/>
                      <a:pt x="106" y="0"/>
                    </a:cubicBezTo>
                    <a:cubicBezTo>
                      <a:pt x="227" y="0"/>
                      <a:pt x="227" y="0"/>
                      <a:pt x="227" y="0"/>
                    </a:cubicBezTo>
                    <a:cubicBezTo>
                      <a:pt x="285" y="0"/>
                      <a:pt x="333" y="48"/>
                      <a:pt x="333" y="106"/>
                    </a:cubicBezTo>
                    <a:cubicBezTo>
                      <a:pt x="333" y="227"/>
                      <a:pt x="333" y="227"/>
                      <a:pt x="333" y="227"/>
                    </a:cubicBezTo>
                    <a:cubicBezTo>
                      <a:pt x="333"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21" name="Freeform 112">
                <a:extLst>
                  <a:ext uri="{FF2B5EF4-FFF2-40B4-BE49-F238E27FC236}">
                    <a16:creationId xmlns:a16="http://schemas.microsoft.com/office/drawing/2014/main" id="{405E7727-E678-42AE-97E7-F4A4730CC90F}"/>
                  </a:ext>
                </a:extLst>
              </p:cNvPr>
              <p:cNvSpPr>
                <a:spLocks/>
              </p:cNvSpPr>
              <p:nvPr/>
            </p:nvSpPr>
            <p:spPr bwMode="auto">
              <a:xfrm>
                <a:off x="15247054" y="3944517"/>
                <a:ext cx="559110" cy="559991"/>
              </a:xfrm>
              <a:custGeom>
                <a:avLst/>
                <a:gdLst>
                  <a:gd name="T0" fmla="*/ 227 w 332"/>
                  <a:gd name="T1" fmla="*/ 333 h 333"/>
                  <a:gd name="T2" fmla="*/ 105 w 332"/>
                  <a:gd name="T3" fmla="*/ 333 h 333"/>
                  <a:gd name="T4" fmla="*/ 0 w 332"/>
                  <a:gd name="T5" fmla="*/ 227 h 333"/>
                  <a:gd name="T6" fmla="*/ 0 w 332"/>
                  <a:gd name="T7" fmla="*/ 106 h 333"/>
                  <a:gd name="T8" fmla="*/ 105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5" y="333"/>
                      <a:pt x="105" y="333"/>
                      <a:pt x="105" y="333"/>
                    </a:cubicBezTo>
                    <a:cubicBezTo>
                      <a:pt x="47" y="333"/>
                      <a:pt x="0" y="285"/>
                      <a:pt x="0" y="227"/>
                    </a:cubicBezTo>
                    <a:cubicBezTo>
                      <a:pt x="0" y="106"/>
                      <a:pt x="0" y="106"/>
                      <a:pt x="0" y="106"/>
                    </a:cubicBezTo>
                    <a:cubicBezTo>
                      <a:pt x="0" y="48"/>
                      <a:pt x="47" y="0"/>
                      <a:pt x="105"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22" name="Freeform 113">
                <a:extLst>
                  <a:ext uri="{FF2B5EF4-FFF2-40B4-BE49-F238E27FC236}">
                    <a16:creationId xmlns:a16="http://schemas.microsoft.com/office/drawing/2014/main" id="{0F8BE5A2-50FA-431E-98B7-E085C95A7BDE}"/>
                  </a:ext>
                </a:extLst>
              </p:cNvPr>
              <p:cNvSpPr>
                <a:spLocks/>
              </p:cNvSpPr>
              <p:nvPr/>
            </p:nvSpPr>
            <p:spPr bwMode="auto">
              <a:xfrm>
                <a:off x="12845080" y="4701738"/>
                <a:ext cx="559110" cy="558230"/>
              </a:xfrm>
              <a:custGeom>
                <a:avLst/>
                <a:gdLst>
                  <a:gd name="T0" fmla="*/ 227 w 332"/>
                  <a:gd name="T1" fmla="*/ 332 h 332"/>
                  <a:gd name="T2" fmla="*/ 106 w 332"/>
                  <a:gd name="T3" fmla="*/ 332 h 332"/>
                  <a:gd name="T4" fmla="*/ 0 w 332"/>
                  <a:gd name="T5" fmla="*/ 227 h 332"/>
                  <a:gd name="T6" fmla="*/ 0 w 332"/>
                  <a:gd name="T7" fmla="*/ 106 h 332"/>
                  <a:gd name="T8" fmla="*/ 106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6"/>
                      <a:pt x="0" y="106"/>
                      <a:pt x="0" y="106"/>
                    </a:cubicBezTo>
                    <a:cubicBezTo>
                      <a:pt x="0" y="47"/>
                      <a:pt x="47" y="0"/>
                      <a:pt x="106"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23" name="Freeform 114">
                <a:extLst>
                  <a:ext uri="{FF2B5EF4-FFF2-40B4-BE49-F238E27FC236}">
                    <a16:creationId xmlns:a16="http://schemas.microsoft.com/office/drawing/2014/main" id="{78B09799-B016-41A2-A227-8FA3BD8140DE}"/>
                  </a:ext>
                </a:extLst>
              </p:cNvPr>
              <p:cNvSpPr>
                <a:spLocks/>
              </p:cNvSpPr>
              <p:nvPr/>
            </p:nvSpPr>
            <p:spPr bwMode="auto">
              <a:xfrm>
                <a:off x="13646325" y="4701738"/>
                <a:ext cx="559110" cy="558230"/>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24" name="Freeform 115">
                <a:extLst>
                  <a:ext uri="{FF2B5EF4-FFF2-40B4-BE49-F238E27FC236}">
                    <a16:creationId xmlns:a16="http://schemas.microsoft.com/office/drawing/2014/main" id="{C7DB2D03-1345-4F24-9BEC-83FA63D1AE4C}"/>
                  </a:ext>
                </a:extLst>
              </p:cNvPr>
              <p:cNvSpPr>
                <a:spLocks/>
              </p:cNvSpPr>
              <p:nvPr/>
            </p:nvSpPr>
            <p:spPr bwMode="auto">
              <a:xfrm>
                <a:off x="14445809" y="4701738"/>
                <a:ext cx="560871" cy="558230"/>
              </a:xfrm>
              <a:custGeom>
                <a:avLst/>
                <a:gdLst>
                  <a:gd name="T0" fmla="*/ 227 w 333"/>
                  <a:gd name="T1" fmla="*/ 332 h 332"/>
                  <a:gd name="T2" fmla="*/ 106 w 333"/>
                  <a:gd name="T3" fmla="*/ 332 h 332"/>
                  <a:gd name="T4" fmla="*/ 0 w 333"/>
                  <a:gd name="T5" fmla="*/ 227 h 332"/>
                  <a:gd name="T6" fmla="*/ 0 w 333"/>
                  <a:gd name="T7" fmla="*/ 106 h 332"/>
                  <a:gd name="T8" fmla="*/ 106 w 333"/>
                  <a:gd name="T9" fmla="*/ 0 h 332"/>
                  <a:gd name="T10" fmla="*/ 227 w 333"/>
                  <a:gd name="T11" fmla="*/ 0 h 332"/>
                  <a:gd name="T12" fmla="*/ 333 w 333"/>
                  <a:gd name="T13" fmla="*/ 106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6"/>
                      <a:pt x="0" y="106"/>
                      <a:pt x="0" y="106"/>
                    </a:cubicBezTo>
                    <a:cubicBezTo>
                      <a:pt x="0" y="47"/>
                      <a:pt x="48" y="0"/>
                      <a:pt x="106" y="0"/>
                    </a:cubicBezTo>
                    <a:cubicBezTo>
                      <a:pt x="227" y="0"/>
                      <a:pt x="227" y="0"/>
                      <a:pt x="227" y="0"/>
                    </a:cubicBezTo>
                    <a:cubicBezTo>
                      <a:pt x="285" y="0"/>
                      <a:pt x="333" y="47"/>
                      <a:pt x="333" y="106"/>
                    </a:cubicBezTo>
                    <a:cubicBezTo>
                      <a:pt x="333" y="227"/>
                      <a:pt x="333" y="227"/>
                      <a:pt x="333" y="227"/>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25" name="Freeform 116">
                <a:extLst>
                  <a:ext uri="{FF2B5EF4-FFF2-40B4-BE49-F238E27FC236}">
                    <a16:creationId xmlns:a16="http://schemas.microsoft.com/office/drawing/2014/main" id="{18FE0FD9-8B8E-4BAF-873D-5F259689807D}"/>
                  </a:ext>
                </a:extLst>
              </p:cNvPr>
              <p:cNvSpPr>
                <a:spLocks/>
              </p:cNvSpPr>
              <p:nvPr/>
            </p:nvSpPr>
            <p:spPr bwMode="auto">
              <a:xfrm>
                <a:off x="15247054" y="4701738"/>
                <a:ext cx="559110" cy="558230"/>
              </a:xfrm>
              <a:custGeom>
                <a:avLst/>
                <a:gdLst>
                  <a:gd name="T0" fmla="*/ 227 w 332"/>
                  <a:gd name="T1" fmla="*/ 332 h 332"/>
                  <a:gd name="T2" fmla="*/ 105 w 332"/>
                  <a:gd name="T3" fmla="*/ 332 h 332"/>
                  <a:gd name="T4" fmla="*/ 0 w 332"/>
                  <a:gd name="T5" fmla="*/ 227 h 332"/>
                  <a:gd name="T6" fmla="*/ 0 w 332"/>
                  <a:gd name="T7" fmla="*/ 106 h 332"/>
                  <a:gd name="T8" fmla="*/ 105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7"/>
                    </a:cubicBezTo>
                    <a:cubicBezTo>
                      <a:pt x="0" y="106"/>
                      <a:pt x="0" y="106"/>
                      <a:pt x="0" y="106"/>
                    </a:cubicBezTo>
                    <a:cubicBezTo>
                      <a:pt x="0" y="47"/>
                      <a:pt x="47" y="0"/>
                      <a:pt x="105"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26" name="Freeform 117">
                <a:extLst>
                  <a:ext uri="{FF2B5EF4-FFF2-40B4-BE49-F238E27FC236}">
                    <a16:creationId xmlns:a16="http://schemas.microsoft.com/office/drawing/2014/main" id="{D428A831-428C-4FD3-AB01-71DB8B0C59C3}"/>
                  </a:ext>
                </a:extLst>
              </p:cNvPr>
              <p:cNvSpPr>
                <a:spLocks/>
              </p:cNvSpPr>
              <p:nvPr/>
            </p:nvSpPr>
            <p:spPr bwMode="auto">
              <a:xfrm>
                <a:off x="12845080" y="5457198"/>
                <a:ext cx="559110" cy="559991"/>
              </a:xfrm>
              <a:custGeom>
                <a:avLst/>
                <a:gdLst>
                  <a:gd name="T0" fmla="*/ 227 w 332"/>
                  <a:gd name="T1" fmla="*/ 333 h 333"/>
                  <a:gd name="T2" fmla="*/ 106 w 332"/>
                  <a:gd name="T3" fmla="*/ 333 h 333"/>
                  <a:gd name="T4" fmla="*/ 0 w 332"/>
                  <a:gd name="T5" fmla="*/ 227 h 333"/>
                  <a:gd name="T6" fmla="*/ 0 w 332"/>
                  <a:gd name="T7" fmla="*/ 106 h 333"/>
                  <a:gd name="T8" fmla="*/ 106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6" y="333"/>
                      <a:pt x="106" y="333"/>
                      <a:pt x="106" y="333"/>
                    </a:cubicBezTo>
                    <a:cubicBezTo>
                      <a:pt x="47" y="333"/>
                      <a:pt x="0" y="285"/>
                      <a:pt x="0" y="227"/>
                    </a:cubicBezTo>
                    <a:cubicBezTo>
                      <a:pt x="0" y="106"/>
                      <a:pt x="0" y="106"/>
                      <a:pt x="0" y="106"/>
                    </a:cubicBezTo>
                    <a:cubicBezTo>
                      <a:pt x="0" y="48"/>
                      <a:pt x="47" y="0"/>
                      <a:pt x="106"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27" name="Freeform 118">
                <a:extLst>
                  <a:ext uri="{FF2B5EF4-FFF2-40B4-BE49-F238E27FC236}">
                    <a16:creationId xmlns:a16="http://schemas.microsoft.com/office/drawing/2014/main" id="{05DA9E9C-D381-4595-A492-229C94C47CFD}"/>
                  </a:ext>
                </a:extLst>
              </p:cNvPr>
              <p:cNvSpPr>
                <a:spLocks/>
              </p:cNvSpPr>
              <p:nvPr/>
            </p:nvSpPr>
            <p:spPr bwMode="auto">
              <a:xfrm>
                <a:off x="13646325" y="5457198"/>
                <a:ext cx="559110" cy="55999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28" name="Freeform 119">
                <a:extLst>
                  <a:ext uri="{FF2B5EF4-FFF2-40B4-BE49-F238E27FC236}">
                    <a16:creationId xmlns:a16="http://schemas.microsoft.com/office/drawing/2014/main" id="{9C0BF3A6-832C-412D-887E-71EA4EF95F4A}"/>
                  </a:ext>
                </a:extLst>
              </p:cNvPr>
              <p:cNvSpPr>
                <a:spLocks/>
              </p:cNvSpPr>
              <p:nvPr/>
            </p:nvSpPr>
            <p:spPr bwMode="auto">
              <a:xfrm>
                <a:off x="14445809" y="5457198"/>
                <a:ext cx="560871" cy="559991"/>
              </a:xfrm>
              <a:custGeom>
                <a:avLst/>
                <a:gdLst>
                  <a:gd name="T0" fmla="*/ 227 w 333"/>
                  <a:gd name="T1" fmla="*/ 333 h 333"/>
                  <a:gd name="T2" fmla="*/ 106 w 333"/>
                  <a:gd name="T3" fmla="*/ 333 h 333"/>
                  <a:gd name="T4" fmla="*/ 0 w 333"/>
                  <a:gd name="T5" fmla="*/ 227 h 333"/>
                  <a:gd name="T6" fmla="*/ 0 w 333"/>
                  <a:gd name="T7" fmla="*/ 106 h 333"/>
                  <a:gd name="T8" fmla="*/ 106 w 333"/>
                  <a:gd name="T9" fmla="*/ 0 h 333"/>
                  <a:gd name="T10" fmla="*/ 227 w 333"/>
                  <a:gd name="T11" fmla="*/ 0 h 333"/>
                  <a:gd name="T12" fmla="*/ 333 w 333"/>
                  <a:gd name="T13" fmla="*/ 106 h 333"/>
                  <a:gd name="T14" fmla="*/ 333 w 333"/>
                  <a:gd name="T15" fmla="*/ 227 h 333"/>
                  <a:gd name="T16" fmla="*/ 227 w 333"/>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3">
                    <a:moveTo>
                      <a:pt x="227" y="333"/>
                    </a:moveTo>
                    <a:cubicBezTo>
                      <a:pt x="106" y="333"/>
                      <a:pt x="106" y="333"/>
                      <a:pt x="106" y="333"/>
                    </a:cubicBezTo>
                    <a:cubicBezTo>
                      <a:pt x="48" y="333"/>
                      <a:pt x="0" y="285"/>
                      <a:pt x="0" y="227"/>
                    </a:cubicBezTo>
                    <a:cubicBezTo>
                      <a:pt x="0" y="106"/>
                      <a:pt x="0" y="106"/>
                      <a:pt x="0" y="106"/>
                    </a:cubicBezTo>
                    <a:cubicBezTo>
                      <a:pt x="0" y="48"/>
                      <a:pt x="48" y="0"/>
                      <a:pt x="106" y="0"/>
                    </a:cubicBezTo>
                    <a:cubicBezTo>
                      <a:pt x="227" y="0"/>
                      <a:pt x="227" y="0"/>
                      <a:pt x="227" y="0"/>
                    </a:cubicBezTo>
                    <a:cubicBezTo>
                      <a:pt x="285" y="0"/>
                      <a:pt x="333" y="48"/>
                      <a:pt x="333" y="106"/>
                    </a:cubicBezTo>
                    <a:cubicBezTo>
                      <a:pt x="333" y="227"/>
                      <a:pt x="333" y="227"/>
                      <a:pt x="333" y="227"/>
                    </a:cubicBezTo>
                    <a:cubicBezTo>
                      <a:pt x="333"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29" name="Freeform 120">
                <a:extLst>
                  <a:ext uri="{FF2B5EF4-FFF2-40B4-BE49-F238E27FC236}">
                    <a16:creationId xmlns:a16="http://schemas.microsoft.com/office/drawing/2014/main" id="{EA454920-BAB8-4C75-A3D2-B0686D60F410}"/>
                  </a:ext>
                </a:extLst>
              </p:cNvPr>
              <p:cNvSpPr>
                <a:spLocks/>
              </p:cNvSpPr>
              <p:nvPr/>
            </p:nvSpPr>
            <p:spPr bwMode="auto">
              <a:xfrm>
                <a:off x="15247054" y="5457198"/>
                <a:ext cx="559110" cy="559991"/>
              </a:xfrm>
              <a:custGeom>
                <a:avLst/>
                <a:gdLst>
                  <a:gd name="T0" fmla="*/ 227 w 332"/>
                  <a:gd name="T1" fmla="*/ 333 h 333"/>
                  <a:gd name="T2" fmla="*/ 105 w 332"/>
                  <a:gd name="T3" fmla="*/ 333 h 333"/>
                  <a:gd name="T4" fmla="*/ 0 w 332"/>
                  <a:gd name="T5" fmla="*/ 227 h 333"/>
                  <a:gd name="T6" fmla="*/ 0 w 332"/>
                  <a:gd name="T7" fmla="*/ 106 h 333"/>
                  <a:gd name="T8" fmla="*/ 105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5" y="333"/>
                      <a:pt x="105" y="333"/>
                      <a:pt x="105" y="333"/>
                    </a:cubicBezTo>
                    <a:cubicBezTo>
                      <a:pt x="47" y="333"/>
                      <a:pt x="0" y="285"/>
                      <a:pt x="0" y="227"/>
                    </a:cubicBezTo>
                    <a:cubicBezTo>
                      <a:pt x="0" y="106"/>
                      <a:pt x="0" y="106"/>
                      <a:pt x="0" y="106"/>
                    </a:cubicBezTo>
                    <a:cubicBezTo>
                      <a:pt x="0" y="48"/>
                      <a:pt x="47" y="0"/>
                      <a:pt x="105"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30" name="Freeform 121">
                <a:extLst>
                  <a:ext uri="{FF2B5EF4-FFF2-40B4-BE49-F238E27FC236}">
                    <a16:creationId xmlns:a16="http://schemas.microsoft.com/office/drawing/2014/main" id="{1DE0EA98-9154-40A0-859B-525CF1BDA74C}"/>
                  </a:ext>
                </a:extLst>
              </p:cNvPr>
              <p:cNvSpPr>
                <a:spLocks/>
              </p:cNvSpPr>
              <p:nvPr/>
            </p:nvSpPr>
            <p:spPr bwMode="auto">
              <a:xfrm>
                <a:off x="12845080" y="6213538"/>
                <a:ext cx="559110" cy="558230"/>
              </a:xfrm>
              <a:custGeom>
                <a:avLst/>
                <a:gdLst>
                  <a:gd name="T0" fmla="*/ 227 w 332"/>
                  <a:gd name="T1" fmla="*/ 332 h 332"/>
                  <a:gd name="T2" fmla="*/ 106 w 332"/>
                  <a:gd name="T3" fmla="*/ 332 h 332"/>
                  <a:gd name="T4" fmla="*/ 0 w 332"/>
                  <a:gd name="T5" fmla="*/ 227 h 332"/>
                  <a:gd name="T6" fmla="*/ 0 w 332"/>
                  <a:gd name="T7" fmla="*/ 106 h 332"/>
                  <a:gd name="T8" fmla="*/ 106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6"/>
                      <a:pt x="0" y="106"/>
                      <a:pt x="0" y="106"/>
                    </a:cubicBezTo>
                    <a:cubicBezTo>
                      <a:pt x="0" y="47"/>
                      <a:pt x="47" y="0"/>
                      <a:pt x="106"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31" name="Freeform 122">
                <a:extLst>
                  <a:ext uri="{FF2B5EF4-FFF2-40B4-BE49-F238E27FC236}">
                    <a16:creationId xmlns:a16="http://schemas.microsoft.com/office/drawing/2014/main" id="{059E976B-9603-450A-BBC8-8FB0704688FA}"/>
                  </a:ext>
                </a:extLst>
              </p:cNvPr>
              <p:cNvSpPr>
                <a:spLocks/>
              </p:cNvSpPr>
              <p:nvPr/>
            </p:nvSpPr>
            <p:spPr bwMode="auto">
              <a:xfrm>
                <a:off x="13646325" y="6213538"/>
                <a:ext cx="559110" cy="558230"/>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32" name="Freeform 123">
                <a:extLst>
                  <a:ext uri="{FF2B5EF4-FFF2-40B4-BE49-F238E27FC236}">
                    <a16:creationId xmlns:a16="http://schemas.microsoft.com/office/drawing/2014/main" id="{17B3385D-D492-4095-87F0-6B9D5BEEA741}"/>
                  </a:ext>
                </a:extLst>
              </p:cNvPr>
              <p:cNvSpPr>
                <a:spLocks/>
              </p:cNvSpPr>
              <p:nvPr/>
            </p:nvSpPr>
            <p:spPr bwMode="auto">
              <a:xfrm>
                <a:off x="14445809" y="6213538"/>
                <a:ext cx="560871" cy="558230"/>
              </a:xfrm>
              <a:custGeom>
                <a:avLst/>
                <a:gdLst>
                  <a:gd name="T0" fmla="*/ 227 w 333"/>
                  <a:gd name="T1" fmla="*/ 332 h 332"/>
                  <a:gd name="T2" fmla="*/ 106 w 333"/>
                  <a:gd name="T3" fmla="*/ 332 h 332"/>
                  <a:gd name="T4" fmla="*/ 0 w 333"/>
                  <a:gd name="T5" fmla="*/ 227 h 332"/>
                  <a:gd name="T6" fmla="*/ 0 w 333"/>
                  <a:gd name="T7" fmla="*/ 106 h 332"/>
                  <a:gd name="T8" fmla="*/ 106 w 333"/>
                  <a:gd name="T9" fmla="*/ 0 h 332"/>
                  <a:gd name="T10" fmla="*/ 227 w 333"/>
                  <a:gd name="T11" fmla="*/ 0 h 332"/>
                  <a:gd name="T12" fmla="*/ 333 w 333"/>
                  <a:gd name="T13" fmla="*/ 106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6"/>
                      <a:pt x="0" y="106"/>
                      <a:pt x="0" y="106"/>
                    </a:cubicBezTo>
                    <a:cubicBezTo>
                      <a:pt x="0" y="47"/>
                      <a:pt x="48" y="0"/>
                      <a:pt x="106" y="0"/>
                    </a:cubicBezTo>
                    <a:cubicBezTo>
                      <a:pt x="227" y="0"/>
                      <a:pt x="227" y="0"/>
                      <a:pt x="227" y="0"/>
                    </a:cubicBezTo>
                    <a:cubicBezTo>
                      <a:pt x="285" y="0"/>
                      <a:pt x="333" y="47"/>
                      <a:pt x="333" y="106"/>
                    </a:cubicBezTo>
                    <a:cubicBezTo>
                      <a:pt x="333" y="227"/>
                      <a:pt x="333" y="227"/>
                      <a:pt x="333" y="227"/>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33" name="Freeform 124">
                <a:extLst>
                  <a:ext uri="{FF2B5EF4-FFF2-40B4-BE49-F238E27FC236}">
                    <a16:creationId xmlns:a16="http://schemas.microsoft.com/office/drawing/2014/main" id="{AF55CA97-D255-4723-A4ED-CE0B3CD1EB16}"/>
                  </a:ext>
                </a:extLst>
              </p:cNvPr>
              <p:cNvSpPr>
                <a:spLocks/>
              </p:cNvSpPr>
              <p:nvPr/>
            </p:nvSpPr>
            <p:spPr bwMode="auto">
              <a:xfrm>
                <a:off x="15247054" y="6213538"/>
                <a:ext cx="559110" cy="558230"/>
              </a:xfrm>
              <a:custGeom>
                <a:avLst/>
                <a:gdLst>
                  <a:gd name="T0" fmla="*/ 227 w 332"/>
                  <a:gd name="T1" fmla="*/ 332 h 332"/>
                  <a:gd name="T2" fmla="*/ 105 w 332"/>
                  <a:gd name="T3" fmla="*/ 332 h 332"/>
                  <a:gd name="T4" fmla="*/ 0 w 332"/>
                  <a:gd name="T5" fmla="*/ 227 h 332"/>
                  <a:gd name="T6" fmla="*/ 0 w 332"/>
                  <a:gd name="T7" fmla="*/ 106 h 332"/>
                  <a:gd name="T8" fmla="*/ 105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7"/>
                    </a:cubicBezTo>
                    <a:cubicBezTo>
                      <a:pt x="0" y="106"/>
                      <a:pt x="0" y="106"/>
                      <a:pt x="0" y="106"/>
                    </a:cubicBezTo>
                    <a:cubicBezTo>
                      <a:pt x="0" y="47"/>
                      <a:pt x="47" y="0"/>
                      <a:pt x="105"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34" name="Freeform 125">
                <a:extLst>
                  <a:ext uri="{FF2B5EF4-FFF2-40B4-BE49-F238E27FC236}">
                    <a16:creationId xmlns:a16="http://schemas.microsoft.com/office/drawing/2014/main" id="{62649C38-C1F5-4F9F-9AF9-264B04C0837B}"/>
                  </a:ext>
                </a:extLst>
              </p:cNvPr>
              <p:cNvSpPr>
                <a:spLocks/>
              </p:cNvSpPr>
              <p:nvPr/>
            </p:nvSpPr>
            <p:spPr bwMode="auto">
              <a:xfrm>
                <a:off x="12845080" y="6970759"/>
                <a:ext cx="559110" cy="558230"/>
              </a:xfrm>
              <a:custGeom>
                <a:avLst/>
                <a:gdLst>
                  <a:gd name="T0" fmla="*/ 227 w 332"/>
                  <a:gd name="T1" fmla="*/ 332 h 332"/>
                  <a:gd name="T2" fmla="*/ 106 w 332"/>
                  <a:gd name="T3" fmla="*/ 332 h 332"/>
                  <a:gd name="T4" fmla="*/ 0 w 332"/>
                  <a:gd name="T5" fmla="*/ 226 h 332"/>
                  <a:gd name="T6" fmla="*/ 0 w 332"/>
                  <a:gd name="T7" fmla="*/ 105 h 332"/>
                  <a:gd name="T8" fmla="*/ 106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6"/>
                    </a:cubicBezTo>
                    <a:cubicBezTo>
                      <a:pt x="0" y="105"/>
                      <a:pt x="0" y="105"/>
                      <a:pt x="0" y="105"/>
                    </a:cubicBezTo>
                    <a:cubicBezTo>
                      <a:pt x="0" y="47"/>
                      <a:pt x="47" y="0"/>
                      <a:pt x="106"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35" name="Freeform 126">
                <a:extLst>
                  <a:ext uri="{FF2B5EF4-FFF2-40B4-BE49-F238E27FC236}">
                    <a16:creationId xmlns:a16="http://schemas.microsoft.com/office/drawing/2014/main" id="{5D9C1C27-5D59-42D2-8514-92A01C062589}"/>
                  </a:ext>
                </a:extLst>
              </p:cNvPr>
              <p:cNvSpPr>
                <a:spLocks/>
              </p:cNvSpPr>
              <p:nvPr/>
            </p:nvSpPr>
            <p:spPr bwMode="auto">
              <a:xfrm>
                <a:off x="13646325" y="6970759"/>
                <a:ext cx="559110" cy="558230"/>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36" name="Freeform 127">
                <a:extLst>
                  <a:ext uri="{FF2B5EF4-FFF2-40B4-BE49-F238E27FC236}">
                    <a16:creationId xmlns:a16="http://schemas.microsoft.com/office/drawing/2014/main" id="{542A95A6-42FD-4F1B-8E72-E8DFC087EAD3}"/>
                  </a:ext>
                </a:extLst>
              </p:cNvPr>
              <p:cNvSpPr>
                <a:spLocks/>
              </p:cNvSpPr>
              <p:nvPr/>
            </p:nvSpPr>
            <p:spPr bwMode="auto">
              <a:xfrm>
                <a:off x="14445809" y="6970759"/>
                <a:ext cx="560871" cy="558230"/>
              </a:xfrm>
              <a:custGeom>
                <a:avLst/>
                <a:gdLst>
                  <a:gd name="T0" fmla="*/ 227 w 333"/>
                  <a:gd name="T1" fmla="*/ 332 h 332"/>
                  <a:gd name="T2" fmla="*/ 106 w 333"/>
                  <a:gd name="T3" fmla="*/ 332 h 332"/>
                  <a:gd name="T4" fmla="*/ 0 w 333"/>
                  <a:gd name="T5" fmla="*/ 226 h 332"/>
                  <a:gd name="T6" fmla="*/ 0 w 333"/>
                  <a:gd name="T7" fmla="*/ 105 h 332"/>
                  <a:gd name="T8" fmla="*/ 106 w 333"/>
                  <a:gd name="T9" fmla="*/ 0 h 332"/>
                  <a:gd name="T10" fmla="*/ 227 w 333"/>
                  <a:gd name="T11" fmla="*/ 0 h 332"/>
                  <a:gd name="T12" fmla="*/ 333 w 333"/>
                  <a:gd name="T13" fmla="*/ 105 h 332"/>
                  <a:gd name="T14" fmla="*/ 333 w 333"/>
                  <a:gd name="T15" fmla="*/ 226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6"/>
                    </a:cubicBezTo>
                    <a:cubicBezTo>
                      <a:pt x="0" y="105"/>
                      <a:pt x="0" y="105"/>
                      <a:pt x="0" y="105"/>
                    </a:cubicBezTo>
                    <a:cubicBezTo>
                      <a:pt x="0" y="47"/>
                      <a:pt x="48" y="0"/>
                      <a:pt x="106" y="0"/>
                    </a:cubicBezTo>
                    <a:cubicBezTo>
                      <a:pt x="227" y="0"/>
                      <a:pt x="227" y="0"/>
                      <a:pt x="227" y="0"/>
                    </a:cubicBezTo>
                    <a:cubicBezTo>
                      <a:pt x="285" y="0"/>
                      <a:pt x="333" y="47"/>
                      <a:pt x="333" y="105"/>
                    </a:cubicBezTo>
                    <a:cubicBezTo>
                      <a:pt x="333" y="226"/>
                      <a:pt x="333" y="226"/>
                      <a:pt x="333" y="226"/>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37" name="Freeform 128">
                <a:extLst>
                  <a:ext uri="{FF2B5EF4-FFF2-40B4-BE49-F238E27FC236}">
                    <a16:creationId xmlns:a16="http://schemas.microsoft.com/office/drawing/2014/main" id="{4129B230-E9F0-4BBD-AC7B-724212930751}"/>
                  </a:ext>
                </a:extLst>
              </p:cNvPr>
              <p:cNvSpPr>
                <a:spLocks/>
              </p:cNvSpPr>
              <p:nvPr/>
            </p:nvSpPr>
            <p:spPr bwMode="auto">
              <a:xfrm>
                <a:off x="15247054" y="6970759"/>
                <a:ext cx="559110" cy="558230"/>
              </a:xfrm>
              <a:custGeom>
                <a:avLst/>
                <a:gdLst>
                  <a:gd name="T0" fmla="*/ 227 w 332"/>
                  <a:gd name="T1" fmla="*/ 332 h 332"/>
                  <a:gd name="T2" fmla="*/ 105 w 332"/>
                  <a:gd name="T3" fmla="*/ 332 h 332"/>
                  <a:gd name="T4" fmla="*/ 0 w 332"/>
                  <a:gd name="T5" fmla="*/ 226 h 332"/>
                  <a:gd name="T6" fmla="*/ 0 w 332"/>
                  <a:gd name="T7" fmla="*/ 105 h 332"/>
                  <a:gd name="T8" fmla="*/ 105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6"/>
                    </a:cubicBezTo>
                    <a:cubicBezTo>
                      <a:pt x="0" y="105"/>
                      <a:pt x="0" y="105"/>
                      <a:pt x="0" y="105"/>
                    </a:cubicBezTo>
                    <a:cubicBezTo>
                      <a:pt x="0" y="47"/>
                      <a:pt x="47" y="0"/>
                      <a:pt x="105"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38" name="Freeform 129">
                <a:extLst>
                  <a:ext uri="{FF2B5EF4-FFF2-40B4-BE49-F238E27FC236}">
                    <a16:creationId xmlns:a16="http://schemas.microsoft.com/office/drawing/2014/main" id="{D4D3E32A-03C9-432C-A0FF-40CB30F8BC31}"/>
                  </a:ext>
                </a:extLst>
              </p:cNvPr>
              <p:cNvSpPr>
                <a:spLocks/>
              </p:cNvSpPr>
              <p:nvPr/>
            </p:nvSpPr>
            <p:spPr bwMode="auto">
              <a:xfrm>
                <a:off x="12845080" y="7725338"/>
                <a:ext cx="559110" cy="559111"/>
              </a:xfrm>
              <a:custGeom>
                <a:avLst/>
                <a:gdLst>
                  <a:gd name="T0" fmla="*/ 227 w 332"/>
                  <a:gd name="T1" fmla="*/ 332 h 332"/>
                  <a:gd name="T2" fmla="*/ 106 w 332"/>
                  <a:gd name="T3" fmla="*/ 332 h 332"/>
                  <a:gd name="T4" fmla="*/ 0 w 332"/>
                  <a:gd name="T5" fmla="*/ 227 h 332"/>
                  <a:gd name="T6" fmla="*/ 0 w 332"/>
                  <a:gd name="T7" fmla="*/ 106 h 332"/>
                  <a:gd name="T8" fmla="*/ 106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6"/>
                      <a:pt x="0" y="106"/>
                      <a:pt x="0" y="106"/>
                    </a:cubicBezTo>
                    <a:cubicBezTo>
                      <a:pt x="0" y="47"/>
                      <a:pt x="47" y="0"/>
                      <a:pt x="106"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39" name="Freeform 130">
                <a:extLst>
                  <a:ext uri="{FF2B5EF4-FFF2-40B4-BE49-F238E27FC236}">
                    <a16:creationId xmlns:a16="http://schemas.microsoft.com/office/drawing/2014/main" id="{CEF6D408-D17F-45BE-9809-2DD2E8AA4C55}"/>
                  </a:ext>
                </a:extLst>
              </p:cNvPr>
              <p:cNvSpPr>
                <a:spLocks/>
              </p:cNvSpPr>
              <p:nvPr/>
            </p:nvSpPr>
            <p:spPr bwMode="auto">
              <a:xfrm>
                <a:off x="13646325" y="7725338"/>
                <a:ext cx="559110" cy="559111"/>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40" name="Freeform 131">
                <a:extLst>
                  <a:ext uri="{FF2B5EF4-FFF2-40B4-BE49-F238E27FC236}">
                    <a16:creationId xmlns:a16="http://schemas.microsoft.com/office/drawing/2014/main" id="{494848F1-FC54-47F9-871C-E5F691FFC883}"/>
                  </a:ext>
                </a:extLst>
              </p:cNvPr>
              <p:cNvSpPr>
                <a:spLocks/>
              </p:cNvSpPr>
              <p:nvPr/>
            </p:nvSpPr>
            <p:spPr bwMode="auto">
              <a:xfrm>
                <a:off x="14445809" y="7725338"/>
                <a:ext cx="560871" cy="559111"/>
              </a:xfrm>
              <a:custGeom>
                <a:avLst/>
                <a:gdLst>
                  <a:gd name="T0" fmla="*/ 227 w 333"/>
                  <a:gd name="T1" fmla="*/ 332 h 332"/>
                  <a:gd name="T2" fmla="*/ 106 w 333"/>
                  <a:gd name="T3" fmla="*/ 332 h 332"/>
                  <a:gd name="T4" fmla="*/ 0 w 333"/>
                  <a:gd name="T5" fmla="*/ 227 h 332"/>
                  <a:gd name="T6" fmla="*/ 0 w 333"/>
                  <a:gd name="T7" fmla="*/ 106 h 332"/>
                  <a:gd name="T8" fmla="*/ 106 w 333"/>
                  <a:gd name="T9" fmla="*/ 0 h 332"/>
                  <a:gd name="T10" fmla="*/ 227 w 333"/>
                  <a:gd name="T11" fmla="*/ 0 h 332"/>
                  <a:gd name="T12" fmla="*/ 333 w 333"/>
                  <a:gd name="T13" fmla="*/ 106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6"/>
                      <a:pt x="0" y="106"/>
                      <a:pt x="0" y="106"/>
                    </a:cubicBezTo>
                    <a:cubicBezTo>
                      <a:pt x="0" y="47"/>
                      <a:pt x="48" y="0"/>
                      <a:pt x="106" y="0"/>
                    </a:cubicBezTo>
                    <a:cubicBezTo>
                      <a:pt x="227" y="0"/>
                      <a:pt x="227" y="0"/>
                      <a:pt x="227" y="0"/>
                    </a:cubicBezTo>
                    <a:cubicBezTo>
                      <a:pt x="285" y="0"/>
                      <a:pt x="333" y="47"/>
                      <a:pt x="333" y="106"/>
                    </a:cubicBezTo>
                    <a:cubicBezTo>
                      <a:pt x="333" y="227"/>
                      <a:pt x="333" y="227"/>
                      <a:pt x="333" y="227"/>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41" name="Freeform 132">
                <a:extLst>
                  <a:ext uri="{FF2B5EF4-FFF2-40B4-BE49-F238E27FC236}">
                    <a16:creationId xmlns:a16="http://schemas.microsoft.com/office/drawing/2014/main" id="{E169BA93-6500-4E8C-8F65-E3621AC96E08}"/>
                  </a:ext>
                </a:extLst>
              </p:cNvPr>
              <p:cNvSpPr>
                <a:spLocks/>
              </p:cNvSpPr>
              <p:nvPr/>
            </p:nvSpPr>
            <p:spPr bwMode="auto">
              <a:xfrm>
                <a:off x="15247054" y="7725338"/>
                <a:ext cx="559110" cy="559111"/>
              </a:xfrm>
              <a:custGeom>
                <a:avLst/>
                <a:gdLst>
                  <a:gd name="T0" fmla="*/ 227 w 332"/>
                  <a:gd name="T1" fmla="*/ 332 h 332"/>
                  <a:gd name="T2" fmla="*/ 105 w 332"/>
                  <a:gd name="T3" fmla="*/ 332 h 332"/>
                  <a:gd name="T4" fmla="*/ 0 w 332"/>
                  <a:gd name="T5" fmla="*/ 227 h 332"/>
                  <a:gd name="T6" fmla="*/ 0 w 332"/>
                  <a:gd name="T7" fmla="*/ 106 h 332"/>
                  <a:gd name="T8" fmla="*/ 105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7"/>
                    </a:cubicBezTo>
                    <a:cubicBezTo>
                      <a:pt x="0" y="106"/>
                      <a:pt x="0" y="106"/>
                      <a:pt x="0" y="106"/>
                    </a:cubicBezTo>
                    <a:cubicBezTo>
                      <a:pt x="0" y="47"/>
                      <a:pt x="47" y="0"/>
                      <a:pt x="105"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42" name="Freeform 133">
                <a:extLst>
                  <a:ext uri="{FF2B5EF4-FFF2-40B4-BE49-F238E27FC236}">
                    <a16:creationId xmlns:a16="http://schemas.microsoft.com/office/drawing/2014/main" id="{6B198084-C97D-48C3-88C4-2D59E7FCDE5A}"/>
                  </a:ext>
                </a:extLst>
              </p:cNvPr>
              <p:cNvSpPr>
                <a:spLocks/>
              </p:cNvSpPr>
              <p:nvPr/>
            </p:nvSpPr>
            <p:spPr bwMode="auto">
              <a:xfrm>
                <a:off x="12845080" y="8482559"/>
                <a:ext cx="559110" cy="558230"/>
              </a:xfrm>
              <a:custGeom>
                <a:avLst/>
                <a:gdLst>
                  <a:gd name="T0" fmla="*/ 227 w 332"/>
                  <a:gd name="T1" fmla="*/ 332 h 332"/>
                  <a:gd name="T2" fmla="*/ 106 w 332"/>
                  <a:gd name="T3" fmla="*/ 332 h 332"/>
                  <a:gd name="T4" fmla="*/ 0 w 332"/>
                  <a:gd name="T5" fmla="*/ 226 h 332"/>
                  <a:gd name="T6" fmla="*/ 0 w 332"/>
                  <a:gd name="T7" fmla="*/ 105 h 332"/>
                  <a:gd name="T8" fmla="*/ 106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6"/>
                    </a:cubicBezTo>
                    <a:cubicBezTo>
                      <a:pt x="0" y="105"/>
                      <a:pt x="0" y="105"/>
                      <a:pt x="0" y="105"/>
                    </a:cubicBezTo>
                    <a:cubicBezTo>
                      <a:pt x="0" y="47"/>
                      <a:pt x="47" y="0"/>
                      <a:pt x="106"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43" name="Freeform 134">
                <a:extLst>
                  <a:ext uri="{FF2B5EF4-FFF2-40B4-BE49-F238E27FC236}">
                    <a16:creationId xmlns:a16="http://schemas.microsoft.com/office/drawing/2014/main" id="{F86D26A5-C533-4DA0-931A-E80AD6A6FFEA}"/>
                  </a:ext>
                </a:extLst>
              </p:cNvPr>
              <p:cNvSpPr>
                <a:spLocks/>
              </p:cNvSpPr>
              <p:nvPr/>
            </p:nvSpPr>
            <p:spPr bwMode="auto">
              <a:xfrm>
                <a:off x="13646325" y="8482559"/>
                <a:ext cx="559110" cy="558230"/>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44" name="Freeform 135">
                <a:extLst>
                  <a:ext uri="{FF2B5EF4-FFF2-40B4-BE49-F238E27FC236}">
                    <a16:creationId xmlns:a16="http://schemas.microsoft.com/office/drawing/2014/main" id="{4C0E53D1-9CE9-4490-9604-0E3AE880ECBC}"/>
                  </a:ext>
                </a:extLst>
              </p:cNvPr>
              <p:cNvSpPr>
                <a:spLocks/>
              </p:cNvSpPr>
              <p:nvPr/>
            </p:nvSpPr>
            <p:spPr bwMode="auto">
              <a:xfrm>
                <a:off x="14445809" y="8482559"/>
                <a:ext cx="560871" cy="558230"/>
              </a:xfrm>
              <a:custGeom>
                <a:avLst/>
                <a:gdLst>
                  <a:gd name="T0" fmla="*/ 227 w 333"/>
                  <a:gd name="T1" fmla="*/ 332 h 332"/>
                  <a:gd name="T2" fmla="*/ 106 w 333"/>
                  <a:gd name="T3" fmla="*/ 332 h 332"/>
                  <a:gd name="T4" fmla="*/ 0 w 333"/>
                  <a:gd name="T5" fmla="*/ 226 h 332"/>
                  <a:gd name="T6" fmla="*/ 0 w 333"/>
                  <a:gd name="T7" fmla="*/ 105 h 332"/>
                  <a:gd name="T8" fmla="*/ 106 w 333"/>
                  <a:gd name="T9" fmla="*/ 0 h 332"/>
                  <a:gd name="T10" fmla="*/ 227 w 333"/>
                  <a:gd name="T11" fmla="*/ 0 h 332"/>
                  <a:gd name="T12" fmla="*/ 333 w 333"/>
                  <a:gd name="T13" fmla="*/ 105 h 332"/>
                  <a:gd name="T14" fmla="*/ 333 w 333"/>
                  <a:gd name="T15" fmla="*/ 226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6"/>
                    </a:cubicBezTo>
                    <a:cubicBezTo>
                      <a:pt x="0" y="105"/>
                      <a:pt x="0" y="105"/>
                      <a:pt x="0" y="105"/>
                    </a:cubicBezTo>
                    <a:cubicBezTo>
                      <a:pt x="0" y="47"/>
                      <a:pt x="48" y="0"/>
                      <a:pt x="106" y="0"/>
                    </a:cubicBezTo>
                    <a:cubicBezTo>
                      <a:pt x="227" y="0"/>
                      <a:pt x="227" y="0"/>
                      <a:pt x="227" y="0"/>
                    </a:cubicBezTo>
                    <a:cubicBezTo>
                      <a:pt x="285" y="0"/>
                      <a:pt x="333" y="47"/>
                      <a:pt x="333" y="105"/>
                    </a:cubicBezTo>
                    <a:cubicBezTo>
                      <a:pt x="333" y="226"/>
                      <a:pt x="333" y="226"/>
                      <a:pt x="333" y="226"/>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45" name="Freeform 136">
                <a:extLst>
                  <a:ext uri="{FF2B5EF4-FFF2-40B4-BE49-F238E27FC236}">
                    <a16:creationId xmlns:a16="http://schemas.microsoft.com/office/drawing/2014/main" id="{F41DE3BF-79EB-446C-9BC8-22F0A809277B}"/>
                  </a:ext>
                </a:extLst>
              </p:cNvPr>
              <p:cNvSpPr>
                <a:spLocks/>
              </p:cNvSpPr>
              <p:nvPr/>
            </p:nvSpPr>
            <p:spPr bwMode="auto">
              <a:xfrm>
                <a:off x="15247054" y="8482559"/>
                <a:ext cx="559110" cy="558230"/>
              </a:xfrm>
              <a:custGeom>
                <a:avLst/>
                <a:gdLst>
                  <a:gd name="T0" fmla="*/ 227 w 332"/>
                  <a:gd name="T1" fmla="*/ 332 h 332"/>
                  <a:gd name="T2" fmla="*/ 105 w 332"/>
                  <a:gd name="T3" fmla="*/ 332 h 332"/>
                  <a:gd name="T4" fmla="*/ 0 w 332"/>
                  <a:gd name="T5" fmla="*/ 226 h 332"/>
                  <a:gd name="T6" fmla="*/ 0 w 332"/>
                  <a:gd name="T7" fmla="*/ 105 h 332"/>
                  <a:gd name="T8" fmla="*/ 105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6"/>
                    </a:cubicBezTo>
                    <a:cubicBezTo>
                      <a:pt x="0" y="105"/>
                      <a:pt x="0" y="105"/>
                      <a:pt x="0" y="105"/>
                    </a:cubicBezTo>
                    <a:cubicBezTo>
                      <a:pt x="0" y="47"/>
                      <a:pt x="47" y="0"/>
                      <a:pt x="105"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46" name="Freeform 137">
                <a:extLst>
                  <a:ext uri="{FF2B5EF4-FFF2-40B4-BE49-F238E27FC236}">
                    <a16:creationId xmlns:a16="http://schemas.microsoft.com/office/drawing/2014/main" id="{FF99154B-1CC9-4467-AE8E-27A1F0C3B851}"/>
                  </a:ext>
                </a:extLst>
              </p:cNvPr>
              <p:cNvSpPr>
                <a:spLocks/>
              </p:cNvSpPr>
              <p:nvPr/>
            </p:nvSpPr>
            <p:spPr bwMode="auto">
              <a:xfrm>
                <a:off x="12845080" y="9238018"/>
                <a:ext cx="559110" cy="558230"/>
              </a:xfrm>
              <a:custGeom>
                <a:avLst/>
                <a:gdLst>
                  <a:gd name="T0" fmla="*/ 227 w 332"/>
                  <a:gd name="T1" fmla="*/ 332 h 332"/>
                  <a:gd name="T2" fmla="*/ 106 w 332"/>
                  <a:gd name="T3" fmla="*/ 332 h 332"/>
                  <a:gd name="T4" fmla="*/ 0 w 332"/>
                  <a:gd name="T5" fmla="*/ 227 h 332"/>
                  <a:gd name="T6" fmla="*/ 0 w 332"/>
                  <a:gd name="T7" fmla="*/ 106 h 332"/>
                  <a:gd name="T8" fmla="*/ 106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6"/>
                      <a:pt x="0" y="106"/>
                      <a:pt x="0" y="106"/>
                    </a:cubicBezTo>
                    <a:cubicBezTo>
                      <a:pt x="0" y="47"/>
                      <a:pt x="47" y="0"/>
                      <a:pt x="106"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47" name="Freeform 138">
                <a:extLst>
                  <a:ext uri="{FF2B5EF4-FFF2-40B4-BE49-F238E27FC236}">
                    <a16:creationId xmlns:a16="http://schemas.microsoft.com/office/drawing/2014/main" id="{B825A37F-FD3D-44BA-8358-685AF08014F1}"/>
                  </a:ext>
                </a:extLst>
              </p:cNvPr>
              <p:cNvSpPr>
                <a:spLocks/>
              </p:cNvSpPr>
              <p:nvPr/>
            </p:nvSpPr>
            <p:spPr bwMode="auto">
              <a:xfrm>
                <a:off x="13646325" y="9238018"/>
                <a:ext cx="559110" cy="558230"/>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48" name="Freeform 139">
                <a:extLst>
                  <a:ext uri="{FF2B5EF4-FFF2-40B4-BE49-F238E27FC236}">
                    <a16:creationId xmlns:a16="http://schemas.microsoft.com/office/drawing/2014/main" id="{FAEC98CF-AE30-4312-BE82-10A5A9E83147}"/>
                  </a:ext>
                </a:extLst>
              </p:cNvPr>
              <p:cNvSpPr>
                <a:spLocks/>
              </p:cNvSpPr>
              <p:nvPr/>
            </p:nvSpPr>
            <p:spPr bwMode="auto">
              <a:xfrm>
                <a:off x="14445809" y="9238018"/>
                <a:ext cx="560871" cy="558230"/>
              </a:xfrm>
              <a:custGeom>
                <a:avLst/>
                <a:gdLst>
                  <a:gd name="T0" fmla="*/ 227 w 333"/>
                  <a:gd name="T1" fmla="*/ 332 h 332"/>
                  <a:gd name="T2" fmla="*/ 106 w 333"/>
                  <a:gd name="T3" fmla="*/ 332 h 332"/>
                  <a:gd name="T4" fmla="*/ 0 w 333"/>
                  <a:gd name="T5" fmla="*/ 227 h 332"/>
                  <a:gd name="T6" fmla="*/ 0 w 333"/>
                  <a:gd name="T7" fmla="*/ 106 h 332"/>
                  <a:gd name="T8" fmla="*/ 106 w 333"/>
                  <a:gd name="T9" fmla="*/ 0 h 332"/>
                  <a:gd name="T10" fmla="*/ 227 w 333"/>
                  <a:gd name="T11" fmla="*/ 0 h 332"/>
                  <a:gd name="T12" fmla="*/ 333 w 333"/>
                  <a:gd name="T13" fmla="*/ 106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6"/>
                      <a:pt x="0" y="106"/>
                      <a:pt x="0" y="106"/>
                    </a:cubicBezTo>
                    <a:cubicBezTo>
                      <a:pt x="0" y="47"/>
                      <a:pt x="48" y="0"/>
                      <a:pt x="106" y="0"/>
                    </a:cubicBezTo>
                    <a:cubicBezTo>
                      <a:pt x="227" y="0"/>
                      <a:pt x="227" y="0"/>
                      <a:pt x="227" y="0"/>
                    </a:cubicBezTo>
                    <a:cubicBezTo>
                      <a:pt x="285" y="0"/>
                      <a:pt x="333" y="47"/>
                      <a:pt x="333" y="106"/>
                    </a:cubicBezTo>
                    <a:cubicBezTo>
                      <a:pt x="333" y="227"/>
                      <a:pt x="333" y="227"/>
                      <a:pt x="333" y="227"/>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49" name="Freeform 140">
                <a:extLst>
                  <a:ext uri="{FF2B5EF4-FFF2-40B4-BE49-F238E27FC236}">
                    <a16:creationId xmlns:a16="http://schemas.microsoft.com/office/drawing/2014/main" id="{12BAD18F-52A2-4A25-B828-A1B2CE5B7980}"/>
                  </a:ext>
                </a:extLst>
              </p:cNvPr>
              <p:cNvSpPr>
                <a:spLocks/>
              </p:cNvSpPr>
              <p:nvPr/>
            </p:nvSpPr>
            <p:spPr bwMode="auto">
              <a:xfrm>
                <a:off x="15247054" y="9238018"/>
                <a:ext cx="559110" cy="558230"/>
              </a:xfrm>
              <a:custGeom>
                <a:avLst/>
                <a:gdLst>
                  <a:gd name="T0" fmla="*/ 227 w 332"/>
                  <a:gd name="T1" fmla="*/ 332 h 332"/>
                  <a:gd name="T2" fmla="*/ 105 w 332"/>
                  <a:gd name="T3" fmla="*/ 332 h 332"/>
                  <a:gd name="T4" fmla="*/ 0 w 332"/>
                  <a:gd name="T5" fmla="*/ 227 h 332"/>
                  <a:gd name="T6" fmla="*/ 0 w 332"/>
                  <a:gd name="T7" fmla="*/ 106 h 332"/>
                  <a:gd name="T8" fmla="*/ 105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7"/>
                    </a:cubicBezTo>
                    <a:cubicBezTo>
                      <a:pt x="0" y="106"/>
                      <a:pt x="0" y="106"/>
                      <a:pt x="0" y="106"/>
                    </a:cubicBezTo>
                    <a:cubicBezTo>
                      <a:pt x="0" y="47"/>
                      <a:pt x="47" y="0"/>
                      <a:pt x="105"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50" name="Freeform 141">
                <a:extLst>
                  <a:ext uri="{FF2B5EF4-FFF2-40B4-BE49-F238E27FC236}">
                    <a16:creationId xmlns:a16="http://schemas.microsoft.com/office/drawing/2014/main" id="{C4A68612-F9D6-4CFB-85A2-E5F262846609}"/>
                  </a:ext>
                </a:extLst>
              </p:cNvPr>
              <p:cNvSpPr>
                <a:spLocks/>
              </p:cNvSpPr>
              <p:nvPr/>
            </p:nvSpPr>
            <p:spPr bwMode="auto">
              <a:xfrm>
                <a:off x="12845080" y="9994358"/>
                <a:ext cx="559110" cy="559111"/>
              </a:xfrm>
              <a:custGeom>
                <a:avLst/>
                <a:gdLst>
                  <a:gd name="T0" fmla="*/ 227 w 332"/>
                  <a:gd name="T1" fmla="*/ 332 h 332"/>
                  <a:gd name="T2" fmla="*/ 106 w 332"/>
                  <a:gd name="T3" fmla="*/ 332 h 332"/>
                  <a:gd name="T4" fmla="*/ 0 w 332"/>
                  <a:gd name="T5" fmla="*/ 226 h 332"/>
                  <a:gd name="T6" fmla="*/ 0 w 332"/>
                  <a:gd name="T7" fmla="*/ 105 h 332"/>
                  <a:gd name="T8" fmla="*/ 106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6"/>
                    </a:cubicBezTo>
                    <a:cubicBezTo>
                      <a:pt x="0" y="105"/>
                      <a:pt x="0" y="105"/>
                      <a:pt x="0" y="105"/>
                    </a:cubicBezTo>
                    <a:cubicBezTo>
                      <a:pt x="0" y="47"/>
                      <a:pt x="47" y="0"/>
                      <a:pt x="106"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51" name="Freeform 142">
                <a:extLst>
                  <a:ext uri="{FF2B5EF4-FFF2-40B4-BE49-F238E27FC236}">
                    <a16:creationId xmlns:a16="http://schemas.microsoft.com/office/drawing/2014/main" id="{34234ABB-F9AB-46E6-A4DA-0FED3500940A}"/>
                  </a:ext>
                </a:extLst>
              </p:cNvPr>
              <p:cNvSpPr>
                <a:spLocks/>
              </p:cNvSpPr>
              <p:nvPr/>
            </p:nvSpPr>
            <p:spPr bwMode="auto">
              <a:xfrm>
                <a:off x="13646325" y="9994358"/>
                <a:ext cx="559110" cy="559111"/>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52" name="Freeform 143">
                <a:extLst>
                  <a:ext uri="{FF2B5EF4-FFF2-40B4-BE49-F238E27FC236}">
                    <a16:creationId xmlns:a16="http://schemas.microsoft.com/office/drawing/2014/main" id="{126BB44B-F923-4ADB-BFDA-9BF3A9BA03D3}"/>
                  </a:ext>
                </a:extLst>
              </p:cNvPr>
              <p:cNvSpPr>
                <a:spLocks/>
              </p:cNvSpPr>
              <p:nvPr/>
            </p:nvSpPr>
            <p:spPr bwMode="auto">
              <a:xfrm>
                <a:off x="14445809" y="9994358"/>
                <a:ext cx="560871" cy="559111"/>
              </a:xfrm>
              <a:custGeom>
                <a:avLst/>
                <a:gdLst>
                  <a:gd name="T0" fmla="*/ 227 w 333"/>
                  <a:gd name="T1" fmla="*/ 332 h 332"/>
                  <a:gd name="T2" fmla="*/ 106 w 333"/>
                  <a:gd name="T3" fmla="*/ 332 h 332"/>
                  <a:gd name="T4" fmla="*/ 0 w 333"/>
                  <a:gd name="T5" fmla="*/ 226 h 332"/>
                  <a:gd name="T6" fmla="*/ 0 w 333"/>
                  <a:gd name="T7" fmla="*/ 105 h 332"/>
                  <a:gd name="T8" fmla="*/ 106 w 333"/>
                  <a:gd name="T9" fmla="*/ 0 h 332"/>
                  <a:gd name="T10" fmla="*/ 227 w 333"/>
                  <a:gd name="T11" fmla="*/ 0 h 332"/>
                  <a:gd name="T12" fmla="*/ 333 w 333"/>
                  <a:gd name="T13" fmla="*/ 105 h 332"/>
                  <a:gd name="T14" fmla="*/ 333 w 333"/>
                  <a:gd name="T15" fmla="*/ 226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6"/>
                    </a:cubicBezTo>
                    <a:cubicBezTo>
                      <a:pt x="0" y="105"/>
                      <a:pt x="0" y="105"/>
                      <a:pt x="0" y="105"/>
                    </a:cubicBezTo>
                    <a:cubicBezTo>
                      <a:pt x="0" y="47"/>
                      <a:pt x="48" y="0"/>
                      <a:pt x="106" y="0"/>
                    </a:cubicBezTo>
                    <a:cubicBezTo>
                      <a:pt x="227" y="0"/>
                      <a:pt x="227" y="0"/>
                      <a:pt x="227" y="0"/>
                    </a:cubicBezTo>
                    <a:cubicBezTo>
                      <a:pt x="285" y="0"/>
                      <a:pt x="333" y="47"/>
                      <a:pt x="333" y="105"/>
                    </a:cubicBezTo>
                    <a:cubicBezTo>
                      <a:pt x="333" y="226"/>
                      <a:pt x="333" y="226"/>
                      <a:pt x="333" y="226"/>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53" name="Freeform 144">
                <a:extLst>
                  <a:ext uri="{FF2B5EF4-FFF2-40B4-BE49-F238E27FC236}">
                    <a16:creationId xmlns:a16="http://schemas.microsoft.com/office/drawing/2014/main" id="{78A34C92-B227-4393-94A3-3BCD4B4E41C6}"/>
                  </a:ext>
                </a:extLst>
              </p:cNvPr>
              <p:cNvSpPr>
                <a:spLocks/>
              </p:cNvSpPr>
              <p:nvPr/>
            </p:nvSpPr>
            <p:spPr bwMode="auto">
              <a:xfrm>
                <a:off x="15247054" y="9994358"/>
                <a:ext cx="559110" cy="559111"/>
              </a:xfrm>
              <a:custGeom>
                <a:avLst/>
                <a:gdLst>
                  <a:gd name="T0" fmla="*/ 227 w 332"/>
                  <a:gd name="T1" fmla="*/ 332 h 332"/>
                  <a:gd name="T2" fmla="*/ 105 w 332"/>
                  <a:gd name="T3" fmla="*/ 332 h 332"/>
                  <a:gd name="T4" fmla="*/ 0 w 332"/>
                  <a:gd name="T5" fmla="*/ 226 h 332"/>
                  <a:gd name="T6" fmla="*/ 0 w 332"/>
                  <a:gd name="T7" fmla="*/ 105 h 332"/>
                  <a:gd name="T8" fmla="*/ 105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6"/>
                    </a:cubicBezTo>
                    <a:cubicBezTo>
                      <a:pt x="0" y="105"/>
                      <a:pt x="0" y="105"/>
                      <a:pt x="0" y="105"/>
                    </a:cubicBezTo>
                    <a:cubicBezTo>
                      <a:pt x="0" y="47"/>
                      <a:pt x="47" y="0"/>
                      <a:pt x="105"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54" name="Freeform 145">
                <a:extLst>
                  <a:ext uri="{FF2B5EF4-FFF2-40B4-BE49-F238E27FC236}">
                    <a16:creationId xmlns:a16="http://schemas.microsoft.com/office/drawing/2014/main" id="{CE55D98A-D3FA-46EE-89D8-FEA6328C1DEA}"/>
                  </a:ext>
                </a:extLst>
              </p:cNvPr>
              <p:cNvSpPr>
                <a:spLocks/>
              </p:cNvSpPr>
              <p:nvPr/>
            </p:nvSpPr>
            <p:spPr bwMode="auto">
              <a:xfrm>
                <a:off x="12845080" y="10749818"/>
                <a:ext cx="559110" cy="558230"/>
              </a:xfrm>
              <a:custGeom>
                <a:avLst/>
                <a:gdLst>
                  <a:gd name="T0" fmla="*/ 227 w 332"/>
                  <a:gd name="T1" fmla="*/ 332 h 332"/>
                  <a:gd name="T2" fmla="*/ 106 w 332"/>
                  <a:gd name="T3" fmla="*/ 332 h 332"/>
                  <a:gd name="T4" fmla="*/ 0 w 332"/>
                  <a:gd name="T5" fmla="*/ 227 h 332"/>
                  <a:gd name="T6" fmla="*/ 0 w 332"/>
                  <a:gd name="T7" fmla="*/ 106 h 332"/>
                  <a:gd name="T8" fmla="*/ 106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6"/>
                      <a:pt x="0" y="106"/>
                      <a:pt x="0" y="106"/>
                    </a:cubicBezTo>
                    <a:cubicBezTo>
                      <a:pt x="0" y="47"/>
                      <a:pt x="47" y="0"/>
                      <a:pt x="106"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55" name="Freeform 146">
                <a:extLst>
                  <a:ext uri="{FF2B5EF4-FFF2-40B4-BE49-F238E27FC236}">
                    <a16:creationId xmlns:a16="http://schemas.microsoft.com/office/drawing/2014/main" id="{AA953FDE-3CC3-4E5B-BCDE-5B4FB3780061}"/>
                  </a:ext>
                </a:extLst>
              </p:cNvPr>
              <p:cNvSpPr>
                <a:spLocks/>
              </p:cNvSpPr>
              <p:nvPr/>
            </p:nvSpPr>
            <p:spPr bwMode="auto">
              <a:xfrm>
                <a:off x="13646325" y="10749818"/>
                <a:ext cx="559110" cy="558230"/>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56" name="Freeform 147">
                <a:extLst>
                  <a:ext uri="{FF2B5EF4-FFF2-40B4-BE49-F238E27FC236}">
                    <a16:creationId xmlns:a16="http://schemas.microsoft.com/office/drawing/2014/main" id="{CE258DBC-57AA-48FA-B151-5BE656139108}"/>
                  </a:ext>
                </a:extLst>
              </p:cNvPr>
              <p:cNvSpPr>
                <a:spLocks/>
              </p:cNvSpPr>
              <p:nvPr/>
            </p:nvSpPr>
            <p:spPr bwMode="auto">
              <a:xfrm>
                <a:off x="14445809" y="10749818"/>
                <a:ext cx="560871" cy="558230"/>
              </a:xfrm>
              <a:custGeom>
                <a:avLst/>
                <a:gdLst>
                  <a:gd name="T0" fmla="*/ 227 w 333"/>
                  <a:gd name="T1" fmla="*/ 332 h 332"/>
                  <a:gd name="T2" fmla="*/ 106 w 333"/>
                  <a:gd name="T3" fmla="*/ 332 h 332"/>
                  <a:gd name="T4" fmla="*/ 0 w 333"/>
                  <a:gd name="T5" fmla="*/ 227 h 332"/>
                  <a:gd name="T6" fmla="*/ 0 w 333"/>
                  <a:gd name="T7" fmla="*/ 106 h 332"/>
                  <a:gd name="T8" fmla="*/ 106 w 333"/>
                  <a:gd name="T9" fmla="*/ 0 h 332"/>
                  <a:gd name="T10" fmla="*/ 227 w 333"/>
                  <a:gd name="T11" fmla="*/ 0 h 332"/>
                  <a:gd name="T12" fmla="*/ 333 w 333"/>
                  <a:gd name="T13" fmla="*/ 106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6"/>
                      <a:pt x="0" y="106"/>
                      <a:pt x="0" y="106"/>
                    </a:cubicBezTo>
                    <a:cubicBezTo>
                      <a:pt x="0" y="47"/>
                      <a:pt x="48" y="0"/>
                      <a:pt x="106" y="0"/>
                    </a:cubicBezTo>
                    <a:cubicBezTo>
                      <a:pt x="227" y="0"/>
                      <a:pt x="227" y="0"/>
                      <a:pt x="227" y="0"/>
                    </a:cubicBezTo>
                    <a:cubicBezTo>
                      <a:pt x="285" y="0"/>
                      <a:pt x="333" y="47"/>
                      <a:pt x="333" y="106"/>
                    </a:cubicBezTo>
                    <a:cubicBezTo>
                      <a:pt x="333" y="227"/>
                      <a:pt x="333" y="227"/>
                      <a:pt x="333" y="227"/>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57" name="Freeform 148">
                <a:extLst>
                  <a:ext uri="{FF2B5EF4-FFF2-40B4-BE49-F238E27FC236}">
                    <a16:creationId xmlns:a16="http://schemas.microsoft.com/office/drawing/2014/main" id="{8D1B844E-DAA7-4E3C-9B48-55F99AE2EF05}"/>
                  </a:ext>
                </a:extLst>
              </p:cNvPr>
              <p:cNvSpPr>
                <a:spLocks/>
              </p:cNvSpPr>
              <p:nvPr/>
            </p:nvSpPr>
            <p:spPr bwMode="auto">
              <a:xfrm>
                <a:off x="15247054" y="10749818"/>
                <a:ext cx="559110" cy="558230"/>
              </a:xfrm>
              <a:custGeom>
                <a:avLst/>
                <a:gdLst>
                  <a:gd name="T0" fmla="*/ 227 w 332"/>
                  <a:gd name="T1" fmla="*/ 332 h 332"/>
                  <a:gd name="T2" fmla="*/ 105 w 332"/>
                  <a:gd name="T3" fmla="*/ 332 h 332"/>
                  <a:gd name="T4" fmla="*/ 0 w 332"/>
                  <a:gd name="T5" fmla="*/ 227 h 332"/>
                  <a:gd name="T6" fmla="*/ 0 w 332"/>
                  <a:gd name="T7" fmla="*/ 106 h 332"/>
                  <a:gd name="T8" fmla="*/ 105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7"/>
                    </a:cubicBezTo>
                    <a:cubicBezTo>
                      <a:pt x="0" y="106"/>
                      <a:pt x="0" y="106"/>
                      <a:pt x="0" y="106"/>
                    </a:cubicBezTo>
                    <a:cubicBezTo>
                      <a:pt x="0" y="47"/>
                      <a:pt x="47" y="0"/>
                      <a:pt x="105"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58" name="Freeform 149">
                <a:extLst>
                  <a:ext uri="{FF2B5EF4-FFF2-40B4-BE49-F238E27FC236}">
                    <a16:creationId xmlns:a16="http://schemas.microsoft.com/office/drawing/2014/main" id="{F1114CE5-16FE-431E-A4C2-9DDC1A5AAA96}"/>
                  </a:ext>
                </a:extLst>
              </p:cNvPr>
              <p:cNvSpPr>
                <a:spLocks/>
              </p:cNvSpPr>
              <p:nvPr/>
            </p:nvSpPr>
            <p:spPr bwMode="auto">
              <a:xfrm>
                <a:off x="12845080" y="11507038"/>
                <a:ext cx="559110" cy="558230"/>
              </a:xfrm>
              <a:custGeom>
                <a:avLst/>
                <a:gdLst>
                  <a:gd name="T0" fmla="*/ 227 w 332"/>
                  <a:gd name="T1" fmla="*/ 332 h 332"/>
                  <a:gd name="T2" fmla="*/ 106 w 332"/>
                  <a:gd name="T3" fmla="*/ 332 h 332"/>
                  <a:gd name="T4" fmla="*/ 0 w 332"/>
                  <a:gd name="T5" fmla="*/ 226 h 332"/>
                  <a:gd name="T6" fmla="*/ 0 w 332"/>
                  <a:gd name="T7" fmla="*/ 105 h 332"/>
                  <a:gd name="T8" fmla="*/ 106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6"/>
                    </a:cubicBezTo>
                    <a:cubicBezTo>
                      <a:pt x="0" y="105"/>
                      <a:pt x="0" y="105"/>
                      <a:pt x="0" y="105"/>
                    </a:cubicBezTo>
                    <a:cubicBezTo>
                      <a:pt x="0" y="47"/>
                      <a:pt x="47" y="0"/>
                      <a:pt x="106"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59" name="Freeform 150">
                <a:extLst>
                  <a:ext uri="{FF2B5EF4-FFF2-40B4-BE49-F238E27FC236}">
                    <a16:creationId xmlns:a16="http://schemas.microsoft.com/office/drawing/2014/main" id="{034BEB54-8639-4ACF-8BF7-A3A1DB752E56}"/>
                  </a:ext>
                </a:extLst>
              </p:cNvPr>
              <p:cNvSpPr>
                <a:spLocks/>
              </p:cNvSpPr>
              <p:nvPr/>
            </p:nvSpPr>
            <p:spPr bwMode="auto">
              <a:xfrm>
                <a:off x="13646325" y="11507038"/>
                <a:ext cx="559110" cy="558230"/>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60" name="Freeform 151">
                <a:extLst>
                  <a:ext uri="{FF2B5EF4-FFF2-40B4-BE49-F238E27FC236}">
                    <a16:creationId xmlns:a16="http://schemas.microsoft.com/office/drawing/2014/main" id="{BA1A985D-810E-4CB6-9AE0-D67520E2139A}"/>
                  </a:ext>
                </a:extLst>
              </p:cNvPr>
              <p:cNvSpPr>
                <a:spLocks/>
              </p:cNvSpPr>
              <p:nvPr/>
            </p:nvSpPr>
            <p:spPr bwMode="auto">
              <a:xfrm>
                <a:off x="14445809" y="11507038"/>
                <a:ext cx="560871" cy="558230"/>
              </a:xfrm>
              <a:custGeom>
                <a:avLst/>
                <a:gdLst>
                  <a:gd name="T0" fmla="*/ 227 w 333"/>
                  <a:gd name="T1" fmla="*/ 332 h 332"/>
                  <a:gd name="T2" fmla="*/ 106 w 333"/>
                  <a:gd name="T3" fmla="*/ 332 h 332"/>
                  <a:gd name="T4" fmla="*/ 0 w 333"/>
                  <a:gd name="T5" fmla="*/ 226 h 332"/>
                  <a:gd name="T6" fmla="*/ 0 w 333"/>
                  <a:gd name="T7" fmla="*/ 105 h 332"/>
                  <a:gd name="T8" fmla="*/ 106 w 333"/>
                  <a:gd name="T9" fmla="*/ 0 h 332"/>
                  <a:gd name="T10" fmla="*/ 227 w 333"/>
                  <a:gd name="T11" fmla="*/ 0 h 332"/>
                  <a:gd name="T12" fmla="*/ 333 w 333"/>
                  <a:gd name="T13" fmla="*/ 105 h 332"/>
                  <a:gd name="T14" fmla="*/ 333 w 333"/>
                  <a:gd name="T15" fmla="*/ 226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6"/>
                    </a:cubicBezTo>
                    <a:cubicBezTo>
                      <a:pt x="0" y="105"/>
                      <a:pt x="0" y="105"/>
                      <a:pt x="0" y="105"/>
                    </a:cubicBezTo>
                    <a:cubicBezTo>
                      <a:pt x="0" y="47"/>
                      <a:pt x="48" y="0"/>
                      <a:pt x="106" y="0"/>
                    </a:cubicBezTo>
                    <a:cubicBezTo>
                      <a:pt x="227" y="0"/>
                      <a:pt x="227" y="0"/>
                      <a:pt x="227" y="0"/>
                    </a:cubicBezTo>
                    <a:cubicBezTo>
                      <a:pt x="285" y="0"/>
                      <a:pt x="333" y="47"/>
                      <a:pt x="333" y="105"/>
                    </a:cubicBezTo>
                    <a:cubicBezTo>
                      <a:pt x="333" y="226"/>
                      <a:pt x="333" y="226"/>
                      <a:pt x="333" y="226"/>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61" name="Freeform 152">
                <a:extLst>
                  <a:ext uri="{FF2B5EF4-FFF2-40B4-BE49-F238E27FC236}">
                    <a16:creationId xmlns:a16="http://schemas.microsoft.com/office/drawing/2014/main" id="{ADA6C4BA-39A3-490E-B0BF-98928CCA7C57}"/>
                  </a:ext>
                </a:extLst>
              </p:cNvPr>
              <p:cNvSpPr>
                <a:spLocks/>
              </p:cNvSpPr>
              <p:nvPr/>
            </p:nvSpPr>
            <p:spPr bwMode="auto">
              <a:xfrm>
                <a:off x="15247054" y="11507038"/>
                <a:ext cx="559110" cy="558230"/>
              </a:xfrm>
              <a:custGeom>
                <a:avLst/>
                <a:gdLst>
                  <a:gd name="T0" fmla="*/ 227 w 332"/>
                  <a:gd name="T1" fmla="*/ 332 h 332"/>
                  <a:gd name="T2" fmla="*/ 105 w 332"/>
                  <a:gd name="T3" fmla="*/ 332 h 332"/>
                  <a:gd name="T4" fmla="*/ 0 w 332"/>
                  <a:gd name="T5" fmla="*/ 226 h 332"/>
                  <a:gd name="T6" fmla="*/ 0 w 332"/>
                  <a:gd name="T7" fmla="*/ 105 h 332"/>
                  <a:gd name="T8" fmla="*/ 105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6"/>
                    </a:cubicBezTo>
                    <a:cubicBezTo>
                      <a:pt x="0" y="105"/>
                      <a:pt x="0" y="105"/>
                      <a:pt x="0" y="105"/>
                    </a:cubicBezTo>
                    <a:cubicBezTo>
                      <a:pt x="0" y="47"/>
                      <a:pt x="47" y="0"/>
                      <a:pt x="105"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grpSp>
        <p:grpSp>
          <p:nvGrpSpPr>
            <p:cNvPr id="514" name="Group 513">
              <a:extLst>
                <a:ext uri="{FF2B5EF4-FFF2-40B4-BE49-F238E27FC236}">
                  <a16:creationId xmlns:a16="http://schemas.microsoft.com/office/drawing/2014/main" id="{B8D21040-ACE4-4514-8528-5DA621B9C672}"/>
                </a:ext>
              </a:extLst>
            </p:cNvPr>
            <p:cNvGrpSpPr/>
            <p:nvPr/>
          </p:nvGrpSpPr>
          <p:grpSpPr>
            <a:xfrm>
              <a:off x="4220376" y="3122579"/>
              <a:ext cx="399903" cy="1083384"/>
              <a:chOff x="-3254375" y="2911476"/>
              <a:chExt cx="2019299" cy="5470525"/>
            </a:xfrm>
          </p:grpSpPr>
          <p:sp>
            <p:nvSpPr>
              <p:cNvPr id="785" name="Freeform 73">
                <a:extLst>
                  <a:ext uri="{FF2B5EF4-FFF2-40B4-BE49-F238E27FC236}">
                    <a16:creationId xmlns:a16="http://schemas.microsoft.com/office/drawing/2014/main" id="{650CC174-8DBC-4205-91D9-0B2DB2AA1703}"/>
                  </a:ext>
                </a:extLst>
              </p:cNvPr>
              <p:cNvSpPr>
                <a:spLocks/>
              </p:cNvSpPr>
              <p:nvPr/>
            </p:nvSpPr>
            <p:spPr bwMode="auto">
              <a:xfrm>
                <a:off x="-3254375" y="2911476"/>
                <a:ext cx="2019299" cy="5416550"/>
              </a:xfrm>
              <a:custGeom>
                <a:avLst/>
                <a:gdLst>
                  <a:gd name="T0" fmla="*/ 1272 w 1272"/>
                  <a:gd name="T1" fmla="*/ 3412 h 3412"/>
                  <a:gd name="T2" fmla="*/ 0 w 1272"/>
                  <a:gd name="T3" fmla="*/ 3412 h 3412"/>
                  <a:gd name="T4" fmla="*/ 0 w 1272"/>
                  <a:gd name="T5" fmla="*/ 196 h 3412"/>
                  <a:gd name="T6" fmla="*/ 1272 w 1272"/>
                  <a:gd name="T7" fmla="*/ 0 h 3412"/>
                  <a:gd name="T8" fmla="*/ 1272 w 1272"/>
                  <a:gd name="T9" fmla="*/ 3412 h 3412"/>
                </a:gdLst>
                <a:ahLst/>
                <a:cxnLst>
                  <a:cxn ang="0">
                    <a:pos x="T0" y="T1"/>
                  </a:cxn>
                  <a:cxn ang="0">
                    <a:pos x="T2" y="T3"/>
                  </a:cxn>
                  <a:cxn ang="0">
                    <a:pos x="T4" y="T5"/>
                  </a:cxn>
                  <a:cxn ang="0">
                    <a:pos x="T6" y="T7"/>
                  </a:cxn>
                  <a:cxn ang="0">
                    <a:pos x="T8" y="T9"/>
                  </a:cxn>
                </a:cxnLst>
                <a:rect l="0" t="0" r="r" b="b"/>
                <a:pathLst>
                  <a:path w="1272" h="3412">
                    <a:moveTo>
                      <a:pt x="1272" y="3412"/>
                    </a:moveTo>
                    <a:lnTo>
                      <a:pt x="0" y="3412"/>
                    </a:lnTo>
                    <a:lnTo>
                      <a:pt x="0" y="196"/>
                    </a:lnTo>
                    <a:lnTo>
                      <a:pt x="1272" y="0"/>
                    </a:lnTo>
                    <a:lnTo>
                      <a:pt x="1272" y="3412"/>
                    </a:lnTo>
                    <a:close/>
                  </a:path>
                </a:pathLst>
              </a:custGeom>
              <a:solidFill>
                <a:schemeClr val="bg1">
                  <a:lumMod val="8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86" name="Rectangle 74">
                <a:extLst>
                  <a:ext uri="{FF2B5EF4-FFF2-40B4-BE49-F238E27FC236}">
                    <a16:creationId xmlns:a16="http://schemas.microsoft.com/office/drawing/2014/main" id="{D358F46D-09F7-4942-931F-8FAAD16638A9}"/>
                  </a:ext>
                </a:extLst>
              </p:cNvPr>
              <p:cNvSpPr>
                <a:spLocks noChangeArrowheads="1"/>
              </p:cNvSpPr>
              <p:nvPr/>
            </p:nvSpPr>
            <p:spPr bwMode="auto">
              <a:xfrm>
                <a:off x="-3103563" y="3346451"/>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87" name="Rectangle 75">
                <a:extLst>
                  <a:ext uri="{FF2B5EF4-FFF2-40B4-BE49-F238E27FC236}">
                    <a16:creationId xmlns:a16="http://schemas.microsoft.com/office/drawing/2014/main" id="{6AA8D32D-3909-432B-AB21-70747E6F9400}"/>
                  </a:ext>
                </a:extLst>
              </p:cNvPr>
              <p:cNvSpPr>
                <a:spLocks noChangeArrowheads="1"/>
              </p:cNvSpPr>
              <p:nvPr/>
            </p:nvSpPr>
            <p:spPr bwMode="auto">
              <a:xfrm>
                <a:off x="-3103563" y="3679826"/>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88" name="Rectangle 76">
                <a:extLst>
                  <a:ext uri="{FF2B5EF4-FFF2-40B4-BE49-F238E27FC236}">
                    <a16:creationId xmlns:a16="http://schemas.microsoft.com/office/drawing/2014/main" id="{A9414A50-14B1-4280-B8FA-333AFF62FBE3}"/>
                  </a:ext>
                </a:extLst>
              </p:cNvPr>
              <p:cNvSpPr>
                <a:spLocks noChangeArrowheads="1"/>
              </p:cNvSpPr>
              <p:nvPr/>
            </p:nvSpPr>
            <p:spPr bwMode="auto">
              <a:xfrm>
                <a:off x="-3103563" y="4013201"/>
                <a:ext cx="1716087" cy="18732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89" name="Rectangle 77">
                <a:extLst>
                  <a:ext uri="{FF2B5EF4-FFF2-40B4-BE49-F238E27FC236}">
                    <a16:creationId xmlns:a16="http://schemas.microsoft.com/office/drawing/2014/main" id="{9D572355-5653-42D4-A4B8-AEA6E49FD03E}"/>
                  </a:ext>
                </a:extLst>
              </p:cNvPr>
              <p:cNvSpPr>
                <a:spLocks noChangeArrowheads="1"/>
              </p:cNvSpPr>
              <p:nvPr/>
            </p:nvSpPr>
            <p:spPr bwMode="auto">
              <a:xfrm>
                <a:off x="-3103563" y="4346576"/>
                <a:ext cx="1716087" cy="18732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90" name="Rectangle 78">
                <a:extLst>
                  <a:ext uri="{FF2B5EF4-FFF2-40B4-BE49-F238E27FC236}">
                    <a16:creationId xmlns:a16="http://schemas.microsoft.com/office/drawing/2014/main" id="{1C5BAE9A-3C51-4F67-AA08-70C5188665F6}"/>
                  </a:ext>
                </a:extLst>
              </p:cNvPr>
              <p:cNvSpPr>
                <a:spLocks noChangeArrowheads="1"/>
              </p:cNvSpPr>
              <p:nvPr/>
            </p:nvSpPr>
            <p:spPr bwMode="auto">
              <a:xfrm>
                <a:off x="-3103563" y="4681538"/>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91" name="Rectangle 79">
                <a:extLst>
                  <a:ext uri="{FF2B5EF4-FFF2-40B4-BE49-F238E27FC236}">
                    <a16:creationId xmlns:a16="http://schemas.microsoft.com/office/drawing/2014/main" id="{306B963D-67A2-4735-8C84-00E23B4C7C8F}"/>
                  </a:ext>
                </a:extLst>
              </p:cNvPr>
              <p:cNvSpPr>
                <a:spLocks noChangeArrowheads="1"/>
              </p:cNvSpPr>
              <p:nvPr/>
            </p:nvSpPr>
            <p:spPr bwMode="auto">
              <a:xfrm>
                <a:off x="-3103563" y="5014913"/>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92" name="Rectangle 80">
                <a:extLst>
                  <a:ext uri="{FF2B5EF4-FFF2-40B4-BE49-F238E27FC236}">
                    <a16:creationId xmlns:a16="http://schemas.microsoft.com/office/drawing/2014/main" id="{D2D9932B-ADEA-4AB8-8019-E0AC09131DD2}"/>
                  </a:ext>
                </a:extLst>
              </p:cNvPr>
              <p:cNvSpPr>
                <a:spLocks noChangeArrowheads="1"/>
              </p:cNvSpPr>
              <p:nvPr/>
            </p:nvSpPr>
            <p:spPr bwMode="auto">
              <a:xfrm>
                <a:off x="-3103563" y="5348288"/>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93" name="Rectangle 81">
                <a:extLst>
                  <a:ext uri="{FF2B5EF4-FFF2-40B4-BE49-F238E27FC236}">
                    <a16:creationId xmlns:a16="http://schemas.microsoft.com/office/drawing/2014/main" id="{B2FA224B-642D-4230-B92C-DCD87DE36462}"/>
                  </a:ext>
                </a:extLst>
              </p:cNvPr>
              <p:cNvSpPr>
                <a:spLocks noChangeArrowheads="1"/>
              </p:cNvSpPr>
              <p:nvPr/>
            </p:nvSpPr>
            <p:spPr bwMode="auto">
              <a:xfrm>
                <a:off x="-3103563" y="5683251"/>
                <a:ext cx="1716087" cy="184150"/>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94" name="Rectangle 82">
                <a:extLst>
                  <a:ext uri="{FF2B5EF4-FFF2-40B4-BE49-F238E27FC236}">
                    <a16:creationId xmlns:a16="http://schemas.microsoft.com/office/drawing/2014/main" id="{5CD437F9-A016-485A-87AE-5668771FA395}"/>
                  </a:ext>
                </a:extLst>
              </p:cNvPr>
              <p:cNvSpPr>
                <a:spLocks noChangeArrowheads="1"/>
              </p:cNvSpPr>
              <p:nvPr/>
            </p:nvSpPr>
            <p:spPr bwMode="auto">
              <a:xfrm>
                <a:off x="-3103563" y="6016626"/>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95" name="Rectangle 83">
                <a:extLst>
                  <a:ext uri="{FF2B5EF4-FFF2-40B4-BE49-F238E27FC236}">
                    <a16:creationId xmlns:a16="http://schemas.microsoft.com/office/drawing/2014/main" id="{FFAE1CE4-70AE-425B-85E9-E5BCC3BBF094}"/>
                  </a:ext>
                </a:extLst>
              </p:cNvPr>
              <p:cNvSpPr>
                <a:spLocks noChangeArrowheads="1"/>
              </p:cNvSpPr>
              <p:nvPr/>
            </p:nvSpPr>
            <p:spPr bwMode="auto">
              <a:xfrm>
                <a:off x="-3103563" y="6350001"/>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96" name="Rectangle 84">
                <a:extLst>
                  <a:ext uri="{FF2B5EF4-FFF2-40B4-BE49-F238E27FC236}">
                    <a16:creationId xmlns:a16="http://schemas.microsoft.com/office/drawing/2014/main" id="{1F8782CC-7064-42A7-8540-E82F448EF5A7}"/>
                  </a:ext>
                </a:extLst>
              </p:cNvPr>
              <p:cNvSpPr>
                <a:spLocks noChangeArrowheads="1"/>
              </p:cNvSpPr>
              <p:nvPr/>
            </p:nvSpPr>
            <p:spPr bwMode="auto">
              <a:xfrm>
                <a:off x="-3103563" y="6683376"/>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97" name="Rectangle 85">
                <a:extLst>
                  <a:ext uri="{FF2B5EF4-FFF2-40B4-BE49-F238E27FC236}">
                    <a16:creationId xmlns:a16="http://schemas.microsoft.com/office/drawing/2014/main" id="{9A8254B4-50D5-4A1D-99A1-97823FEB2981}"/>
                  </a:ext>
                </a:extLst>
              </p:cNvPr>
              <p:cNvSpPr>
                <a:spLocks noChangeArrowheads="1"/>
              </p:cNvSpPr>
              <p:nvPr/>
            </p:nvSpPr>
            <p:spPr bwMode="auto">
              <a:xfrm>
                <a:off x="-3103563" y="7016751"/>
                <a:ext cx="1716087" cy="18732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98" name="Rectangle 86">
                <a:extLst>
                  <a:ext uri="{FF2B5EF4-FFF2-40B4-BE49-F238E27FC236}">
                    <a16:creationId xmlns:a16="http://schemas.microsoft.com/office/drawing/2014/main" id="{83628511-37E2-4F03-B238-551786D51B22}"/>
                  </a:ext>
                </a:extLst>
              </p:cNvPr>
              <p:cNvSpPr>
                <a:spLocks noChangeArrowheads="1"/>
              </p:cNvSpPr>
              <p:nvPr/>
            </p:nvSpPr>
            <p:spPr bwMode="auto">
              <a:xfrm>
                <a:off x="-3103563" y="7350126"/>
                <a:ext cx="1716087" cy="18732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99" name="Rectangle 87">
                <a:extLst>
                  <a:ext uri="{FF2B5EF4-FFF2-40B4-BE49-F238E27FC236}">
                    <a16:creationId xmlns:a16="http://schemas.microsoft.com/office/drawing/2014/main" id="{561FC07E-2780-427D-82A2-695D38B09380}"/>
                  </a:ext>
                </a:extLst>
              </p:cNvPr>
              <p:cNvSpPr>
                <a:spLocks noChangeArrowheads="1"/>
              </p:cNvSpPr>
              <p:nvPr/>
            </p:nvSpPr>
            <p:spPr bwMode="auto">
              <a:xfrm>
                <a:off x="-2733675" y="7645401"/>
                <a:ext cx="976312" cy="67627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800" name="Rectangle 88">
                <a:extLst>
                  <a:ext uri="{FF2B5EF4-FFF2-40B4-BE49-F238E27FC236}">
                    <a16:creationId xmlns:a16="http://schemas.microsoft.com/office/drawing/2014/main" id="{A44E97F2-DF55-4AF4-887D-B5AF85177CE5}"/>
                  </a:ext>
                </a:extLst>
              </p:cNvPr>
              <p:cNvSpPr>
                <a:spLocks noChangeArrowheads="1"/>
              </p:cNvSpPr>
              <p:nvPr/>
            </p:nvSpPr>
            <p:spPr bwMode="auto">
              <a:xfrm>
                <a:off x="-2268538" y="3295651"/>
                <a:ext cx="46037" cy="50863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sp>
          <p:nvSpPr>
            <p:cNvPr id="515" name="Rectangle 240">
              <a:extLst>
                <a:ext uri="{FF2B5EF4-FFF2-40B4-BE49-F238E27FC236}">
                  <a16:creationId xmlns:a16="http://schemas.microsoft.com/office/drawing/2014/main" id="{F68534A4-F837-49D7-9731-C7113A059092}"/>
                </a:ext>
              </a:extLst>
            </p:cNvPr>
            <p:cNvSpPr/>
            <p:nvPr/>
          </p:nvSpPr>
          <p:spPr>
            <a:xfrm>
              <a:off x="3589234" y="4228380"/>
              <a:ext cx="4934270" cy="1977211"/>
            </a:xfrm>
            <a:custGeom>
              <a:avLst/>
              <a:gdLst>
                <a:gd name="connsiteX0" fmla="*/ 0 w 4934270"/>
                <a:gd name="connsiteY0" fmla="*/ 0 h 1388121"/>
                <a:gd name="connsiteX1" fmla="*/ 4934270 w 4934270"/>
                <a:gd name="connsiteY1" fmla="*/ 0 h 1388121"/>
                <a:gd name="connsiteX2" fmla="*/ 4934270 w 4934270"/>
                <a:gd name="connsiteY2" fmla="*/ 1388121 h 1388121"/>
                <a:gd name="connsiteX3" fmla="*/ 0 w 4934270"/>
                <a:gd name="connsiteY3" fmla="*/ 1388121 h 1388121"/>
                <a:gd name="connsiteX4" fmla="*/ 0 w 4934270"/>
                <a:gd name="connsiteY4" fmla="*/ 0 h 1388121"/>
                <a:gd name="connsiteX0" fmla="*/ 0 w 4934270"/>
                <a:gd name="connsiteY0" fmla="*/ 0 h 1388121"/>
                <a:gd name="connsiteX1" fmla="*/ 4934270 w 4934270"/>
                <a:gd name="connsiteY1" fmla="*/ 0 h 1388121"/>
                <a:gd name="connsiteX2" fmla="*/ 4934270 w 4934270"/>
                <a:gd name="connsiteY2" fmla="*/ 1388121 h 1388121"/>
                <a:gd name="connsiteX3" fmla="*/ 2431422 w 4934270"/>
                <a:gd name="connsiteY3" fmla="*/ 1381310 h 1388121"/>
                <a:gd name="connsiteX4" fmla="*/ 0 w 4934270"/>
                <a:gd name="connsiteY4" fmla="*/ 1388121 h 1388121"/>
                <a:gd name="connsiteX5" fmla="*/ 0 w 4934270"/>
                <a:gd name="connsiteY5" fmla="*/ 0 h 1388121"/>
                <a:gd name="connsiteX0" fmla="*/ 0 w 4934270"/>
                <a:gd name="connsiteY0" fmla="*/ 0 h 1977211"/>
                <a:gd name="connsiteX1" fmla="*/ 4934270 w 4934270"/>
                <a:gd name="connsiteY1" fmla="*/ 0 h 1977211"/>
                <a:gd name="connsiteX2" fmla="*/ 4934270 w 4934270"/>
                <a:gd name="connsiteY2" fmla="*/ 1388121 h 1977211"/>
                <a:gd name="connsiteX3" fmla="*/ 2482792 w 4934270"/>
                <a:gd name="connsiteY3" fmla="*/ 1977211 h 1977211"/>
                <a:gd name="connsiteX4" fmla="*/ 0 w 4934270"/>
                <a:gd name="connsiteY4" fmla="*/ 1388121 h 1977211"/>
                <a:gd name="connsiteX5" fmla="*/ 0 w 4934270"/>
                <a:gd name="connsiteY5" fmla="*/ 0 h 1977211"/>
                <a:gd name="connsiteX0" fmla="*/ 0 w 4934270"/>
                <a:gd name="connsiteY0" fmla="*/ 0 h 1977211"/>
                <a:gd name="connsiteX1" fmla="*/ 4934270 w 4934270"/>
                <a:gd name="connsiteY1" fmla="*/ 0 h 1977211"/>
                <a:gd name="connsiteX2" fmla="*/ 4934270 w 4934270"/>
                <a:gd name="connsiteY2" fmla="*/ 1388121 h 1977211"/>
                <a:gd name="connsiteX3" fmla="*/ 2482792 w 4934270"/>
                <a:gd name="connsiteY3" fmla="*/ 1977211 h 1977211"/>
                <a:gd name="connsiteX4" fmla="*/ 565078 w 4934270"/>
                <a:gd name="connsiteY4" fmla="*/ 1182638 h 1977211"/>
                <a:gd name="connsiteX5" fmla="*/ 0 w 4934270"/>
                <a:gd name="connsiteY5" fmla="*/ 0 h 1977211"/>
                <a:gd name="connsiteX0" fmla="*/ 0 w 4934270"/>
                <a:gd name="connsiteY0" fmla="*/ 0 h 1977211"/>
                <a:gd name="connsiteX1" fmla="*/ 4934270 w 4934270"/>
                <a:gd name="connsiteY1" fmla="*/ 0 h 1977211"/>
                <a:gd name="connsiteX2" fmla="*/ 4934270 w 4934270"/>
                <a:gd name="connsiteY2" fmla="*/ 1388121 h 1977211"/>
                <a:gd name="connsiteX3" fmla="*/ 2482792 w 4934270"/>
                <a:gd name="connsiteY3" fmla="*/ 1977211 h 1977211"/>
                <a:gd name="connsiteX4" fmla="*/ 565078 w 4934270"/>
                <a:gd name="connsiteY4" fmla="*/ 1182638 h 1977211"/>
                <a:gd name="connsiteX5" fmla="*/ 232753 w 4934270"/>
                <a:gd name="connsiteY5" fmla="*/ 600474 h 1977211"/>
                <a:gd name="connsiteX6" fmla="*/ 0 w 4934270"/>
                <a:gd name="connsiteY6" fmla="*/ 0 h 1977211"/>
                <a:gd name="connsiteX0" fmla="*/ 0 w 4934270"/>
                <a:gd name="connsiteY0" fmla="*/ 0 h 1977211"/>
                <a:gd name="connsiteX1" fmla="*/ 4934270 w 4934270"/>
                <a:gd name="connsiteY1" fmla="*/ 0 h 1977211"/>
                <a:gd name="connsiteX2" fmla="*/ 4348643 w 4934270"/>
                <a:gd name="connsiteY2" fmla="*/ 1079896 h 1977211"/>
                <a:gd name="connsiteX3" fmla="*/ 2482792 w 4934270"/>
                <a:gd name="connsiteY3" fmla="*/ 1977211 h 1977211"/>
                <a:gd name="connsiteX4" fmla="*/ 565078 w 4934270"/>
                <a:gd name="connsiteY4" fmla="*/ 1182638 h 1977211"/>
                <a:gd name="connsiteX5" fmla="*/ 232753 w 4934270"/>
                <a:gd name="connsiteY5" fmla="*/ 600474 h 1977211"/>
                <a:gd name="connsiteX6" fmla="*/ 0 w 4934270"/>
                <a:gd name="connsiteY6" fmla="*/ 0 h 1977211"/>
                <a:gd name="connsiteX0" fmla="*/ 0 w 4934270"/>
                <a:gd name="connsiteY0" fmla="*/ 0 h 1977211"/>
                <a:gd name="connsiteX1" fmla="*/ 4934270 w 4934270"/>
                <a:gd name="connsiteY1" fmla="*/ 0 h 1977211"/>
                <a:gd name="connsiteX2" fmla="*/ 4451384 w 4934270"/>
                <a:gd name="connsiteY2" fmla="*/ 1079896 h 1977211"/>
                <a:gd name="connsiteX3" fmla="*/ 2482792 w 4934270"/>
                <a:gd name="connsiteY3" fmla="*/ 1977211 h 1977211"/>
                <a:gd name="connsiteX4" fmla="*/ 565078 w 4934270"/>
                <a:gd name="connsiteY4" fmla="*/ 1182638 h 1977211"/>
                <a:gd name="connsiteX5" fmla="*/ 232753 w 4934270"/>
                <a:gd name="connsiteY5" fmla="*/ 600474 h 1977211"/>
                <a:gd name="connsiteX6" fmla="*/ 0 w 4934270"/>
                <a:gd name="connsiteY6" fmla="*/ 0 h 1977211"/>
                <a:gd name="connsiteX0" fmla="*/ 0 w 4934270"/>
                <a:gd name="connsiteY0" fmla="*/ 0 h 1977211"/>
                <a:gd name="connsiteX1" fmla="*/ 4934270 w 4934270"/>
                <a:gd name="connsiteY1" fmla="*/ 0 h 1977211"/>
                <a:gd name="connsiteX2" fmla="*/ 4451384 w 4934270"/>
                <a:gd name="connsiteY2" fmla="*/ 1079896 h 1977211"/>
                <a:gd name="connsiteX3" fmla="*/ 3654047 w 4934270"/>
                <a:gd name="connsiteY3" fmla="*/ 1730631 h 1977211"/>
                <a:gd name="connsiteX4" fmla="*/ 2482792 w 4934270"/>
                <a:gd name="connsiteY4" fmla="*/ 1977211 h 1977211"/>
                <a:gd name="connsiteX5" fmla="*/ 565078 w 4934270"/>
                <a:gd name="connsiteY5" fmla="*/ 1182638 h 1977211"/>
                <a:gd name="connsiteX6" fmla="*/ 232753 w 4934270"/>
                <a:gd name="connsiteY6" fmla="*/ 600474 h 1977211"/>
                <a:gd name="connsiteX7" fmla="*/ 0 w 4934270"/>
                <a:gd name="connsiteY7" fmla="*/ 0 h 1977211"/>
                <a:gd name="connsiteX0" fmla="*/ 0 w 4934270"/>
                <a:gd name="connsiteY0" fmla="*/ 0 h 1977211"/>
                <a:gd name="connsiteX1" fmla="*/ 4934270 w 4934270"/>
                <a:gd name="connsiteY1" fmla="*/ 0 h 1977211"/>
                <a:gd name="connsiteX2" fmla="*/ 4784204 w 4934270"/>
                <a:gd name="connsiteY2" fmla="*/ 538829 h 1977211"/>
                <a:gd name="connsiteX3" fmla="*/ 4451384 w 4934270"/>
                <a:gd name="connsiteY3" fmla="*/ 1079896 h 1977211"/>
                <a:gd name="connsiteX4" fmla="*/ 3654047 w 4934270"/>
                <a:gd name="connsiteY4" fmla="*/ 1730631 h 1977211"/>
                <a:gd name="connsiteX5" fmla="*/ 2482792 w 4934270"/>
                <a:gd name="connsiteY5" fmla="*/ 1977211 h 1977211"/>
                <a:gd name="connsiteX6" fmla="*/ 565078 w 4934270"/>
                <a:gd name="connsiteY6" fmla="*/ 1182638 h 1977211"/>
                <a:gd name="connsiteX7" fmla="*/ 232753 w 4934270"/>
                <a:gd name="connsiteY7" fmla="*/ 600474 h 1977211"/>
                <a:gd name="connsiteX8" fmla="*/ 0 w 4934270"/>
                <a:gd name="connsiteY8" fmla="*/ 0 h 1977211"/>
                <a:gd name="connsiteX0" fmla="*/ 0 w 4934270"/>
                <a:gd name="connsiteY0" fmla="*/ 0 h 1977211"/>
                <a:gd name="connsiteX1" fmla="*/ 4934270 w 4934270"/>
                <a:gd name="connsiteY1" fmla="*/ 0 h 1977211"/>
                <a:gd name="connsiteX2" fmla="*/ 4784204 w 4934270"/>
                <a:gd name="connsiteY2" fmla="*/ 538829 h 1977211"/>
                <a:gd name="connsiteX3" fmla="*/ 4451384 w 4934270"/>
                <a:gd name="connsiteY3" fmla="*/ 1079896 h 1977211"/>
                <a:gd name="connsiteX4" fmla="*/ 3654047 w 4934270"/>
                <a:gd name="connsiteY4" fmla="*/ 1730631 h 1977211"/>
                <a:gd name="connsiteX5" fmla="*/ 2482792 w 4934270"/>
                <a:gd name="connsiteY5" fmla="*/ 1977211 h 1977211"/>
                <a:gd name="connsiteX6" fmla="*/ 1424555 w 4934270"/>
                <a:gd name="connsiteY6" fmla="*/ 1761454 h 1977211"/>
                <a:gd name="connsiteX7" fmla="*/ 565078 w 4934270"/>
                <a:gd name="connsiteY7" fmla="*/ 1182638 h 1977211"/>
                <a:gd name="connsiteX8" fmla="*/ 232753 w 4934270"/>
                <a:gd name="connsiteY8" fmla="*/ 600474 h 1977211"/>
                <a:gd name="connsiteX9" fmla="*/ 0 w 4934270"/>
                <a:gd name="connsiteY9" fmla="*/ 0 h 197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4270" h="1977211">
                  <a:moveTo>
                    <a:pt x="0" y="0"/>
                  </a:moveTo>
                  <a:lnTo>
                    <a:pt x="4934270" y="0"/>
                  </a:lnTo>
                  <a:cubicBezTo>
                    <a:pt x="4863700" y="152212"/>
                    <a:pt x="4854774" y="386617"/>
                    <a:pt x="4784204" y="538829"/>
                  </a:cubicBezTo>
                  <a:lnTo>
                    <a:pt x="4451384" y="1079896"/>
                  </a:lnTo>
                  <a:cubicBezTo>
                    <a:pt x="4154782" y="1214614"/>
                    <a:pt x="3950649" y="1595913"/>
                    <a:pt x="3654047" y="1730631"/>
                  </a:cubicBezTo>
                  <a:lnTo>
                    <a:pt x="2482792" y="1977211"/>
                  </a:lnTo>
                  <a:cubicBezTo>
                    <a:pt x="2164293" y="1836798"/>
                    <a:pt x="1743054" y="1901867"/>
                    <a:pt x="1424555" y="1761454"/>
                  </a:cubicBezTo>
                  <a:lnTo>
                    <a:pt x="565078" y="1182638"/>
                  </a:lnTo>
                  <a:cubicBezTo>
                    <a:pt x="478276" y="985159"/>
                    <a:pt x="319555" y="797953"/>
                    <a:pt x="232753" y="600474"/>
                  </a:cubicBez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grpSp>
          <p:nvGrpSpPr>
            <p:cNvPr id="516" name="Group 515">
              <a:extLst>
                <a:ext uri="{FF2B5EF4-FFF2-40B4-BE49-F238E27FC236}">
                  <a16:creationId xmlns:a16="http://schemas.microsoft.com/office/drawing/2014/main" id="{283B9854-EE35-4F67-8B4C-74F014E62966}"/>
                </a:ext>
              </a:extLst>
            </p:cNvPr>
            <p:cNvGrpSpPr/>
            <p:nvPr/>
          </p:nvGrpSpPr>
          <p:grpSpPr>
            <a:xfrm flipH="1">
              <a:off x="6119326" y="2693827"/>
              <a:ext cx="326760" cy="1547420"/>
              <a:chOff x="-12871593" y="-6371766"/>
              <a:chExt cx="4894262" cy="23177501"/>
            </a:xfrm>
          </p:grpSpPr>
          <p:sp>
            <p:nvSpPr>
              <p:cNvPr id="713" name="Freeform 174">
                <a:extLst>
                  <a:ext uri="{FF2B5EF4-FFF2-40B4-BE49-F238E27FC236}">
                    <a16:creationId xmlns:a16="http://schemas.microsoft.com/office/drawing/2014/main" id="{C1052682-825E-4187-8629-253387028CD4}"/>
                  </a:ext>
                </a:extLst>
              </p:cNvPr>
              <p:cNvSpPr>
                <a:spLocks/>
              </p:cNvSpPr>
              <p:nvPr/>
            </p:nvSpPr>
            <p:spPr bwMode="auto">
              <a:xfrm>
                <a:off x="-12871593" y="-6371766"/>
                <a:ext cx="4894262" cy="23177501"/>
              </a:xfrm>
              <a:custGeom>
                <a:avLst/>
                <a:gdLst>
                  <a:gd name="T0" fmla="*/ 1438 w 1612"/>
                  <a:gd name="T1" fmla="*/ 2214 h 7643"/>
                  <a:gd name="T2" fmla="*/ 1325 w 1612"/>
                  <a:gd name="T3" fmla="*/ 2214 h 7643"/>
                  <a:gd name="T4" fmla="*/ 1325 w 1612"/>
                  <a:gd name="T5" fmla="*/ 239 h 7643"/>
                  <a:gd name="T6" fmla="*/ 1086 w 1612"/>
                  <a:gd name="T7" fmla="*/ 0 h 7643"/>
                  <a:gd name="T8" fmla="*/ 553 w 1612"/>
                  <a:gd name="T9" fmla="*/ 0 h 7643"/>
                  <a:gd name="T10" fmla="*/ 314 w 1612"/>
                  <a:gd name="T11" fmla="*/ 239 h 7643"/>
                  <a:gd name="T12" fmla="*/ 314 w 1612"/>
                  <a:gd name="T13" fmla="*/ 2214 h 7643"/>
                  <a:gd name="T14" fmla="*/ 173 w 1612"/>
                  <a:gd name="T15" fmla="*/ 2214 h 7643"/>
                  <a:gd name="T16" fmla="*/ 0 w 1612"/>
                  <a:gd name="T17" fmla="*/ 2387 h 7643"/>
                  <a:gd name="T18" fmla="*/ 0 w 1612"/>
                  <a:gd name="T19" fmla="*/ 7470 h 7643"/>
                  <a:gd name="T20" fmla="*/ 173 w 1612"/>
                  <a:gd name="T21" fmla="*/ 7643 h 7643"/>
                  <a:gd name="T22" fmla="*/ 1438 w 1612"/>
                  <a:gd name="T23" fmla="*/ 7643 h 7643"/>
                  <a:gd name="T24" fmla="*/ 1612 w 1612"/>
                  <a:gd name="T25" fmla="*/ 7470 h 7643"/>
                  <a:gd name="T26" fmla="*/ 1612 w 1612"/>
                  <a:gd name="T27" fmla="*/ 2387 h 7643"/>
                  <a:gd name="T28" fmla="*/ 1438 w 1612"/>
                  <a:gd name="T29" fmla="*/ 2214 h 7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2" h="7643">
                    <a:moveTo>
                      <a:pt x="1438" y="2214"/>
                    </a:moveTo>
                    <a:cubicBezTo>
                      <a:pt x="1325" y="2214"/>
                      <a:pt x="1325" y="2214"/>
                      <a:pt x="1325" y="2214"/>
                    </a:cubicBezTo>
                    <a:cubicBezTo>
                      <a:pt x="1325" y="239"/>
                      <a:pt x="1325" y="239"/>
                      <a:pt x="1325" y="239"/>
                    </a:cubicBezTo>
                    <a:cubicBezTo>
                      <a:pt x="1325" y="107"/>
                      <a:pt x="1218" y="0"/>
                      <a:pt x="1086" y="0"/>
                    </a:cubicBezTo>
                    <a:cubicBezTo>
                      <a:pt x="553" y="0"/>
                      <a:pt x="553" y="0"/>
                      <a:pt x="553" y="0"/>
                    </a:cubicBezTo>
                    <a:cubicBezTo>
                      <a:pt x="421" y="0"/>
                      <a:pt x="314" y="107"/>
                      <a:pt x="314" y="239"/>
                    </a:cubicBezTo>
                    <a:cubicBezTo>
                      <a:pt x="314" y="2214"/>
                      <a:pt x="314" y="2214"/>
                      <a:pt x="314" y="2214"/>
                    </a:cubicBezTo>
                    <a:cubicBezTo>
                      <a:pt x="173" y="2214"/>
                      <a:pt x="173" y="2214"/>
                      <a:pt x="173" y="2214"/>
                    </a:cubicBezTo>
                    <a:cubicBezTo>
                      <a:pt x="78" y="2214"/>
                      <a:pt x="0" y="2292"/>
                      <a:pt x="0" y="2387"/>
                    </a:cubicBezTo>
                    <a:cubicBezTo>
                      <a:pt x="0" y="7470"/>
                      <a:pt x="0" y="7470"/>
                      <a:pt x="0" y="7470"/>
                    </a:cubicBezTo>
                    <a:cubicBezTo>
                      <a:pt x="0" y="7565"/>
                      <a:pt x="78" y="7643"/>
                      <a:pt x="173" y="7643"/>
                    </a:cubicBezTo>
                    <a:cubicBezTo>
                      <a:pt x="1438" y="7643"/>
                      <a:pt x="1438" y="7643"/>
                      <a:pt x="1438" y="7643"/>
                    </a:cubicBezTo>
                    <a:cubicBezTo>
                      <a:pt x="1534" y="7643"/>
                      <a:pt x="1612" y="7565"/>
                      <a:pt x="1612" y="7470"/>
                    </a:cubicBezTo>
                    <a:cubicBezTo>
                      <a:pt x="1612" y="2387"/>
                      <a:pt x="1612" y="2387"/>
                      <a:pt x="1612" y="2387"/>
                    </a:cubicBezTo>
                    <a:cubicBezTo>
                      <a:pt x="1612" y="2292"/>
                      <a:pt x="1534" y="2214"/>
                      <a:pt x="1438" y="2214"/>
                    </a:cubicBezTo>
                    <a:close/>
                  </a:path>
                </a:pathLst>
              </a:custGeom>
              <a:solidFill>
                <a:schemeClr val="tx1">
                  <a:lumMod val="50000"/>
                  <a:lumOff val="50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grpSp>
            <p:nvGrpSpPr>
              <p:cNvPr id="714" name="Group 713">
                <a:extLst>
                  <a:ext uri="{FF2B5EF4-FFF2-40B4-BE49-F238E27FC236}">
                    <a16:creationId xmlns:a16="http://schemas.microsoft.com/office/drawing/2014/main" id="{D2B6D3E4-5F52-4878-BCB9-41B36AB34862}"/>
                  </a:ext>
                </a:extLst>
              </p:cNvPr>
              <p:cNvGrpSpPr/>
              <p:nvPr/>
            </p:nvGrpSpPr>
            <p:grpSpPr>
              <a:xfrm>
                <a:off x="-12406456" y="-5419266"/>
                <a:ext cx="3963988" cy="21551901"/>
                <a:chOff x="-12406456" y="-5419266"/>
                <a:chExt cx="3963988" cy="21551901"/>
              </a:xfrm>
              <a:solidFill>
                <a:schemeClr val="bg1"/>
              </a:solidFill>
            </p:grpSpPr>
            <p:sp>
              <p:nvSpPr>
                <p:cNvPr id="715" name="Freeform 175">
                  <a:extLst>
                    <a:ext uri="{FF2B5EF4-FFF2-40B4-BE49-F238E27FC236}">
                      <a16:creationId xmlns:a16="http://schemas.microsoft.com/office/drawing/2014/main" id="{9212AF5F-ADD8-4582-A2A1-52F101F19627}"/>
                    </a:ext>
                  </a:extLst>
                </p:cNvPr>
                <p:cNvSpPr>
                  <a:spLocks/>
                </p:cNvSpPr>
                <p:nvPr/>
              </p:nvSpPr>
              <p:spPr bwMode="auto">
                <a:xfrm>
                  <a:off x="-12406456" y="1206959"/>
                  <a:ext cx="746125" cy="749300"/>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16" name="Freeform 176">
                  <a:extLst>
                    <a:ext uri="{FF2B5EF4-FFF2-40B4-BE49-F238E27FC236}">
                      <a16:creationId xmlns:a16="http://schemas.microsoft.com/office/drawing/2014/main" id="{768ADA64-5650-410A-A431-110C5A748BA4}"/>
                    </a:ext>
                  </a:extLst>
                </p:cNvPr>
                <p:cNvSpPr>
                  <a:spLocks/>
                </p:cNvSpPr>
                <p:nvPr/>
              </p:nvSpPr>
              <p:spPr bwMode="auto">
                <a:xfrm>
                  <a:off x="-11334893" y="1206959"/>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17" name="Freeform 177">
                  <a:extLst>
                    <a:ext uri="{FF2B5EF4-FFF2-40B4-BE49-F238E27FC236}">
                      <a16:creationId xmlns:a16="http://schemas.microsoft.com/office/drawing/2014/main" id="{4083CFC9-7CCA-41E9-B3DF-291EDD6A4562}"/>
                    </a:ext>
                  </a:extLst>
                </p:cNvPr>
                <p:cNvSpPr>
                  <a:spLocks/>
                </p:cNvSpPr>
                <p:nvPr/>
              </p:nvSpPr>
              <p:spPr bwMode="auto">
                <a:xfrm>
                  <a:off x="-10263331" y="1206959"/>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18" name="Freeform 178">
                  <a:extLst>
                    <a:ext uri="{FF2B5EF4-FFF2-40B4-BE49-F238E27FC236}">
                      <a16:creationId xmlns:a16="http://schemas.microsoft.com/office/drawing/2014/main" id="{686C105D-42FB-476D-930B-543889F1B125}"/>
                    </a:ext>
                  </a:extLst>
                </p:cNvPr>
                <p:cNvSpPr>
                  <a:spLocks/>
                </p:cNvSpPr>
                <p:nvPr/>
              </p:nvSpPr>
              <p:spPr bwMode="auto">
                <a:xfrm>
                  <a:off x="-9191768" y="1206959"/>
                  <a:ext cx="749300" cy="749300"/>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19" name="Freeform 179">
                  <a:extLst>
                    <a:ext uri="{FF2B5EF4-FFF2-40B4-BE49-F238E27FC236}">
                      <a16:creationId xmlns:a16="http://schemas.microsoft.com/office/drawing/2014/main" id="{A9608334-A019-4C61-9CCD-ABA7073F78B4}"/>
                    </a:ext>
                  </a:extLst>
                </p:cNvPr>
                <p:cNvSpPr>
                  <a:spLocks/>
                </p:cNvSpPr>
                <p:nvPr/>
              </p:nvSpPr>
              <p:spPr bwMode="auto">
                <a:xfrm>
                  <a:off x="-11334893" y="-612316"/>
                  <a:ext cx="749300" cy="747713"/>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20" name="Freeform 180">
                  <a:extLst>
                    <a:ext uri="{FF2B5EF4-FFF2-40B4-BE49-F238E27FC236}">
                      <a16:creationId xmlns:a16="http://schemas.microsoft.com/office/drawing/2014/main" id="{6CF40BB1-2C99-4293-954A-5A815A981589}"/>
                    </a:ext>
                  </a:extLst>
                </p:cNvPr>
                <p:cNvSpPr>
                  <a:spLocks/>
                </p:cNvSpPr>
                <p:nvPr/>
              </p:nvSpPr>
              <p:spPr bwMode="auto">
                <a:xfrm>
                  <a:off x="-10263331" y="-612316"/>
                  <a:ext cx="749300" cy="747713"/>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21" name="Freeform 181">
                  <a:extLst>
                    <a:ext uri="{FF2B5EF4-FFF2-40B4-BE49-F238E27FC236}">
                      <a16:creationId xmlns:a16="http://schemas.microsoft.com/office/drawing/2014/main" id="{EEBF9746-11D0-46FE-8239-12B04435F6F1}"/>
                    </a:ext>
                  </a:extLst>
                </p:cNvPr>
                <p:cNvSpPr>
                  <a:spLocks/>
                </p:cNvSpPr>
                <p:nvPr/>
              </p:nvSpPr>
              <p:spPr bwMode="auto">
                <a:xfrm>
                  <a:off x="-11334893" y="-1814053"/>
                  <a:ext cx="749300" cy="749300"/>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22" name="Freeform 182">
                  <a:extLst>
                    <a:ext uri="{FF2B5EF4-FFF2-40B4-BE49-F238E27FC236}">
                      <a16:creationId xmlns:a16="http://schemas.microsoft.com/office/drawing/2014/main" id="{708F11BA-0B15-40E0-9D02-91BF61D6E257}"/>
                    </a:ext>
                  </a:extLst>
                </p:cNvPr>
                <p:cNvSpPr>
                  <a:spLocks/>
                </p:cNvSpPr>
                <p:nvPr/>
              </p:nvSpPr>
              <p:spPr bwMode="auto">
                <a:xfrm>
                  <a:off x="-10263331" y="-1814053"/>
                  <a:ext cx="749300" cy="749300"/>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23" name="Freeform 183">
                  <a:extLst>
                    <a:ext uri="{FF2B5EF4-FFF2-40B4-BE49-F238E27FC236}">
                      <a16:creationId xmlns:a16="http://schemas.microsoft.com/office/drawing/2014/main" id="{1551E159-2231-41F4-B20E-E9BCD62CEC6C}"/>
                    </a:ext>
                  </a:extLst>
                </p:cNvPr>
                <p:cNvSpPr>
                  <a:spLocks/>
                </p:cNvSpPr>
                <p:nvPr/>
              </p:nvSpPr>
              <p:spPr bwMode="auto">
                <a:xfrm>
                  <a:off x="-11334893" y="-3014203"/>
                  <a:ext cx="749300" cy="746125"/>
                </a:xfrm>
                <a:custGeom>
                  <a:avLst/>
                  <a:gdLst>
                    <a:gd name="T0" fmla="*/ 141 w 247"/>
                    <a:gd name="T1" fmla="*/ 246 h 246"/>
                    <a:gd name="T2" fmla="*/ 105 w 247"/>
                    <a:gd name="T3" fmla="*/ 246 h 246"/>
                    <a:gd name="T4" fmla="*/ 0 w 247"/>
                    <a:gd name="T5" fmla="*/ 141 h 246"/>
                    <a:gd name="T6" fmla="*/ 0 w 247"/>
                    <a:gd name="T7" fmla="*/ 105 h 246"/>
                    <a:gd name="T8" fmla="*/ 105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24" name="Freeform 184">
                  <a:extLst>
                    <a:ext uri="{FF2B5EF4-FFF2-40B4-BE49-F238E27FC236}">
                      <a16:creationId xmlns:a16="http://schemas.microsoft.com/office/drawing/2014/main" id="{1122E181-44D6-4266-8F1B-88EB499DA146}"/>
                    </a:ext>
                  </a:extLst>
                </p:cNvPr>
                <p:cNvSpPr>
                  <a:spLocks/>
                </p:cNvSpPr>
                <p:nvPr/>
              </p:nvSpPr>
              <p:spPr bwMode="auto">
                <a:xfrm>
                  <a:off x="-10263331" y="-3014203"/>
                  <a:ext cx="749300" cy="746125"/>
                </a:xfrm>
                <a:custGeom>
                  <a:avLst/>
                  <a:gdLst>
                    <a:gd name="T0" fmla="*/ 141 w 247"/>
                    <a:gd name="T1" fmla="*/ 246 h 246"/>
                    <a:gd name="T2" fmla="*/ 106 w 247"/>
                    <a:gd name="T3" fmla="*/ 246 h 246"/>
                    <a:gd name="T4" fmla="*/ 0 w 247"/>
                    <a:gd name="T5" fmla="*/ 141 h 246"/>
                    <a:gd name="T6" fmla="*/ 0 w 247"/>
                    <a:gd name="T7" fmla="*/ 105 h 246"/>
                    <a:gd name="T8" fmla="*/ 106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6" y="246"/>
                        <a:pt x="106" y="246"/>
                        <a:pt x="106" y="246"/>
                      </a:cubicBezTo>
                      <a:cubicBezTo>
                        <a:pt x="47" y="246"/>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25" name="Freeform 185">
                  <a:extLst>
                    <a:ext uri="{FF2B5EF4-FFF2-40B4-BE49-F238E27FC236}">
                      <a16:creationId xmlns:a16="http://schemas.microsoft.com/office/drawing/2014/main" id="{DD52E734-0EA1-4658-AC3A-5727ABAE6B1F}"/>
                    </a:ext>
                  </a:extLst>
                </p:cNvPr>
                <p:cNvSpPr>
                  <a:spLocks/>
                </p:cNvSpPr>
                <p:nvPr/>
              </p:nvSpPr>
              <p:spPr bwMode="auto">
                <a:xfrm>
                  <a:off x="-11334893" y="-4219116"/>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26" name="Freeform 186">
                  <a:extLst>
                    <a:ext uri="{FF2B5EF4-FFF2-40B4-BE49-F238E27FC236}">
                      <a16:creationId xmlns:a16="http://schemas.microsoft.com/office/drawing/2014/main" id="{C00C59A3-B780-4AE4-A6F6-4E84299A6824}"/>
                    </a:ext>
                  </a:extLst>
                </p:cNvPr>
                <p:cNvSpPr>
                  <a:spLocks/>
                </p:cNvSpPr>
                <p:nvPr/>
              </p:nvSpPr>
              <p:spPr bwMode="auto">
                <a:xfrm>
                  <a:off x="-10263331" y="-4219116"/>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27" name="Freeform 187">
                  <a:extLst>
                    <a:ext uri="{FF2B5EF4-FFF2-40B4-BE49-F238E27FC236}">
                      <a16:creationId xmlns:a16="http://schemas.microsoft.com/office/drawing/2014/main" id="{02086368-4179-4A38-8DC7-3D4DDE55637D}"/>
                    </a:ext>
                  </a:extLst>
                </p:cNvPr>
                <p:cNvSpPr>
                  <a:spLocks/>
                </p:cNvSpPr>
                <p:nvPr/>
              </p:nvSpPr>
              <p:spPr bwMode="auto">
                <a:xfrm>
                  <a:off x="-11334893" y="-5419266"/>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28" name="Freeform 188">
                  <a:extLst>
                    <a:ext uri="{FF2B5EF4-FFF2-40B4-BE49-F238E27FC236}">
                      <a16:creationId xmlns:a16="http://schemas.microsoft.com/office/drawing/2014/main" id="{58948456-8E96-477B-A518-054BD7C23F65}"/>
                    </a:ext>
                  </a:extLst>
                </p:cNvPr>
                <p:cNvSpPr>
                  <a:spLocks/>
                </p:cNvSpPr>
                <p:nvPr/>
              </p:nvSpPr>
              <p:spPr bwMode="auto">
                <a:xfrm>
                  <a:off x="-10263331" y="-5419266"/>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29" name="Freeform 189">
                  <a:extLst>
                    <a:ext uri="{FF2B5EF4-FFF2-40B4-BE49-F238E27FC236}">
                      <a16:creationId xmlns:a16="http://schemas.microsoft.com/office/drawing/2014/main" id="{12236068-5FC4-49A5-B232-31935ABE534D}"/>
                    </a:ext>
                  </a:extLst>
                </p:cNvPr>
                <p:cNvSpPr>
                  <a:spLocks/>
                </p:cNvSpPr>
                <p:nvPr/>
              </p:nvSpPr>
              <p:spPr bwMode="auto">
                <a:xfrm>
                  <a:off x="-12406456" y="2219784"/>
                  <a:ext cx="746125" cy="749300"/>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30" name="Freeform 190">
                  <a:extLst>
                    <a:ext uri="{FF2B5EF4-FFF2-40B4-BE49-F238E27FC236}">
                      <a16:creationId xmlns:a16="http://schemas.microsoft.com/office/drawing/2014/main" id="{EC20B1A9-B1CD-4DB9-91BC-3CFF63FC005E}"/>
                    </a:ext>
                  </a:extLst>
                </p:cNvPr>
                <p:cNvSpPr>
                  <a:spLocks/>
                </p:cNvSpPr>
                <p:nvPr/>
              </p:nvSpPr>
              <p:spPr bwMode="auto">
                <a:xfrm>
                  <a:off x="-11334893" y="2219784"/>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31" name="Freeform 191">
                  <a:extLst>
                    <a:ext uri="{FF2B5EF4-FFF2-40B4-BE49-F238E27FC236}">
                      <a16:creationId xmlns:a16="http://schemas.microsoft.com/office/drawing/2014/main" id="{D446F41E-A854-4C0D-966B-F1F7A612BE88}"/>
                    </a:ext>
                  </a:extLst>
                </p:cNvPr>
                <p:cNvSpPr>
                  <a:spLocks/>
                </p:cNvSpPr>
                <p:nvPr/>
              </p:nvSpPr>
              <p:spPr bwMode="auto">
                <a:xfrm>
                  <a:off x="-10263331" y="2219784"/>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32" name="Freeform 192">
                  <a:extLst>
                    <a:ext uri="{FF2B5EF4-FFF2-40B4-BE49-F238E27FC236}">
                      <a16:creationId xmlns:a16="http://schemas.microsoft.com/office/drawing/2014/main" id="{9649884F-4B08-46B8-95BC-D55892050332}"/>
                    </a:ext>
                  </a:extLst>
                </p:cNvPr>
                <p:cNvSpPr>
                  <a:spLocks/>
                </p:cNvSpPr>
                <p:nvPr/>
              </p:nvSpPr>
              <p:spPr bwMode="auto">
                <a:xfrm>
                  <a:off x="-9191768" y="2219784"/>
                  <a:ext cx="749300" cy="749300"/>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33" name="Freeform 193">
                  <a:extLst>
                    <a:ext uri="{FF2B5EF4-FFF2-40B4-BE49-F238E27FC236}">
                      <a16:creationId xmlns:a16="http://schemas.microsoft.com/office/drawing/2014/main" id="{B93EACB9-8EDA-410D-8998-DDB972DD5794}"/>
                    </a:ext>
                  </a:extLst>
                </p:cNvPr>
                <p:cNvSpPr>
                  <a:spLocks/>
                </p:cNvSpPr>
                <p:nvPr/>
              </p:nvSpPr>
              <p:spPr bwMode="auto">
                <a:xfrm>
                  <a:off x="-12406456" y="3232609"/>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8"/>
                        <a:pt x="47" y="0"/>
                        <a:pt x="105" y="0"/>
                      </a:cubicBezTo>
                      <a:cubicBezTo>
                        <a:pt x="141" y="0"/>
                        <a:pt x="141" y="0"/>
                        <a:pt x="141" y="0"/>
                      </a:cubicBezTo>
                      <a:cubicBezTo>
                        <a:pt x="199" y="0"/>
                        <a:pt x="246" y="48"/>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34" name="Freeform 194">
                  <a:extLst>
                    <a:ext uri="{FF2B5EF4-FFF2-40B4-BE49-F238E27FC236}">
                      <a16:creationId xmlns:a16="http://schemas.microsoft.com/office/drawing/2014/main" id="{8A3E67F4-86B8-494D-952A-3D96588ADC65}"/>
                    </a:ext>
                  </a:extLst>
                </p:cNvPr>
                <p:cNvSpPr>
                  <a:spLocks/>
                </p:cNvSpPr>
                <p:nvPr/>
              </p:nvSpPr>
              <p:spPr bwMode="auto">
                <a:xfrm>
                  <a:off x="-11334893" y="3232609"/>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8"/>
                        <a:pt x="47" y="0"/>
                        <a:pt x="105" y="0"/>
                      </a:cubicBezTo>
                      <a:cubicBezTo>
                        <a:pt x="141" y="0"/>
                        <a:pt x="141" y="0"/>
                        <a:pt x="141" y="0"/>
                      </a:cubicBezTo>
                      <a:cubicBezTo>
                        <a:pt x="199" y="0"/>
                        <a:pt x="247" y="48"/>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35" name="Freeform 195">
                  <a:extLst>
                    <a:ext uri="{FF2B5EF4-FFF2-40B4-BE49-F238E27FC236}">
                      <a16:creationId xmlns:a16="http://schemas.microsoft.com/office/drawing/2014/main" id="{52DFE376-E5E8-4789-8EA7-38F0FBC36534}"/>
                    </a:ext>
                  </a:extLst>
                </p:cNvPr>
                <p:cNvSpPr>
                  <a:spLocks/>
                </p:cNvSpPr>
                <p:nvPr/>
              </p:nvSpPr>
              <p:spPr bwMode="auto">
                <a:xfrm>
                  <a:off x="-10263331" y="3232609"/>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8"/>
                        <a:pt x="47" y="0"/>
                        <a:pt x="106" y="0"/>
                      </a:cubicBezTo>
                      <a:cubicBezTo>
                        <a:pt x="141" y="0"/>
                        <a:pt x="141" y="0"/>
                        <a:pt x="141" y="0"/>
                      </a:cubicBezTo>
                      <a:cubicBezTo>
                        <a:pt x="200" y="0"/>
                        <a:pt x="247" y="48"/>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36" name="Freeform 196">
                  <a:extLst>
                    <a:ext uri="{FF2B5EF4-FFF2-40B4-BE49-F238E27FC236}">
                      <a16:creationId xmlns:a16="http://schemas.microsoft.com/office/drawing/2014/main" id="{F1AE0270-7580-4DBC-BADD-EB66819D59A6}"/>
                    </a:ext>
                  </a:extLst>
                </p:cNvPr>
                <p:cNvSpPr>
                  <a:spLocks/>
                </p:cNvSpPr>
                <p:nvPr/>
              </p:nvSpPr>
              <p:spPr bwMode="auto">
                <a:xfrm>
                  <a:off x="-9191768" y="3232609"/>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8"/>
                        <a:pt x="48" y="0"/>
                        <a:pt x="106" y="0"/>
                      </a:cubicBezTo>
                      <a:cubicBezTo>
                        <a:pt x="142" y="0"/>
                        <a:pt x="142" y="0"/>
                        <a:pt x="142" y="0"/>
                      </a:cubicBezTo>
                      <a:cubicBezTo>
                        <a:pt x="200" y="0"/>
                        <a:pt x="247" y="48"/>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37" name="Freeform 197">
                  <a:extLst>
                    <a:ext uri="{FF2B5EF4-FFF2-40B4-BE49-F238E27FC236}">
                      <a16:creationId xmlns:a16="http://schemas.microsoft.com/office/drawing/2014/main" id="{A16BBEF9-3DD5-405C-8EC6-BD6C5B8B8EF2}"/>
                    </a:ext>
                  </a:extLst>
                </p:cNvPr>
                <p:cNvSpPr>
                  <a:spLocks/>
                </p:cNvSpPr>
                <p:nvPr/>
              </p:nvSpPr>
              <p:spPr bwMode="auto">
                <a:xfrm>
                  <a:off x="-12406456" y="4245434"/>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38" name="Freeform 198">
                  <a:extLst>
                    <a:ext uri="{FF2B5EF4-FFF2-40B4-BE49-F238E27FC236}">
                      <a16:creationId xmlns:a16="http://schemas.microsoft.com/office/drawing/2014/main" id="{7BB67711-F42C-4167-AFB8-C7352FB0F769}"/>
                    </a:ext>
                  </a:extLst>
                </p:cNvPr>
                <p:cNvSpPr>
                  <a:spLocks/>
                </p:cNvSpPr>
                <p:nvPr/>
              </p:nvSpPr>
              <p:spPr bwMode="auto">
                <a:xfrm>
                  <a:off x="-11334893" y="4245434"/>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39" name="Freeform 199">
                  <a:extLst>
                    <a:ext uri="{FF2B5EF4-FFF2-40B4-BE49-F238E27FC236}">
                      <a16:creationId xmlns:a16="http://schemas.microsoft.com/office/drawing/2014/main" id="{E3030F41-F6D5-4A04-8882-F305DCC23C66}"/>
                    </a:ext>
                  </a:extLst>
                </p:cNvPr>
                <p:cNvSpPr>
                  <a:spLocks/>
                </p:cNvSpPr>
                <p:nvPr/>
              </p:nvSpPr>
              <p:spPr bwMode="auto">
                <a:xfrm>
                  <a:off x="-10263331" y="4245434"/>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40" name="Freeform 200">
                  <a:extLst>
                    <a:ext uri="{FF2B5EF4-FFF2-40B4-BE49-F238E27FC236}">
                      <a16:creationId xmlns:a16="http://schemas.microsoft.com/office/drawing/2014/main" id="{F9F347D1-38C5-481D-8063-43737DA6968E}"/>
                    </a:ext>
                  </a:extLst>
                </p:cNvPr>
                <p:cNvSpPr>
                  <a:spLocks/>
                </p:cNvSpPr>
                <p:nvPr/>
              </p:nvSpPr>
              <p:spPr bwMode="auto">
                <a:xfrm>
                  <a:off x="-9191768" y="4245434"/>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41" name="Freeform 201">
                  <a:extLst>
                    <a:ext uri="{FF2B5EF4-FFF2-40B4-BE49-F238E27FC236}">
                      <a16:creationId xmlns:a16="http://schemas.microsoft.com/office/drawing/2014/main" id="{BCABCE61-2799-40FC-8C9B-7360385804D3}"/>
                    </a:ext>
                  </a:extLst>
                </p:cNvPr>
                <p:cNvSpPr>
                  <a:spLocks/>
                </p:cNvSpPr>
                <p:nvPr/>
              </p:nvSpPr>
              <p:spPr bwMode="auto">
                <a:xfrm>
                  <a:off x="-12406456" y="5258260"/>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42" name="Freeform 202">
                  <a:extLst>
                    <a:ext uri="{FF2B5EF4-FFF2-40B4-BE49-F238E27FC236}">
                      <a16:creationId xmlns:a16="http://schemas.microsoft.com/office/drawing/2014/main" id="{E015A29F-9364-4F6E-95F1-08805D182115}"/>
                    </a:ext>
                  </a:extLst>
                </p:cNvPr>
                <p:cNvSpPr>
                  <a:spLocks/>
                </p:cNvSpPr>
                <p:nvPr/>
              </p:nvSpPr>
              <p:spPr bwMode="auto">
                <a:xfrm>
                  <a:off x="-11334893" y="5258260"/>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43" name="Freeform 203">
                  <a:extLst>
                    <a:ext uri="{FF2B5EF4-FFF2-40B4-BE49-F238E27FC236}">
                      <a16:creationId xmlns:a16="http://schemas.microsoft.com/office/drawing/2014/main" id="{5598978A-0213-4B45-BD24-840A71E7D606}"/>
                    </a:ext>
                  </a:extLst>
                </p:cNvPr>
                <p:cNvSpPr>
                  <a:spLocks/>
                </p:cNvSpPr>
                <p:nvPr/>
              </p:nvSpPr>
              <p:spPr bwMode="auto">
                <a:xfrm>
                  <a:off x="-10263331" y="5258260"/>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44" name="Freeform 204">
                  <a:extLst>
                    <a:ext uri="{FF2B5EF4-FFF2-40B4-BE49-F238E27FC236}">
                      <a16:creationId xmlns:a16="http://schemas.microsoft.com/office/drawing/2014/main" id="{F9F02001-499C-45C1-89B4-ED01A33D5215}"/>
                    </a:ext>
                  </a:extLst>
                </p:cNvPr>
                <p:cNvSpPr>
                  <a:spLocks/>
                </p:cNvSpPr>
                <p:nvPr/>
              </p:nvSpPr>
              <p:spPr bwMode="auto">
                <a:xfrm>
                  <a:off x="-9191768" y="5258260"/>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45" name="Freeform 205">
                  <a:extLst>
                    <a:ext uri="{FF2B5EF4-FFF2-40B4-BE49-F238E27FC236}">
                      <a16:creationId xmlns:a16="http://schemas.microsoft.com/office/drawing/2014/main" id="{A435F6C6-3B98-4C5D-A23D-A970CC9B355F}"/>
                    </a:ext>
                  </a:extLst>
                </p:cNvPr>
                <p:cNvSpPr>
                  <a:spLocks/>
                </p:cNvSpPr>
                <p:nvPr/>
              </p:nvSpPr>
              <p:spPr bwMode="auto">
                <a:xfrm>
                  <a:off x="-12406456" y="6271085"/>
                  <a:ext cx="746125" cy="749300"/>
                </a:xfrm>
                <a:custGeom>
                  <a:avLst/>
                  <a:gdLst>
                    <a:gd name="T0" fmla="*/ 141 w 246"/>
                    <a:gd name="T1" fmla="*/ 247 h 247"/>
                    <a:gd name="T2" fmla="*/ 105 w 246"/>
                    <a:gd name="T3" fmla="*/ 247 h 247"/>
                    <a:gd name="T4" fmla="*/ 0 w 246"/>
                    <a:gd name="T5" fmla="*/ 141 h 247"/>
                    <a:gd name="T6" fmla="*/ 0 w 246"/>
                    <a:gd name="T7" fmla="*/ 105 h 247"/>
                    <a:gd name="T8" fmla="*/ 105 w 246"/>
                    <a:gd name="T9" fmla="*/ 0 h 247"/>
                    <a:gd name="T10" fmla="*/ 141 w 246"/>
                    <a:gd name="T11" fmla="*/ 0 h 247"/>
                    <a:gd name="T12" fmla="*/ 246 w 246"/>
                    <a:gd name="T13" fmla="*/ 105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46" name="Freeform 206">
                  <a:extLst>
                    <a:ext uri="{FF2B5EF4-FFF2-40B4-BE49-F238E27FC236}">
                      <a16:creationId xmlns:a16="http://schemas.microsoft.com/office/drawing/2014/main" id="{903A0529-C1F5-4C0B-8226-C132EF53F46E}"/>
                    </a:ext>
                  </a:extLst>
                </p:cNvPr>
                <p:cNvSpPr>
                  <a:spLocks/>
                </p:cNvSpPr>
                <p:nvPr/>
              </p:nvSpPr>
              <p:spPr bwMode="auto">
                <a:xfrm>
                  <a:off x="-11334893" y="6271085"/>
                  <a:ext cx="749300" cy="749300"/>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47" name="Freeform 207">
                  <a:extLst>
                    <a:ext uri="{FF2B5EF4-FFF2-40B4-BE49-F238E27FC236}">
                      <a16:creationId xmlns:a16="http://schemas.microsoft.com/office/drawing/2014/main" id="{82E88619-513C-491B-A172-A21A3480D8AD}"/>
                    </a:ext>
                  </a:extLst>
                </p:cNvPr>
                <p:cNvSpPr>
                  <a:spLocks/>
                </p:cNvSpPr>
                <p:nvPr/>
              </p:nvSpPr>
              <p:spPr bwMode="auto">
                <a:xfrm>
                  <a:off x="-10263331" y="6271085"/>
                  <a:ext cx="749300" cy="749300"/>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48" name="Freeform 208">
                  <a:extLst>
                    <a:ext uri="{FF2B5EF4-FFF2-40B4-BE49-F238E27FC236}">
                      <a16:creationId xmlns:a16="http://schemas.microsoft.com/office/drawing/2014/main" id="{2639B178-B952-428F-A5F4-3D263A8AB372}"/>
                    </a:ext>
                  </a:extLst>
                </p:cNvPr>
                <p:cNvSpPr>
                  <a:spLocks/>
                </p:cNvSpPr>
                <p:nvPr/>
              </p:nvSpPr>
              <p:spPr bwMode="auto">
                <a:xfrm>
                  <a:off x="-9191768" y="6271085"/>
                  <a:ext cx="749300" cy="749300"/>
                </a:xfrm>
                <a:custGeom>
                  <a:avLst/>
                  <a:gdLst>
                    <a:gd name="T0" fmla="*/ 142 w 247"/>
                    <a:gd name="T1" fmla="*/ 247 h 247"/>
                    <a:gd name="T2" fmla="*/ 106 w 247"/>
                    <a:gd name="T3" fmla="*/ 247 h 247"/>
                    <a:gd name="T4" fmla="*/ 0 w 247"/>
                    <a:gd name="T5" fmla="*/ 141 h 247"/>
                    <a:gd name="T6" fmla="*/ 0 w 247"/>
                    <a:gd name="T7" fmla="*/ 105 h 247"/>
                    <a:gd name="T8" fmla="*/ 106 w 247"/>
                    <a:gd name="T9" fmla="*/ 0 h 247"/>
                    <a:gd name="T10" fmla="*/ 142 w 247"/>
                    <a:gd name="T11" fmla="*/ 0 h 247"/>
                    <a:gd name="T12" fmla="*/ 247 w 247"/>
                    <a:gd name="T13" fmla="*/ 105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49" name="Freeform 209">
                  <a:extLst>
                    <a:ext uri="{FF2B5EF4-FFF2-40B4-BE49-F238E27FC236}">
                      <a16:creationId xmlns:a16="http://schemas.microsoft.com/office/drawing/2014/main" id="{C27E3278-4D9E-4BD0-81BC-201A101F4228}"/>
                    </a:ext>
                  </a:extLst>
                </p:cNvPr>
                <p:cNvSpPr>
                  <a:spLocks/>
                </p:cNvSpPr>
                <p:nvPr/>
              </p:nvSpPr>
              <p:spPr bwMode="auto">
                <a:xfrm>
                  <a:off x="-12406456" y="7283910"/>
                  <a:ext cx="746125" cy="749300"/>
                </a:xfrm>
                <a:custGeom>
                  <a:avLst/>
                  <a:gdLst>
                    <a:gd name="T0" fmla="*/ 141 w 246"/>
                    <a:gd name="T1" fmla="*/ 247 h 247"/>
                    <a:gd name="T2" fmla="*/ 105 w 246"/>
                    <a:gd name="T3" fmla="*/ 247 h 247"/>
                    <a:gd name="T4" fmla="*/ 0 w 246"/>
                    <a:gd name="T5" fmla="*/ 141 h 247"/>
                    <a:gd name="T6" fmla="*/ 0 w 246"/>
                    <a:gd name="T7" fmla="*/ 105 h 247"/>
                    <a:gd name="T8" fmla="*/ 105 w 246"/>
                    <a:gd name="T9" fmla="*/ 0 h 247"/>
                    <a:gd name="T10" fmla="*/ 141 w 246"/>
                    <a:gd name="T11" fmla="*/ 0 h 247"/>
                    <a:gd name="T12" fmla="*/ 246 w 246"/>
                    <a:gd name="T13" fmla="*/ 105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50" name="Freeform 210">
                  <a:extLst>
                    <a:ext uri="{FF2B5EF4-FFF2-40B4-BE49-F238E27FC236}">
                      <a16:creationId xmlns:a16="http://schemas.microsoft.com/office/drawing/2014/main" id="{82EBC53E-19B6-49B4-9204-BA0BA4252420}"/>
                    </a:ext>
                  </a:extLst>
                </p:cNvPr>
                <p:cNvSpPr>
                  <a:spLocks/>
                </p:cNvSpPr>
                <p:nvPr/>
              </p:nvSpPr>
              <p:spPr bwMode="auto">
                <a:xfrm>
                  <a:off x="-11334893" y="7283910"/>
                  <a:ext cx="749300" cy="749300"/>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51" name="Freeform 211">
                  <a:extLst>
                    <a:ext uri="{FF2B5EF4-FFF2-40B4-BE49-F238E27FC236}">
                      <a16:creationId xmlns:a16="http://schemas.microsoft.com/office/drawing/2014/main" id="{814702E1-4631-4971-A145-98DAF6D42BCB}"/>
                    </a:ext>
                  </a:extLst>
                </p:cNvPr>
                <p:cNvSpPr>
                  <a:spLocks/>
                </p:cNvSpPr>
                <p:nvPr/>
              </p:nvSpPr>
              <p:spPr bwMode="auto">
                <a:xfrm>
                  <a:off x="-10263331" y="7283910"/>
                  <a:ext cx="749300" cy="749300"/>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52" name="Freeform 212">
                  <a:extLst>
                    <a:ext uri="{FF2B5EF4-FFF2-40B4-BE49-F238E27FC236}">
                      <a16:creationId xmlns:a16="http://schemas.microsoft.com/office/drawing/2014/main" id="{B18F0ED4-8328-4B6D-B492-06827E8D5CE4}"/>
                    </a:ext>
                  </a:extLst>
                </p:cNvPr>
                <p:cNvSpPr>
                  <a:spLocks/>
                </p:cNvSpPr>
                <p:nvPr/>
              </p:nvSpPr>
              <p:spPr bwMode="auto">
                <a:xfrm>
                  <a:off x="-9191768" y="7283910"/>
                  <a:ext cx="749300" cy="749300"/>
                </a:xfrm>
                <a:custGeom>
                  <a:avLst/>
                  <a:gdLst>
                    <a:gd name="T0" fmla="*/ 142 w 247"/>
                    <a:gd name="T1" fmla="*/ 247 h 247"/>
                    <a:gd name="T2" fmla="*/ 106 w 247"/>
                    <a:gd name="T3" fmla="*/ 247 h 247"/>
                    <a:gd name="T4" fmla="*/ 0 w 247"/>
                    <a:gd name="T5" fmla="*/ 141 h 247"/>
                    <a:gd name="T6" fmla="*/ 0 w 247"/>
                    <a:gd name="T7" fmla="*/ 105 h 247"/>
                    <a:gd name="T8" fmla="*/ 106 w 247"/>
                    <a:gd name="T9" fmla="*/ 0 h 247"/>
                    <a:gd name="T10" fmla="*/ 142 w 247"/>
                    <a:gd name="T11" fmla="*/ 0 h 247"/>
                    <a:gd name="T12" fmla="*/ 247 w 247"/>
                    <a:gd name="T13" fmla="*/ 105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53" name="Freeform 213">
                  <a:extLst>
                    <a:ext uri="{FF2B5EF4-FFF2-40B4-BE49-F238E27FC236}">
                      <a16:creationId xmlns:a16="http://schemas.microsoft.com/office/drawing/2014/main" id="{650537D5-3D84-464F-B485-327A70DF454E}"/>
                    </a:ext>
                  </a:extLst>
                </p:cNvPr>
                <p:cNvSpPr>
                  <a:spLocks/>
                </p:cNvSpPr>
                <p:nvPr/>
              </p:nvSpPr>
              <p:spPr bwMode="auto">
                <a:xfrm>
                  <a:off x="-12406456" y="8296735"/>
                  <a:ext cx="746125" cy="746125"/>
                </a:xfrm>
                <a:custGeom>
                  <a:avLst/>
                  <a:gdLst>
                    <a:gd name="T0" fmla="*/ 141 w 246"/>
                    <a:gd name="T1" fmla="*/ 246 h 246"/>
                    <a:gd name="T2" fmla="*/ 105 w 246"/>
                    <a:gd name="T3" fmla="*/ 246 h 246"/>
                    <a:gd name="T4" fmla="*/ 0 w 246"/>
                    <a:gd name="T5" fmla="*/ 141 h 246"/>
                    <a:gd name="T6" fmla="*/ 0 w 246"/>
                    <a:gd name="T7" fmla="*/ 105 h 246"/>
                    <a:gd name="T8" fmla="*/ 105 w 246"/>
                    <a:gd name="T9" fmla="*/ 0 h 246"/>
                    <a:gd name="T10" fmla="*/ 141 w 246"/>
                    <a:gd name="T11" fmla="*/ 0 h 246"/>
                    <a:gd name="T12" fmla="*/ 246 w 246"/>
                    <a:gd name="T13" fmla="*/ 105 h 246"/>
                    <a:gd name="T14" fmla="*/ 246 w 246"/>
                    <a:gd name="T15" fmla="*/ 141 h 246"/>
                    <a:gd name="T16" fmla="*/ 141 w 246"/>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54" name="Freeform 214">
                  <a:extLst>
                    <a:ext uri="{FF2B5EF4-FFF2-40B4-BE49-F238E27FC236}">
                      <a16:creationId xmlns:a16="http://schemas.microsoft.com/office/drawing/2014/main" id="{B6630E48-3D65-4321-9CE8-CB587E919005}"/>
                    </a:ext>
                  </a:extLst>
                </p:cNvPr>
                <p:cNvSpPr>
                  <a:spLocks/>
                </p:cNvSpPr>
                <p:nvPr/>
              </p:nvSpPr>
              <p:spPr bwMode="auto">
                <a:xfrm>
                  <a:off x="-11334893" y="8296735"/>
                  <a:ext cx="749300" cy="746125"/>
                </a:xfrm>
                <a:custGeom>
                  <a:avLst/>
                  <a:gdLst>
                    <a:gd name="T0" fmla="*/ 141 w 247"/>
                    <a:gd name="T1" fmla="*/ 246 h 246"/>
                    <a:gd name="T2" fmla="*/ 105 w 247"/>
                    <a:gd name="T3" fmla="*/ 246 h 246"/>
                    <a:gd name="T4" fmla="*/ 0 w 247"/>
                    <a:gd name="T5" fmla="*/ 141 h 246"/>
                    <a:gd name="T6" fmla="*/ 0 w 247"/>
                    <a:gd name="T7" fmla="*/ 105 h 246"/>
                    <a:gd name="T8" fmla="*/ 105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55" name="Freeform 215">
                  <a:extLst>
                    <a:ext uri="{FF2B5EF4-FFF2-40B4-BE49-F238E27FC236}">
                      <a16:creationId xmlns:a16="http://schemas.microsoft.com/office/drawing/2014/main" id="{D8608719-F040-4625-B7C9-C53DB7EFCC14}"/>
                    </a:ext>
                  </a:extLst>
                </p:cNvPr>
                <p:cNvSpPr>
                  <a:spLocks/>
                </p:cNvSpPr>
                <p:nvPr/>
              </p:nvSpPr>
              <p:spPr bwMode="auto">
                <a:xfrm>
                  <a:off x="-10263331" y="8296735"/>
                  <a:ext cx="749300" cy="746125"/>
                </a:xfrm>
                <a:custGeom>
                  <a:avLst/>
                  <a:gdLst>
                    <a:gd name="T0" fmla="*/ 141 w 247"/>
                    <a:gd name="T1" fmla="*/ 246 h 246"/>
                    <a:gd name="T2" fmla="*/ 106 w 247"/>
                    <a:gd name="T3" fmla="*/ 246 h 246"/>
                    <a:gd name="T4" fmla="*/ 0 w 247"/>
                    <a:gd name="T5" fmla="*/ 141 h 246"/>
                    <a:gd name="T6" fmla="*/ 0 w 247"/>
                    <a:gd name="T7" fmla="*/ 105 h 246"/>
                    <a:gd name="T8" fmla="*/ 106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6" y="246"/>
                        <a:pt x="106" y="246"/>
                        <a:pt x="106" y="246"/>
                      </a:cubicBezTo>
                      <a:cubicBezTo>
                        <a:pt x="47" y="246"/>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56" name="Freeform 216">
                  <a:extLst>
                    <a:ext uri="{FF2B5EF4-FFF2-40B4-BE49-F238E27FC236}">
                      <a16:creationId xmlns:a16="http://schemas.microsoft.com/office/drawing/2014/main" id="{F350ADEF-6B13-47F3-A68E-1B1694E3E482}"/>
                    </a:ext>
                  </a:extLst>
                </p:cNvPr>
                <p:cNvSpPr>
                  <a:spLocks/>
                </p:cNvSpPr>
                <p:nvPr/>
              </p:nvSpPr>
              <p:spPr bwMode="auto">
                <a:xfrm>
                  <a:off x="-9191768" y="8296735"/>
                  <a:ext cx="749300" cy="746125"/>
                </a:xfrm>
                <a:custGeom>
                  <a:avLst/>
                  <a:gdLst>
                    <a:gd name="T0" fmla="*/ 142 w 247"/>
                    <a:gd name="T1" fmla="*/ 246 h 246"/>
                    <a:gd name="T2" fmla="*/ 106 w 247"/>
                    <a:gd name="T3" fmla="*/ 246 h 246"/>
                    <a:gd name="T4" fmla="*/ 0 w 247"/>
                    <a:gd name="T5" fmla="*/ 141 h 246"/>
                    <a:gd name="T6" fmla="*/ 0 w 247"/>
                    <a:gd name="T7" fmla="*/ 105 h 246"/>
                    <a:gd name="T8" fmla="*/ 106 w 247"/>
                    <a:gd name="T9" fmla="*/ 0 h 246"/>
                    <a:gd name="T10" fmla="*/ 142 w 247"/>
                    <a:gd name="T11" fmla="*/ 0 h 246"/>
                    <a:gd name="T12" fmla="*/ 247 w 247"/>
                    <a:gd name="T13" fmla="*/ 105 h 246"/>
                    <a:gd name="T14" fmla="*/ 247 w 247"/>
                    <a:gd name="T15" fmla="*/ 141 h 246"/>
                    <a:gd name="T16" fmla="*/ 142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2" y="246"/>
                      </a:moveTo>
                      <a:cubicBezTo>
                        <a:pt x="106" y="246"/>
                        <a:pt x="106" y="246"/>
                        <a:pt x="106" y="246"/>
                      </a:cubicBezTo>
                      <a:cubicBezTo>
                        <a:pt x="48" y="246"/>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6"/>
                        <a:pt x="142"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57" name="Freeform 217">
                  <a:extLst>
                    <a:ext uri="{FF2B5EF4-FFF2-40B4-BE49-F238E27FC236}">
                      <a16:creationId xmlns:a16="http://schemas.microsoft.com/office/drawing/2014/main" id="{45FAC927-3D98-42F3-9989-FCD32D9EB7F1}"/>
                    </a:ext>
                  </a:extLst>
                </p:cNvPr>
                <p:cNvSpPr>
                  <a:spLocks/>
                </p:cNvSpPr>
                <p:nvPr/>
              </p:nvSpPr>
              <p:spPr bwMode="auto">
                <a:xfrm>
                  <a:off x="-12406456" y="9309560"/>
                  <a:ext cx="746125" cy="746125"/>
                </a:xfrm>
                <a:custGeom>
                  <a:avLst/>
                  <a:gdLst>
                    <a:gd name="T0" fmla="*/ 141 w 246"/>
                    <a:gd name="T1" fmla="*/ 246 h 246"/>
                    <a:gd name="T2" fmla="*/ 105 w 246"/>
                    <a:gd name="T3" fmla="*/ 246 h 246"/>
                    <a:gd name="T4" fmla="*/ 0 w 246"/>
                    <a:gd name="T5" fmla="*/ 141 h 246"/>
                    <a:gd name="T6" fmla="*/ 0 w 246"/>
                    <a:gd name="T7" fmla="*/ 105 h 246"/>
                    <a:gd name="T8" fmla="*/ 105 w 246"/>
                    <a:gd name="T9" fmla="*/ 0 h 246"/>
                    <a:gd name="T10" fmla="*/ 141 w 246"/>
                    <a:gd name="T11" fmla="*/ 0 h 246"/>
                    <a:gd name="T12" fmla="*/ 246 w 246"/>
                    <a:gd name="T13" fmla="*/ 105 h 246"/>
                    <a:gd name="T14" fmla="*/ 246 w 246"/>
                    <a:gd name="T15" fmla="*/ 141 h 246"/>
                    <a:gd name="T16" fmla="*/ 141 w 246"/>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58" name="Freeform 218">
                  <a:extLst>
                    <a:ext uri="{FF2B5EF4-FFF2-40B4-BE49-F238E27FC236}">
                      <a16:creationId xmlns:a16="http://schemas.microsoft.com/office/drawing/2014/main" id="{92127709-B08B-43C4-94BB-019FEFA66367}"/>
                    </a:ext>
                  </a:extLst>
                </p:cNvPr>
                <p:cNvSpPr>
                  <a:spLocks/>
                </p:cNvSpPr>
                <p:nvPr/>
              </p:nvSpPr>
              <p:spPr bwMode="auto">
                <a:xfrm>
                  <a:off x="-11334893" y="9309560"/>
                  <a:ext cx="749300" cy="746125"/>
                </a:xfrm>
                <a:custGeom>
                  <a:avLst/>
                  <a:gdLst>
                    <a:gd name="T0" fmla="*/ 141 w 247"/>
                    <a:gd name="T1" fmla="*/ 246 h 246"/>
                    <a:gd name="T2" fmla="*/ 105 w 247"/>
                    <a:gd name="T3" fmla="*/ 246 h 246"/>
                    <a:gd name="T4" fmla="*/ 0 w 247"/>
                    <a:gd name="T5" fmla="*/ 141 h 246"/>
                    <a:gd name="T6" fmla="*/ 0 w 247"/>
                    <a:gd name="T7" fmla="*/ 105 h 246"/>
                    <a:gd name="T8" fmla="*/ 105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59" name="Freeform 219">
                  <a:extLst>
                    <a:ext uri="{FF2B5EF4-FFF2-40B4-BE49-F238E27FC236}">
                      <a16:creationId xmlns:a16="http://schemas.microsoft.com/office/drawing/2014/main" id="{16DB4545-40CC-43AD-A037-B99E16CA72DD}"/>
                    </a:ext>
                  </a:extLst>
                </p:cNvPr>
                <p:cNvSpPr>
                  <a:spLocks/>
                </p:cNvSpPr>
                <p:nvPr/>
              </p:nvSpPr>
              <p:spPr bwMode="auto">
                <a:xfrm>
                  <a:off x="-10263331" y="9309560"/>
                  <a:ext cx="749300" cy="746125"/>
                </a:xfrm>
                <a:custGeom>
                  <a:avLst/>
                  <a:gdLst>
                    <a:gd name="T0" fmla="*/ 141 w 247"/>
                    <a:gd name="T1" fmla="*/ 246 h 246"/>
                    <a:gd name="T2" fmla="*/ 106 w 247"/>
                    <a:gd name="T3" fmla="*/ 246 h 246"/>
                    <a:gd name="T4" fmla="*/ 0 w 247"/>
                    <a:gd name="T5" fmla="*/ 141 h 246"/>
                    <a:gd name="T6" fmla="*/ 0 w 247"/>
                    <a:gd name="T7" fmla="*/ 105 h 246"/>
                    <a:gd name="T8" fmla="*/ 106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6" y="246"/>
                        <a:pt x="106" y="246"/>
                        <a:pt x="106" y="246"/>
                      </a:cubicBezTo>
                      <a:cubicBezTo>
                        <a:pt x="47" y="246"/>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60" name="Freeform 220">
                  <a:extLst>
                    <a:ext uri="{FF2B5EF4-FFF2-40B4-BE49-F238E27FC236}">
                      <a16:creationId xmlns:a16="http://schemas.microsoft.com/office/drawing/2014/main" id="{09AEA1BB-63BC-409F-B2E0-A88ECB9FD44E}"/>
                    </a:ext>
                  </a:extLst>
                </p:cNvPr>
                <p:cNvSpPr>
                  <a:spLocks/>
                </p:cNvSpPr>
                <p:nvPr/>
              </p:nvSpPr>
              <p:spPr bwMode="auto">
                <a:xfrm>
                  <a:off x="-9191768" y="9309560"/>
                  <a:ext cx="749300" cy="746125"/>
                </a:xfrm>
                <a:custGeom>
                  <a:avLst/>
                  <a:gdLst>
                    <a:gd name="T0" fmla="*/ 142 w 247"/>
                    <a:gd name="T1" fmla="*/ 246 h 246"/>
                    <a:gd name="T2" fmla="*/ 106 w 247"/>
                    <a:gd name="T3" fmla="*/ 246 h 246"/>
                    <a:gd name="T4" fmla="*/ 0 w 247"/>
                    <a:gd name="T5" fmla="*/ 141 h 246"/>
                    <a:gd name="T6" fmla="*/ 0 w 247"/>
                    <a:gd name="T7" fmla="*/ 105 h 246"/>
                    <a:gd name="T8" fmla="*/ 106 w 247"/>
                    <a:gd name="T9" fmla="*/ 0 h 246"/>
                    <a:gd name="T10" fmla="*/ 142 w 247"/>
                    <a:gd name="T11" fmla="*/ 0 h 246"/>
                    <a:gd name="T12" fmla="*/ 247 w 247"/>
                    <a:gd name="T13" fmla="*/ 105 h 246"/>
                    <a:gd name="T14" fmla="*/ 247 w 247"/>
                    <a:gd name="T15" fmla="*/ 141 h 246"/>
                    <a:gd name="T16" fmla="*/ 142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2" y="246"/>
                      </a:moveTo>
                      <a:cubicBezTo>
                        <a:pt x="106" y="246"/>
                        <a:pt x="106" y="246"/>
                        <a:pt x="106" y="246"/>
                      </a:cubicBezTo>
                      <a:cubicBezTo>
                        <a:pt x="48" y="246"/>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6"/>
                        <a:pt x="142"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61" name="Freeform 221">
                  <a:extLst>
                    <a:ext uri="{FF2B5EF4-FFF2-40B4-BE49-F238E27FC236}">
                      <a16:creationId xmlns:a16="http://schemas.microsoft.com/office/drawing/2014/main" id="{2E880B89-8568-4061-8FCF-FE4B8D55109F}"/>
                    </a:ext>
                  </a:extLst>
                </p:cNvPr>
                <p:cNvSpPr>
                  <a:spLocks/>
                </p:cNvSpPr>
                <p:nvPr/>
              </p:nvSpPr>
              <p:spPr bwMode="auto">
                <a:xfrm>
                  <a:off x="-12406456" y="10319210"/>
                  <a:ext cx="746125" cy="749300"/>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62" name="Freeform 222">
                  <a:extLst>
                    <a:ext uri="{FF2B5EF4-FFF2-40B4-BE49-F238E27FC236}">
                      <a16:creationId xmlns:a16="http://schemas.microsoft.com/office/drawing/2014/main" id="{10AD5D31-8D49-43C8-A4CB-985A7214B821}"/>
                    </a:ext>
                  </a:extLst>
                </p:cNvPr>
                <p:cNvSpPr>
                  <a:spLocks/>
                </p:cNvSpPr>
                <p:nvPr/>
              </p:nvSpPr>
              <p:spPr bwMode="auto">
                <a:xfrm>
                  <a:off x="-11334893" y="10319210"/>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63" name="Freeform 223">
                  <a:extLst>
                    <a:ext uri="{FF2B5EF4-FFF2-40B4-BE49-F238E27FC236}">
                      <a16:creationId xmlns:a16="http://schemas.microsoft.com/office/drawing/2014/main" id="{2F465AF6-EB8C-4D6C-9478-AEADD1AF6DF1}"/>
                    </a:ext>
                  </a:extLst>
                </p:cNvPr>
                <p:cNvSpPr>
                  <a:spLocks/>
                </p:cNvSpPr>
                <p:nvPr/>
              </p:nvSpPr>
              <p:spPr bwMode="auto">
                <a:xfrm>
                  <a:off x="-10263331" y="10319210"/>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64" name="Freeform 224">
                  <a:extLst>
                    <a:ext uri="{FF2B5EF4-FFF2-40B4-BE49-F238E27FC236}">
                      <a16:creationId xmlns:a16="http://schemas.microsoft.com/office/drawing/2014/main" id="{99C7DED4-A30C-47AD-AE66-CCBA1AA83564}"/>
                    </a:ext>
                  </a:extLst>
                </p:cNvPr>
                <p:cNvSpPr>
                  <a:spLocks/>
                </p:cNvSpPr>
                <p:nvPr/>
              </p:nvSpPr>
              <p:spPr bwMode="auto">
                <a:xfrm>
                  <a:off x="-9191768" y="10319210"/>
                  <a:ext cx="749300" cy="749300"/>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65" name="Freeform 225">
                  <a:extLst>
                    <a:ext uri="{FF2B5EF4-FFF2-40B4-BE49-F238E27FC236}">
                      <a16:creationId xmlns:a16="http://schemas.microsoft.com/office/drawing/2014/main" id="{85441396-AA7E-482E-A807-C2A3BC99E35B}"/>
                    </a:ext>
                  </a:extLst>
                </p:cNvPr>
                <p:cNvSpPr>
                  <a:spLocks/>
                </p:cNvSpPr>
                <p:nvPr/>
              </p:nvSpPr>
              <p:spPr bwMode="auto">
                <a:xfrm>
                  <a:off x="-12406456" y="11332035"/>
                  <a:ext cx="746125" cy="749300"/>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66" name="Freeform 226">
                  <a:extLst>
                    <a:ext uri="{FF2B5EF4-FFF2-40B4-BE49-F238E27FC236}">
                      <a16:creationId xmlns:a16="http://schemas.microsoft.com/office/drawing/2014/main" id="{6B3B43DF-EEDF-45F8-91AA-AE80B3888CF6}"/>
                    </a:ext>
                  </a:extLst>
                </p:cNvPr>
                <p:cNvSpPr>
                  <a:spLocks/>
                </p:cNvSpPr>
                <p:nvPr/>
              </p:nvSpPr>
              <p:spPr bwMode="auto">
                <a:xfrm>
                  <a:off x="-11334893" y="11332035"/>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67" name="Freeform 227">
                  <a:extLst>
                    <a:ext uri="{FF2B5EF4-FFF2-40B4-BE49-F238E27FC236}">
                      <a16:creationId xmlns:a16="http://schemas.microsoft.com/office/drawing/2014/main" id="{E462C567-744A-4E18-8435-8D2F5E3A7CC9}"/>
                    </a:ext>
                  </a:extLst>
                </p:cNvPr>
                <p:cNvSpPr>
                  <a:spLocks/>
                </p:cNvSpPr>
                <p:nvPr/>
              </p:nvSpPr>
              <p:spPr bwMode="auto">
                <a:xfrm>
                  <a:off x="-10263331" y="11332035"/>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68" name="Freeform 228">
                  <a:extLst>
                    <a:ext uri="{FF2B5EF4-FFF2-40B4-BE49-F238E27FC236}">
                      <a16:creationId xmlns:a16="http://schemas.microsoft.com/office/drawing/2014/main" id="{55EE352A-A9EE-4B22-8A71-8503B65CF2EA}"/>
                    </a:ext>
                  </a:extLst>
                </p:cNvPr>
                <p:cNvSpPr>
                  <a:spLocks/>
                </p:cNvSpPr>
                <p:nvPr/>
              </p:nvSpPr>
              <p:spPr bwMode="auto">
                <a:xfrm>
                  <a:off x="-9191768" y="11332035"/>
                  <a:ext cx="749300" cy="749300"/>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69" name="Freeform 229">
                  <a:extLst>
                    <a:ext uri="{FF2B5EF4-FFF2-40B4-BE49-F238E27FC236}">
                      <a16:creationId xmlns:a16="http://schemas.microsoft.com/office/drawing/2014/main" id="{1EA207A4-4F9F-4615-9287-7D32E204B954}"/>
                    </a:ext>
                  </a:extLst>
                </p:cNvPr>
                <p:cNvSpPr>
                  <a:spLocks/>
                </p:cNvSpPr>
                <p:nvPr/>
              </p:nvSpPr>
              <p:spPr bwMode="auto">
                <a:xfrm>
                  <a:off x="-12406456" y="12344860"/>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70" name="Freeform 230">
                  <a:extLst>
                    <a:ext uri="{FF2B5EF4-FFF2-40B4-BE49-F238E27FC236}">
                      <a16:creationId xmlns:a16="http://schemas.microsoft.com/office/drawing/2014/main" id="{CCEDE82F-256D-48B4-A9CB-AEFDA70852E8}"/>
                    </a:ext>
                  </a:extLst>
                </p:cNvPr>
                <p:cNvSpPr>
                  <a:spLocks/>
                </p:cNvSpPr>
                <p:nvPr/>
              </p:nvSpPr>
              <p:spPr bwMode="auto">
                <a:xfrm>
                  <a:off x="-11334893" y="12344860"/>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71" name="Freeform 231">
                  <a:extLst>
                    <a:ext uri="{FF2B5EF4-FFF2-40B4-BE49-F238E27FC236}">
                      <a16:creationId xmlns:a16="http://schemas.microsoft.com/office/drawing/2014/main" id="{C9C212FD-5EDF-477F-BE6F-723FC8FF915D}"/>
                    </a:ext>
                  </a:extLst>
                </p:cNvPr>
                <p:cNvSpPr>
                  <a:spLocks/>
                </p:cNvSpPr>
                <p:nvPr/>
              </p:nvSpPr>
              <p:spPr bwMode="auto">
                <a:xfrm>
                  <a:off x="-10263331" y="12344860"/>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72" name="Freeform 232">
                  <a:extLst>
                    <a:ext uri="{FF2B5EF4-FFF2-40B4-BE49-F238E27FC236}">
                      <a16:creationId xmlns:a16="http://schemas.microsoft.com/office/drawing/2014/main" id="{F5E134B1-1EB5-43AB-8256-48CF019EDE5E}"/>
                    </a:ext>
                  </a:extLst>
                </p:cNvPr>
                <p:cNvSpPr>
                  <a:spLocks/>
                </p:cNvSpPr>
                <p:nvPr/>
              </p:nvSpPr>
              <p:spPr bwMode="auto">
                <a:xfrm>
                  <a:off x="-9191768" y="12344860"/>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73" name="Freeform 233">
                  <a:extLst>
                    <a:ext uri="{FF2B5EF4-FFF2-40B4-BE49-F238E27FC236}">
                      <a16:creationId xmlns:a16="http://schemas.microsoft.com/office/drawing/2014/main" id="{A5E3DE85-F7C7-4493-8BB4-FEF7F7692DE1}"/>
                    </a:ext>
                  </a:extLst>
                </p:cNvPr>
                <p:cNvSpPr>
                  <a:spLocks/>
                </p:cNvSpPr>
                <p:nvPr/>
              </p:nvSpPr>
              <p:spPr bwMode="auto">
                <a:xfrm>
                  <a:off x="-12406456" y="13357685"/>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74" name="Freeform 234">
                  <a:extLst>
                    <a:ext uri="{FF2B5EF4-FFF2-40B4-BE49-F238E27FC236}">
                      <a16:creationId xmlns:a16="http://schemas.microsoft.com/office/drawing/2014/main" id="{20F77FD5-17E2-4560-AC51-21B073BE5440}"/>
                    </a:ext>
                  </a:extLst>
                </p:cNvPr>
                <p:cNvSpPr>
                  <a:spLocks/>
                </p:cNvSpPr>
                <p:nvPr/>
              </p:nvSpPr>
              <p:spPr bwMode="auto">
                <a:xfrm>
                  <a:off x="-11334893" y="13357685"/>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75" name="Freeform 235">
                  <a:extLst>
                    <a:ext uri="{FF2B5EF4-FFF2-40B4-BE49-F238E27FC236}">
                      <a16:creationId xmlns:a16="http://schemas.microsoft.com/office/drawing/2014/main" id="{2F4AE75B-6AB0-4369-AD29-20B017D1BFAF}"/>
                    </a:ext>
                  </a:extLst>
                </p:cNvPr>
                <p:cNvSpPr>
                  <a:spLocks/>
                </p:cNvSpPr>
                <p:nvPr/>
              </p:nvSpPr>
              <p:spPr bwMode="auto">
                <a:xfrm>
                  <a:off x="-10263331" y="13357685"/>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76" name="Freeform 236">
                  <a:extLst>
                    <a:ext uri="{FF2B5EF4-FFF2-40B4-BE49-F238E27FC236}">
                      <a16:creationId xmlns:a16="http://schemas.microsoft.com/office/drawing/2014/main" id="{7B473601-62AD-4D66-AC45-CC59E97137CA}"/>
                    </a:ext>
                  </a:extLst>
                </p:cNvPr>
                <p:cNvSpPr>
                  <a:spLocks/>
                </p:cNvSpPr>
                <p:nvPr/>
              </p:nvSpPr>
              <p:spPr bwMode="auto">
                <a:xfrm>
                  <a:off x="-9191768" y="13357685"/>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77" name="Freeform 237">
                  <a:extLst>
                    <a:ext uri="{FF2B5EF4-FFF2-40B4-BE49-F238E27FC236}">
                      <a16:creationId xmlns:a16="http://schemas.microsoft.com/office/drawing/2014/main" id="{1A6C7889-2C27-45D1-BF40-013C28526A5E}"/>
                    </a:ext>
                  </a:extLst>
                </p:cNvPr>
                <p:cNvSpPr>
                  <a:spLocks/>
                </p:cNvSpPr>
                <p:nvPr/>
              </p:nvSpPr>
              <p:spPr bwMode="auto">
                <a:xfrm>
                  <a:off x="-12406456" y="14370510"/>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78" name="Freeform 238">
                  <a:extLst>
                    <a:ext uri="{FF2B5EF4-FFF2-40B4-BE49-F238E27FC236}">
                      <a16:creationId xmlns:a16="http://schemas.microsoft.com/office/drawing/2014/main" id="{9D248673-EF01-468B-95EE-BB82E5399D27}"/>
                    </a:ext>
                  </a:extLst>
                </p:cNvPr>
                <p:cNvSpPr>
                  <a:spLocks/>
                </p:cNvSpPr>
                <p:nvPr/>
              </p:nvSpPr>
              <p:spPr bwMode="auto">
                <a:xfrm>
                  <a:off x="-11334893" y="14370510"/>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79" name="Freeform 239">
                  <a:extLst>
                    <a:ext uri="{FF2B5EF4-FFF2-40B4-BE49-F238E27FC236}">
                      <a16:creationId xmlns:a16="http://schemas.microsoft.com/office/drawing/2014/main" id="{63BB4BB8-121C-4060-BFBF-BBC473BFD717}"/>
                    </a:ext>
                  </a:extLst>
                </p:cNvPr>
                <p:cNvSpPr>
                  <a:spLocks/>
                </p:cNvSpPr>
                <p:nvPr/>
              </p:nvSpPr>
              <p:spPr bwMode="auto">
                <a:xfrm>
                  <a:off x="-10263331" y="14370510"/>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80" name="Freeform 240">
                  <a:extLst>
                    <a:ext uri="{FF2B5EF4-FFF2-40B4-BE49-F238E27FC236}">
                      <a16:creationId xmlns:a16="http://schemas.microsoft.com/office/drawing/2014/main" id="{5991F237-4902-456F-85C1-2AA86FDDF414}"/>
                    </a:ext>
                  </a:extLst>
                </p:cNvPr>
                <p:cNvSpPr>
                  <a:spLocks/>
                </p:cNvSpPr>
                <p:nvPr/>
              </p:nvSpPr>
              <p:spPr bwMode="auto">
                <a:xfrm>
                  <a:off x="-9191768" y="14370510"/>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81" name="Freeform 241">
                  <a:extLst>
                    <a:ext uri="{FF2B5EF4-FFF2-40B4-BE49-F238E27FC236}">
                      <a16:creationId xmlns:a16="http://schemas.microsoft.com/office/drawing/2014/main" id="{15D8EC6E-B166-4BD2-8935-5D637039A399}"/>
                    </a:ext>
                  </a:extLst>
                </p:cNvPr>
                <p:cNvSpPr>
                  <a:spLocks/>
                </p:cNvSpPr>
                <p:nvPr/>
              </p:nvSpPr>
              <p:spPr bwMode="auto">
                <a:xfrm>
                  <a:off x="-12406456" y="15383335"/>
                  <a:ext cx="746125" cy="749300"/>
                </a:xfrm>
                <a:custGeom>
                  <a:avLst/>
                  <a:gdLst>
                    <a:gd name="T0" fmla="*/ 141 w 246"/>
                    <a:gd name="T1" fmla="*/ 247 h 247"/>
                    <a:gd name="T2" fmla="*/ 105 w 246"/>
                    <a:gd name="T3" fmla="*/ 247 h 247"/>
                    <a:gd name="T4" fmla="*/ 0 w 246"/>
                    <a:gd name="T5" fmla="*/ 141 h 247"/>
                    <a:gd name="T6" fmla="*/ 0 w 246"/>
                    <a:gd name="T7" fmla="*/ 105 h 247"/>
                    <a:gd name="T8" fmla="*/ 105 w 246"/>
                    <a:gd name="T9" fmla="*/ 0 h 247"/>
                    <a:gd name="T10" fmla="*/ 141 w 246"/>
                    <a:gd name="T11" fmla="*/ 0 h 247"/>
                    <a:gd name="T12" fmla="*/ 246 w 246"/>
                    <a:gd name="T13" fmla="*/ 105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82" name="Freeform 242">
                  <a:extLst>
                    <a:ext uri="{FF2B5EF4-FFF2-40B4-BE49-F238E27FC236}">
                      <a16:creationId xmlns:a16="http://schemas.microsoft.com/office/drawing/2014/main" id="{88F4E7E9-4321-4F4A-8D68-AF94B227EF7E}"/>
                    </a:ext>
                  </a:extLst>
                </p:cNvPr>
                <p:cNvSpPr>
                  <a:spLocks/>
                </p:cNvSpPr>
                <p:nvPr/>
              </p:nvSpPr>
              <p:spPr bwMode="auto">
                <a:xfrm>
                  <a:off x="-11334893" y="15383335"/>
                  <a:ext cx="749300" cy="749300"/>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83" name="Freeform 243">
                  <a:extLst>
                    <a:ext uri="{FF2B5EF4-FFF2-40B4-BE49-F238E27FC236}">
                      <a16:creationId xmlns:a16="http://schemas.microsoft.com/office/drawing/2014/main" id="{CDC78CBE-1D72-4A18-BA51-9AFDD0C67F93}"/>
                    </a:ext>
                  </a:extLst>
                </p:cNvPr>
                <p:cNvSpPr>
                  <a:spLocks/>
                </p:cNvSpPr>
                <p:nvPr/>
              </p:nvSpPr>
              <p:spPr bwMode="auto">
                <a:xfrm>
                  <a:off x="-10263331" y="15383335"/>
                  <a:ext cx="749300" cy="749300"/>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84" name="Freeform 244">
                  <a:extLst>
                    <a:ext uri="{FF2B5EF4-FFF2-40B4-BE49-F238E27FC236}">
                      <a16:creationId xmlns:a16="http://schemas.microsoft.com/office/drawing/2014/main" id="{5ABA5836-A6B3-460A-BDFB-0F7463220AF1}"/>
                    </a:ext>
                  </a:extLst>
                </p:cNvPr>
                <p:cNvSpPr>
                  <a:spLocks/>
                </p:cNvSpPr>
                <p:nvPr/>
              </p:nvSpPr>
              <p:spPr bwMode="auto">
                <a:xfrm>
                  <a:off x="-9191768" y="15383335"/>
                  <a:ext cx="749300" cy="749300"/>
                </a:xfrm>
                <a:custGeom>
                  <a:avLst/>
                  <a:gdLst>
                    <a:gd name="T0" fmla="*/ 142 w 247"/>
                    <a:gd name="T1" fmla="*/ 247 h 247"/>
                    <a:gd name="T2" fmla="*/ 106 w 247"/>
                    <a:gd name="T3" fmla="*/ 247 h 247"/>
                    <a:gd name="T4" fmla="*/ 0 w 247"/>
                    <a:gd name="T5" fmla="*/ 141 h 247"/>
                    <a:gd name="T6" fmla="*/ 0 w 247"/>
                    <a:gd name="T7" fmla="*/ 105 h 247"/>
                    <a:gd name="T8" fmla="*/ 106 w 247"/>
                    <a:gd name="T9" fmla="*/ 0 h 247"/>
                    <a:gd name="T10" fmla="*/ 142 w 247"/>
                    <a:gd name="T11" fmla="*/ 0 h 247"/>
                    <a:gd name="T12" fmla="*/ 247 w 247"/>
                    <a:gd name="T13" fmla="*/ 105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grpSp>
        </p:grpSp>
        <p:grpSp>
          <p:nvGrpSpPr>
            <p:cNvPr id="517" name="Group 516">
              <a:extLst>
                <a:ext uri="{FF2B5EF4-FFF2-40B4-BE49-F238E27FC236}">
                  <a16:creationId xmlns:a16="http://schemas.microsoft.com/office/drawing/2014/main" id="{18494D18-5C92-4913-9828-B5721B88700F}"/>
                </a:ext>
              </a:extLst>
            </p:cNvPr>
            <p:cNvGrpSpPr/>
            <p:nvPr/>
          </p:nvGrpSpPr>
          <p:grpSpPr>
            <a:xfrm>
              <a:off x="6378636" y="3188042"/>
              <a:ext cx="391696" cy="1052883"/>
              <a:chOff x="-4999037" y="-1195388"/>
              <a:chExt cx="3362324" cy="9037956"/>
            </a:xfrm>
          </p:grpSpPr>
          <p:sp>
            <p:nvSpPr>
              <p:cNvPr id="698" name="Freeform 54">
                <a:extLst>
                  <a:ext uri="{FF2B5EF4-FFF2-40B4-BE49-F238E27FC236}">
                    <a16:creationId xmlns:a16="http://schemas.microsoft.com/office/drawing/2014/main" id="{C5496375-7A07-4B1A-899E-688B9D09EC5A}"/>
                  </a:ext>
                </a:extLst>
              </p:cNvPr>
              <p:cNvSpPr>
                <a:spLocks/>
              </p:cNvSpPr>
              <p:nvPr/>
            </p:nvSpPr>
            <p:spPr bwMode="auto">
              <a:xfrm>
                <a:off x="-4999037" y="-1195388"/>
                <a:ext cx="3362324" cy="9020175"/>
              </a:xfrm>
              <a:custGeom>
                <a:avLst/>
                <a:gdLst>
                  <a:gd name="T0" fmla="*/ 2118 w 2118"/>
                  <a:gd name="T1" fmla="*/ 5682 h 5682"/>
                  <a:gd name="T2" fmla="*/ 0 w 2118"/>
                  <a:gd name="T3" fmla="*/ 5682 h 5682"/>
                  <a:gd name="T4" fmla="*/ 0 w 2118"/>
                  <a:gd name="T5" fmla="*/ 325 h 5682"/>
                  <a:gd name="T6" fmla="*/ 2118 w 2118"/>
                  <a:gd name="T7" fmla="*/ 0 h 5682"/>
                  <a:gd name="T8" fmla="*/ 2118 w 2118"/>
                  <a:gd name="T9" fmla="*/ 5682 h 5682"/>
                </a:gdLst>
                <a:ahLst/>
                <a:cxnLst>
                  <a:cxn ang="0">
                    <a:pos x="T0" y="T1"/>
                  </a:cxn>
                  <a:cxn ang="0">
                    <a:pos x="T2" y="T3"/>
                  </a:cxn>
                  <a:cxn ang="0">
                    <a:pos x="T4" y="T5"/>
                  </a:cxn>
                  <a:cxn ang="0">
                    <a:pos x="T6" y="T7"/>
                  </a:cxn>
                  <a:cxn ang="0">
                    <a:pos x="T8" y="T9"/>
                  </a:cxn>
                </a:cxnLst>
                <a:rect l="0" t="0" r="r" b="b"/>
                <a:pathLst>
                  <a:path w="2118" h="5682">
                    <a:moveTo>
                      <a:pt x="2118" y="5682"/>
                    </a:moveTo>
                    <a:lnTo>
                      <a:pt x="0" y="5682"/>
                    </a:lnTo>
                    <a:lnTo>
                      <a:pt x="0" y="325"/>
                    </a:lnTo>
                    <a:lnTo>
                      <a:pt x="2118" y="0"/>
                    </a:lnTo>
                    <a:lnTo>
                      <a:pt x="2118" y="5682"/>
                    </a:lnTo>
                    <a:close/>
                  </a:path>
                </a:pathLst>
              </a:custGeom>
              <a:solidFill>
                <a:srgbClr val="FFFFFF"/>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99" name="Rectangle 55">
                <a:extLst>
                  <a:ext uri="{FF2B5EF4-FFF2-40B4-BE49-F238E27FC236}">
                    <a16:creationId xmlns:a16="http://schemas.microsoft.com/office/drawing/2014/main" id="{CF20BB16-4609-4E35-8594-1A356631A1E5}"/>
                  </a:ext>
                </a:extLst>
              </p:cNvPr>
              <p:cNvSpPr>
                <a:spLocks noChangeArrowheads="1"/>
              </p:cNvSpPr>
              <p:nvPr/>
            </p:nvSpPr>
            <p:spPr bwMode="auto">
              <a:xfrm>
                <a:off x="-4746625" y="-471488"/>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00" name="Rectangle 56">
                <a:extLst>
                  <a:ext uri="{FF2B5EF4-FFF2-40B4-BE49-F238E27FC236}">
                    <a16:creationId xmlns:a16="http://schemas.microsoft.com/office/drawing/2014/main" id="{5CB57574-A524-4F2B-9779-F9A2C3684F79}"/>
                  </a:ext>
                </a:extLst>
              </p:cNvPr>
              <p:cNvSpPr>
                <a:spLocks noChangeArrowheads="1"/>
              </p:cNvSpPr>
              <p:nvPr/>
            </p:nvSpPr>
            <p:spPr bwMode="auto">
              <a:xfrm>
                <a:off x="-4746625" y="82550"/>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01" name="Rectangle 57">
                <a:extLst>
                  <a:ext uri="{FF2B5EF4-FFF2-40B4-BE49-F238E27FC236}">
                    <a16:creationId xmlns:a16="http://schemas.microsoft.com/office/drawing/2014/main" id="{51165FDC-1BE6-4180-9F1B-C3E2E80C6414}"/>
                  </a:ext>
                </a:extLst>
              </p:cNvPr>
              <p:cNvSpPr>
                <a:spLocks noChangeArrowheads="1"/>
              </p:cNvSpPr>
              <p:nvPr/>
            </p:nvSpPr>
            <p:spPr bwMode="auto">
              <a:xfrm>
                <a:off x="-4746625" y="63976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02" name="Rectangle 58">
                <a:extLst>
                  <a:ext uri="{FF2B5EF4-FFF2-40B4-BE49-F238E27FC236}">
                    <a16:creationId xmlns:a16="http://schemas.microsoft.com/office/drawing/2014/main" id="{72AB77A2-A241-43BD-A5D2-9B854BCF34D9}"/>
                  </a:ext>
                </a:extLst>
              </p:cNvPr>
              <p:cNvSpPr>
                <a:spLocks noChangeArrowheads="1"/>
              </p:cNvSpPr>
              <p:nvPr/>
            </p:nvSpPr>
            <p:spPr bwMode="auto">
              <a:xfrm>
                <a:off x="-4746625" y="1195388"/>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03" name="Rectangle 59">
                <a:extLst>
                  <a:ext uri="{FF2B5EF4-FFF2-40B4-BE49-F238E27FC236}">
                    <a16:creationId xmlns:a16="http://schemas.microsoft.com/office/drawing/2014/main" id="{85AE3992-056D-4789-B002-8B6C3907F483}"/>
                  </a:ext>
                </a:extLst>
              </p:cNvPr>
              <p:cNvSpPr>
                <a:spLocks noChangeArrowheads="1"/>
              </p:cNvSpPr>
              <p:nvPr/>
            </p:nvSpPr>
            <p:spPr bwMode="auto">
              <a:xfrm>
                <a:off x="-4746625" y="175101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04" name="Rectangle 60">
                <a:extLst>
                  <a:ext uri="{FF2B5EF4-FFF2-40B4-BE49-F238E27FC236}">
                    <a16:creationId xmlns:a16="http://schemas.microsoft.com/office/drawing/2014/main" id="{26F642F7-82C3-4CEB-A474-163669DD68E6}"/>
                  </a:ext>
                </a:extLst>
              </p:cNvPr>
              <p:cNvSpPr>
                <a:spLocks noChangeArrowheads="1"/>
              </p:cNvSpPr>
              <p:nvPr/>
            </p:nvSpPr>
            <p:spPr bwMode="auto">
              <a:xfrm>
                <a:off x="-4746625" y="2306638"/>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05" name="Rectangle 61">
                <a:extLst>
                  <a:ext uri="{FF2B5EF4-FFF2-40B4-BE49-F238E27FC236}">
                    <a16:creationId xmlns:a16="http://schemas.microsoft.com/office/drawing/2014/main" id="{D1EEDCD2-73E6-48D3-B5A5-ABBC9292171B}"/>
                  </a:ext>
                </a:extLst>
              </p:cNvPr>
              <p:cNvSpPr>
                <a:spLocks noChangeArrowheads="1"/>
              </p:cNvSpPr>
              <p:nvPr/>
            </p:nvSpPr>
            <p:spPr bwMode="auto">
              <a:xfrm>
                <a:off x="-4746625" y="286226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06" name="Rectangle 62">
                <a:extLst>
                  <a:ext uri="{FF2B5EF4-FFF2-40B4-BE49-F238E27FC236}">
                    <a16:creationId xmlns:a16="http://schemas.microsoft.com/office/drawing/2014/main" id="{B4CE30D4-FC86-4004-8E43-2DEF4E66E08F}"/>
                  </a:ext>
                </a:extLst>
              </p:cNvPr>
              <p:cNvSpPr>
                <a:spLocks noChangeArrowheads="1"/>
              </p:cNvSpPr>
              <p:nvPr/>
            </p:nvSpPr>
            <p:spPr bwMode="auto">
              <a:xfrm>
                <a:off x="-4746625" y="3417888"/>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07" name="Rectangle 63">
                <a:extLst>
                  <a:ext uri="{FF2B5EF4-FFF2-40B4-BE49-F238E27FC236}">
                    <a16:creationId xmlns:a16="http://schemas.microsoft.com/office/drawing/2014/main" id="{EA7A0D0E-6DBB-4E14-90D3-64EE75E39DD8}"/>
                  </a:ext>
                </a:extLst>
              </p:cNvPr>
              <p:cNvSpPr>
                <a:spLocks noChangeArrowheads="1"/>
              </p:cNvSpPr>
              <p:nvPr/>
            </p:nvSpPr>
            <p:spPr bwMode="auto">
              <a:xfrm>
                <a:off x="-4746625" y="397351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08" name="Rectangle 64">
                <a:extLst>
                  <a:ext uri="{FF2B5EF4-FFF2-40B4-BE49-F238E27FC236}">
                    <a16:creationId xmlns:a16="http://schemas.microsoft.com/office/drawing/2014/main" id="{48CE27B1-9925-4AC9-ACA5-81B0615272F6}"/>
                  </a:ext>
                </a:extLst>
              </p:cNvPr>
              <p:cNvSpPr>
                <a:spLocks noChangeArrowheads="1"/>
              </p:cNvSpPr>
              <p:nvPr/>
            </p:nvSpPr>
            <p:spPr bwMode="auto">
              <a:xfrm>
                <a:off x="-4746625" y="4529138"/>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09" name="Rectangle 65">
                <a:extLst>
                  <a:ext uri="{FF2B5EF4-FFF2-40B4-BE49-F238E27FC236}">
                    <a16:creationId xmlns:a16="http://schemas.microsoft.com/office/drawing/2014/main" id="{891291A8-7D7D-4C16-AF90-0E74BA9D2E12}"/>
                  </a:ext>
                </a:extLst>
              </p:cNvPr>
              <p:cNvSpPr>
                <a:spLocks noChangeArrowheads="1"/>
              </p:cNvSpPr>
              <p:nvPr/>
            </p:nvSpPr>
            <p:spPr bwMode="auto">
              <a:xfrm>
                <a:off x="-4746625" y="508476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10" name="Rectangle 66">
                <a:extLst>
                  <a:ext uri="{FF2B5EF4-FFF2-40B4-BE49-F238E27FC236}">
                    <a16:creationId xmlns:a16="http://schemas.microsoft.com/office/drawing/2014/main" id="{31013B5B-69CC-4A04-94EB-2A1875A30EC8}"/>
                  </a:ext>
                </a:extLst>
              </p:cNvPr>
              <p:cNvSpPr>
                <a:spLocks noChangeArrowheads="1"/>
              </p:cNvSpPr>
              <p:nvPr/>
            </p:nvSpPr>
            <p:spPr bwMode="auto">
              <a:xfrm>
                <a:off x="-4746625" y="5640388"/>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11" name="Rectangle 67">
                <a:extLst>
                  <a:ext uri="{FF2B5EF4-FFF2-40B4-BE49-F238E27FC236}">
                    <a16:creationId xmlns:a16="http://schemas.microsoft.com/office/drawing/2014/main" id="{54598883-38C6-4B45-BD19-62CC80CAC4F6}"/>
                  </a:ext>
                </a:extLst>
              </p:cNvPr>
              <p:cNvSpPr>
                <a:spLocks noChangeArrowheads="1"/>
              </p:cNvSpPr>
              <p:nvPr/>
            </p:nvSpPr>
            <p:spPr bwMode="auto">
              <a:xfrm>
                <a:off x="-4746625" y="6196013"/>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12" name="Rectangle 68">
                <a:extLst>
                  <a:ext uri="{FF2B5EF4-FFF2-40B4-BE49-F238E27FC236}">
                    <a16:creationId xmlns:a16="http://schemas.microsoft.com/office/drawing/2014/main" id="{17ED5270-D871-4370-B542-DDA23EE60847}"/>
                  </a:ext>
                </a:extLst>
              </p:cNvPr>
              <p:cNvSpPr>
                <a:spLocks noChangeArrowheads="1"/>
              </p:cNvSpPr>
              <p:nvPr/>
            </p:nvSpPr>
            <p:spPr bwMode="auto">
              <a:xfrm>
                <a:off x="-4132263" y="6717030"/>
                <a:ext cx="1628775" cy="1125538"/>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518" name="Group 517">
              <a:extLst>
                <a:ext uri="{FF2B5EF4-FFF2-40B4-BE49-F238E27FC236}">
                  <a16:creationId xmlns:a16="http://schemas.microsoft.com/office/drawing/2014/main" id="{0A0397BC-B594-4181-8392-576D0F7532B1}"/>
                </a:ext>
              </a:extLst>
            </p:cNvPr>
            <p:cNvGrpSpPr/>
            <p:nvPr/>
          </p:nvGrpSpPr>
          <p:grpSpPr>
            <a:xfrm flipH="1">
              <a:off x="7546682" y="2961093"/>
              <a:ext cx="270323" cy="1280154"/>
              <a:chOff x="-12871593" y="-6371766"/>
              <a:chExt cx="4894262" cy="23177501"/>
            </a:xfrm>
          </p:grpSpPr>
          <p:sp>
            <p:nvSpPr>
              <p:cNvPr id="626" name="Freeform 174">
                <a:extLst>
                  <a:ext uri="{FF2B5EF4-FFF2-40B4-BE49-F238E27FC236}">
                    <a16:creationId xmlns:a16="http://schemas.microsoft.com/office/drawing/2014/main" id="{B5F18F8B-E87C-4360-B2E2-3EABB4D2B46C}"/>
                  </a:ext>
                </a:extLst>
              </p:cNvPr>
              <p:cNvSpPr>
                <a:spLocks/>
              </p:cNvSpPr>
              <p:nvPr/>
            </p:nvSpPr>
            <p:spPr bwMode="auto">
              <a:xfrm>
                <a:off x="-12871593" y="-6371766"/>
                <a:ext cx="4894262" cy="23177501"/>
              </a:xfrm>
              <a:custGeom>
                <a:avLst/>
                <a:gdLst>
                  <a:gd name="T0" fmla="*/ 1438 w 1612"/>
                  <a:gd name="T1" fmla="*/ 2214 h 7643"/>
                  <a:gd name="T2" fmla="*/ 1325 w 1612"/>
                  <a:gd name="T3" fmla="*/ 2214 h 7643"/>
                  <a:gd name="T4" fmla="*/ 1325 w 1612"/>
                  <a:gd name="T5" fmla="*/ 239 h 7643"/>
                  <a:gd name="T6" fmla="*/ 1086 w 1612"/>
                  <a:gd name="T7" fmla="*/ 0 h 7643"/>
                  <a:gd name="T8" fmla="*/ 553 w 1612"/>
                  <a:gd name="T9" fmla="*/ 0 h 7643"/>
                  <a:gd name="T10" fmla="*/ 314 w 1612"/>
                  <a:gd name="T11" fmla="*/ 239 h 7643"/>
                  <a:gd name="T12" fmla="*/ 314 w 1612"/>
                  <a:gd name="T13" fmla="*/ 2214 h 7643"/>
                  <a:gd name="T14" fmla="*/ 173 w 1612"/>
                  <a:gd name="T15" fmla="*/ 2214 h 7643"/>
                  <a:gd name="T16" fmla="*/ 0 w 1612"/>
                  <a:gd name="T17" fmla="*/ 2387 h 7643"/>
                  <a:gd name="T18" fmla="*/ 0 w 1612"/>
                  <a:gd name="T19" fmla="*/ 7470 h 7643"/>
                  <a:gd name="T20" fmla="*/ 173 w 1612"/>
                  <a:gd name="T21" fmla="*/ 7643 h 7643"/>
                  <a:gd name="T22" fmla="*/ 1438 w 1612"/>
                  <a:gd name="T23" fmla="*/ 7643 h 7643"/>
                  <a:gd name="T24" fmla="*/ 1612 w 1612"/>
                  <a:gd name="T25" fmla="*/ 7470 h 7643"/>
                  <a:gd name="T26" fmla="*/ 1612 w 1612"/>
                  <a:gd name="T27" fmla="*/ 2387 h 7643"/>
                  <a:gd name="T28" fmla="*/ 1438 w 1612"/>
                  <a:gd name="T29" fmla="*/ 2214 h 7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2" h="7643">
                    <a:moveTo>
                      <a:pt x="1438" y="2214"/>
                    </a:moveTo>
                    <a:cubicBezTo>
                      <a:pt x="1325" y="2214"/>
                      <a:pt x="1325" y="2214"/>
                      <a:pt x="1325" y="2214"/>
                    </a:cubicBezTo>
                    <a:cubicBezTo>
                      <a:pt x="1325" y="239"/>
                      <a:pt x="1325" y="239"/>
                      <a:pt x="1325" y="239"/>
                    </a:cubicBezTo>
                    <a:cubicBezTo>
                      <a:pt x="1325" y="107"/>
                      <a:pt x="1218" y="0"/>
                      <a:pt x="1086" y="0"/>
                    </a:cubicBezTo>
                    <a:cubicBezTo>
                      <a:pt x="553" y="0"/>
                      <a:pt x="553" y="0"/>
                      <a:pt x="553" y="0"/>
                    </a:cubicBezTo>
                    <a:cubicBezTo>
                      <a:pt x="421" y="0"/>
                      <a:pt x="314" y="107"/>
                      <a:pt x="314" y="239"/>
                    </a:cubicBezTo>
                    <a:cubicBezTo>
                      <a:pt x="314" y="2214"/>
                      <a:pt x="314" y="2214"/>
                      <a:pt x="314" y="2214"/>
                    </a:cubicBezTo>
                    <a:cubicBezTo>
                      <a:pt x="173" y="2214"/>
                      <a:pt x="173" y="2214"/>
                      <a:pt x="173" y="2214"/>
                    </a:cubicBezTo>
                    <a:cubicBezTo>
                      <a:pt x="78" y="2214"/>
                      <a:pt x="0" y="2292"/>
                      <a:pt x="0" y="2387"/>
                    </a:cubicBezTo>
                    <a:cubicBezTo>
                      <a:pt x="0" y="7470"/>
                      <a:pt x="0" y="7470"/>
                      <a:pt x="0" y="7470"/>
                    </a:cubicBezTo>
                    <a:cubicBezTo>
                      <a:pt x="0" y="7565"/>
                      <a:pt x="78" y="7643"/>
                      <a:pt x="173" y="7643"/>
                    </a:cubicBezTo>
                    <a:cubicBezTo>
                      <a:pt x="1438" y="7643"/>
                      <a:pt x="1438" y="7643"/>
                      <a:pt x="1438" y="7643"/>
                    </a:cubicBezTo>
                    <a:cubicBezTo>
                      <a:pt x="1534" y="7643"/>
                      <a:pt x="1612" y="7565"/>
                      <a:pt x="1612" y="7470"/>
                    </a:cubicBezTo>
                    <a:cubicBezTo>
                      <a:pt x="1612" y="2387"/>
                      <a:pt x="1612" y="2387"/>
                      <a:pt x="1612" y="2387"/>
                    </a:cubicBezTo>
                    <a:cubicBezTo>
                      <a:pt x="1612" y="2292"/>
                      <a:pt x="1534" y="2214"/>
                      <a:pt x="1438" y="2214"/>
                    </a:cubicBezTo>
                    <a:close/>
                  </a:path>
                </a:pathLst>
              </a:custGeom>
              <a:solidFill>
                <a:schemeClr val="tx1">
                  <a:lumMod val="50000"/>
                  <a:lumOff val="50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grpSp>
            <p:nvGrpSpPr>
              <p:cNvPr id="627" name="Group 626">
                <a:extLst>
                  <a:ext uri="{FF2B5EF4-FFF2-40B4-BE49-F238E27FC236}">
                    <a16:creationId xmlns:a16="http://schemas.microsoft.com/office/drawing/2014/main" id="{43C21EB0-D82E-42BC-A911-C7D280E3B44C}"/>
                  </a:ext>
                </a:extLst>
              </p:cNvPr>
              <p:cNvGrpSpPr/>
              <p:nvPr/>
            </p:nvGrpSpPr>
            <p:grpSpPr>
              <a:xfrm>
                <a:off x="-12406456" y="-5419266"/>
                <a:ext cx="3963988" cy="21551901"/>
                <a:chOff x="-12406456" y="-5419266"/>
                <a:chExt cx="3963988" cy="21551901"/>
              </a:xfrm>
              <a:solidFill>
                <a:schemeClr val="bg1"/>
              </a:solidFill>
            </p:grpSpPr>
            <p:sp>
              <p:nvSpPr>
                <p:cNvPr id="628" name="Freeform 175">
                  <a:extLst>
                    <a:ext uri="{FF2B5EF4-FFF2-40B4-BE49-F238E27FC236}">
                      <a16:creationId xmlns:a16="http://schemas.microsoft.com/office/drawing/2014/main" id="{A2B67960-7459-422B-8FDB-520CFBCD7FF7}"/>
                    </a:ext>
                  </a:extLst>
                </p:cNvPr>
                <p:cNvSpPr>
                  <a:spLocks/>
                </p:cNvSpPr>
                <p:nvPr/>
              </p:nvSpPr>
              <p:spPr bwMode="auto">
                <a:xfrm>
                  <a:off x="-12406456" y="1206959"/>
                  <a:ext cx="746125" cy="749300"/>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29" name="Freeform 176">
                  <a:extLst>
                    <a:ext uri="{FF2B5EF4-FFF2-40B4-BE49-F238E27FC236}">
                      <a16:creationId xmlns:a16="http://schemas.microsoft.com/office/drawing/2014/main" id="{10298090-500A-4ABB-8202-D9AE63BC9AF5}"/>
                    </a:ext>
                  </a:extLst>
                </p:cNvPr>
                <p:cNvSpPr>
                  <a:spLocks/>
                </p:cNvSpPr>
                <p:nvPr/>
              </p:nvSpPr>
              <p:spPr bwMode="auto">
                <a:xfrm>
                  <a:off x="-11334893" y="1206959"/>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30" name="Freeform 177">
                  <a:extLst>
                    <a:ext uri="{FF2B5EF4-FFF2-40B4-BE49-F238E27FC236}">
                      <a16:creationId xmlns:a16="http://schemas.microsoft.com/office/drawing/2014/main" id="{53392C0C-6FD9-418F-9B78-54177C97ACEB}"/>
                    </a:ext>
                  </a:extLst>
                </p:cNvPr>
                <p:cNvSpPr>
                  <a:spLocks/>
                </p:cNvSpPr>
                <p:nvPr/>
              </p:nvSpPr>
              <p:spPr bwMode="auto">
                <a:xfrm>
                  <a:off x="-10263331" y="1206959"/>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31" name="Freeform 178">
                  <a:extLst>
                    <a:ext uri="{FF2B5EF4-FFF2-40B4-BE49-F238E27FC236}">
                      <a16:creationId xmlns:a16="http://schemas.microsoft.com/office/drawing/2014/main" id="{744BEA15-445E-4F53-B4F3-7013D967931C}"/>
                    </a:ext>
                  </a:extLst>
                </p:cNvPr>
                <p:cNvSpPr>
                  <a:spLocks/>
                </p:cNvSpPr>
                <p:nvPr/>
              </p:nvSpPr>
              <p:spPr bwMode="auto">
                <a:xfrm>
                  <a:off x="-9191768" y="1206959"/>
                  <a:ext cx="749300" cy="749300"/>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32" name="Freeform 179">
                  <a:extLst>
                    <a:ext uri="{FF2B5EF4-FFF2-40B4-BE49-F238E27FC236}">
                      <a16:creationId xmlns:a16="http://schemas.microsoft.com/office/drawing/2014/main" id="{541EB4CF-0C6D-4CC1-A32E-52645C877C7B}"/>
                    </a:ext>
                  </a:extLst>
                </p:cNvPr>
                <p:cNvSpPr>
                  <a:spLocks/>
                </p:cNvSpPr>
                <p:nvPr/>
              </p:nvSpPr>
              <p:spPr bwMode="auto">
                <a:xfrm>
                  <a:off x="-11334893" y="-612316"/>
                  <a:ext cx="749300" cy="747713"/>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33" name="Freeform 180">
                  <a:extLst>
                    <a:ext uri="{FF2B5EF4-FFF2-40B4-BE49-F238E27FC236}">
                      <a16:creationId xmlns:a16="http://schemas.microsoft.com/office/drawing/2014/main" id="{6C63CA50-59E3-4154-BA89-AA255370D293}"/>
                    </a:ext>
                  </a:extLst>
                </p:cNvPr>
                <p:cNvSpPr>
                  <a:spLocks/>
                </p:cNvSpPr>
                <p:nvPr/>
              </p:nvSpPr>
              <p:spPr bwMode="auto">
                <a:xfrm>
                  <a:off x="-10263331" y="-612316"/>
                  <a:ext cx="749300" cy="747713"/>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34" name="Freeform 181">
                  <a:extLst>
                    <a:ext uri="{FF2B5EF4-FFF2-40B4-BE49-F238E27FC236}">
                      <a16:creationId xmlns:a16="http://schemas.microsoft.com/office/drawing/2014/main" id="{4EFB0429-A139-4D51-83E1-2F18C0AD4B86}"/>
                    </a:ext>
                  </a:extLst>
                </p:cNvPr>
                <p:cNvSpPr>
                  <a:spLocks/>
                </p:cNvSpPr>
                <p:nvPr/>
              </p:nvSpPr>
              <p:spPr bwMode="auto">
                <a:xfrm>
                  <a:off x="-11334893" y="-1814053"/>
                  <a:ext cx="749300" cy="749300"/>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35" name="Freeform 182">
                  <a:extLst>
                    <a:ext uri="{FF2B5EF4-FFF2-40B4-BE49-F238E27FC236}">
                      <a16:creationId xmlns:a16="http://schemas.microsoft.com/office/drawing/2014/main" id="{57514068-DBCF-42B0-8E99-61A0FD2FB7ED}"/>
                    </a:ext>
                  </a:extLst>
                </p:cNvPr>
                <p:cNvSpPr>
                  <a:spLocks/>
                </p:cNvSpPr>
                <p:nvPr/>
              </p:nvSpPr>
              <p:spPr bwMode="auto">
                <a:xfrm>
                  <a:off x="-10263331" y="-1814053"/>
                  <a:ext cx="749300" cy="749300"/>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36" name="Freeform 183">
                  <a:extLst>
                    <a:ext uri="{FF2B5EF4-FFF2-40B4-BE49-F238E27FC236}">
                      <a16:creationId xmlns:a16="http://schemas.microsoft.com/office/drawing/2014/main" id="{46786156-7702-48C0-8893-850950647DC2}"/>
                    </a:ext>
                  </a:extLst>
                </p:cNvPr>
                <p:cNvSpPr>
                  <a:spLocks/>
                </p:cNvSpPr>
                <p:nvPr/>
              </p:nvSpPr>
              <p:spPr bwMode="auto">
                <a:xfrm>
                  <a:off x="-11334893" y="-3014203"/>
                  <a:ext cx="749300" cy="746125"/>
                </a:xfrm>
                <a:custGeom>
                  <a:avLst/>
                  <a:gdLst>
                    <a:gd name="T0" fmla="*/ 141 w 247"/>
                    <a:gd name="T1" fmla="*/ 246 h 246"/>
                    <a:gd name="T2" fmla="*/ 105 w 247"/>
                    <a:gd name="T3" fmla="*/ 246 h 246"/>
                    <a:gd name="T4" fmla="*/ 0 w 247"/>
                    <a:gd name="T5" fmla="*/ 141 h 246"/>
                    <a:gd name="T6" fmla="*/ 0 w 247"/>
                    <a:gd name="T7" fmla="*/ 105 h 246"/>
                    <a:gd name="T8" fmla="*/ 105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37" name="Freeform 184">
                  <a:extLst>
                    <a:ext uri="{FF2B5EF4-FFF2-40B4-BE49-F238E27FC236}">
                      <a16:creationId xmlns:a16="http://schemas.microsoft.com/office/drawing/2014/main" id="{E5B8CC7C-8E7D-48CB-A443-E66469C13770}"/>
                    </a:ext>
                  </a:extLst>
                </p:cNvPr>
                <p:cNvSpPr>
                  <a:spLocks/>
                </p:cNvSpPr>
                <p:nvPr/>
              </p:nvSpPr>
              <p:spPr bwMode="auto">
                <a:xfrm>
                  <a:off x="-10263331" y="-3014203"/>
                  <a:ext cx="749300" cy="746125"/>
                </a:xfrm>
                <a:custGeom>
                  <a:avLst/>
                  <a:gdLst>
                    <a:gd name="T0" fmla="*/ 141 w 247"/>
                    <a:gd name="T1" fmla="*/ 246 h 246"/>
                    <a:gd name="T2" fmla="*/ 106 w 247"/>
                    <a:gd name="T3" fmla="*/ 246 h 246"/>
                    <a:gd name="T4" fmla="*/ 0 w 247"/>
                    <a:gd name="T5" fmla="*/ 141 h 246"/>
                    <a:gd name="T6" fmla="*/ 0 w 247"/>
                    <a:gd name="T7" fmla="*/ 105 h 246"/>
                    <a:gd name="T8" fmla="*/ 106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6" y="246"/>
                        <a:pt x="106" y="246"/>
                        <a:pt x="106" y="246"/>
                      </a:cubicBezTo>
                      <a:cubicBezTo>
                        <a:pt x="47" y="246"/>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38" name="Freeform 185">
                  <a:extLst>
                    <a:ext uri="{FF2B5EF4-FFF2-40B4-BE49-F238E27FC236}">
                      <a16:creationId xmlns:a16="http://schemas.microsoft.com/office/drawing/2014/main" id="{D53D2FAD-FB1E-43DF-8FCB-3D8306CB313C}"/>
                    </a:ext>
                  </a:extLst>
                </p:cNvPr>
                <p:cNvSpPr>
                  <a:spLocks/>
                </p:cNvSpPr>
                <p:nvPr/>
              </p:nvSpPr>
              <p:spPr bwMode="auto">
                <a:xfrm>
                  <a:off x="-11334893" y="-4219116"/>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39" name="Freeform 186">
                  <a:extLst>
                    <a:ext uri="{FF2B5EF4-FFF2-40B4-BE49-F238E27FC236}">
                      <a16:creationId xmlns:a16="http://schemas.microsoft.com/office/drawing/2014/main" id="{7BAF9371-891C-4E95-B2CF-026363632B9B}"/>
                    </a:ext>
                  </a:extLst>
                </p:cNvPr>
                <p:cNvSpPr>
                  <a:spLocks/>
                </p:cNvSpPr>
                <p:nvPr/>
              </p:nvSpPr>
              <p:spPr bwMode="auto">
                <a:xfrm>
                  <a:off x="-10263331" y="-4219116"/>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40" name="Freeform 187">
                  <a:extLst>
                    <a:ext uri="{FF2B5EF4-FFF2-40B4-BE49-F238E27FC236}">
                      <a16:creationId xmlns:a16="http://schemas.microsoft.com/office/drawing/2014/main" id="{BA5852BC-C515-402B-ABF4-972FDF3C2FCE}"/>
                    </a:ext>
                  </a:extLst>
                </p:cNvPr>
                <p:cNvSpPr>
                  <a:spLocks/>
                </p:cNvSpPr>
                <p:nvPr/>
              </p:nvSpPr>
              <p:spPr bwMode="auto">
                <a:xfrm>
                  <a:off x="-11334893" y="-5419266"/>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41" name="Freeform 188">
                  <a:extLst>
                    <a:ext uri="{FF2B5EF4-FFF2-40B4-BE49-F238E27FC236}">
                      <a16:creationId xmlns:a16="http://schemas.microsoft.com/office/drawing/2014/main" id="{F72BC946-CABC-4AB9-86F8-BC6AF8A4FA89}"/>
                    </a:ext>
                  </a:extLst>
                </p:cNvPr>
                <p:cNvSpPr>
                  <a:spLocks/>
                </p:cNvSpPr>
                <p:nvPr/>
              </p:nvSpPr>
              <p:spPr bwMode="auto">
                <a:xfrm>
                  <a:off x="-10263331" y="-5419266"/>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42" name="Freeform 189">
                  <a:extLst>
                    <a:ext uri="{FF2B5EF4-FFF2-40B4-BE49-F238E27FC236}">
                      <a16:creationId xmlns:a16="http://schemas.microsoft.com/office/drawing/2014/main" id="{CD2D6497-6895-45D6-954F-73F72AA020B9}"/>
                    </a:ext>
                  </a:extLst>
                </p:cNvPr>
                <p:cNvSpPr>
                  <a:spLocks/>
                </p:cNvSpPr>
                <p:nvPr/>
              </p:nvSpPr>
              <p:spPr bwMode="auto">
                <a:xfrm>
                  <a:off x="-12406456" y="2219784"/>
                  <a:ext cx="746125" cy="749300"/>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43" name="Freeform 190">
                  <a:extLst>
                    <a:ext uri="{FF2B5EF4-FFF2-40B4-BE49-F238E27FC236}">
                      <a16:creationId xmlns:a16="http://schemas.microsoft.com/office/drawing/2014/main" id="{3D4DD545-DE0B-4F0D-99C6-E5DAD76A7D5F}"/>
                    </a:ext>
                  </a:extLst>
                </p:cNvPr>
                <p:cNvSpPr>
                  <a:spLocks/>
                </p:cNvSpPr>
                <p:nvPr/>
              </p:nvSpPr>
              <p:spPr bwMode="auto">
                <a:xfrm>
                  <a:off x="-11334893" y="2219784"/>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44" name="Freeform 191">
                  <a:extLst>
                    <a:ext uri="{FF2B5EF4-FFF2-40B4-BE49-F238E27FC236}">
                      <a16:creationId xmlns:a16="http://schemas.microsoft.com/office/drawing/2014/main" id="{589E28FF-DE89-4757-BFE9-5BAC2433C4F5}"/>
                    </a:ext>
                  </a:extLst>
                </p:cNvPr>
                <p:cNvSpPr>
                  <a:spLocks/>
                </p:cNvSpPr>
                <p:nvPr/>
              </p:nvSpPr>
              <p:spPr bwMode="auto">
                <a:xfrm>
                  <a:off x="-10263331" y="2219784"/>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45" name="Freeform 192">
                  <a:extLst>
                    <a:ext uri="{FF2B5EF4-FFF2-40B4-BE49-F238E27FC236}">
                      <a16:creationId xmlns:a16="http://schemas.microsoft.com/office/drawing/2014/main" id="{1B4F93D1-B444-4119-81BC-3B9C63CFCFD8}"/>
                    </a:ext>
                  </a:extLst>
                </p:cNvPr>
                <p:cNvSpPr>
                  <a:spLocks/>
                </p:cNvSpPr>
                <p:nvPr/>
              </p:nvSpPr>
              <p:spPr bwMode="auto">
                <a:xfrm>
                  <a:off x="-9191768" y="2219784"/>
                  <a:ext cx="749300" cy="749300"/>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46" name="Freeform 193">
                  <a:extLst>
                    <a:ext uri="{FF2B5EF4-FFF2-40B4-BE49-F238E27FC236}">
                      <a16:creationId xmlns:a16="http://schemas.microsoft.com/office/drawing/2014/main" id="{FB63C8D7-451F-40F8-BB2B-C1B378ACAA51}"/>
                    </a:ext>
                  </a:extLst>
                </p:cNvPr>
                <p:cNvSpPr>
                  <a:spLocks/>
                </p:cNvSpPr>
                <p:nvPr/>
              </p:nvSpPr>
              <p:spPr bwMode="auto">
                <a:xfrm>
                  <a:off x="-12406456" y="3232609"/>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8"/>
                        <a:pt x="47" y="0"/>
                        <a:pt x="105" y="0"/>
                      </a:cubicBezTo>
                      <a:cubicBezTo>
                        <a:pt x="141" y="0"/>
                        <a:pt x="141" y="0"/>
                        <a:pt x="141" y="0"/>
                      </a:cubicBezTo>
                      <a:cubicBezTo>
                        <a:pt x="199" y="0"/>
                        <a:pt x="246" y="48"/>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47" name="Freeform 194">
                  <a:extLst>
                    <a:ext uri="{FF2B5EF4-FFF2-40B4-BE49-F238E27FC236}">
                      <a16:creationId xmlns:a16="http://schemas.microsoft.com/office/drawing/2014/main" id="{0DE73E55-DB49-4219-A14A-10DA8D646296}"/>
                    </a:ext>
                  </a:extLst>
                </p:cNvPr>
                <p:cNvSpPr>
                  <a:spLocks/>
                </p:cNvSpPr>
                <p:nvPr/>
              </p:nvSpPr>
              <p:spPr bwMode="auto">
                <a:xfrm>
                  <a:off x="-11334893" y="3232609"/>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8"/>
                        <a:pt x="47" y="0"/>
                        <a:pt x="105" y="0"/>
                      </a:cubicBezTo>
                      <a:cubicBezTo>
                        <a:pt x="141" y="0"/>
                        <a:pt x="141" y="0"/>
                        <a:pt x="141" y="0"/>
                      </a:cubicBezTo>
                      <a:cubicBezTo>
                        <a:pt x="199" y="0"/>
                        <a:pt x="247" y="48"/>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48" name="Freeform 195">
                  <a:extLst>
                    <a:ext uri="{FF2B5EF4-FFF2-40B4-BE49-F238E27FC236}">
                      <a16:creationId xmlns:a16="http://schemas.microsoft.com/office/drawing/2014/main" id="{DC0CC1E9-BBC2-40F3-B206-FC8A691E02E0}"/>
                    </a:ext>
                  </a:extLst>
                </p:cNvPr>
                <p:cNvSpPr>
                  <a:spLocks/>
                </p:cNvSpPr>
                <p:nvPr/>
              </p:nvSpPr>
              <p:spPr bwMode="auto">
                <a:xfrm>
                  <a:off x="-10263331" y="3232609"/>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8"/>
                        <a:pt x="47" y="0"/>
                        <a:pt x="106" y="0"/>
                      </a:cubicBezTo>
                      <a:cubicBezTo>
                        <a:pt x="141" y="0"/>
                        <a:pt x="141" y="0"/>
                        <a:pt x="141" y="0"/>
                      </a:cubicBezTo>
                      <a:cubicBezTo>
                        <a:pt x="200" y="0"/>
                        <a:pt x="247" y="48"/>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49" name="Freeform 196">
                  <a:extLst>
                    <a:ext uri="{FF2B5EF4-FFF2-40B4-BE49-F238E27FC236}">
                      <a16:creationId xmlns:a16="http://schemas.microsoft.com/office/drawing/2014/main" id="{38EABBDB-52B5-48D2-8E0B-677AD8F3796E}"/>
                    </a:ext>
                  </a:extLst>
                </p:cNvPr>
                <p:cNvSpPr>
                  <a:spLocks/>
                </p:cNvSpPr>
                <p:nvPr/>
              </p:nvSpPr>
              <p:spPr bwMode="auto">
                <a:xfrm>
                  <a:off x="-9191768" y="3232609"/>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8"/>
                        <a:pt x="48" y="0"/>
                        <a:pt x="106" y="0"/>
                      </a:cubicBezTo>
                      <a:cubicBezTo>
                        <a:pt x="142" y="0"/>
                        <a:pt x="142" y="0"/>
                        <a:pt x="142" y="0"/>
                      </a:cubicBezTo>
                      <a:cubicBezTo>
                        <a:pt x="200" y="0"/>
                        <a:pt x="247" y="48"/>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50" name="Freeform 197">
                  <a:extLst>
                    <a:ext uri="{FF2B5EF4-FFF2-40B4-BE49-F238E27FC236}">
                      <a16:creationId xmlns:a16="http://schemas.microsoft.com/office/drawing/2014/main" id="{A50D6E1F-CBBA-4760-9A92-3C8E8F05E788}"/>
                    </a:ext>
                  </a:extLst>
                </p:cNvPr>
                <p:cNvSpPr>
                  <a:spLocks/>
                </p:cNvSpPr>
                <p:nvPr/>
              </p:nvSpPr>
              <p:spPr bwMode="auto">
                <a:xfrm>
                  <a:off x="-12406456" y="4245434"/>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51" name="Freeform 198">
                  <a:extLst>
                    <a:ext uri="{FF2B5EF4-FFF2-40B4-BE49-F238E27FC236}">
                      <a16:creationId xmlns:a16="http://schemas.microsoft.com/office/drawing/2014/main" id="{B7EB441E-2959-4BD0-B7AA-957BA8ACE308}"/>
                    </a:ext>
                  </a:extLst>
                </p:cNvPr>
                <p:cNvSpPr>
                  <a:spLocks/>
                </p:cNvSpPr>
                <p:nvPr/>
              </p:nvSpPr>
              <p:spPr bwMode="auto">
                <a:xfrm>
                  <a:off x="-11334893" y="4245434"/>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52" name="Freeform 199">
                  <a:extLst>
                    <a:ext uri="{FF2B5EF4-FFF2-40B4-BE49-F238E27FC236}">
                      <a16:creationId xmlns:a16="http://schemas.microsoft.com/office/drawing/2014/main" id="{23BEB183-298A-4235-97EC-6FFDEC155C12}"/>
                    </a:ext>
                  </a:extLst>
                </p:cNvPr>
                <p:cNvSpPr>
                  <a:spLocks/>
                </p:cNvSpPr>
                <p:nvPr/>
              </p:nvSpPr>
              <p:spPr bwMode="auto">
                <a:xfrm>
                  <a:off x="-10263331" y="4245434"/>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53" name="Freeform 200">
                  <a:extLst>
                    <a:ext uri="{FF2B5EF4-FFF2-40B4-BE49-F238E27FC236}">
                      <a16:creationId xmlns:a16="http://schemas.microsoft.com/office/drawing/2014/main" id="{DEBB13BD-0330-4B32-8746-EE678BAFB43E}"/>
                    </a:ext>
                  </a:extLst>
                </p:cNvPr>
                <p:cNvSpPr>
                  <a:spLocks/>
                </p:cNvSpPr>
                <p:nvPr/>
              </p:nvSpPr>
              <p:spPr bwMode="auto">
                <a:xfrm>
                  <a:off x="-9191768" y="4245434"/>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54" name="Freeform 201">
                  <a:extLst>
                    <a:ext uri="{FF2B5EF4-FFF2-40B4-BE49-F238E27FC236}">
                      <a16:creationId xmlns:a16="http://schemas.microsoft.com/office/drawing/2014/main" id="{2D3B5B07-3CB6-44BB-B2FF-252C7B3A7B95}"/>
                    </a:ext>
                  </a:extLst>
                </p:cNvPr>
                <p:cNvSpPr>
                  <a:spLocks/>
                </p:cNvSpPr>
                <p:nvPr/>
              </p:nvSpPr>
              <p:spPr bwMode="auto">
                <a:xfrm>
                  <a:off x="-12406456" y="5258260"/>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55" name="Freeform 202">
                  <a:extLst>
                    <a:ext uri="{FF2B5EF4-FFF2-40B4-BE49-F238E27FC236}">
                      <a16:creationId xmlns:a16="http://schemas.microsoft.com/office/drawing/2014/main" id="{31C50A38-C8AE-4EAF-9BA0-B6F45ACC471C}"/>
                    </a:ext>
                  </a:extLst>
                </p:cNvPr>
                <p:cNvSpPr>
                  <a:spLocks/>
                </p:cNvSpPr>
                <p:nvPr/>
              </p:nvSpPr>
              <p:spPr bwMode="auto">
                <a:xfrm>
                  <a:off x="-11334893" y="5258260"/>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56" name="Freeform 203">
                  <a:extLst>
                    <a:ext uri="{FF2B5EF4-FFF2-40B4-BE49-F238E27FC236}">
                      <a16:creationId xmlns:a16="http://schemas.microsoft.com/office/drawing/2014/main" id="{7D31CA46-2933-4CBC-9DDD-458C92EB4909}"/>
                    </a:ext>
                  </a:extLst>
                </p:cNvPr>
                <p:cNvSpPr>
                  <a:spLocks/>
                </p:cNvSpPr>
                <p:nvPr/>
              </p:nvSpPr>
              <p:spPr bwMode="auto">
                <a:xfrm>
                  <a:off x="-10263331" y="5258260"/>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57" name="Freeform 204">
                  <a:extLst>
                    <a:ext uri="{FF2B5EF4-FFF2-40B4-BE49-F238E27FC236}">
                      <a16:creationId xmlns:a16="http://schemas.microsoft.com/office/drawing/2014/main" id="{CCFB4F9F-333F-4D46-B5F2-D59E6B18448A}"/>
                    </a:ext>
                  </a:extLst>
                </p:cNvPr>
                <p:cNvSpPr>
                  <a:spLocks/>
                </p:cNvSpPr>
                <p:nvPr/>
              </p:nvSpPr>
              <p:spPr bwMode="auto">
                <a:xfrm>
                  <a:off x="-9191768" y="5258260"/>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58" name="Freeform 205">
                  <a:extLst>
                    <a:ext uri="{FF2B5EF4-FFF2-40B4-BE49-F238E27FC236}">
                      <a16:creationId xmlns:a16="http://schemas.microsoft.com/office/drawing/2014/main" id="{5DB83F28-EA64-4A64-95F1-FE73B3598F84}"/>
                    </a:ext>
                  </a:extLst>
                </p:cNvPr>
                <p:cNvSpPr>
                  <a:spLocks/>
                </p:cNvSpPr>
                <p:nvPr/>
              </p:nvSpPr>
              <p:spPr bwMode="auto">
                <a:xfrm>
                  <a:off x="-12406456" y="6271085"/>
                  <a:ext cx="746125" cy="749300"/>
                </a:xfrm>
                <a:custGeom>
                  <a:avLst/>
                  <a:gdLst>
                    <a:gd name="T0" fmla="*/ 141 w 246"/>
                    <a:gd name="T1" fmla="*/ 247 h 247"/>
                    <a:gd name="T2" fmla="*/ 105 w 246"/>
                    <a:gd name="T3" fmla="*/ 247 h 247"/>
                    <a:gd name="T4" fmla="*/ 0 w 246"/>
                    <a:gd name="T5" fmla="*/ 141 h 247"/>
                    <a:gd name="T6" fmla="*/ 0 w 246"/>
                    <a:gd name="T7" fmla="*/ 105 h 247"/>
                    <a:gd name="T8" fmla="*/ 105 w 246"/>
                    <a:gd name="T9" fmla="*/ 0 h 247"/>
                    <a:gd name="T10" fmla="*/ 141 w 246"/>
                    <a:gd name="T11" fmla="*/ 0 h 247"/>
                    <a:gd name="T12" fmla="*/ 246 w 246"/>
                    <a:gd name="T13" fmla="*/ 105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59" name="Freeform 206">
                  <a:extLst>
                    <a:ext uri="{FF2B5EF4-FFF2-40B4-BE49-F238E27FC236}">
                      <a16:creationId xmlns:a16="http://schemas.microsoft.com/office/drawing/2014/main" id="{6D257798-86CA-4F6B-A794-E80506BEBBEC}"/>
                    </a:ext>
                  </a:extLst>
                </p:cNvPr>
                <p:cNvSpPr>
                  <a:spLocks/>
                </p:cNvSpPr>
                <p:nvPr/>
              </p:nvSpPr>
              <p:spPr bwMode="auto">
                <a:xfrm>
                  <a:off x="-11334893" y="6271085"/>
                  <a:ext cx="749300" cy="749300"/>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60" name="Freeform 207">
                  <a:extLst>
                    <a:ext uri="{FF2B5EF4-FFF2-40B4-BE49-F238E27FC236}">
                      <a16:creationId xmlns:a16="http://schemas.microsoft.com/office/drawing/2014/main" id="{CA7E0D9B-6DB4-4D96-ADBA-EC9AE780678A}"/>
                    </a:ext>
                  </a:extLst>
                </p:cNvPr>
                <p:cNvSpPr>
                  <a:spLocks/>
                </p:cNvSpPr>
                <p:nvPr/>
              </p:nvSpPr>
              <p:spPr bwMode="auto">
                <a:xfrm>
                  <a:off x="-10263331" y="6271085"/>
                  <a:ext cx="749300" cy="749300"/>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61" name="Freeform 208">
                  <a:extLst>
                    <a:ext uri="{FF2B5EF4-FFF2-40B4-BE49-F238E27FC236}">
                      <a16:creationId xmlns:a16="http://schemas.microsoft.com/office/drawing/2014/main" id="{A311C827-2889-4537-80D1-00E91A63FA7D}"/>
                    </a:ext>
                  </a:extLst>
                </p:cNvPr>
                <p:cNvSpPr>
                  <a:spLocks/>
                </p:cNvSpPr>
                <p:nvPr/>
              </p:nvSpPr>
              <p:spPr bwMode="auto">
                <a:xfrm>
                  <a:off x="-9191768" y="6271085"/>
                  <a:ext cx="749300" cy="749300"/>
                </a:xfrm>
                <a:custGeom>
                  <a:avLst/>
                  <a:gdLst>
                    <a:gd name="T0" fmla="*/ 142 w 247"/>
                    <a:gd name="T1" fmla="*/ 247 h 247"/>
                    <a:gd name="T2" fmla="*/ 106 w 247"/>
                    <a:gd name="T3" fmla="*/ 247 h 247"/>
                    <a:gd name="T4" fmla="*/ 0 w 247"/>
                    <a:gd name="T5" fmla="*/ 141 h 247"/>
                    <a:gd name="T6" fmla="*/ 0 w 247"/>
                    <a:gd name="T7" fmla="*/ 105 h 247"/>
                    <a:gd name="T8" fmla="*/ 106 w 247"/>
                    <a:gd name="T9" fmla="*/ 0 h 247"/>
                    <a:gd name="T10" fmla="*/ 142 w 247"/>
                    <a:gd name="T11" fmla="*/ 0 h 247"/>
                    <a:gd name="T12" fmla="*/ 247 w 247"/>
                    <a:gd name="T13" fmla="*/ 105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62" name="Freeform 209">
                  <a:extLst>
                    <a:ext uri="{FF2B5EF4-FFF2-40B4-BE49-F238E27FC236}">
                      <a16:creationId xmlns:a16="http://schemas.microsoft.com/office/drawing/2014/main" id="{3BACE6EF-7265-4B72-9323-6517A5065CAD}"/>
                    </a:ext>
                  </a:extLst>
                </p:cNvPr>
                <p:cNvSpPr>
                  <a:spLocks/>
                </p:cNvSpPr>
                <p:nvPr/>
              </p:nvSpPr>
              <p:spPr bwMode="auto">
                <a:xfrm>
                  <a:off x="-12406456" y="7283910"/>
                  <a:ext cx="746125" cy="749300"/>
                </a:xfrm>
                <a:custGeom>
                  <a:avLst/>
                  <a:gdLst>
                    <a:gd name="T0" fmla="*/ 141 w 246"/>
                    <a:gd name="T1" fmla="*/ 247 h 247"/>
                    <a:gd name="T2" fmla="*/ 105 w 246"/>
                    <a:gd name="T3" fmla="*/ 247 h 247"/>
                    <a:gd name="T4" fmla="*/ 0 w 246"/>
                    <a:gd name="T5" fmla="*/ 141 h 247"/>
                    <a:gd name="T6" fmla="*/ 0 w 246"/>
                    <a:gd name="T7" fmla="*/ 105 h 247"/>
                    <a:gd name="T8" fmla="*/ 105 w 246"/>
                    <a:gd name="T9" fmla="*/ 0 h 247"/>
                    <a:gd name="T10" fmla="*/ 141 w 246"/>
                    <a:gd name="T11" fmla="*/ 0 h 247"/>
                    <a:gd name="T12" fmla="*/ 246 w 246"/>
                    <a:gd name="T13" fmla="*/ 105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63" name="Freeform 210">
                  <a:extLst>
                    <a:ext uri="{FF2B5EF4-FFF2-40B4-BE49-F238E27FC236}">
                      <a16:creationId xmlns:a16="http://schemas.microsoft.com/office/drawing/2014/main" id="{24F132D9-04B0-4ACE-8911-869D19BBA8A8}"/>
                    </a:ext>
                  </a:extLst>
                </p:cNvPr>
                <p:cNvSpPr>
                  <a:spLocks/>
                </p:cNvSpPr>
                <p:nvPr/>
              </p:nvSpPr>
              <p:spPr bwMode="auto">
                <a:xfrm>
                  <a:off x="-11334893" y="7283910"/>
                  <a:ext cx="749300" cy="749300"/>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64" name="Freeform 211">
                  <a:extLst>
                    <a:ext uri="{FF2B5EF4-FFF2-40B4-BE49-F238E27FC236}">
                      <a16:creationId xmlns:a16="http://schemas.microsoft.com/office/drawing/2014/main" id="{F63711A9-24D8-4DDD-BC14-84C77B529943}"/>
                    </a:ext>
                  </a:extLst>
                </p:cNvPr>
                <p:cNvSpPr>
                  <a:spLocks/>
                </p:cNvSpPr>
                <p:nvPr/>
              </p:nvSpPr>
              <p:spPr bwMode="auto">
                <a:xfrm>
                  <a:off x="-10263331" y="7283910"/>
                  <a:ext cx="749300" cy="749300"/>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65" name="Freeform 212">
                  <a:extLst>
                    <a:ext uri="{FF2B5EF4-FFF2-40B4-BE49-F238E27FC236}">
                      <a16:creationId xmlns:a16="http://schemas.microsoft.com/office/drawing/2014/main" id="{689119A7-2566-4724-9C5B-FE3F58827458}"/>
                    </a:ext>
                  </a:extLst>
                </p:cNvPr>
                <p:cNvSpPr>
                  <a:spLocks/>
                </p:cNvSpPr>
                <p:nvPr/>
              </p:nvSpPr>
              <p:spPr bwMode="auto">
                <a:xfrm>
                  <a:off x="-9191768" y="7283910"/>
                  <a:ext cx="749300" cy="749300"/>
                </a:xfrm>
                <a:custGeom>
                  <a:avLst/>
                  <a:gdLst>
                    <a:gd name="T0" fmla="*/ 142 w 247"/>
                    <a:gd name="T1" fmla="*/ 247 h 247"/>
                    <a:gd name="T2" fmla="*/ 106 w 247"/>
                    <a:gd name="T3" fmla="*/ 247 h 247"/>
                    <a:gd name="T4" fmla="*/ 0 w 247"/>
                    <a:gd name="T5" fmla="*/ 141 h 247"/>
                    <a:gd name="T6" fmla="*/ 0 w 247"/>
                    <a:gd name="T7" fmla="*/ 105 h 247"/>
                    <a:gd name="T8" fmla="*/ 106 w 247"/>
                    <a:gd name="T9" fmla="*/ 0 h 247"/>
                    <a:gd name="T10" fmla="*/ 142 w 247"/>
                    <a:gd name="T11" fmla="*/ 0 h 247"/>
                    <a:gd name="T12" fmla="*/ 247 w 247"/>
                    <a:gd name="T13" fmla="*/ 105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66" name="Freeform 213">
                  <a:extLst>
                    <a:ext uri="{FF2B5EF4-FFF2-40B4-BE49-F238E27FC236}">
                      <a16:creationId xmlns:a16="http://schemas.microsoft.com/office/drawing/2014/main" id="{145C85E0-192B-40EB-A652-37FFDB3E1B40}"/>
                    </a:ext>
                  </a:extLst>
                </p:cNvPr>
                <p:cNvSpPr>
                  <a:spLocks/>
                </p:cNvSpPr>
                <p:nvPr/>
              </p:nvSpPr>
              <p:spPr bwMode="auto">
                <a:xfrm>
                  <a:off x="-12406456" y="8296735"/>
                  <a:ext cx="746125" cy="746125"/>
                </a:xfrm>
                <a:custGeom>
                  <a:avLst/>
                  <a:gdLst>
                    <a:gd name="T0" fmla="*/ 141 w 246"/>
                    <a:gd name="T1" fmla="*/ 246 h 246"/>
                    <a:gd name="T2" fmla="*/ 105 w 246"/>
                    <a:gd name="T3" fmla="*/ 246 h 246"/>
                    <a:gd name="T4" fmla="*/ 0 w 246"/>
                    <a:gd name="T5" fmla="*/ 141 h 246"/>
                    <a:gd name="T6" fmla="*/ 0 w 246"/>
                    <a:gd name="T7" fmla="*/ 105 h 246"/>
                    <a:gd name="T8" fmla="*/ 105 w 246"/>
                    <a:gd name="T9" fmla="*/ 0 h 246"/>
                    <a:gd name="T10" fmla="*/ 141 w 246"/>
                    <a:gd name="T11" fmla="*/ 0 h 246"/>
                    <a:gd name="T12" fmla="*/ 246 w 246"/>
                    <a:gd name="T13" fmla="*/ 105 h 246"/>
                    <a:gd name="T14" fmla="*/ 246 w 246"/>
                    <a:gd name="T15" fmla="*/ 141 h 246"/>
                    <a:gd name="T16" fmla="*/ 141 w 246"/>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67" name="Freeform 214">
                  <a:extLst>
                    <a:ext uri="{FF2B5EF4-FFF2-40B4-BE49-F238E27FC236}">
                      <a16:creationId xmlns:a16="http://schemas.microsoft.com/office/drawing/2014/main" id="{E0B166CE-3E9B-4CED-8D08-1BE1D00EEAD9}"/>
                    </a:ext>
                  </a:extLst>
                </p:cNvPr>
                <p:cNvSpPr>
                  <a:spLocks/>
                </p:cNvSpPr>
                <p:nvPr/>
              </p:nvSpPr>
              <p:spPr bwMode="auto">
                <a:xfrm>
                  <a:off x="-11334893" y="8296735"/>
                  <a:ext cx="749300" cy="746125"/>
                </a:xfrm>
                <a:custGeom>
                  <a:avLst/>
                  <a:gdLst>
                    <a:gd name="T0" fmla="*/ 141 w 247"/>
                    <a:gd name="T1" fmla="*/ 246 h 246"/>
                    <a:gd name="T2" fmla="*/ 105 w 247"/>
                    <a:gd name="T3" fmla="*/ 246 h 246"/>
                    <a:gd name="T4" fmla="*/ 0 w 247"/>
                    <a:gd name="T5" fmla="*/ 141 h 246"/>
                    <a:gd name="T6" fmla="*/ 0 w 247"/>
                    <a:gd name="T7" fmla="*/ 105 h 246"/>
                    <a:gd name="T8" fmla="*/ 105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68" name="Freeform 215">
                  <a:extLst>
                    <a:ext uri="{FF2B5EF4-FFF2-40B4-BE49-F238E27FC236}">
                      <a16:creationId xmlns:a16="http://schemas.microsoft.com/office/drawing/2014/main" id="{C602FE63-535D-4C6D-A58A-98F2A3E20A75}"/>
                    </a:ext>
                  </a:extLst>
                </p:cNvPr>
                <p:cNvSpPr>
                  <a:spLocks/>
                </p:cNvSpPr>
                <p:nvPr/>
              </p:nvSpPr>
              <p:spPr bwMode="auto">
                <a:xfrm>
                  <a:off x="-10263331" y="8296735"/>
                  <a:ext cx="749300" cy="746125"/>
                </a:xfrm>
                <a:custGeom>
                  <a:avLst/>
                  <a:gdLst>
                    <a:gd name="T0" fmla="*/ 141 w 247"/>
                    <a:gd name="T1" fmla="*/ 246 h 246"/>
                    <a:gd name="T2" fmla="*/ 106 w 247"/>
                    <a:gd name="T3" fmla="*/ 246 h 246"/>
                    <a:gd name="T4" fmla="*/ 0 w 247"/>
                    <a:gd name="T5" fmla="*/ 141 h 246"/>
                    <a:gd name="T6" fmla="*/ 0 w 247"/>
                    <a:gd name="T7" fmla="*/ 105 h 246"/>
                    <a:gd name="T8" fmla="*/ 106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6" y="246"/>
                        <a:pt x="106" y="246"/>
                        <a:pt x="106" y="246"/>
                      </a:cubicBezTo>
                      <a:cubicBezTo>
                        <a:pt x="47" y="246"/>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69" name="Freeform 216">
                  <a:extLst>
                    <a:ext uri="{FF2B5EF4-FFF2-40B4-BE49-F238E27FC236}">
                      <a16:creationId xmlns:a16="http://schemas.microsoft.com/office/drawing/2014/main" id="{D3A7AEB5-1745-4EE0-B648-A86AEAE3CA74}"/>
                    </a:ext>
                  </a:extLst>
                </p:cNvPr>
                <p:cNvSpPr>
                  <a:spLocks/>
                </p:cNvSpPr>
                <p:nvPr/>
              </p:nvSpPr>
              <p:spPr bwMode="auto">
                <a:xfrm>
                  <a:off x="-9191768" y="8296735"/>
                  <a:ext cx="749300" cy="746125"/>
                </a:xfrm>
                <a:custGeom>
                  <a:avLst/>
                  <a:gdLst>
                    <a:gd name="T0" fmla="*/ 142 w 247"/>
                    <a:gd name="T1" fmla="*/ 246 h 246"/>
                    <a:gd name="T2" fmla="*/ 106 w 247"/>
                    <a:gd name="T3" fmla="*/ 246 h 246"/>
                    <a:gd name="T4" fmla="*/ 0 w 247"/>
                    <a:gd name="T5" fmla="*/ 141 h 246"/>
                    <a:gd name="T6" fmla="*/ 0 w 247"/>
                    <a:gd name="T7" fmla="*/ 105 h 246"/>
                    <a:gd name="T8" fmla="*/ 106 w 247"/>
                    <a:gd name="T9" fmla="*/ 0 h 246"/>
                    <a:gd name="T10" fmla="*/ 142 w 247"/>
                    <a:gd name="T11" fmla="*/ 0 h 246"/>
                    <a:gd name="T12" fmla="*/ 247 w 247"/>
                    <a:gd name="T13" fmla="*/ 105 h 246"/>
                    <a:gd name="T14" fmla="*/ 247 w 247"/>
                    <a:gd name="T15" fmla="*/ 141 h 246"/>
                    <a:gd name="T16" fmla="*/ 142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2" y="246"/>
                      </a:moveTo>
                      <a:cubicBezTo>
                        <a:pt x="106" y="246"/>
                        <a:pt x="106" y="246"/>
                        <a:pt x="106" y="246"/>
                      </a:cubicBezTo>
                      <a:cubicBezTo>
                        <a:pt x="48" y="246"/>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6"/>
                        <a:pt x="142"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70" name="Freeform 217">
                  <a:extLst>
                    <a:ext uri="{FF2B5EF4-FFF2-40B4-BE49-F238E27FC236}">
                      <a16:creationId xmlns:a16="http://schemas.microsoft.com/office/drawing/2014/main" id="{138CF1AD-C193-42B6-B898-2F2E188B490A}"/>
                    </a:ext>
                  </a:extLst>
                </p:cNvPr>
                <p:cNvSpPr>
                  <a:spLocks/>
                </p:cNvSpPr>
                <p:nvPr/>
              </p:nvSpPr>
              <p:spPr bwMode="auto">
                <a:xfrm>
                  <a:off x="-12406456" y="9309560"/>
                  <a:ext cx="746125" cy="746125"/>
                </a:xfrm>
                <a:custGeom>
                  <a:avLst/>
                  <a:gdLst>
                    <a:gd name="T0" fmla="*/ 141 w 246"/>
                    <a:gd name="T1" fmla="*/ 246 h 246"/>
                    <a:gd name="T2" fmla="*/ 105 w 246"/>
                    <a:gd name="T3" fmla="*/ 246 h 246"/>
                    <a:gd name="T4" fmla="*/ 0 w 246"/>
                    <a:gd name="T5" fmla="*/ 141 h 246"/>
                    <a:gd name="T6" fmla="*/ 0 w 246"/>
                    <a:gd name="T7" fmla="*/ 105 h 246"/>
                    <a:gd name="T8" fmla="*/ 105 w 246"/>
                    <a:gd name="T9" fmla="*/ 0 h 246"/>
                    <a:gd name="T10" fmla="*/ 141 w 246"/>
                    <a:gd name="T11" fmla="*/ 0 h 246"/>
                    <a:gd name="T12" fmla="*/ 246 w 246"/>
                    <a:gd name="T13" fmla="*/ 105 h 246"/>
                    <a:gd name="T14" fmla="*/ 246 w 246"/>
                    <a:gd name="T15" fmla="*/ 141 h 246"/>
                    <a:gd name="T16" fmla="*/ 141 w 246"/>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71" name="Freeform 218">
                  <a:extLst>
                    <a:ext uri="{FF2B5EF4-FFF2-40B4-BE49-F238E27FC236}">
                      <a16:creationId xmlns:a16="http://schemas.microsoft.com/office/drawing/2014/main" id="{66B86EA2-688A-490A-8646-59200E190874}"/>
                    </a:ext>
                  </a:extLst>
                </p:cNvPr>
                <p:cNvSpPr>
                  <a:spLocks/>
                </p:cNvSpPr>
                <p:nvPr/>
              </p:nvSpPr>
              <p:spPr bwMode="auto">
                <a:xfrm>
                  <a:off x="-11334893" y="9309560"/>
                  <a:ext cx="749300" cy="746125"/>
                </a:xfrm>
                <a:custGeom>
                  <a:avLst/>
                  <a:gdLst>
                    <a:gd name="T0" fmla="*/ 141 w 247"/>
                    <a:gd name="T1" fmla="*/ 246 h 246"/>
                    <a:gd name="T2" fmla="*/ 105 w 247"/>
                    <a:gd name="T3" fmla="*/ 246 h 246"/>
                    <a:gd name="T4" fmla="*/ 0 w 247"/>
                    <a:gd name="T5" fmla="*/ 141 h 246"/>
                    <a:gd name="T6" fmla="*/ 0 w 247"/>
                    <a:gd name="T7" fmla="*/ 105 h 246"/>
                    <a:gd name="T8" fmla="*/ 105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72" name="Freeform 219">
                  <a:extLst>
                    <a:ext uri="{FF2B5EF4-FFF2-40B4-BE49-F238E27FC236}">
                      <a16:creationId xmlns:a16="http://schemas.microsoft.com/office/drawing/2014/main" id="{850AABA6-9A2A-41EE-863B-B7CFC745306E}"/>
                    </a:ext>
                  </a:extLst>
                </p:cNvPr>
                <p:cNvSpPr>
                  <a:spLocks/>
                </p:cNvSpPr>
                <p:nvPr/>
              </p:nvSpPr>
              <p:spPr bwMode="auto">
                <a:xfrm>
                  <a:off x="-10263331" y="9309560"/>
                  <a:ext cx="749300" cy="746125"/>
                </a:xfrm>
                <a:custGeom>
                  <a:avLst/>
                  <a:gdLst>
                    <a:gd name="T0" fmla="*/ 141 w 247"/>
                    <a:gd name="T1" fmla="*/ 246 h 246"/>
                    <a:gd name="T2" fmla="*/ 106 w 247"/>
                    <a:gd name="T3" fmla="*/ 246 h 246"/>
                    <a:gd name="T4" fmla="*/ 0 w 247"/>
                    <a:gd name="T5" fmla="*/ 141 h 246"/>
                    <a:gd name="T6" fmla="*/ 0 w 247"/>
                    <a:gd name="T7" fmla="*/ 105 h 246"/>
                    <a:gd name="T8" fmla="*/ 106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6" y="246"/>
                        <a:pt x="106" y="246"/>
                        <a:pt x="106" y="246"/>
                      </a:cubicBezTo>
                      <a:cubicBezTo>
                        <a:pt x="47" y="246"/>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73" name="Freeform 220">
                  <a:extLst>
                    <a:ext uri="{FF2B5EF4-FFF2-40B4-BE49-F238E27FC236}">
                      <a16:creationId xmlns:a16="http://schemas.microsoft.com/office/drawing/2014/main" id="{015A46EA-FACF-4C2E-9366-06CD41454C7A}"/>
                    </a:ext>
                  </a:extLst>
                </p:cNvPr>
                <p:cNvSpPr>
                  <a:spLocks/>
                </p:cNvSpPr>
                <p:nvPr/>
              </p:nvSpPr>
              <p:spPr bwMode="auto">
                <a:xfrm>
                  <a:off x="-9191768" y="9309560"/>
                  <a:ext cx="749300" cy="746125"/>
                </a:xfrm>
                <a:custGeom>
                  <a:avLst/>
                  <a:gdLst>
                    <a:gd name="T0" fmla="*/ 142 w 247"/>
                    <a:gd name="T1" fmla="*/ 246 h 246"/>
                    <a:gd name="T2" fmla="*/ 106 w 247"/>
                    <a:gd name="T3" fmla="*/ 246 h 246"/>
                    <a:gd name="T4" fmla="*/ 0 w 247"/>
                    <a:gd name="T5" fmla="*/ 141 h 246"/>
                    <a:gd name="T6" fmla="*/ 0 w 247"/>
                    <a:gd name="T7" fmla="*/ 105 h 246"/>
                    <a:gd name="T8" fmla="*/ 106 w 247"/>
                    <a:gd name="T9" fmla="*/ 0 h 246"/>
                    <a:gd name="T10" fmla="*/ 142 w 247"/>
                    <a:gd name="T11" fmla="*/ 0 h 246"/>
                    <a:gd name="T12" fmla="*/ 247 w 247"/>
                    <a:gd name="T13" fmla="*/ 105 h 246"/>
                    <a:gd name="T14" fmla="*/ 247 w 247"/>
                    <a:gd name="T15" fmla="*/ 141 h 246"/>
                    <a:gd name="T16" fmla="*/ 142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2" y="246"/>
                      </a:moveTo>
                      <a:cubicBezTo>
                        <a:pt x="106" y="246"/>
                        <a:pt x="106" y="246"/>
                        <a:pt x="106" y="246"/>
                      </a:cubicBezTo>
                      <a:cubicBezTo>
                        <a:pt x="48" y="246"/>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6"/>
                        <a:pt x="142"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74" name="Freeform 221">
                  <a:extLst>
                    <a:ext uri="{FF2B5EF4-FFF2-40B4-BE49-F238E27FC236}">
                      <a16:creationId xmlns:a16="http://schemas.microsoft.com/office/drawing/2014/main" id="{BEDFA63E-CE0B-475C-A473-6694E69DD95A}"/>
                    </a:ext>
                  </a:extLst>
                </p:cNvPr>
                <p:cNvSpPr>
                  <a:spLocks/>
                </p:cNvSpPr>
                <p:nvPr/>
              </p:nvSpPr>
              <p:spPr bwMode="auto">
                <a:xfrm>
                  <a:off x="-12406456" y="10319210"/>
                  <a:ext cx="746125" cy="749300"/>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75" name="Freeform 222">
                  <a:extLst>
                    <a:ext uri="{FF2B5EF4-FFF2-40B4-BE49-F238E27FC236}">
                      <a16:creationId xmlns:a16="http://schemas.microsoft.com/office/drawing/2014/main" id="{4DB82B3C-4FD2-44F2-9756-F6B6A00E95A3}"/>
                    </a:ext>
                  </a:extLst>
                </p:cNvPr>
                <p:cNvSpPr>
                  <a:spLocks/>
                </p:cNvSpPr>
                <p:nvPr/>
              </p:nvSpPr>
              <p:spPr bwMode="auto">
                <a:xfrm>
                  <a:off x="-11334893" y="10319210"/>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76" name="Freeform 223">
                  <a:extLst>
                    <a:ext uri="{FF2B5EF4-FFF2-40B4-BE49-F238E27FC236}">
                      <a16:creationId xmlns:a16="http://schemas.microsoft.com/office/drawing/2014/main" id="{C7774E51-0D52-4668-AF39-8E12A578E0AB}"/>
                    </a:ext>
                  </a:extLst>
                </p:cNvPr>
                <p:cNvSpPr>
                  <a:spLocks/>
                </p:cNvSpPr>
                <p:nvPr/>
              </p:nvSpPr>
              <p:spPr bwMode="auto">
                <a:xfrm>
                  <a:off x="-10263331" y="10319210"/>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77" name="Freeform 224">
                  <a:extLst>
                    <a:ext uri="{FF2B5EF4-FFF2-40B4-BE49-F238E27FC236}">
                      <a16:creationId xmlns:a16="http://schemas.microsoft.com/office/drawing/2014/main" id="{47569A05-2A04-4F2A-9041-CAE35A9B4E8D}"/>
                    </a:ext>
                  </a:extLst>
                </p:cNvPr>
                <p:cNvSpPr>
                  <a:spLocks/>
                </p:cNvSpPr>
                <p:nvPr/>
              </p:nvSpPr>
              <p:spPr bwMode="auto">
                <a:xfrm>
                  <a:off x="-9191768" y="10319210"/>
                  <a:ext cx="749300" cy="749300"/>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78" name="Freeform 225">
                  <a:extLst>
                    <a:ext uri="{FF2B5EF4-FFF2-40B4-BE49-F238E27FC236}">
                      <a16:creationId xmlns:a16="http://schemas.microsoft.com/office/drawing/2014/main" id="{7E47FD78-F4FE-4319-8323-6EA4A543066B}"/>
                    </a:ext>
                  </a:extLst>
                </p:cNvPr>
                <p:cNvSpPr>
                  <a:spLocks/>
                </p:cNvSpPr>
                <p:nvPr/>
              </p:nvSpPr>
              <p:spPr bwMode="auto">
                <a:xfrm>
                  <a:off x="-12406456" y="11332035"/>
                  <a:ext cx="746125" cy="749300"/>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79" name="Freeform 226">
                  <a:extLst>
                    <a:ext uri="{FF2B5EF4-FFF2-40B4-BE49-F238E27FC236}">
                      <a16:creationId xmlns:a16="http://schemas.microsoft.com/office/drawing/2014/main" id="{870F50FA-CE6E-4F85-B52C-DDDE3D054AF3}"/>
                    </a:ext>
                  </a:extLst>
                </p:cNvPr>
                <p:cNvSpPr>
                  <a:spLocks/>
                </p:cNvSpPr>
                <p:nvPr/>
              </p:nvSpPr>
              <p:spPr bwMode="auto">
                <a:xfrm>
                  <a:off x="-11334893" y="11332035"/>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80" name="Freeform 227">
                  <a:extLst>
                    <a:ext uri="{FF2B5EF4-FFF2-40B4-BE49-F238E27FC236}">
                      <a16:creationId xmlns:a16="http://schemas.microsoft.com/office/drawing/2014/main" id="{FBAFE3D2-7D3A-4E94-8844-2F7DDA07AA06}"/>
                    </a:ext>
                  </a:extLst>
                </p:cNvPr>
                <p:cNvSpPr>
                  <a:spLocks/>
                </p:cNvSpPr>
                <p:nvPr/>
              </p:nvSpPr>
              <p:spPr bwMode="auto">
                <a:xfrm>
                  <a:off x="-10263331" y="11332035"/>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81" name="Freeform 228">
                  <a:extLst>
                    <a:ext uri="{FF2B5EF4-FFF2-40B4-BE49-F238E27FC236}">
                      <a16:creationId xmlns:a16="http://schemas.microsoft.com/office/drawing/2014/main" id="{0CF5B18D-7308-4341-A032-325F9A22468D}"/>
                    </a:ext>
                  </a:extLst>
                </p:cNvPr>
                <p:cNvSpPr>
                  <a:spLocks/>
                </p:cNvSpPr>
                <p:nvPr/>
              </p:nvSpPr>
              <p:spPr bwMode="auto">
                <a:xfrm>
                  <a:off x="-9191768" y="11332035"/>
                  <a:ext cx="749300" cy="749300"/>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82" name="Freeform 229">
                  <a:extLst>
                    <a:ext uri="{FF2B5EF4-FFF2-40B4-BE49-F238E27FC236}">
                      <a16:creationId xmlns:a16="http://schemas.microsoft.com/office/drawing/2014/main" id="{5FB715C6-A981-4933-AC6C-3FD805257010}"/>
                    </a:ext>
                  </a:extLst>
                </p:cNvPr>
                <p:cNvSpPr>
                  <a:spLocks/>
                </p:cNvSpPr>
                <p:nvPr/>
              </p:nvSpPr>
              <p:spPr bwMode="auto">
                <a:xfrm>
                  <a:off x="-12406456" y="12344860"/>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83" name="Freeform 230">
                  <a:extLst>
                    <a:ext uri="{FF2B5EF4-FFF2-40B4-BE49-F238E27FC236}">
                      <a16:creationId xmlns:a16="http://schemas.microsoft.com/office/drawing/2014/main" id="{775F8BAC-671E-4489-A17D-36C7B478E800}"/>
                    </a:ext>
                  </a:extLst>
                </p:cNvPr>
                <p:cNvSpPr>
                  <a:spLocks/>
                </p:cNvSpPr>
                <p:nvPr/>
              </p:nvSpPr>
              <p:spPr bwMode="auto">
                <a:xfrm>
                  <a:off x="-11334893" y="12344860"/>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84" name="Freeform 231">
                  <a:extLst>
                    <a:ext uri="{FF2B5EF4-FFF2-40B4-BE49-F238E27FC236}">
                      <a16:creationId xmlns:a16="http://schemas.microsoft.com/office/drawing/2014/main" id="{B32C5864-6B38-44A5-8EE7-361AE95FEBD6}"/>
                    </a:ext>
                  </a:extLst>
                </p:cNvPr>
                <p:cNvSpPr>
                  <a:spLocks/>
                </p:cNvSpPr>
                <p:nvPr/>
              </p:nvSpPr>
              <p:spPr bwMode="auto">
                <a:xfrm>
                  <a:off x="-10263331" y="12344860"/>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85" name="Freeform 232">
                  <a:extLst>
                    <a:ext uri="{FF2B5EF4-FFF2-40B4-BE49-F238E27FC236}">
                      <a16:creationId xmlns:a16="http://schemas.microsoft.com/office/drawing/2014/main" id="{73A01A68-FB67-4F32-B4BE-92D4EB71A077}"/>
                    </a:ext>
                  </a:extLst>
                </p:cNvPr>
                <p:cNvSpPr>
                  <a:spLocks/>
                </p:cNvSpPr>
                <p:nvPr/>
              </p:nvSpPr>
              <p:spPr bwMode="auto">
                <a:xfrm>
                  <a:off x="-9191768" y="12344860"/>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86" name="Freeform 233">
                  <a:extLst>
                    <a:ext uri="{FF2B5EF4-FFF2-40B4-BE49-F238E27FC236}">
                      <a16:creationId xmlns:a16="http://schemas.microsoft.com/office/drawing/2014/main" id="{CA12318A-1901-4952-BF35-CC120034B3C7}"/>
                    </a:ext>
                  </a:extLst>
                </p:cNvPr>
                <p:cNvSpPr>
                  <a:spLocks/>
                </p:cNvSpPr>
                <p:nvPr/>
              </p:nvSpPr>
              <p:spPr bwMode="auto">
                <a:xfrm>
                  <a:off x="-12406456" y="13357685"/>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87" name="Freeform 234">
                  <a:extLst>
                    <a:ext uri="{FF2B5EF4-FFF2-40B4-BE49-F238E27FC236}">
                      <a16:creationId xmlns:a16="http://schemas.microsoft.com/office/drawing/2014/main" id="{302FFCD8-4682-4D02-94BD-86EB2EB6D9FF}"/>
                    </a:ext>
                  </a:extLst>
                </p:cNvPr>
                <p:cNvSpPr>
                  <a:spLocks/>
                </p:cNvSpPr>
                <p:nvPr/>
              </p:nvSpPr>
              <p:spPr bwMode="auto">
                <a:xfrm>
                  <a:off x="-11334893" y="13357685"/>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88" name="Freeform 235">
                  <a:extLst>
                    <a:ext uri="{FF2B5EF4-FFF2-40B4-BE49-F238E27FC236}">
                      <a16:creationId xmlns:a16="http://schemas.microsoft.com/office/drawing/2014/main" id="{0B1679B9-7617-4459-82F9-5DD28B0D738F}"/>
                    </a:ext>
                  </a:extLst>
                </p:cNvPr>
                <p:cNvSpPr>
                  <a:spLocks/>
                </p:cNvSpPr>
                <p:nvPr/>
              </p:nvSpPr>
              <p:spPr bwMode="auto">
                <a:xfrm>
                  <a:off x="-10263331" y="13357685"/>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89" name="Freeform 236">
                  <a:extLst>
                    <a:ext uri="{FF2B5EF4-FFF2-40B4-BE49-F238E27FC236}">
                      <a16:creationId xmlns:a16="http://schemas.microsoft.com/office/drawing/2014/main" id="{07A86FF1-FDB3-4B4A-AD61-9821E06D09DE}"/>
                    </a:ext>
                  </a:extLst>
                </p:cNvPr>
                <p:cNvSpPr>
                  <a:spLocks/>
                </p:cNvSpPr>
                <p:nvPr/>
              </p:nvSpPr>
              <p:spPr bwMode="auto">
                <a:xfrm>
                  <a:off x="-9191768" y="13357685"/>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90" name="Freeform 237">
                  <a:extLst>
                    <a:ext uri="{FF2B5EF4-FFF2-40B4-BE49-F238E27FC236}">
                      <a16:creationId xmlns:a16="http://schemas.microsoft.com/office/drawing/2014/main" id="{B2C14A42-D896-4EA8-9435-C715399B2A27}"/>
                    </a:ext>
                  </a:extLst>
                </p:cNvPr>
                <p:cNvSpPr>
                  <a:spLocks/>
                </p:cNvSpPr>
                <p:nvPr/>
              </p:nvSpPr>
              <p:spPr bwMode="auto">
                <a:xfrm>
                  <a:off x="-12406456" y="14370510"/>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91" name="Freeform 238">
                  <a:extLst>
                    <a:ext uri="{FF2B5EF4-FFF2-40B4-BE49-F238E27FC236}">
                      <a16:creationId xmlns:a16="http://schemas.microsoft.com/office/drawing/2014/main" id="{650F507B-1C1F-45A7-9106-33C3313DDED6}"/>
                    </a:ext>
                  </a:extLst>
                </p:cNvPr>
                <p:cNvSpPr>
                  <a:spLocks/>
                </p:cNvSpPr>
                <p:nvPr/>
              </p:nvSpPr>
              <p:spPr bwMode="auto">
                <a:xfrm>
                  <a:off x="-11334893" y="14370510"/>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92" name="Freeform 239">
                  <a:extLst>
                    <a:ext uri="{FF2B5EF4-FFF2-40B4-BE49-F238E27FC236}">
                      <a16:creationId xmlns:a16="http://schemas.microsoft.com/office/drawing/2014/main" id="{3B56754F-AEE1-4F6B-BEFB-A4D73F724757}"/>
                    </a:ext>
                  </a:extLst>
                </p:cNvPr>
                <p:cNvSpPr>
                  <a:spLocks/>
                </p:cNvSpPr>
                <p:nvPr/>
              </p:nvSpPr>
              <p:spPr bwMode="auto">
                <a:xfrm>
                  <a:off x="-10263331" y="14370510"/>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93" name="Freeform 240">
                  <a:extLst>
                    <a:ext uri="{FF2B5EF4-FFF2-40B4-BE49-F238E27FC236}">
                      <a16:creationId xmlns:a16="http://schemas.microsoft.com/office/drawing/2014/main" id="{A62993A6-CCC2-42F4-9081-2B95427668C2}"/>
                    </a:ext>
                  </a:extLst>
                </p:cNvPr>
                <p:cNvSpPr>
                  <a:spLocks/>
                </p:cNvSpPr>
                <p:nvPr/>
              </p:nvSpPr>
              <p:spPr bwMode="auto">
                <a:xfrm>
                  <a:off x="-9191768" y="14370510"/>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94" name="Freeform 241">
                  <a:extLst>
                    <a:ext uri="{FF2B5EF4-FFF2-40B4-BE49-F238E27FC236}">
                      <a16:creationId xmlns:a16="http://schemas.microsoft.com/office/drawing/2014/main" id="{BF146B71-DE8C-4A02-A3EB-756B1B15CCB8}"/>
                    </a:ext>
                  </a:extLst>
                </p:cNvPr>
                <p:cNvSpPr>
                  <a:spLocks/>
                </p:cNvSpPr>
                <p:nvPr/>
              </p:nvSpPr>
              <p:spPr bwMode="auto">
                <a:xfrm>
                  <a:off x="-12406456" y="15383335"/>
                  <a:ext cx="746125" cy="749300"/>
                </a:xfrm>
                <a:custGeom>
                  <a:avLst/>
                  <a:gdLst>
                    <a:gd name="T0" fmla="*/ 141 w 246"/>
                    <a:gd name="T1" fmla="*/ 247 h 247"/>
                    <a:gd name="T2" fmla="*/ 105 w 246"/>
                    <a:gd name="T3" fmla="*/ 247 h 247"/>
                    <a:gd name="T4" fmla="*/ 0 w 246"/>
                    <a:gd name="T5" fmla="*/ 141 h 247"/>
                    <a:gd name="T6" fmla="*/ 0 w 246"/>
                    <a:gd name="T7" fmla="*/ 105 h 247"/>
                    <a:gd name="T8" fmla="*/ 105 w 246"/>
                    <a:gd name="T9" fmla="*/ 0 h 247"/>
                    <a:gd name="T10" fmla="*/ 141 w 246"/>
                    <a:gd name="T11" fmla="*/ 0 h 247"/>
                    <a:gd name="T12" fmla="*/ 246 w 246"/>
                    <a:gd name="T13" fmla="*/ 105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95" name="Freeform 242">
                  <a:extLst>
                    <a:ext uri="{FF2B5EF4-FFF2-40B4-BE49-F238E27FC236}">
                      <a16:creationId xmlns:a16="http://schemas.microsoft.com/office/drawing/2014/main" id="{A522FB8B-FC6F-4C37-A511-EF19C7B682D7}"/>
                    </a:ext>
                  </a:extLst>
                </p:cNvPr>
                <p:cNvSpPr>
                  <a:spLocks/>
                </p:cNvSpPr>
                <p:nvPr/>
              </p:nvSpPr>
              <p:spPr bwMode="auto">
                <a:xfrm>
                  <a:off x="-11334893" y="15383335"/>
                  <a:ext cx="749300" cy="749300"/>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96" name="Freeform 243">
                  <a:extLst>
                    <a:ext uri="{FF2B5EF4-FFF2-40B4-BE49-F238E27FC236}">
                      <a16:creationId xmlns:a16="http://schemas.microsoft.com/office/drawing/2014/main" id="{DC3A04F9-AE45-4D19-AB2D-74DD2B5EEBA6}"/>
                    </a:ext>
                  </a:extLst>
                </p:cNvPr>
                <p:cNvSpPr>
                  <a:spLocks/>
                </p:cNvSpPr>
                <p:nvPr/>
              </p:nvSpPr>
              <p:spPr bwMode="auto">
                <a:xfrm>
                  <a:off x="-10263331" y="15383335"/>
                  <a:ext cx="749300" cy="749300"/>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97" name="Freeform 244">
                  <a:extLst>
                    <a:ext uri="{FF2B5EF4-FFF2-40B4-BE49-F238E27FC236}">
                      <a16:creationId xmlns:a16="http://schemas.microsoft.com/office/drawing/2014/main" id="{C8B2AA78-BA4D-4AFE-83AF-58EF3EEBD75B}"/>
                    </a:ext>
                  </a:extLst>
                </p:cNvPr>
                <p:cNvSpPr>
                  <a:spLocks/>
                </p:cNvSpPr>
                <p:nvPr/>
              </p:nvSpPr>
              <p:spPr bwMode="auto">
                <a:xfrm>
                  <a:off x="-9191768" y="15383335"/>
                  <a:ext cx="749300" cy="749300"/>
                </a:xfrm>
                <a:custGeom>
                  <a:avLst/>
                  <a:gdLst>
                    <a:gd name="T0" fmla="*/ 142 w 247"/>
                    <a:gd name="T1" fmla="*/ 247 h 247"/>
                    <a:gd name="T2" fmla="*/ 106 w 247"/>
                    <a:gd name="T3" fmla="*/ 247 h 247"/>
                    <a:gd name="T4" fmla="*/ 0 w 247"/>
                    <a:gd name="T5" fmla="*/ 141 h 247"/>
                    <a:gd name="T6" fmla="*/ 0 w 247"/>
                    <a:gd name="T7" fmla="*/ 105 h 247"/>
                    <a:gd name="T8" fmla="*/ 106 w 247"/>
                    <a:gd name="T9" fmla="*/ 0 h 247"/>
                    <a:gd name="T10" fmla="*/ 142 w 247"/>
                    <a:gd name="T11" fmla="*/ 0 h 247"/>
                    <a:gd name="T12" fmla="*/ 247 w 247"/>
                    <a:gd name="T13" fmla="*/ 105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grpSp>
        </p:grpSp>
        <p:grpSp>
          <p:nvGrpSpPr>
            <p:cNvPr id="519" name="Group 518">
              <a:extLst>
                <a:ext uri="{FF2B5EF4-FFF2-40B4-BE49-F238E27FC236}">
                  <a16:creationId xmlns:a16="http://schemas.microsoft.com/office/drawing/2014/main" id="{3F01D73C-DF09-4BD4-8BA9-4333753F21E4}"/>
                </a:ext>
              </a:extLst>
            </p:cNvPr>
            <p:cNvGrpSpPr/>
            <p:nvPr/>
          </p:nvGrpSpPr>
          <p:grpSpPr>
            <a:xfrm>
              <a:off x="7092304" y="2815337"/>
              <a:ext cx="522583" cy="1404709"/>
              <a:chOff x="-4999037" y="-1195388"/>
              <a:chExt cx="3362324" cy="9037956"/>
            </a:xfrm>
          </p:grpSpPr>
          <p:sp>
            <p:nvSpPr>
              <p:cNvPr id="611" name="Freeform 54">
                <a:extLst>
                  <a:ext uri="{FF2B5EF4-FFF2-40B4-BE49-F238E27FC236}">
                    <a16:creationId xmlns:a16="http://schemas.microsoft.com/office/drawing/2014/main" id="{E781EC99-C367-433C-B8F5-3EA5E6FF7F9F}"/>
                  </a:ext>
                </a:extLst>
              </p:cNvPr>
              <p:cNvSpPr>
                <a:spLocks/>
              </p:cNvSpPr>
              <p:nvPr/>
            </p:nvSpPr>
            <p:spPr bwMode="auto">
              <a:xfrm>
                <a:off x="-4999037" y="-1195388"/>
                <a:ext cx="3362324" cy="9020175"/>
              </a:xfrm>
              <a:custGeom>
                <a:avLst/>
                <a:gdLst>
                  <a:gd name="T0" fmla="*/ 2118 w 2118"/>
                  <a:gd name="T1" fmla="*/ 5682 h 5682"/>
                  <a:gd name="T2" fmla="*/ 0 w 2118"/>
                  <a:gd name="T3" fmla="*/ 5682 h 5682"/>
                  <a:gd name="T4" fmla="*/ 0 w 2118"/>
                  <a:gd name="T5" fmla="*/ 325 h 5682"/>
                  <a:gd name="T6" fmla="*/ 2118 w 2118"/>
                  <a:gd name="T7" fmla="*/ 0 h 5682"/>
                  <a:gd name="T8" fmla="*/ 2118 w 2118"/>
                  <a:gd name="T9" fmla="*/ 5682 h 5682"/>
                </a:gdLst>
                <a:ahLst/>
                <a:cxnLst>
                  <a:cxn ang="0">
                    <a:pos x="T0" y="T1"/>
                  </a:cxn>
                  <a:cxn ang="0">
                    <a:pos x="T2" y="T3"/>
                  </a:cxn>
                  <a:cxn ang="0">
                    <a:pos x="T4" y="T5"/>
                  </a:cxn>
                  <a:cxn ang="0">
                    <a:pos x="T6" y="T7"/>
                  </a:cxn>
                  <a:cxn ang="0">
                    <a:pos x="T8" y="T9"/>
                  </a:cxn>
                </a:cxnLst>
                <a:rect l="0" t="0" r="r" b="b"/>
                <a:pathLst>
                  <a:path w="2118" h="5682">
                    <a:moveTo>
                      <a:pt x="2118" y="5682"/>
                    </a:moveTo>
                    <a:lnTo>
                      <a:pt x="0" y="5682"/>
                    </a:lnTo>
                    <a:lnTo>
                      <a:pt x="0" y="325"/>
                    </a:lnTo>
                    <a:lnTo>
                      <a:pt x="2118" y="0"/>
                    </a:lnTo>
                    <a:lnTo>
                      <a:pt x="2118" y="5682"/>
                    </a:lnTo>
                    <a:close/>
                  </a:path>
                </a:pathLst>
              </a:custGeom>
              <a:solidFill>
                <a:schemeClr val="accent6"/>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12" name="Rectangle 55">
                <a:extLst>
                  <a:ext uri="{FF2B5EF4-FFF2-40B4-BE49-F238E27FC236}">
                    <a16:creationId xmlns:a16="http://schemas.microsoft.com/office/drawing/2014/main" id="{4B654EA5-1FD1-43B8-97E5-F61977E814E1}"/>
                  </a:ext>
                </a:extLst>
              </p:cNvPr>
              <p:cNvSpPr>
                <a:spLocks noChangeArrowheads="1"/>
              </p:cNvSpPr>
              <p:nvPr/>
            </p:nvSpPr>
            <p:spPr bwMode="auto">
              <a:xfrm>
                <a:off x="-4746625" y="-471488"/>
                <a:ext cx="2857500" cy="309563"/>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13" name="Rectangle 56">
                <a:extLst>
                  <a:ext uri="{FF2B5EF4-FFF2-40B4-BE49-F238E27FC236}">
                    <a16:creationId xmlns:a16="http://schemas.microsoft.com/office/drawing/2014/main" id="{48631A64-CF9C-41D8-8197-45CBBA54983D}"/>
                  </a:ext>
                </a:extLst>
              </p:cNvPr>
              <p:cNvSpPr>
                <a:spLocks noChangeArrowheads="1"/>
              </p:cNvSpPr>
              <p:nvPr/>
            </p:nvSpPr>
            <p:spPr bwMode="auto">
              <a:xfrm>
                <a:off x="-4746625" y="82550"/>
                <a:ext cx="2857500" cy="311150"/>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14" name="Rectangle 57">
                <a:extLst>
                  <a:ext uri="{FF2B5EF4-FFF2-40B4-BE49-F238E27FC236}">
                    <a16:creationId xmlns:a16="http://schemas.microsoft.com/office/drawing/2014/main" id="{BDBD4C96-8997-43D1-8D83-9E226B64C758}"/>
                  </a:ext>
                </a:extLst>
              </p:cNvPr>
              <p:cNvSpPr>
                <a:spLocks noChangeArrowheads="1"/>
              </p:cNvSpPr>
              <p:nvPr/>
            </p:nvSpPr>
            <p:spPr bwMode="auto">
              <a:xfrm>
                <a:off x="-4746625" y="639763"/>
                <a:ext cx="2857500" cy="309563"/>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15" name="Rectangle 58">
                <a:extLst>
                  <a:ext uri="{FF2B5EF4-FFF2-40B4-BE49-F238E27FC236}">
                    <a16:creationId xmlns:a16="http://schemas.microsoft.com/office/drawing/2014/main" id="{C62A53CA-C4C1-4FFD-91E4-96564CCA9DDE}"/>
                  </a:ext>
                </a:extLst>
              </p:cNvPr>
              <p:cNvSpPr>
                <a:spLocks noChangeArrowheads="1"/>
              </p:cNvSpPr>
              <p:nvPr/>
            </p:nvSpPr>
            <p:spPr bwMode="auto">
              <a:xfrm>
                <a:off x="-4746625" y="1195388"/>
                <a:ext cx="2857500" cy="309563"/>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16" name="Rectangle 59">
                <a:extLst>
                  <a:ext uri="{FF2B5EF4-FFF2-40B4-BE49-F238E27FC236}">
                    <a16:creationId xmlns:a16="http://schemas.microsoft.com/office/drawing/2014/main" id="{34ECD8B5-01B5-4155-9D00-D71470014148}"/>
                  </a:ext>
                </a:extLst>
              </p:cNvPr>
              <p:cNvSpPr>
                <a:spLocks noChangeArrowheads="1"/>
              </p:cNvSpPr>
              <p:nvPr/>
            </p:nvSpPr>
            <p:spPr bwMode="auto">
              <a:xfrm>
                <a:off x="-4746625" y="1751013"/>
                <a:ext cx="2857500" cy="309563"/>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17" name="Rectangle 60">
                <a:extLst>
                  <a:ext uri="{FF2B5EF4-FFF2-40B4-BE49-F238E27FC236}">
                    <a16:creationId xmlns:a16="http://schemas.microsoft.com/office/drawing/2014/main" id="{0D15226E-C4C0-4E1F-9567-D3DF4C55E4A6}"/>
                  </a:ext>
                </a:extLst>
              </p:cNvPr>
              <p:cNvSpPr>
                <a:spLocks noChangeArrowheads="1"/>
              </p:cNvSpPr>
              <p:nvPr/>
            </p:nvSpPr>
            <p:spPr bwMode="auto">
              <a:xfrm>
                <a:off x="-4746625" y="2306638"/>
                <a:ext cx="2857500" cy="309563"/>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18" name="Rectangle 61">
                <a:extLst>
                  <a:ext uri="{FF2B5EF4-FFF2-40B4-BE49-F238E27FC236}">
                    <a16:creationId xmlns:a16="http://schemas.microsoft.com/office/drawing/2014/main" id="{8430DA38-1D32-4B9E-86DA-A557733EABF9}"/>
                  </a:ext>
                </a:extLst>
              </p:cNvPr>
              <p:cNvSpPr>
                <a:spLocks noChangeArrowheads="1"/>
              </p:cNvSpPr>
              <p:nvPr/>
            </p:nvSpPr>
            <p:spPr bwMode="auto">
              <a:xfrm>
                <a:off x="-4746625" y="2862263"/>
                <a:ext cx="2857500" cy="309563"/>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19" name="Rectangle 62">
                <a:extLst>
                  <a:ext uri="{FF2B5EF4-FFF2-40B4-BE49-F238E27FC236}">
                    <a16:creationId xmlns:a16="http://schemas.microsoft.com/office/drawing/2014/main" id="{077B4F3D-547C-4EB5-965E-5E68CE8787E5}"/>
                  </a:ext>
                </a:extLst>
              </p:cNvPr>
              <p:cNvSpPr>
                <a:spLocks noChangeArrowheads="1"/>
              </p:cNvSpPr>
              <p:nvPr/>
            </p:nvSpPr>
            <p:spPr bwMode="auto">
              <a:xfrm>
                <a:off x="-4746625" y="3417888"/>
                <a:ext cx="2857500" cy="311150"/>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20" name="Rectangle 63">
                <a:extLst>
                  <a:ext uri="{FF2B5EF4-FFF2-40B4-BE49-F238E27FC236}">
                    <a16:creationId xmlns:a16="http://schemas.microsoft.com/office/drawing/2014/main" id="{F4459F53-A15E-4BA4-B49D-BD47B698B2D5}"/>
                  </a:ext>
                </a:extLst>
              </p:cNvPr>
              <p:cNvSpPr>
                <a:spLocks noChangeArrowheads="1"/>
              </p:cNvSpPr>
              <p:nvPr/>
            </p:nvSpPr>
            <p:spPr bwMode="auto">
              <a:xfrm>
                <a:off x="-4746625" y="3973513"/>
                <a:ext cx="2857500" cy="309563"/>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21" name="Rectangle 64">
                <a:extLst>
                  <a:ext uri="{FF2B5EF4-FFF2-40B4-BE49-F238E27FC236}">
                    <a16:creationId xmlns:a16="http://schemas.microsoft.com/office/drawing/2014/main" id="{D9CFA41D-9127-4810-927E-A7D80A511CEE}"/>
                  </a:ext>
                </a:extLst>
              </p:cNvPr>
              <p:cNvSpPr>
                <a:spLocks noChangeArrowheads="1"/>
              </p:cNvSpPr>
              <p:nvPr/>
            </p:nvSpPr>
            <p:spPr bwMode="auto">
              <a:xfrm>
                <a:off x="-4746625" y="4529138"/>
                <a:ext cx="2857500" cy="311150"/>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22" name="Rectangle 65">
                <a:extLst>
                  <a:ext uri="{FF2B5EF4-FFF2-40B4-BE49-F238E27FC236}">
                    <a16:creationId xmlns:a16="http://schemas.microsoft.com/office/drawing/2014/main" id="{5D92B3A5-BC43-437C-8224-629EC1E6A2F8}"/>
                  </a:ext>
                </a:extLst>
              </p:cNvPr>
              <p:cNvSpPr>
                <a:spLocks noChangeArrowheads="1"/>
              </p:cNvSpPr>
              <p:nvPr/>
            </p:nvSpPr>
            <p:spPr bwMode="auto">
              <a:xfrm>
                <a:off x="-4746625" y="5084763"/>
                <a:ext cx="2857500" cy="309563"/>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23" name="Rectangle 66">
                <a:extLst>
                  <a:ext uri="{FF2B5EF4-FFF2-40B4-BE49-F238E27FC236}">
                    <a16:creationId xmlns:a16="http://schemas.microsoft.com/office/drawing/2014/main" id="{2690A23E-ADCA-4AA6-BA88-11C0F0D673C0}"/>
                  </a:ext>
                </a:extLst>
              </p:cNvPr>
              <p:cNvSpPr>
                <a:spLocks noChangeArrowheads="1"/>
              </p:cNvSpPr>
              <p:nvPr/>
            </p:nvSpPr>
            <p:spPr bwMode="auto">
              <a:xfrm>
                <a:off x="-4746625" y="5640388"/>
                <a:ext cx="2857500" cy="311150"/>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24" name="Rectangle 67">
                <a:extLst>
                  <a:ext uri="{FF2B5EF4-FFF2-40B4-BE49-F238E27FC236}">
                    <a16:creationId xmlns:a16="http://schemas.microsoft.com/office/drawing/2014/main" id="{BC17C428-FA4A-435A-83F3-D0F72A052581}"/>
                  </a:ext>
                </a:extLst>
              </p:cNvPr>
              <p:cNvSpPr>
                <a:spLocks noChangeArrowheads="1"/>
              </p:cNvSpPr>
              <p:nvPr/>
            </p:nvSpPr>
            <p:spPr bwMode="auto">
              <a:xfrm>
                <a:off x="-4746625" y="6196013"/>
                <a:ext cx="2857500" cy="311150"/>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25" name="Rectangle 68">
                <a:extLst>
                  <a:ext uri="{FF2B5EF4-FFF2-40B4-BE49-F238E27FC236}">
                    <a16:creationId xmlns:a16="http://schemas.microsoft.com/office/drawing/2014/main" id="{8FC5020D-88C6-49B9-8C79-6CB65A63ACD2}"/>
                  </a:ext>
                </a:extLst>
              </p:cNvPr>
              <p:cNvSpPr>
                <a:spLocks noChangeArrowheads="1"/>
              </p:cNvSpPr>
              <p:nvPr/>
            </p:nvSpPr>
            <p:spPr bwMode="auto">
              <a:xfrm>
                <a:off x="-4132263" y="6717030"/>
                <a:ext cx="1628775" cy="1125538"/>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520" name="Group 519">
              <a:extLst>
                <a:ext uri="{FF2B5EF4-FFF2-40B4-BE49-F238E27FC236}">
                  <a16:creationId xmlns:a16="http://schemas.microsoft.com/office/drawing/2014/main" id="{5A8DF891-EDFB-4372-B775-037E5D498F52}"/>
                </a:ext>
              </a:extLst>
            </p:cNvPr>
            <p:cNvGrpSpPr/>
            <p:nvPr/>
          </p:nvGrpSpPr>
          <p:grpSpPr>
            <a:xfrm>
              <a:off x="5509008" y="2744350"/>
              <a:ext cx="548892" cy="1487013"/>
              <a:chOff x="-3254375" y="2911476"/>
              <a:chExt cx="2019299" cy="5470525"/>
            </a:xfrm>
          </p:grpSpPr>
          <p:sp>
            <p:nvSpPr>
              <p:cNvPr id="595" name="Freeform 73">
                <a:extLst>
                  <a:ext uri="{FF2B5EF4-FFF2-40B4-BE49-F238E27FC236}">
                    <a16:creationId xmlns:a16="http://schemas.microsoft.com/office/drawing/2014/main" id="{741777EC-8B56-4262-A3CC-0D579B77BC2C}"/>
                  </a:ext>
                </a:extLst>
              </p:cNvPr>
              <p:cNvSpPr>
                <a:spLocks/>
              </p:cNvSpPr>
              <p:nvPr/>
            </p:nvSpPr>
            <p:spPr bwMode="auto">
              <a:xfrm>
                <a:off x="-3254375" y="2911476"/>
                <a:ext cx="2019299" cy="5416550"/>
              </a:xfrm>
              <a:custGeom>
                <a:avLst/>
                <a:gdLst>
                  <a:gd name="T0" fmla="*/ 1272 w 1272"/>
                  <a:gd name="T1" fmla="*/ 3412 h 3412"/>
                  <a:gd name="T2" fmla="*/ 0 w 1272"/>
                  <a:gd name="T3" fmla="*/ 3412 h 3412"/>
                  <a:gd name="T4" fmla="*/ 0 w 1272"/>
                  <a:gd name="T5" fmla="*/ 196 h 3412"/>
                  <a:gd name="T6" fmla="*/ 1272 w 1272"/>
                  <a:gd name="T7" fmla="*/ 0 h 3412"/>
                  <a:gd name="T8" fmla="*/ 1272 w 1272"/>
                  <a:gd name="T9" fmla="*/ 3412 h 3412"/>
                </a:gdLst>
                <a:ahLst/>
                <a:cxnLst>
                  <a:cxn ang="0">
                    <a:pos x="T0" y="T1"/>
                  </a:cxn>
                  <a:cxn ang="0">
                    <a:pos x="T2" y="T3"/>
                  </a:cxn>
                  <a:cxn ang="0">
                    <a:pos x="T4" y="T5"/>
                  </a:cxn>
                  <a:cxn ang="0">
                    <a:pos x="T6" y="T7"/>
                  </a:cxn>
                  <a:cxn ang="0">
                    <a:pos x="T8" y="T9"/>
                  </a:cxn>
                </a:cxnLst>
                <a:rect l="0" t="0" r="r" b="b"/>
                <a:pathLst>
                  <a:path w="1272" h="3412">
                    <a:moveTo>
                      <a:pt x="1272" y="3412"/>
                    </a:moveTo>
                    <a:lnTo>
                      <a:pt x="0" y="3412"/>
                    </a:lnTo>
                    <a:lnTo>
                      <a:pt x="0" y="196"/>
                    </a:lnTo>
                    <a:lnTo>
                      <a:pt x="1272" y="0"/>
                    </a:lnTo>
                    <a:lnTo>
                      <a:pt x="1272" y="3412"/>
                    </a:lnTo>
                    <a:close/>
                  </a:path>
                </a:pathLst>
              </a:custGeom>
              <a:solidFill>
                <a:schemeClr val="bg1">
                  <a:lumMod val="8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96" name="Rectangle 74">
                <a:extLst>
                  <a:ext uri="{FF2B5EF4-FFF2-40B4-BE49-F238E27FC236}">
                    <a16:creationId xmlns:a16="http://schemas.microsoft.com/office/drawing/2014/main" id="{BD619F1F-CBCA-4E12-AF3F-ADB3EA140798}"/>
                  </a:ext>
                </a:extLst>
              </p:cNvPr>
              <p:cNvSpPr>
                <a:spLocks noChangeArrowheads="1"/>
              </p:cNvSpPr>
              <p:nvPr/>
            </p:nvSpPr>
            <p:spPr bwMode="auto">
              <a:xfrm>
                <a:off x="-3103563" y="3346451"/>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597" name="Rectangle 75">
                <a:extLst>
                  <a:ext uri="{FF2B5EF4-FFF2-40B4-BE49-F238E27FC236}">
                    <a16:creationId xmlns:a16="http://schemas.microsoft.com/office/drawing/2014/main" id="{509626DE-576C-4346-A11A-B5A338C67C8A}"/>
                  </a:ext>
                </a:extLst>
              </p:cNvPr>
              <p:cNvSpPr>
                <a:spLocks noChangeArrowheads="1"/>
              </p:cNvSpPr>
              <p:nvPr/>
            </p:nvSpPr>
            <p:spPr bwMode="auto">
              <a:xfrm>
                <a:off x="-3103563" y="3679826"/>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598" name="Rectangle 76">
                <a:extLst>
                  <a:ext uri="{FF2B5EF4-FFF2-40B4-BE49-F238E27FC236}">
                    <a16:creationId xmlns:a16="http://schemas.microsoft.com/office/drawing/2014/main" id="{79DAD4FD-D7FF-4E73-9FCB-0F2AA11D3A41}"/>
                  </a:ext>
                </a:extLst>
              </p:cNvPr>
              <p:cNvSpPr>
                <a:spLocks noChangeArrowheads="1"/>
              </p:cNvSpPr>
              <p:nvPr/>
            </p:nvSpPr>
            <p:spPr bwMode="auto">
              <a:xfrm>
                <a:off x="-3103563" y="4013201"/>
                <a:ext cx="1716087" cy="18732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599" name="Rectangle 77">
                <a:extLst>
                  <a:ext uri="{FF2B5EF4-FFF2-40B4-BE49-F238E27FC236}">
                    <a16:creationId xmlns:a16="http://schemas.microsoft.com/office/drawing/2014/main" id="{CA19C46A-FC43-4412-93BD-61610ED66FF0}"/>
                  </a:ext>
                </a:extLst>
              </p:cNvPr>
              <p:cNvSpPr>
                <a:spLocks noChangeArrowheads="1"/>
              </p:cNvSpPr>
              <p:nvPr/>
            </p:nvSpPr>
            <p:spPr bwMode="auto">
              <a:xfrm>
                <a:off x="-3103563" y="4346576"/>
                <a:ext cx="1716087" cy="18732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00" name="Rectangle 78">
                <a:extLst>
                  <a:ext uri="{FF2B5EF4-FFF2-40B4-BE49-F238E27FC236}">
                    <a16:creationId xmlns:a16="http://schemas.microsoft.com/office/drawing/2014/main" id="{28CE0531-29A3-4730-9522-04463C9EF676}"/>
                  </a:ext>
                </a:extLst>
              </p:cNvPr>
              <p:cNvSpPr>
                <a:spLocks noChangeArrowheads="1"/>
              </p:cNvSpPr>
              <p:nvPr/>
            </p:nvSpPr>
            <p:spPr bwMode="auto">
              <a:xfrm>
                <a:off x="-3103563" y="4681538"/>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01" name="Rectangle 79">
                <a:extLst>
                  <a:ext uri="{FF2B5EF4-FFF2-40B4-BE49-F238E27FC236}">
                    <a16:creationId xmlns:a16="http://schemas.microsoft.com/office/drawing/2014/main" id="{AD0EAC8D-8E8F-4FAB-865A-21C207041CD1}"/>
                  </a:ext>
                </a:extLst>
              </p:cNvPr>
              <p:cNvSpPr>
                <a:spLocks noChangeArrowheads="1"/>
              </p:cNvSpPr>
              <p:nvPr/>
            </p:nvSpPr>
            <p:spPr bwMode="auto">
              <a:xfrm>
                <a:off x="-3103563" y="5014913"/>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02" name="Rectangle 80">
                <a:extLst>
                  <a:ext uri="{FF2B5EF4-FFF2-40B4-BE49-F238E27FC236}">
                    <a16:creationId xmlns:a16="http://schemas.microsoft.com/office/drawing/2014/main" id="{C5313ABD-131D-484C-BB49-85FEB1F64B14}"/>
                  </a:ext>
                </a:extLst>
              </p:cNvPr>
              <p:cNvSpPr>
                <a:spLocks noChangeArrowheads="1"/>
              </p:cNvSpPr>
              <p:nvPr/>
            </p:nvSpPr>
            <p:spPr bwMode="auto">
              <a:xfrm>
                <a:off x="-3103563" y="5348288"/>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03" name="Rectangle 81">
                <a:extLst>
                  <a:ext uri="{FF2B5EF4-FFF2-40B4-BE49-F238E27FC236}">
                    <a16:creationId xmlns:a16="http://schemas.microsoft.com/office/drawing/2014/main" id="{9068F2E6-F4BA-414A-A7EB-ECB570274FC9}"/>
                  </a:ext>
                </a:extLst>
              </p:cNvPr>
              <p:cNvSpPr>
                <a:spLocks noChangeArrowheads="1"/>
              </p:cNvSpPr>
              <p:nvPr/>
            </p:nvSpPr>
            <p:spPr bwMode="auto">
              <a:xfrm>
                <a:off x="-3103563" y="5683251"/>
                <a:ext cx="1716087" cy="184150"/>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04" name="Rectangle 82">
                <a:extLst>
                  <a:ext uri="{FF2B5EF4-FFF2-40B4-BE49-F238E27FC236}">
                    <a16:creationId xmlns:a16="http://schemas.microsoft.com/office/drawing/2014/main" id="{B27B19E3-FF40-4FB0-897D-9CD561B12D83}"/>
                  </a:ext>
                </a:extLst>
              </p:cNvPr>
              <p:cNvSpPr>
                <a:spLocks noChangeArrowheads="1"/>
              </p:cNvSpPr>
              <p:nvPr/>
            </p:nvSpPr>
            <p:spPr bwMode="auto">
              <a:xfrm>
                <a:off x="-3103563" y="6016626"/>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05" name="Rectangle 83">
                <a:extLst>
                  <a:ext uri="{FF2B5EF4-FFF2-40B4-BE49-F238E27FC236}">
                    <a16:creationId xmlns:a16="http://schemas.microsoft.com/office/drawing/2014/main" id="{545A1D49-9EEF-4181-8E56-D4F579F008B9}"/>
                  </a:ext>
                </a:extLst>
              </p:cNvPr>
              <p:cNvSpPr>
                <a:spLocks noChangeArrowheads="1"/>
              </p:cNvSpPr>
              <p:nvPr/>
            </p:nvSpPr>
            <p:spPr bwMode="auto">
              <a:xfrm>
                <a:off x="-3103563" y="6350001"/>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06" name="Rectangle 84">
                <a:extLst>
                  <a:ext uri="{FF2B5EF4-FFF2-40B4-BE49-F238E27FC236}">
                    <a16:creationId xmlns:a16="http://schemas.microsoft.com/office/drawing/2014/main" id="{347C0A17-6786-4EE4-972D-0D5321FE1FAC}"/>
                  </a:ext>
                </a:extLst>
              </p:cNvPr>
              <p:cNvSpPr>
                <a:spLocks noChangeArrowheads="1"/>
              </p:cNvSpPr>
              <p:nvPr/>
            </p:nvSpPr>
            <p:spPr bwMode="auto">
              <a:xfrm>
                <a:off x="-3103563" y="6683376"/>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07" name="Rectangle 85">
                <a:extLst>
                  <a:ext uri="{FF2B5EF4-FFF2-40B4-BE49-F238E27FC236}">
                    <a16:creationId xmlns:a16="http://schemas.microsoft.com/office/drawing/2014/main" id="{CA09D7C4-DF7F-4121-97E3-5A069738A57B}"/>
                  </a:ext>
                </a:extLst>
              </p:cNvPr>
              <p:cNvSpPr>
                <a:spLocks noChangeArrowheads="1"/>
              </p:cNvSpPr>
              <p:nvPr/>
            </p:nvSpPr>
            <p:spPr bwMode="auto">
              <a:xfrm>
                <a:off x="-3103563" y="7016751"/>
                <a:ext cx="1716087" cy="18732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08" name="Rectangle 86">
                <a:extLst>
                  <a:ext uri="{FF2B5EF4-FFF2-40B4-BE49-F238E27FC236}">
                    <a16:creationId xmlns:a16="http://schemas.microsoft.com/office/drawing/2014/main" id="{F5794D30-1D06-4BE2-8F4D-1FD807F866B7}"/>
                  </a:ext>
                </a:extLst>
              </p:cNvPr>
              <p:cNvSpPr>
                <a:spLocks noChangeArrowheads="1"/>
              </p:cNvSpPr>
              <p:nvPr/>
            </p:nvSpPr>
            <p:spPr bwMode="auto">
              <a:xfrm>
                <a:off x="-3103563" y="7350126"/>
                <a:ext cx="1716087" cy="18732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09" name="Rectangle 87">
                <a:extLst>
                  <a:ext uri="{FF2B5EF4-FFF2-40B4-BE49-F238E27FC236}">
                    <a16:creationId xmlns:a16="http://schemas.microsoft.com/office/drawing/2014/main" id="{993B9A9D-D744-486D-B039-D5DE5160BCF5}"/>
                  </a:ext>
                </a:extLst>
              </p:cNvPr>
              <p:cNvSpPr>
                <a:spLocks noChangeArrowheads="1"/>
              </p:cNvSpPr>
              <p:nvPr/>
            </p:nvSpPr>
            <p:spPr bwMode="auto">
              <a:xfrm>
                <a:off x="-2733675" y="7645401"/>
                <a:ext cx="976312" cy="67627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10" name="Rectangle 88">
                <a:extLst>
                  <a:ext uri="{FF2B5EF4-FFF2-40B4-BE49-F238E27FC236}">
                    <a16:creationId xmlns:a16="http://schemas.microsoft.com/office/drawing/2014/main" id="{9FD84F4B-8541-4439-AC12-65BD2DCEB7D1}"/>
                  </a:ext>
                </a:extLst>
              </p:cNvPr>
              <p:cNvSpPr>
                <a:spLocks noChangeArrowheads="1"/>
              </p:cNvSpPr>
              <p:nvPr/>
            </p:nvSpPr>
            <p:spPr bwMode="auto">
              <a:xfrm>
                <a:off x="-2268538" y="3295651"/>
                <a:ext cx="46037" cy="50863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521" name="Group 520">
              <a:extLst>
                <a:ext uri="{FF2B5EF4-FFF2-40B4-BE49-F238E27FC236}">
                  <a16:creationId xmlns:a16="http://schemas.microsoft.com/office/drawing/2014/main" id="{3CF2AEFE-ADDA-483D-B7A7-2EE7EBEFDB79}"/>
                </a:ext>
              </a:extLst>
            </p:cNvPr>
            <p:cNvGrpSpPr/>
            <p:nvPr/>
          </p:nvGrpSpPr>
          <p:grpSpPr>
            <a:xfrm>
              <a:off x="5121153" y="4013454"/>
              <a:ext cx="388998" cy="234081"/>
              <a:chOff x="9525" y="3175"/>
              <a:chExt cx="7154863" cy="4305464"/>
            </a:xfrm>
          </p:grpSpPr>
          <p:sp>
            <p:nvSpPr>
              <p:cNvPr id="592" name="Oval 156">
                <a:extLst>
                  <a:ext uri="{FF2B5EF4-FFF2-40B4-BE49-F238E27FC236}">
                    <a16:creationId xmlns:a16="http://schemas.microsoft.com/office/drawing/2014/main" id="{E6E90AD6-33EE-4C18-BD0F-5E1E2B90E1BD}"/>
                  </a:ext>
                </a:extLst>
              </p:cNvPr>
              <p:cNvSpPr>
                <a:spLocks noChangeArrowheads="1"/>
              </p:cNvSpPr>
              <p:nvPr/>
            </p:nvSpPr>
            <p:spPr bwMode="auto">
              <a:xfrm>
                <a:off x="9525" y="930442"/>
                <a:ext cx="3373434" cy="3378197"/>
              </a:xfrm>
              <a:prstGeom prst="ellipse">
                <a:avLst/>
              </a:prstGeom>
              <a:solidFill>
                <a:srgbClr val="679F4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93" name="Oval 157">
                <a:extLst>
                  <a:ext uri="{FF2B5EF4-FFF2-40B4-BE49-F238E27FC236}">
                    <a16:creationId xmlns:a16="http://schemas.microsoft.com/office/drawing/2014/main" id="{B38533BE-5F44-4FB9-A922-D80C6B18B620}"/>
                  </a:ext>
                </a:extLst>
              </p:cNvPr>
              <p:cNvSpPr>
                <a:spLocks noChangeArrowheads="1"/>
              </p:cNvSpPr>
              <p:nvPr/>
            </p:nvSpPr>
            <p:spPr bwMode="auto">
              <a:xfrm>
                <a:off x="1803400" y="720725"/>
                <a:ext cx="2201863" cy="2205038"/>
              </a:xfrm>
              <a:prstGeom prst="ellipse">
                <a:avLst/>
              </a:prstGeom>
              <a:solidFill>
                <a:srgbClr val="679F4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94" name="Oval 158">
                <a:extLst>
                  <a:ext uri="{FF2B5EF4-FFF2-40B4-BE49-F238E27FC236}">
                    <a16:creationId xmlns:a16="http://schemas.microsoft.com/office/drawing/2014/main" id="{E73C4968-C0C3-4052-B7B1-7FE9C8605D15}"/>
                  </a:ext>
                </a:extLst>
              </p:cNvPr>
              <p:cNvSpPr>
                <a:spLocks noChangeArrowheads="1"/>
              </p:cNvSpPr>
              <p:nvPr/>
            </p:nvSpPr>
            <p:spPr bwMode="auto">
              <a:xfrm>
                <a:off x="2976563" y="3175"/>
                <a:ext cx="4187825" cy="4191000"/>
              </a:xfrm>
              <a:prstGeom prst="ellipse">
                <a:avLst/>
              </a:prstGeom>
              <a:solidFill>
                <a:srgbClr val="679F4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522" name="Group 521">
              <a:extLst>
                <a:ext uri="{FF2B5EF4-FFF2-40B4-BE49-F238E27FC236}">
                  <a16:creationId xmlns:a16="http://schemas.microsoft.com/office/drawing/2014/main" id="{00EA050D-C715-43AF-A570-953ED03EAE1A}"/>
                </a:ext>
              </a:extLst>
            </p:cNvPr>
            <p:cNvGrpSpPr/>
            <p:nvPr/>
          </p:nvGrpSpPr>
          <p:grpSpPr>
            <a:xfrm flipH="1">
              <a:off x="5066238" y="3716125"/>
              <a:ext cx="72311" cy="468739"/>
              <a:chOff x="-5899150" y="-830263"/>
              <a:chExt cx="1524000" cy="9879013"/>
            </a:xfrm>
          </p:grpSpPr>
          <p:sp>
            <p:nvSpPr>
              <p:cNvPr id="583" name="Freeform 162">
                <a:extLst>
                  <a:ext uri="{FF2B5EF4-FFF2-40B4-BE49-F238E27FC236}">
                    <a16:creationId xmlns:a16="http://schemas.microsoft.com/office/drawing/2014/main" id="{26699145-5451-465A-B49E-DA1B35CCAA0E}"/>
                  </a:ext>
                </a:extLst>
              </p:cNvPr>
              <p:cNvSpPr>
                <a:spLocks/>
              </p:cNvSpPr>
              <p:nvPr/>
            </p:nvSpPr>
            <p:spPr bwMode="auto">
              <a:xfrm>
                <a:off x="-5792788" y="1181100"/>
                <a:ext cx="1311275" cy="122238"/>
              </a:xfrm>
              <a:custGeom>
                <a:avLst/>
                <a:gdLst>
                  <a:gd name="T0" fmla="*/ 430 w 430"/>
                  <a:gd name="T1" fmla="*/ 20 h 40"/>
                  <a:gd name="T2" fmla="*/ 411 w 430"/>
                  <a:gd name="T3" fmla="*/ 40 h 40"/>
                  <a:gd name="T4" fmla="*/ 20 w 430"/>
                  <a:gd name="T5" fmla="*/ 40 h 40"/>
                  <a:gd name="T6" fmla="*/ 0 w 430"/>
                  <a:gd name="T7" fmla="*/ 20 h 40"/>
                  <a:gd name="T8" fmla="*/ 0 w 430"/>
                  <a:gd name="T9" fmla="*/ 20 h 40"/>
                  <a:gd name="T10" fmla="*/ 20 w 430"/>
                  <a:gd name="T11" fmla="*/ 0 h 40"/>
                  <a:gd name="T12" fmla="*/ 411 w 430"/>
                  <a:gd name="T13" fmla="*/ 0 h 40"/>
                  <a:gd name="T14" fmla="*/ 430 w 430"/>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40">
                    <a:moveTo>
                      <a:pt x="430" y="20"/>
                    </a:moveTo>
                    <a:cubicBezTo>
                      <a:pt x="430" y="31"/>
                      <a:pt x="422" y="40"/>
                      <a:pt x="411" y="40"/>
                    </a:cubicBezTo>
                    <a:cubicBezTo>
                      <a:pt x="20" y="40"/>
                      <a:pt x="20" y="40"/>
                      <a:pt x="20" y="40"/>
                    </a:cubicBezTo>
                    <a:cubicBezTo>
                      <a:pt x="9" y="40"/>
                      <a:pt x="0" y="31"/>
                      <a:pt x="0" y="20"/>
                    </a:cubicBezTo>
                    <a:cubicBezTo>
                      <a:pt x="0" y="20"/>
                      <a:pt x="0" y="20"/>
                      <a:pt x="0" y="20"/>
                    </a:cubicBezTo>
                    <a:cubicBezTo>
                      <a:pt x="0" y="9"/>
                      <a:pt x="9" y="0"/>
                      <a:pt x="20" y="0"/>
                    </a:cubicBezTo>
                    <a:cubicBezTo>
                      <a:pt x="411" y="0"/>
                      <a:pt x="411" y="0"/>
                      <a:pt x="411" y="0"/>
                    </a:cubicBezTo>
                    <a:cubicBezTo>
                      <a:pt x="422" y="0"/>
                      <a:pt x="430" y="9"/>
                      <a:pt x="430"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84" name="Freeform 163">
                <a:extLst>
                  <a:ext uri="{FF2B5EF4-FFF2-40B4-BE49-F238E27FC236}">
                    <a16:creationId xmlns:a16="http://schemas.microsoft.com/office/drawing/2014/main" id="{6EE86AC3-3A1E-4DE6-9A96-423CF2A0462D}"/>
                  </a:ext>
                </a:extLst>
              </p:cNvPr>
              <p:cNvSpPr>
                <a:spLocks/>
              </p:cNvSpPr>
              <p:nvPr/>
            </p:nvSpPr>
            <p:spPr bwMode="auto">
              <a:xfrm>
                <a:off x="-5792788" y="-606425"/>
                <a:ext cx="1311275" cy="119063"/>
              </a:xfrm>
              <a:custGeom>
                <a:avLst/>
                <a:gdLst>
                  <a:gd name="T0" fmla="*/ 430 w 430"/>
                  <a:gd name="T1" fmla="*/ 19 h 39"/>
                  <a:gd name="T2" fmla="*/ 411 w 430"/>
                  <a:gd name="T3" fmla="*/ 39 h 39"/>
                  <a:gd name="T4" fmla="*/ 20 w 430"/>
                  <a:gd name="T5" fmla="*/ 39 h 39"/>
                  <a:gd name="T6" fmla="*/ 0 w 430"/>
                  <a:gd name="T7" fmla="*/ 19 h 39"/>
                  <a:gd name="T8" fmla="*/ 0 w 430"/>
                  <a:gd name="T9" fmla="*/ 19 h 39"/>
                  <a:gd name="T10" fmla="*/ 20 w 430"/>
                  <a:gd name="T11" fmla="*/ 0 h 39"/>
                  <a:gd name="T12" fmla="*/ 411 w 430"/>
                  <a:gd name="T13" fmla="*/ 0 h 39"/>
                  <a:gd name="T14" fmla="*/ 430 w 43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39">
                    <a:moveTo>
                      <a:pt x="430" y="19"/>
                    </a:moveTo>
                    <a:cubicBezTo>
                      <a:pt x="430" y="30"/>
                      <a:pt x="422" y="39"/>
                      <a:pt x="411" y="39"/>
                    </a:cubicBezTo>
                    <a:cubicBezTo>
                      <a:pt x="20" y="39"/>
                      <a:pt x="20" y="39"/>
                      <a:pt x="20" y="39"/>
                    </a:cubicBezTo>
                    <a:cubicBezTo>
                      <a:pt x="9" y="39"/>
                      <a:pt x="0" y="30"/>
                      <a:pt x="0" y="19"/>
                    </a:cubicBezTo>
                    <a:cubicBezTo>
                      <a:pt x="0" y="19"/>
                      <a:pt x="0" y="19"/>
                      <a:pt x="0" y="19"/>
                    </a:cubicBezTo>
                    <a:cubicBezTo>
                      <a:pt x="0" y="8"/>
                      <a:pt x="9" y="0"/>
                      <a:pt x="20" y="0"/>
                    </a:cubicBezTo>
                    <a:cubicBezTo>
                      <a:pt x="411" y="0"/>
                      <a:pt x="411" y="0"/>
                      <a:pt x="411" y="0"/>
                    </a:cubicBezTo>
                    <a:cubicBezTo>
                      <a:pt x="422" y="0"/>
                      <a:pt x="430" y="8"/>
                      <a:pt x="430" y="19"/>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85" name="Oval 164">
                <a:extLst>
                  <a:ext uri="{FF2B5EF4-FFF2-40B4-BE49-F238E27FC236}">
                    <a16:creationId xmlns:a16="http://schemas.microsoft.com/office/drawing/2014/main" id="{7F9525A4-C974-4C84-AA9C-3CC2FAD8CD94}"/>
                  </a:ext>
                </a:extLst>
              </p:cNvPr>
              <p:cNvSpPr>
                <a:spLocks noChangeArrowheads="1"/>
              </p:cNvSpPr>
              <p:nvPr/>
            </p:nvSpPr>
            <p:spPr bwMode="auto">
              <a:xfrm>
                <a:off x="-5640388" y="-830263"/>
                <a:ext cx="1006475" cy="892175"/>
              </a:xfrm>
              <a:prstGeom prst="ellipse">
                <a:avLst/>
              </a:prstGeom>
              <a:solidFill>
                <a:srgbClr val="393E7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86" name="Freeform 165">
                <a:extLst>
                  <a:ext uri="{FF2B5EF4-FFF2-40B4-BE49-F238E27FC236}">
                    <a16:creationId xmlns:a16="http://schemas.microsoft.com/office/drawing/2014/main" id="{A7067852-2042-4F7B-A051-9C5B2105FE75}"/>
                  </a:ext>
                </a:extLst>
              </p:cNvPr>
              <p:cNvSpPr>
                <a:spLocks/>
              </p:cNvSpPr>
              <p:nvPr/>
            </p:nvSpPr>
            <p:spPr bwMode="auto">
              <a:xfrm>
                <a:off x="-5899150" y="-547688"/>
                <a:ext cx="1524000" cy="1728788"/>
              </a:xfrm>
              <a:custGeom>
                <a:avLst/>
                <a:gdLst>
                  <a:gd name="T0" fmla="*/ 93 w 500"/>
                  <a:gd name="T1" fmla="*/ 0 h 570"/>
                  <a:gd name="T2" fmla="*/ 0 w 500"/>
                  <a:gd name="T3" fmla="*/ 300 h 570"/>
                  <a:gd name="T4" fmla="*/ 72 w 500"/>
                  <a:gd name="T5" fmla="*/ 570 h 570"/>
                  <a:gd name="T6" fmla="*/ 428 w 500"/>
                  <a:gd name="T7" fmla="*/ 570 h 570"/>
                  <a:gd name="T8" fmla="*/ 500 w 500"/>
                  <a:gd name="T9" fmla="*/ 300 h 570"/>
                  <a:gd name="T10" fmla="*/ 408 w 500"/>
                  <a:gd name="T11" fmla="*/ 0 h 570"/>
                  <a:gd name="T12" fmla="*/ 93 w 500"/>
                  <a:gd name="T13" fmla="*/ 0 h 570"/>
                </a:gdLst>
                <a:ahLst/>
                <a:cxnLst>
                  <a:cxn ang="0">
                    <a:pos x="T0" y="T1"/>
                  </a:cxn>
                  <a:cxn ang="0">
                    <a:pos x="T2" y="T3"/>
                  </a:cxn>
                  <a:cxn ang="0">
                    <a:pos x="T4" y="T5"/>
                  </a:cxn>
                  <a:cxn ang="0">
                    <a:pos x="T6" y="T7"/>
                  </a:cxn>
                  <a:cxn ang="0">
                    <a:pos x="T8" y="T9"/>
                  </a:cxn>
                  <a:cxn ang="0">
                    <a:pos x="T10" y="T11"/>
                  </a:cxn>
                  <a:cxn ang="0">
                    <a:pos x="T12" y="T13"/>
                  </a:cxn>
                </a:cxnLst>
                <a:rect l="0" t="0" r="r" b="b"/>
                <a:pathLst>
                  <a:path w="500" h="570">
                    <a:moveTo>
                      <a:pt x="93" y="0"/>
                    </a:moveTo>
                    <a:cubicBezTo>
                      <a:pt x="36" y="71"/>
                      <a:pt x="0" y="179"/>
                      <a:pt x="0" y="300"/>
                    </a:cubicBezTo>
                    <a:cubicBezTo>
                      <a:pt x="0" y="405"/>
                      <a:pt x="28" y="501"/>
                      <a:pt x="72" y="570"/>
                    </a:cubicBezTo>
                    <a:cubicBezTo>
                      <a:pt x="428" y="570"/>
                      <a:pt x="428" y="570"/>
                      <a:pt x="428" y="570"/>
                    </a:cubicBezTo>
                    <a:cubicBezTo>
                      <a:pt x="473" y="501"/>
                      <a:pt x="500" y="405"/>
                      <a:pt x="500" y="300"/>
                    </a:cubicBezTo>
                    <a:cubicBezTo>
                      <a:pt x="500" y="179"/>
                      <a:pt x="464" y="71"/>
                      <a:pt x="408" y="0"/>
                    </a:cubicBezTo>
                    <a:lnTo>
                      <a:pt x="93" y="0"/>
                    </a:lnTo>
                    <a:close/>
                  </a:path>
                </a:pathLst>
              </a:custGeom>
              <a:solidFill>
                <a:srgbClr val="FFC00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87" name="Freeform 166">
                <a:extLst>
                  <a:ext uri="{FF2B5EF4-FFF2-40B4-BE49-F238E27FC236}">
                    <a16:creationId xmlns:a16="http://schemas.microsoft.com/office/drawing/2014/main" id="{01369ACE-11B5-46C1-9CEA-B8D58CD15247}"/>
                  </a:ext>
                </a:extLst>
              </p:cNvPr>
              <p:cNvSpPr>
                <a:spLocks/>
              </p:cNvSpPr>
              <p:nvPr/>
            </p:nvSpPr>
            <p:spPr bwMode="auto">
              <a:xfrm>
                <a:off x="-5524500" y="1181100"/>
                <a:ext cx="774700" cy="676275"/>
              </a:xfrm>
              <a:custGeom>
                <a:avLst/>
                <a:gdLst>
                  <a:gd name="T0" fmla="*/ 254 w 254"/>
                  <a:gd name="T1" fmla="*/ 20 h 223"/>
                  <a:gd name="T2" fmla="*/ 147 w 254"/>
                  <a:gd name="T3" fmla="*/ 6 h 223"/>
                  <a:gd name="T4" fmla="*/ 147 w 254"/>
                  <a:gd name="T5" fmla="*/ 0 h 223"/>
                  <a:gd name="T6" fmla="*/ 127 w 254"/>
                  <a:gd name="T7" fmla="*/ 3 h 223"/>
                  <a:gd name="T8" fmla="*/ 107 w 254"/>
                  <a:gd name="T9" fmla="*/ 0 h 223"/>
                  <a:gd name="T10" fmla="*/ 107 w 254"/>
                  <a:gd name="T11" fmla="*/ 6 h 223"/>
                  <a:gd name="T12" fmla="*/ 0 w 254"/>
                  <a:gd name="T13" fmla="*/ 20 h 223"/>
                  <a:gd name="T14" fmla="*/ 76 w 254"/>
                  <a:gd name="T15" fmla="*/ 223 h 223"/>
                  <a:gd name="T16" fmla="*/ 106 w 254"/>
                  <a:gd name="T17" fmla="*/ 223 h 223"/>
                  <a:gd name="T18" fmla="*/ 107 w 254"/>
                  <a:gd name="T19" fmla="*/ 223 h 223"/>
                  <a:gd name="T20" fmla="*/ 147 w 254"/>
                  <a:gd name="T21" fmla="*/ 223 h 223"/>
                  <a:gd name="T22" fmla="*/ 149 w 254"/>
                  <a:gd name="T23" fmla="*/ 223 h 223"/>
                  <a:gd name="T24" fmla="*/ 179 w 254"/>
                  <a:gd name="T25" fmla="*/ 223 h 223"/>
                  <a:gd name="T26" fmla="*/ 254 w 254"/>
                  <a:gd name="T27" fmla="*/ 2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 h="223">
                    <a:moveTo>
                      <a:pt x="254" y="20"/>
                    </a:moveTo>
                    <a:cubicBezTo>
                      <a:pt x="147" y="6"/>
                      <a:pt x="147" y="6"/>
                      <a:pt x="147" y="6"/>
                    </a:cubicBezTo>
                    <a:cubicBezTo>
                      <a:pt x="147" y="0"/>
                      <a:pt x="147" y="0"/>
                      <a:pt x="147" y="0"/>
                    </a:cubicBezTo>
                    <a:cubicBezTo>
                      <a:pt x="127" y="3"/>
                      <a:pt x="127" y="3"/>
                      <a:pt x="127" y="3"/>
                    </a:cubicBezTo>
                    <a:cubicBezTo>
                      <a:pt x="107" y="0"/>
                      <a:pt x="107" y="0"/>
                      <a:pt x="107" y="0"/>
                    </a:cubicBezTo>
                    <a:cubicBezTo>
                      <a:pt x="107" y="6"/>
                      <a:pt x="107" y="6"/>
                      <a:pt x="107" y="6"/>
                    </a:cubicBezTo>
                    <a:cubicBezTo>
                      <a:pt x="0" y="20"/>
                      <a:pt x="0" y="20"/>
                      <a:pt x="0" y="20"/>
                    </a:cubicBezTo>
                    <a:cubicBezTo>
                      <a:pt x="0" y="20"/>
                      <a:pt x="86" y="94"/>
                      <a:pt x="76" y="223"/>
                    </a:cubicBezTo>
                    <a:cubicBezTo>
                      <a:pt x="87" y="223"/>
                      <a:pt x="97" y="223"/>
                      <a:pt x="106" y="223"/>
                    </a:cubicBezTo>
                    <a:cubicBezTo>
                      <a:pt x="106" y="223"/>
                      <a:pt x="106" y="223"/>
                      <a:pt x="107" y="223"/>
                    </a:cubicBezTo>
                    <a:cubicBezTo>
                      <a:pt x="110" y="223"/>
                      <a:pt x="120" y="223"/>
                      <a:pt x="147" y="223"/>
                    </a:cubicBezTo>
                    <a:cubicBezTo>
                      <a:pt x="148" y="223"/>
                      <a:pt x="148" y="223"/>
                      <a:pt x="149" y="223"/>
                    </a:cubicBezTo>
                    <a:cubicBezTo>
                      <a:pt x="157" y="223"/>
                      <a:pt x="167" y="223"/>
                      <a:pt x="179" y="223"/>
                    </a:cubicBezTo>
                    <a:cubicBezTo>
                      <a:pt x="168" y="94"/>
                      <a:pt x="254" y="20"/>
                      <a:pt x="254"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88" name="Rectangle 167">
                <a:extLst>
                  <a:ext uri="{FF2B5EF4-FFF2-40B4-BE49-F238E27FC236}">
                    <a16:creationId xmlns:a16="http://schemas.microsoft.com/office/drawing/2014/main" id="{AE278DDF-FFAB-45DC-866F-FDA2178D9194}"/>
                  </a:ext>
                </a:extLst>
              </p:cNvPr>
              <p:cNvSpPr>
                <a:spLocks noChangeArrowheads="1"/>
              </p:cNvSpPr>
              <p:nvPr/>
            </p:nvSpPr>
            <p:spPr bwMode="auto">
              <a:xfrm>
                <a:off x="-5200650" y="1727200"/>
                <a:ext cx="130175" cy="59166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589" name="Rectangle 168">
                <a:extLst>
                  <a:ext uri="{FF2B5EF4-FFF2-40B4-BE49-F238E27FC236}">
                    <a16:creationId xmlns:a16="http://schemas.microsoft.com/office/drawing/2014/main" id="{FFE6EDE3-6BAE-4915-9AE7-32BD388FA9FC}"/>
                  </a:ext>
                </a:extLst>
              </p:cNvPr>
              <p:cNvSpPr>
                <a:spLocks noChangeArrowheads="1"/>
              </p:cNvSpPr>
              <p:nvPr/>
            </p:nvSpPr>
            <p:spPr bwMode="auto">
              <a:xfrm>
                <a:off x="-5438775" y="7589837"/>
                <a:ext cx="606425" cy="14589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590" name="Rectangle 169">
                <a:extLst>
                  <a:ext uri="{FF2B5EF4-FFF2-40B4-BE49-F238E27FC236}">
                    <a16:creationId xmlns:a16="http://schemas.microsoft.com/office/drawing/2014/main" id="{2E343E47-81C9-411B-91E9-6F2F81499CA6}"/>
                  </a:ext>
                </a:extLst>
              </p:cNvPr>
              <p:cNvSpPr>
                <a:spLocks noChangeArrowheads="1"/>
              </p:cNvSpPr>
              <p:nvPr/>
            </p:nvSpPr>
            <p:spPr bwMode="auto">
              <a:xfrm>
                <a:off x="-5295900" y="5283200"/>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591" name="Rectangle 170">
                <a:extLst>
                  <a:ext uri="{FF2B5EF4-FFF2-40B4-BE49-F238E27FC236}">
                    <a16:creationId xmlns:a16="http://schemas.microsoft.com/office/drawing/2014/main" id="{C3025FAD-7C8A-444B-9EAB-EF39D427E3B8}"/>
                  </a:ext>
                </a:extLst>
              </p:cNvPr>
              <p:cNvSpPr>
                <a:spLocks noChangeArrowheads="1"/>
              </p:cNvSpPr>
              <p:nvPr/>
            </p:nvSpPr>
            <p:spPr bwMode="auto">
              <a:xfrm>
                <a:off x="-5295900" y="2498725"/>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523" name="Group 522">
              <a:extLst>
                <a:ext uri="{FF2B5EF4-FFF2-40B4-BE49-F238E27FC236}">
                  <a16:creationId xmlns:a16="http://schemas.microsoft.com/office/drawing/2014/main" id="{43F19CAC-C41D-41EA-B333-21FF7AD5AA5B}"/>
                </a:ext>
              </a:extLst>
            </p:cNvPr>
            <p:cNvGrpSpPr/>
            <p:nvPr/>
          </p:nvGrpSpPr>
          <p:grpSpPr>
            <a:xfrm flipH="1">
              <a:off x="3853887" y="3716125"/>
              <a:ext cx="72311" cy="468739"/>
              <a:chOff x="-5899150" y="-830263"/>
              <a:chExt cx="1524000" cy="9879013"/>
            </a:xfrm>
          </p:grpSpPr>
          <p:sp>
            <p:nvSpPr>
              <p:cNvPr id="574" name="Freeform 162">
                <a:extLst>
                  <a:ext uri="{FF2B5EF4-FFF2-40B4-BE49-F238E27FC236}">
                    <a16:creationId xmlns:a16="http://schemas.microsoft.com/office/drawing/2014/main" id="{F20EBBCE-F8EF-49BB-A0C9-8F4BBF86774E}"/>
                  </a:ext>
                </a:extLst>
              </p:cNvPr>
              <p:cNvSpPr>
                <a:spLocks/>
              </p:cNvSpPr>
              <p:nvPr/>
            </p:nvSpPr>
            <p:spPr bwMode="auto">
              <a:xfrm>
                <a:off x="-5792788" y="1181100"/>
                <a:ext cx="1311275" cy="122238"/>
              </a:xfrm>
              <a:custGeom>
                <a:avLst/>
                <a:gdLst>
                  <a:gd name="T0" fmla="*/ 430 w 430"/>
                  <a:gd name="T1" fmla="*/ 20 h 40"/>
                  <a:gd name="T2" fmla="*/ 411 w 430"/>
                  <a:gd name="T3" fmla="*/ 40 h 40"/>
                  <a:gd name="T4" fmla="*/ 20 w 430"/>
                  <a:gd name="T5" fmla="*/ 40 h 40"/>
                  <a:gd name="T6" fmla="*/ 0 w 430"/>
                  <a:gd name="T7" fmla="*/ 20 h 40"/>
                  <a:gd name="T8" fmla="*/ 0 w 430"/>
                  <a:gd name="T9" fmla="*/ 20 h 40"/>
                  <a:gd name="T10" fmla="*/ 20 w 430"/>
                  <a:gd name="T11" fmla="*/ 0 h 40"/>
                  <a:gd name="T12" fmla="*/ 411 w 430"/>
                  <a:gd name="T13" fmla="*/ 0 h 40"/>
                  <a:gd name="T14" fmla="*/ 430 w 430"/>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40">
                    <a:moveTo>
                      <a:pt x="430" y="20"/>
                    </a:moveTo>
                    <a:cubicBezTo>
                      <a:pt x="430" y="31"/>
                      <a:pt x="422" y="40"/>
                      <a:pt x="411" y="40"/>
                    </a:cubicBezTo>
                    <a:cubicBezTo>
                      <a:pt x="20" y="40"/>
                      <a:pt x="20" y="40"/>
                      <a:pt x="20" y="40"/>
                    </a:cubicBezTo>
                    <a:cubicBezTo>
                      <a:pt x="9" y="40"/>
                      <a:pt x="0" y="31"/>
                      <a:pt x="0" y="20"/>
                    </a:cubicBezTo>
                    <a:cubicBezTo>
                      <a:pt x="0" y="20"/>
                      <a:pt x="0" y="20"/>
                      <a:pt x="0" y="20"/>
                    </a:cubicBezTo>
                    <a:cubicBezTo>
                      <a:pt x="0" y="9"/>
                      <a:pt x="9" y="0"/>
                      <a:pt x="20" y="0"/>
                    </a:cubicBezTo>
                    <a:cubicBezTo>
                      <a:pt x="411" y="0"/>
                      <a:pt x="411" y="0"/>
                      <a:pt x="411" y="0"/>
                    </a:cubicBezTo>
                    <a:cubicBezTo>
                      <a:pt x="422" y="0"/>
                      <a:pt x="430" y="9"/>
                      <a:pt x="430"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75" name="Freeform 163">
                <a:extLst>
                  <a:ext uri="{FF2B5EF4-FFF2-40B4-BE49-F238E27FC236}">
                    <a16:creationId xmlns:a16="http://schemas.microsoft.com/office/drawing/2014/main" id="{E0479DF6-A600-4640-9AE0-10C357EEC532}"/>
                  </a:ext>
                </a:extLst>
              </p:cNvPr>
              <p:cNvSpPr>
                <a:spLocks/>
              </p:cNvSpPr>
              <p:nvPr/>
            </p:nvSpPr>
            <p:spPr bwMode="auto">
              <a:xfrm>
                <a:off x="-5792788" y="-606425"/>
                <a:ext cx="1311275" cy="119063"/>
              </a:xfrm>
              <a:custGeom>
                <a:avLst/>
                <a:gdLst>
                  <a:gd name="T0" fmla="*/ 430 w 430"/>
                  <a:gd name="T1" fmla="*/ 19 h 39"/>
                  <a:gd name="T2" fmla="*/ 411 w 430"/>
                  <a:gd name="T3" fmla="*/ 39 h 39"/>
                  <a:gd name="T4" fmla="*/ 20 w 430"/>
                  <a:gd name="T5" fmla="*/ 39 h 39"/>
                  <a:gd name="T6" fmla="*/ 0 w 430"/>
                  <a:gd name="T7" fmla="*/ 19 h 39"/>
                  <a:gd name="T8" fmla="*/ 0 w 430"/>
                  <a:gd name="T9" fmla="*/ 19 h 39"/>
                  <a:gd name="T10" fmla="*/ 20 w 430"/>
                  <a:gd name="T11" fmla="*/ 0 h 39"/>
                  <a:gd name="T12" fmla="*/ 411 w 430"/>
                  <a:gd name="T13" fmla="*/ 0 h 39"/>
                  <a:gd name="T14" fmla="*/ 430 w 43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39">
                    <a:moveTo>
                      <a:pt x="430" y="19"/>
                    </a:moveTo>
                    <a:cubicBezTo>
                      <a:pt x="430" y="30"/>
                      <a:pt x="422" y="39"/>
                      <a:pt x="411" y="39"/>
                    </a:cubicBezTo>
                    <a:cubicBezTo>
                      <a:pt x="20" y="39"/>
                      <a:pt x="20" y="39"/>
                      <a:pt x="20" y="39"/>
                    </a:cubicBezTo>
                    <a:cubicBezTo>
                      <a:pt x="9" y="39"/>
                      <a:pt x="0" y="30"/>
                      <a:pt x="0" y="19"/>
                    </a:cubicBezTo>
                    <a:cubicBezTo>
                      <a:pt x="0" y="19"/>
                      <a:pt x="0" y="19"/>
                      <a:pt x="0" y="19"/>
                    </a:cubicBezTo>
                    <a:cubicBezTo>
                      <a:pt x="0" y="8"/>
                      <a:pt x="9" y="0"/>
                      <a:pt x="20" y="0"/>
                    </a:cubicBezTo>
                    <a:cubicBezTo>
                      <a:pt x="411" y="0"/>
                      <a:pt x="411" y="0"/>
                      <a:pt x="411" y="0"/>
                    </a:cubicBezTo>
                    <a:cubicBezTo>
                      <a:pt x="422" y="0"/>
                      <a:pt x="430" y="8"/>
                      <a:pt x="430" y="19"/>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76" name="Oval 164">
                <a:extLst>
                  <a:ext uri="{FF2B5EF4-FFF2-40B4-BE49-F238E27FC236}">
                    <a16:creationId xmlns:a16="http://schemas.microsoft.com/office/drawing/2014/main" id="{A3C71968-3E53-4910-B2B5-5BB8E1DB9DA2}"/>
                  </a:ext>
                </a:extLst>
              </p:cNvPr>
              <p:cNvSpPr>
                <a:spLocks noChangeArrowheads="1"/>
              </p:cNvSpPr>
              <p:nvPr/>
            </p:nvSpPr>
            <p:spPr bwMode="auto">
              <a:xfrm>
                <a:off x="-5640388" y="-830263"/>
                <a:ext cx="1006475" cy="892175"/>
              </a:xfrm>
              <a:prstGeom prst="ellipse">
                <a:avLst/>
              </a:prstGeom>
              <a:solidFill>
                <a:srgbClr val="393E7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77" name="Freeform 165">
                <a:extLst>
                  <a:ext uri="{FF2B5EF4-FFF2-40B4-BE49-F238E27FC236}">
                    <a16:creationId xmlns:a16="http://schemas.microsoft.com/office/drawing/2014/main" id="{DEFD6376-30A4-4272-8CB1-CB7437C105D6}"/>
                  </a:ext>
                </a:extLst>
              </p:cNvPr>
              <p:cNvSpPr>
                <a:spLocks/>
              </p:cNvSpPr>
              <p:nvPr/>
            </p:nvSpPr>
            <p:spPr bwMode="auto">
              <a:xfrm>
                <a:off x="-5899150" y="-547688"/>
                <a:ext cx="1524000" cy="1728788"/>
              </a:xfrm>
              <a:custGeom>
                <a:avLst/>
                <a:gdLst>
                  <a:gd name="T0" fmla="*/ 93 w 500"/>
                  <a:gd name="T1" fmla="*/ 0 h 570"/>
                  <a:gd name="T2" fmla="*/ 0 w 500"/>
                  <a:gd name="T3" fmla="*/ 300 h 570"/>
                  <a:gd name="T4" fmla="*/ 72 w 500"/>
                  <a:gd name="T5" fmla="*/ 570 h 570"/>
                  <a:gd name="T6" fmla="*/ 428 w 500"/>
                  <a:gd name="T7" fmla="*/ 570 h 570"/>
                  <a:gd name="T8" fmla="*/ 500 w 500"/>
                  <a:gd name="T9" fmla="*/ 300 h 570"/>
                  <a:gd name="T10" fmla="*/ 408 w 500"/>
                  <a:gd name="T11" fmla="*/ 0 h 570"/>
                  <a:gd name="T12" fmla="*/ 93 w 500"/>
                  <a:gd name="T13" fmla="*/ 0 h 570"/>
                </a:gdLst>
                <a:ahLst/>
                <a:cxnLst>
                  <a:cxn ang="0">
                    <a:pos x="T0" y="T1"/>
                  </a:cxn>
                  <a:cxn ang="0">
                    <a:pos x="T2" y="T3"/>
                  </a:cxn>
                  <a:cxn ang="0">
                    <a:pos x="T4" y="T5"/>
                  </a:cxn>
                  <a:cxn ang="0">
                    <a:pos x="T6" y="T7"/>
                  </a:cxn>
                  <a:cxn ang="0">
                    <a:pos x="T8" y="T9"/>
                  </a:cxn>
                  <a:cxn ang="0">
                    <a:pos x="T10" y="T11"/>
                  </a:cxn>
                  <a:cxn ang="0">
                    <a:pos x="T12" y="T13"/>
                  </a:cxn>
                </a:cxnLst>
                <a:rect l="0" t="0" r="r" b="b"/>
                <a:pathLst>
                  <a:path w="500" h="570">
                    <a:moveTo>
                      <a:pt x="93" y="0"/>
                    </a:moveTo>
                    <a:cubicBezTo>
                      <a:pt x="36" y="71"/>
                      <a:pt x="0" y="179"/>
                      <a:pt x="0" y="300"/>
                    </a:cubicBezTo>
                    <a:cubicBezTo>
                      <a:pt x="0" y="405"/>
                      <a:pt x="28" y="501"/>
                      <a:pt x="72" y="570"/>
                    </a:cubicBezTo>
                    <a:cubicBezTo>
                      <a:pt x="428" y="570"/>
                      <a:pt x="428" y="570"/>
                      <a:pt x="428" y="570"/>
                    </a:cubicBezTo>
                    <a:cubicBezTo>
                      <a:pt x="473" y="501"/>
                      <a:pt x="500" y="405"/>
                      <a:pt x="500" y="300"/>
                    </a:cubicBezTo>
                    <a:cubicBezTo>
                      <a:pt x="500" y="179"/>
                      <a:pt x="464" y="71"/>
                      <a:pt x="408" y="0"/>
                    </a:cubicBezTo>
                    <a:lnTo>
                      <a:pt x="93" y="0"/>
                    </a:lnTo>
                    <a:close/>
                  </a:path>
                </a:pathLst>
              </a:custGeom>
              <a:solidFill>
                <a:srgbClr val="FFC00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78" name="Freeform 166">
                <a:extLst>
                  <a:ext uri="{FF2B5EF4-FFF2-40B4-BE49-F238E27FC236}">
                    <a16:creationId xmlns:a16="http://schemas.microsoft.com/office/drawing/2014/main" id="{7B2E14BE-EECB-4F51-A8A4-B9601370CE64}"/>
                  </a:ext>
                </a:extLst>
              </p:cNvPr>
              <p:cNvSpPr>
                <a:spLocks/>
              </p:cNvSpPr>
              <p:nvPr/>
            </p:nvSpPr>
            <p:spPr bwMode="auto">
              <a:xfrm>
                <a:off x="-5524500" y="1181100"/>
                <a:ext cx="774700" cy="676275"/>
              </a:xfrm>
              <a:custGeom>
                <a:avLst/>
                <a:gdLst>
                  <a:gd name="T0" fmla="*/ 254 w 254"/>
                  <a:gd name="T1" fmla="*/ 20 h 223"/>
                  <a:gd name="T2" fmla="*/ 147 w 254"/>
                  <a:gd name="T3" fmla="*/ 6 h 223"/>
                  <a:gd name="T4" fmla="*/ 147 w 254"/>
                  <a:gd name="T5" fmla="*/ 0 h 223"/>
                  <a:gd name="T6" fmla="*/ 127 w 254"/>
                  <a:gd name="T7" fmla="*/ 3 h 223"/>
                  <a:gd name="T8" fmla="*/ 107 w 254"/>
                  <a:gd name="T9" fmla="*/ 0 h 223"/>
                  <a:gd name="T10" fmla="*/ 107 w 254"/>
                  <a:gd name="T11" fmla="*/ 6 h 223"/>
                  <a:gd name="T12" fmla="*/ 0 w 254"/>
                  <a:gd name="T13" fmla="*/ 20 h 223"/>
                  <a:gd name="T14" fmla="*/ 76 w 254"/>
                  <a:gd name="T15" fmla="*/ 223 h 223"/>
                  <a:gd name="T16" fmla="*/ 106 w 254"/>
                  <a:gd name="T17" fmla="*/ 223 h 223"/>
                  <a:gd name="T18" fmla="*/ 107 w 254"/>
                  <a:gd name="T19" fmla="*/ 223 h 223"/>
                  <a:gd name="T20" fmla="*/ 147 w 254"/>
                  <a:gd name="T21" fmla="*/ 223 h 223"/>
                  <a:gd name="T22" fmla="*/ 149 w 254"/>
                  <a:gd name="T23" fmla="*/ 223 h 223"/>
                  <a:gd name="T24" fmla="*/ 179 w 254"/>
                  <a:gd name="T25" fmla="*/ 223 h 223"/>
                  <a:gd name="T26" fmla="*/ 254 w 254"/>
                  <a:gd name="T27" fmla="*/ 2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 h="223">
                    <a:moveTo>
                      <a:pt x="254" y="20"/>
                    </a:moveTo>
                    <a:cubicBezTo>
                      <a:pt x="147" y="6"/>
                      <a:pt x="147" y="6"/>
                      <a:pt x="147" y="6"/>
                    </a:cubicBezTo>
                    <a:cubicBezTo>
                      <a:pt x="147" y="0"/>
                      <a:pt x="147" y="0"/>
                      <a:pt x="147" y="0"/>
                    </a:cubicBezTo>
                    <a:cubicBezTo>
                      <a:pt x="127" y="3"/>
                      <a:pt x="127" y="3"/>
                      <a:pt x="127" y="3"/>
                    </a:cubicBezTo>
                    <a:cubicBezTo>
                      <a:pt x="107" y="0"/>
                      <a:pt x="107" y="0"/>
                      <a:pt x="107" y="0"/>
                    </a:cubicBezTo>
                    <a:cubicBezTo>
                      <a:pt x="107" y="6"/>
                      <a:pt x="107" y="6"/>
                      <a:pt x="107" y="6"/>
                    </a:cubicBezTo>
                    <a:cubicBezTo>
                      <a:pt x="0" y="20"/>
                      <a:pt x="0" y="20"/>
                      <a:pt x="0" y="20"/>
                    </a:cubicBezTo>
                    <a:cubicBezTo>
                      <a:pt x="0" y="20"/>
                      <a:pt x="86" y="94"/>
                      <a:pt x="76" y="223"/>
                    </a:cubicBezTo>
                    <a:cubicBezTo>
                      <a:pt x="87" y="223"/>
                      <a:pt x="97" y="223"/>
                      <a:pt x="106" y="223"/>
                    </a:cubicBezTo>
                    <a:cubicBezTo>
                      <a:pt x="106" y="223"/>
                      <a:pt x="106" y="223"/>
                      <a:pt x="107" y="223"/>
                    </a:cubicBezTo>
                    <a:cubicBezTo>
                      <a:pt x="110" y="223"/>
                      <a:pt x="120" y="223"/>
                      <a:pt x="147" y="223"/>
                    </a:cubicBezTo>
                    <a:cubicBezTo>
                      <a:pt x="148" y="223"/>
                      <a:pt x="148" y="223"/>
                      <a:pt x="149" y="223"/>
                    </a:cubicBezTo>
                    <a:cubicBezTo>
                      <a:pt x="157" y="223"/>
                      <a:pt x="167" y="223"/>
                      <a:pt x="179" y="223"/>
                    </a:cubicBezTo>
                    <a:cubicBezTo>
                      <a:pt x="168" y="94"/>
                      <a:pt x="254" y="20"/>
                      <a:pt x="254"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79" name="Rectangle 167">
                <a:extLst>
                  <a:ext uri="{FF2B5EF4-FFF2-40B4-BE49-F238E27FC236}">
                    <a16:creationId xmlns:a16="http://schemas.microsoft.com/office/drawing/2014/main" id="{6FF1995C-AD2C-4C07-ACB6-50CBBA523EAC}"/>
                  </a:ext>
                </a:extLst>
              </p:cNvPr>
              <p:cNvSpPr>
                <a:spLocks noChangeArrowheads="1"/>
              </p:cNvSpPr>
              <p:nvPr/>
            </p:nvSpPr>
            <p:spPr bwMode="auto">
              <a:xfrm>
                <a:off x="-5200650" y="1727200"/>
                <a:ext cx="130175" cy="59166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580" name="Rectangle 168">
                <a:extLst>
                  <a:ext uri="{FF2B5EF4-FFF2-40B4-BE49-F238E27FC236}">
                    <a16:creationId xmlns:a16="http://schemas.microsoft.com/office/drawing/2014/main" id="{D3DD0917-4D30-4BED-8503-99B0231B9BB1}"/>
                  </a:ext>
                </a:extLst>
              </p:cNvPr>
              <p:cNvSpPr>
                <a:spLocks noChangeArrowheads="1"/>
              </p:cNvSpPr>
              <p:nvPr/>
            </p:nvSpPr>
            <p:spPr bwMode="auto">
              <a:xfrm>
                <a:off x="-5438775" y="7589837"/>
                <a:ext cx="606425" cy="14589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581" name="Rectangle 169">
                <a:extLst>
                  <a:ext uri="{FF2B5EF4-FFF2-40B4-BE49-F238E27FC236}">
                    <a16:creationId xmlns:a16="http://schemas.microsoft.com/office/drawing/2014/main" id="{67E23289-F84B-48E0-8AA0-CF28F2FEF490}"/>
                  </a:ext>
                </a:extLst>
              </p:cNvPr>
              <p:cNvSpPr>
                <a:spLocks noChangeArrowheads="1"/>
              </p:cNvSpPr>
              <p:nvPr/>
            </p:nvSpPr>
            <p:spPr bwMode="auto">
              <a:xfrm>
                <a:off x="-5295900" y="5283200"/>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582" name="Rectangle 170">
                <a:extLst>
                  <a:ext uri="{FF2B5EF4-FFF2-40B4-BE49-F238E27FC236}">
                    <a16:creationId xmlns:a16="http://schemas.microsoft.com/office/drawing/2014/main" id="{FFEED2EB-A9EC-4686-9E75-D31BD168F7BF}"/>
                  </a:ext>
                </a:extLst>
              </p:cNvPr>
              <p:cNvSpPr>
                <a:spLocks noChangeArrowheads="1"/>
              </p:cNvSpPr>
              <p:nvPr/>
            </p:nvSpPr>
            <p:spPr bwMode="auto">
              <a:xfrm>
                <a:off x="-5295900" y="2498725"/>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524" name="Group 523">
              <a:extLst>
                <a:ext uri="{FF2B5EF4-FFF2-40B4-BE49-F238E27FC236}">
                  <a16:creationId xmlns:a16="http://schemas.microsoft.com/office/drawing/2014/main" id="{56B0159C-F8C0-4756-9CF0-1FC273C70683}"/>
                </a:ext>
              </a:extLst>
            </p:cNvPr>
            <p:cNvGrpSpPr/>
            <p:nvPr/>
          </p:nvGrpSpPr>
          <p:grpSpPr>
            <a:xfrm flipH="1">
              <a:off x="6268314" y="3716125"/>
              <a:ext cx="72311" cy="468739"/>
              <a:chOff x="-5899150" y="-830263"/>
              <a:chExt cx="1524000" cy="9879013"/>
            </a:xfrm>
          </p:grpSpPr>
          <p:sp>
            <p:nvSpPr>
              <p:cNvPr id="565" name="Freeform 162">
                <a:extLst>
                  <a:ext uri="{FF2B5EF4-FFF2-40B4-BE49-F238E27FC236}">
                    <a16:creationId xmlns:a16="http://schemas.microsoft.com/office/drawing/2014/main" id="{71868629-1AD1-49D5-8675-624E21B7685E}"/>
                  </a:ext>
                </a:extLst>
              </p:cNvPr>
              <p:cNvSpPr>
                <a:spLocks/>
              </p:cNvSpPr>
              <p:nvPr/>
            </p:nvSpPr>
            <p:spPr bwMode="auto">
              <a:xfrm>
                <a:off x="-5792788" y="1181100"/>
                <a:ext cx="1311275" cy="122238"/>
              </a:xfrm>
              <a:custGeom>
                <a:avLst/>
                <a:gdLst>
                  <a:gd name="T0" fmla="*/ 430 w 430"/>
                  <a:gd name="T1" fmla="*/ 20 h 40"/>
                  <a:gd name="T2" fmla="*/ 411 w 430"/>
                  <a:gd name="T3" fmla="*/ 40 h 40"/>
                  <a:gd name="T4" fmla="*/ 20 w 430"/>
                  <a:gd name="T5" fmla="*/ 40 h 40"/>
                  <a:gd name="T6" fmla="*/ 0 w 430"/>
                  <a:gd name="T7" fmla="*/ 20 h 40"/>
                  <a:gd name="T8" fmla="*/ 0 w 430"/>
                  <a:gd name="T9" fmla="*/ 20 h 40"/>
                  <a:gd name="T10" fmla="*/ 20 w 430"/>
                  <a:gd name="T11" fmla="*/ 0 h 40"/>
                  <a:gd name="T12" fmla="*/ 411 w 430"/>
                  <a:gd name="T13" fmla="*/ 0 h 40"/>
                  <a:gd name="T14" fmla="*/ 430 w 430"/>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40">
                    <a:moveTo>
                      <a:pt x="430" y="20"/>
                    </a:moveTo>
                    <a:cubicBezTo>
                      <a:pt x="430" y="31"/>
                      <a:pt x="422" y="40"/>
                      <a:pt x="411" y="40"/>
                    </a:cubicBezTo>
                    <a:cubicBezTo>
                      <a:pt x="20" y="40"/>
                      <a:pt x="20" y="40"/>
                      <a:pt x="20" y="40"/>
                    </a:cubicBezTo>
                    <a:cubicBezTo>
                      <a:pt x="9" y="40"/>
                      <a:pt x="0" y="31"/>
                      <a:pt x="0" y="20"/>
                    </a:cubicBezTo>
                    <a:cubicBezTo>
                      <a:pt x="0" y="20"/>
                      <a:pt x="0" y="20"/>
                      <a:pt x="0" y="20"/>
                    </a:cubicBezTo>
                    <a:cubicBezTo>
                      <a:pt x="0" y="9"/>
                      <a:pt x="9" y="0"/>
                      <a:pt x="20" y="0"/>
                    </a:cubicBezTo>
                    <a:cubicBezTo>
                      <a:pt x="411" y="0"/>
                      <a:pt x="411" y="0"/>
                      <a:pt x="411" y="0"/>
                    </a:cubicBezTo>
                    <a:cubicBezTo>
                      <a:pt x="422" y="0"/>
                      <a:pt x="430" y="9"/>
                      <a:pt x="430"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66" name="Freeform 163">
                <a:extLst>
                  <a:ext uri="{FF2B5EF4-FFF2-40B4-BE49-F238E27FC236}">
                    <a16:creationId xmlns:a16="http://schemas.microsoft.com/office/drawing/2014/main" id="{6C03C307-76AB-4C98-807D-B51C889446C7}"/>
                  </a:ext>
                </a:extLst>
              </p:cNvPr>
              <p:cNvSpPr>
                <a:spLocks/>
              </p:cNvSpPr>
              <p:nvPr/>
            </p:nvSpPr>
            <p:spPr bwMode="auto">
              <a:xfrm>
                <a:off x="-5792788" y="-606425"/>
                <a:ext cx="1311275" cy="119063"/>
              </a:xfrm>
              <a:custGeom>
                <a:avLst/>
                <a:gdLst>
                  <a:gd name="T0" fmla="*/ 430 w 430"/>
                  <a:gd name="T1" fmla="*/ 19 h 39"/>
                  <a:gd name="T2" fmla="*/ 411 w 430"/>
                  <a:gd name="T3" fmla="*/ 39 h 39"/>
                  <a:gd name="T4" fmla="*/ 20 w 430"/>
                  <a:gd name="T5" fmla="*/ 39 h 39"/>
                  <a:gd name="T6" fmla="*/ 0 w 430"/>
                  <a:gd name="T7" fmla="*/ 19 h 39"/>
                  <a:gd name="T8" fmla="*/ 0 w 430"/>
                  <a:gd name="T9" fmla="*/ 19 h 39"/>
                  <a:gd name="T10" fmla="*/ 20 w 430"/>
                  <a:gd name="T11" fmla="*/ 0 h 39"/>
                  <a:gd name="T12" fmla="*/ 411 w 430"/>
                  <a:gd name="T13" fmla="*/ 0 h 39"/>
                  <a:gd name="T14" fmla="*/ 430 w 43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39">
                    <a:moveTo>
                      <a:pt x="430" y="19"/>
                    </a:moveTo>
                    <a:cubicBezTo>
                      <a:pt x="430" y="30"/>
                      <a:pt x="422" y="39"/>
                      <a:pt x="411" y="39"/>
                    </a:cubicBezTo>
                    <a:cubicBezTo>
                      <a:pt x="20" y="39"/>
                      <a:pt x="20" y="39"/>
                      <a:pt x="20" y="39"/>
                    </a:cubicBezTo>
                    <a:cubicBezTo>
                      <a:pt x="9" y="39"/>
                      <a:pt x="0" y="30"/>
                      <a:pt x="0" y="19"/>
                    </a:cubicBezTo>
                    <a:cubicBezTo>
                      <a:pt x="0" y="19"/>
                      <a:pt x="0" y="19"/>
                      <a:pt x="0" y="19"/>
                    </a:cubicBezTo>
                    <a:cubicBezTo>
                      <a:pt x="0" y="8"/>
                      <a:pt x="9" y="0"/>
                      <a:pt x="20" y="0"/>
                    </a:cubicBezTo>
                    <a:cubicBezTo>
                      <a:pt x="411" y="0"/>
                      <a:pt x="411" y="0"/>
                      <a:pt x="411" y="0"/>
                    </a:cubicBezTo>
                    <a:cubicBezTo>
                      <a:pt x="422" y="0"/>
                      <a:pt x="430" y="8"/>
                      <a:pt x="430" y="19"/>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67" name="Oval 164">
                <a:extLst>
                  <a:ext uri="{FF2B5EF4-FFF2-40B4-BE49-F238E27FC236}">
                    <a16:creationId xmlns:a16="http://schemas.microsoft.com/office/drawing/2014/main" id="{91958B3C-8C7E-45F3-A446-8DF09E701C99}"/>
                  </a:ext>
                </a:extLst>
              </p:cNvPr>
              <p:cNvSpPr>
                <a:spLocks noChangeArrowheads="1"/>
              </p:cNvSpPr>
              <p:nvPr/>
            </p:nvSpPr>
            <p:spPr bwMode="auto">
              <a:xfrm>
                <a:off x="-5640388" y="-830263"/>
                <a:ext cx="1006475" cy="892175"/>
              </a:xfrm>
              <a:prstGeom prst="ellipse">
                <a:avLst/>
              </a:prstGeom>
              <a:solidFill>
                <a:srgbClr val="393E7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68" name="Freeform 165">
                <a:extLst>
                  <a:ext uri="{FF2B5EF4-FFF2-40B4-BE49-F238E27FC236}">
                    <a16:creationId xmlns:a16="http://schemas.microsoft.com/office/drawing/2014/main" id="{94FD3785-BD6D-4745-A3B2-C080D4E19E80}"/>
                  </a:ext>
                </a:extLst>
              </p:cNvPr>
              <p:cNvSpPr>
                <a:spLocks/>
              </p:cNvSpPr>
              <p:nvPr/>
            </p:nvSpPr>
            <p:spPr bwMode="auto">
              <a:xfrm>
                <a:off x="-5899150" y="-547688"/>
                <a:ext cx="1524000" cy="1728788"/>
              </a:xfrm>
              <a:custGeom>
                <a:avLst/>
                <a:gdLst>
                  <a:gd name="T0" fmla="*/ 93 w 500"/>
                  <a:gd name="T1" fmla="*/ 0 h 570"/>
                  <a:gd name="T2" fmla="*/ 0 w 500"/>
                  <a:gd name="T3" fmla="*/ 300 h 570"/>
                  <a:gd name="T4" fmla="*/ 72 w 500"/>
                  <a:gd name="T5" fmla="*/ 570 h 570"/>
                  <a:gd name="T6" fmla="*/ 428 w 500"/>
                  <a:gd name="T7" fmla="*/ 570 h 570"/>
                  <a:gd name="T8" fmla="*/ 500 w 500"/>
                  <a:gd name="T9" fmla="*/ 300 h 570"/>
                  <a:gd name="T10" fmla="*/ 408 w 500"/>
                  <a:gd name="T11" fmla="*/ 0 h 570"/>
                  <a:gd name="T12" fmla="*/ 93 w 500"/>
                  <a:gd name="T13" fmla="*/ 0 h 570"/>
                </a:gdLst>
                <a:ahLst/>
                <a:cxnLst>
                  <a:cxn ang="0">
                    <a:pos x="T0" y="T1"/>
                  </a:cxn>
                  <a:cxn ang="0">
                    <a:pos x="T2" y="T3"/>
                  </a:cxn>
                  <a:cxn ang="0">
                    <a:pos x="T4" y="T5"/>
                  </a:cxn>
                  <a:cxn ang="0">
                    <a:pos x="T6" y="T7"/>
                  </a:cxn>
                  <a:cxn ang="0">
                    <a:pos x="T8" y="T9"/>
                  </a:cxn>
                  <a:cxn ang="0">
                    <a:pos x="T10" y="T11"/>
                  </a:cxn>
                  <a:cxn ang="0">
                    <a:pos x="T12" y="T13"/>
                  </a:cxn>
                </a:cxnLst>
                <a:rect l="0" t="0" r="r" b="b"/>
                <a:pathLst>
                  <a:path w="500" h="570">
                    <a:moveTo>
                      <a:pt x="93" y="0"/>
                    </a:moveTo>
                    <a:cubicBezTo>
                      <a:pt x="36" y="71"/>
                      <a:pt x="0" y="179"/>
                      <a:pt x="0" y="300"/>
                    </a:cubicBezTo>
                    <a:cubicBezTo>
                      <a:pt x="0" y="405"/>
                      <a:pt x="28" y="501"/>
                      <a:pt x="72" y="570"/>
                    </a:cubicBezTo>
                    <a:cubicBezTo>
                      <a:pt x="428" y="570"/>
                      <a:pt x="428" y="570"/>
                      <a:pt x="428" y="570"/>
                    </a:cubicBezTo>
                    <a:cubicBezTo>
                      <a:pt x="473" y="501"/>
                      <a:pt x="500" y="405"/>
                      <a:pt x="500" y="300"/>
                    </a:cubicBezTo>
                    <a:cubicBezTo>
                      <a:pt x="500" y="179"/>
                      <a:pt x="464" y="71"/>
                      <a:pt x="408" y="0"/>
                    </a:cubicBezTo>
                    <a:lnTo>
                      <a:pt x="93" y="0"/>
                    </a:lnTo>
                    <a:close/>
                  </a:path>
                </a:pathLst>
              </a:custGeom>
              <a:solidFill>
                <a:srgbClr val="FFC00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69" name="Freeform 166">
                <a:extLst>
                  <a:ext uri="{FF2B5EF4-FFF2-40B4-BE49-F238E27FC236}">
                    <a16:creationId xmlns:a16="http://schemas.microsoft.com/office/drawing/2014/main" id="{38909DC0-0F51-4EDA-8B8A-CF31C8BF218A}"/>
                  </a:ext>
                </a:extLst>
              </p:cNvPr>
              <p:cNvSpPr>
                <a:spLocks/>
              </p:cNvSpPr>
              <p:nvPr/>
            </p:nvSpPr>
            <p:spPr bwMode="auto">
              <a:xfrm>
                <a:off x="-5524500" y="1181100"/>
                <a:ext cx="774700" cy="676275"/>
              </a:xfrm>
              <a:custGeom>
                <a:avLst/>
                <a:gdLst>
                  <a:gd name="T0" fmla="*/ 254 w 254"/>
                  <a:gd name="T1" fmla="*/ 20 h 223"/>
                  <a:gd name="T2" fmla="*/ 147 w 254"/>
                  <a:gd name="T3" fmla="*/ 6 h 223"/>
                  <a:gd name="T4" fmla="*/ 147 w 254"/>
                  <a:gd name="T5" fmla="*/ 0 h 223"/>
                  <a:gd name="T6" fmla="*/ 127 w 254"/>
                  <a:gd name="T7" fmla="*/ 3 h 223"/>
                  <a:gd name="T8" fmla="*/ 107 w 254"/>
                  <a:gd name="T9" fmla="*/ 0 h 223"/>
                  <a:gd name="T10" fmla="*/ 107 w 254"/>
                  <a:gd name="T11" fmla="*/ 6 h 223"/>
                  <a:gd name="T12" fmla="*/ 0 w 254"/>
                  <a:gd name="T13" fmla="*/ 20 h 223"/>
                  <a:gd name="T14" fmla="*/ 76 w 254"/>
                  <a:gd name="T15" fmla="*/ 223 h 223"/>
                  <a:gd name="T16" fmla="*/ 106 w 254"/>
                  <a:gd name="T17" fmla="*/ 223 h 223"/>
                  <a:gd name="T18" fmla="*/ 107 w 254"/>
                  <a:gd name="T19" fmla="*/ 223 h 223"/>
                  <a:gd name="T20" fmla="*/ 147 w 254"/>
                  <a:gd name="T21" fmla="*/ 223 h 223"/>
                  <a:gd name="T22" fmla="*/ 149 w 254"/>
                  <a:gd name="T23" fmla="*/ 223 h 223"/>
                  <a:gd name="T24" fmla="*/ 179 w 254"/>
                  <a:gd name="T25" fmla="*/ 223 h 223"/>
                  <a:gd name="T26" fmla="*/ 254 w 254"/>
                  <a:gd name="T27" fmla="*/ 2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 h="223">
                    <a:moveTo>
                      <a:pt x="254" y="20"/>
                    </a:moveTo>
                    <a:cubicBezTo>
                      <a:pt x="147" y="6"/>
                      <a:pt x="147" y="6"/>
                      <a:pt x="147" y="6"/>
                    </a:cubicBezTo>
                    <a:cubicBezTo>
                      <a:pt x="147" y="0"/>
                      <a:pt x="147" y="0"/>
                      <a:pt x="147" y="0"/>
                    </a:cubicBezTo>
                    <a:cubicBezTo>
                      <a:pt x="127" y="3"/>
                      <a:pt x="127" y="3"/>
                      <a:pt x="127" y="3"/>
                    </a:cubicBezTo>
                    <a:cubicBezTo>
                      <a:pt x="107" y="0"/>
                      <a:pt x="107" y="0"/>
                      <a:pt x="107" y="0"/>
                    </a:cubicBezTo>
                    <a:cubicBezTo>
                      <a:pt x="107" y="6"/>
                      <a:pt x="107" y="6"/>
                      <a:pt x="107" y="6"/>
                    </a:cubicBezTo>
                    <a:cubicBezTo>
                      <a:pt x="0" y="20"/>
                      <a:pt x="0" y="20"/>
                      <a:pt x="0" y="20"/>
                    </a:cubicBezTo>
                    <a:cubicBezTo>
                      <a:pt x="0" y="20"/>
                      <a:pt x="86" y="94"/>
                      <a:pt x="76" y="223"/>
                    </a:cubicBezTo>
                    <a:cubicBezTo>
                      <a:pt x="87" y="223"/>
                      <a:pt x="97" y="223"/>
                      <a:pt x="106" y="223"/>
                    </a:cubicBezTo>
                    <a:cubicBezTo>
                      <a:pt x="106" y="223"/>
                      <a:pt x="106" y="223"/>
                      <a:pt x="107" y="223"/>
                    </a:cubicBezTo>
                    <a:cubicBezTo>
                      <a:pt x="110" y="223"/>
                      <a:pt x="120" y="223"/>
                      <a:pt x="147" y="223"/>
                    </a:cubicBezTo>
                    <a:cubicBezTo>
                      <a:pt x="148" y="223"/>
                      <a:pt x="148" y="223"/>
                      <a:pt x="149" y="223"/>
                    </a:cubicBezTo>
                    <a:cubicBezTo>
                      <a:pt x="157" y="223"/>
                      <a:pt x="167" y="223"/>
                      <a:pt x="179" y="223"/>
                    </a:cubicBezTo>
                    <a:cubicBezTo>
                      <a:pt x="168" y="94"/>
                      <a:pt x="254" y="20"/>
                      <a:pt x="254"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70" name="Rectangle 167">
                <a:extLst>
                  <a:ext uri="{FF2B5EF4-FFF2-40B4-BE49-F238E27FC236}">
                    <a16:creationId xmlns:a16="http://schemas.microsoft.com/office/drawing/2014/main" id="{1F295A23-A7EA-41EC-9D76-701E0C0A4664}"/>
                  </a:ext>
                </a:extLst>
              </p:cNvPr>
              <p:cNvSpPr>
                <a:spLocks noChangeArrowheads="1"/>
              </p:cNvSpPr>
              <p:nvPr/>
            </p:nvSpPr>
            <p:spPr bwMode="auto">
              <a:xfrm>
                <a:off x="-5200650" y="1727200"/>
                <a:ext cx="130175" cy="59166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571" name="Rectangle 168">
                <a:extLst>
                  <a:ext uri="{FF2B5EF4-FFF2-40B4-BE49-F238E27FC236}">
                    <a16:creationId xmlns:a16="http://schemas.microsoft.com/office/drawing/2014/main" id="{9C26FE9A-DB14-4C0E-A105-1BE47FBEC01E}"/>
                  </a:ext>
                </a:extLst>
              </p:cNvPr>
              <p:cNvSpPr>
                <a:spLocks noChangeArrowheads="1"/>
              </p:cNvSpPr>
              <p:nvPr/>
            </p:nvSpPr>
            <p:spPr bwMode="auto">
              <a:xfrm>
                <a:off x="-5438775" y="7589837"/>
                <a:ext cx="606425" cy="14589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572" name="Rectangle 169">
                <a:extLst>
                  <a:ext uri="{FF2B5EF4-FFF2-40B4-BE49-F238E27FC236}">
                    <a16:creationId xmlns:a16="http://schemas.microsoft.com/office/drawing/2014/main" id="{2648F6CE-638E-484B-99CE-376E7A56F6AF}"/>
                  </a:ext>
                </a:extLst>
              </p:cNvPr>
              <p:cNvSpPr>
                <a:spLocks noChangeArrowheads="1"/>
              </p:cNvSpPr>
              <p:nvPr/>
            </p:nvSpPr>
            <p:spPr bwMode="auto">
              <a:xfrm>
                <a:off x="-5295900" y="5283200"/>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573" name="Rectangle 170">
                <a:extLst>
                  <a:ext uri="{FF2B5EF4-FFF2-40B4-BE49-F238E27FC236}">
                    <a16:creationId xmlns:a16="http://schemas.microsoft.com/office/drawing/2014/main" id="{5732EAC6-70DC-4232-A9C1-DD7DF5B85893}"/>
                  </a:ext>
                </a:extLst>
              </p:cNvPr>
              <p:cNvSpPr>
                <a:spLocks noChangeArrowheads="1"/>
              </p:cNvSpPr>
              <p:nvPr/>
            </p:nvSpPr>
            <p:spPr bwMode="auto">
              <a:xfrm>
                <a:off x="-5295900" y="2498725"/>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525" name="Group 524">
              <a:extLst>
                <a:ext uri="{FF2B5EF4-FFF2-40B4-BE49-F238E27FC236}">
                  <a16:creationId xmlns:a16="http://schemas.microsoft.com/office/drawing/2014/main" id="{74F24093-E861-4945-A749-10E884E343F2}"/>
                </a:ext>
              </a:extLst>
            </p:cNvPr>
            <p:cNvGrpSpPr/>
            <p:nvPr/>
          </p:nvGrpSpPr>
          <p:grpSpPr>
            <a:xfrm flipH="1">
              <a:off x="7347100" y="3716125"/>
              <a:ext cx="72311" cy="468739"/>
              <a:chOff x="-5899150" y="-830263"/>
              <a:chExt cx="1524000" cy="9879013"/>
            </a:xfrm>
          </p:grpSpPr>
          <p:sp>
            <p:nvSpPr>
              <p:cNvPr id="556" name="Freeform 162">
                <a:extLst>
                  <a:ext uri="{FF2B5EF4-FFF2-40B4-BE49-F238E27FC236}">
                    <a16:creationId xmlns:a16="http://schemas.microsoft.com/office/drawing/2014/main" id="{E3CE2A26-AA37-4DE9-B80B-CA111D781FF9}"/>
                  </a:ext>
                </a:extLst>
              </p:cNvPr>
              <p:cNvSpPr>
                <a:spLocks/>
              </p:cNvSpPr>
              <p:nvPr/>
            </p:nvSpPr>
            <p:spPr bwMode="auto">
              <a:xfrm>
                <a:off x="-5792788" y="1181100"/>
                <a:ext cx="1311275" cy="122238"/>
              </a:xfrm>
              <a:custGeom>
                <a:avLst/>
                <a:gdLst>
                  <a:gd name="T0" fmla="*/ 430 w 430"/>
                  <a:gd name="T1" fmla="*/ 20 h 40"/>
                  <a:gd name="T2" fmla="*/ 411 w 430"/>
                  <a:gd name="T3" fmla="*/ 40 h 40"/>
                  <a:gd name="T4" fmla="*/ 20 w 430"/>
                  <a:gd name="T5" fmla="*/ 40 h 40"/>
                  <a:gd name="T6" fmla="*/ 0 w 430"/>
                  <a:gd name="T7" fmla="*/ 20 h 40"/>
                  <a:gd name="T8" fmla="*/ 0 w 430"/>
                  <a:gd name="T9" fmla="*/ 20 h 40"/>
                  <a:gd name="T10" fmla="*/ 20 w 430"/>
                  <a:gd name="T11" fmla="*/ 0 h 40"/>
                  <a:gd name="T12" fmla="*/ 411 w 430"/>
                  <a:gd name="T13" fmla="*/ 0 h 40"/>
                  <a:gd name="T14" fmla="*/ 430 w 430"/>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40">
                    <a:moveTo>
                      <a:pt x="430" y="20"/>
                    </a:moveTo>
                    <a:cubicBezTo>
                      <a:pt x="430" y="31"/>
                      <a:pt x="422" y="40"/>
                      <a:pt x="411" y="40"/>
                    </a:cubicBezTo>
                    <a:cubicBezTo>
                      <a:pt x="20" y="40"/>
                      <a:pt x="20" y="40"/>
                      <a:pt x="20" y="40"/>
                    </a:cubicBezTo>
                    <a:cubicBezTo>
                      <a:pt x="9" y="40"/>
                      <a:pt x="0" y="31"/>
                      <a:pt x="0" y="20"/>
                    </a:cubicBezTo>
                    <a:cubicBezTo>
                      <a:pt x="0" y="20"/>
                      <a:pt x="0" y="20"/>
                      <a:pt x="0" y="20"/>
                    </a:cubicBezTo>
                    <a:cubicBezTo>
                      <a:pt x="0" y="9"/>
                      <a:pt x="9" y="0"/>
                      <a:pt x="20" y="0"/>
                    </a:cubicBezTo>
                    <a:cubicBezTo>
                      <a:pt x="411" y="0"/>
                      <a:pt x="411" y="0"/>
                      <a:pt x="411" y="0"/>
                    </a:cubicBezTo>
                    <a:cubicBezTo>
                      <a:pt x="422" y="0"/>
                      <a:pt x="430" y="9"/>
                      <a:pt x="430"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57" name="Freeform 163">
                <a:extLst>
                  <a:ext uri="{FF2B5EF4-FFF2-40B4-BE49-F238E27FC236}">
                    <a16:creationId xmlns:a16="http://schemas.microsoft.com/office/drawing/2014/main" id="{5B100295-5CCE-45C4-8400-F62926CC58E2}"/>
                  </a:ext>
                </a:extLst>
              </p:cNvPr>
              <p:cNvSpPr>
                <a:spLocks/>
              </p:cNvSpPr>
              <p:nvPr/>
            </p:nvSpPr>
            <p:spPr bwMode="auto">
              <a:xfrm>
                <a:off x="-5792788" y="-606425"/>
                <a:ext cx="1311275" cy="119063"/>
              </a:xfrm>
              <a:custGeom>
                <a:avLst/>
                <a:gdLst>
                  <a:gd name="T0" fmla="*/ 430 w 430"/>
                  <a:gd name="T1" fmla="*/ 19 h 39"/>
                  <a:gd name="T2" fmla="*/ 411 w 430"/>
                  <a:gd name="T3" fmla="*/ 39 h 39"/>
                  <a:gd name="T4" fmla="*/ 20 w 430"/>
                  <a:gd name="T5" fmla="*/ 39 h 39"/>
                  <a:gd name="T6" fmla="*/ 0 w 430"/>
                  <a:gd name="T7" fmla="*/ 19 h 39"/>
                  <a:gd name="T8" fmla="*/ 0 w 430"/>
                  <a:gd name="T9" fmla="*/ 19 h 39"/>
                  <a:gd name="T10" fmla="*/ 20 w 430"/>
                  <a:gd name="T11" fmla="*/ 0 h 39"/>
                  <a:gd name="T12" fmla="*/ 411 w 430"/>
                  <a:gd name="T13" fmla="*/ 0 h 39"/>
                  <a:gd name="T14" fmla="*/ 430 w 43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39">
                    <a:moveTo>
                      <a:pt x="430" y="19"/>
                    </a:moveTo>
                    <a:cubicBezTo>
                      <a:pt x="430" y="30"/>
                      <a:pt x="422" y="39"/>
                      <a:pt x="411" y="39"/>
                    </a:cubicBezTo>
                    <a:cubicBezTo>
                      <a:pt x="20" y="39"/>
                      <a:pt x="20" y="39"/>
                      <a:pt x="20" y="39"/>
                    </a:cubicBezTo>
                    <a:cubicBezTo>
                      <a:pt x="9" y="39"/>
                      <a:pt x="0" y="30"/>
                      <a:pt x="0" y="19"/>
                    </a:cubicBezTo>
                    <a:cubicBezTo>
                      <a:pt x="0" y="19"/>
                      <a:pt x="0" y="19"/>
                      <a:pt x="0" y="19"/>
                    </a:cubicBezTo>
                    <a:cubicBezTo>
                      <a:pt x="0" y="8"/>
                      <a:pt x="9" y="0"/>
                      <a:pt x="20" y="0"/>
                    </a:cubicBezTo>
                    <a:cubicBezTo>
                      <a:pt x="411" y="0"/>
                      <a:pt x="411" y="0"/>
                      <a:pt x="411" y="0"/>
                    </a:cubicBezTo>
                    <a:cubicBezTo>
                      <a:pt x="422" y="0"/>
                      <a:pt x="430" y="8"/>
                      <a:pt x="430" y="19"/>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58" name="Oval 164">
                <a:extLst>
                  <a:ext uri="{FF2B5EF4-FFF2-40B4-BE49-F238E27FC236}">
                    <a16:creationId xmlns:a16="http://schemas.microsoft.com/office/drawing/2014/main" id="{F3DBF0EC-FAEB-4127-B849-53657F67BD59}"/>
                  </a:ext>
                </a:extLst>
              </p:cNvPr>
              <p:cNvSpPr>
                <a:spLocks noChangeArrowheads="1"/>
              </p:cNvSpPr>
              <p:nvPr/>
            </p:nvSpPr>
            <p:spPr bwMode="auto">
              <a:xfrm>
                <a:off x="-5640388" y="-830263"/>
                <a:ext cx="1006475" cy="892175"/>
              </a:xfrm>
              <a:prstGeom prst="ellipse">
                <a:avLst/>
              </a:prstGeom>
              <a:solidFill>
                <a:srgbClr val="393E7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59" name="Freeform 165">
                <a:extLst>
                  <a:ext uri="{FF2B5EF4-FFF2-40B4-BE49-F238E27FC236}">
                    <a16:creationId xmlns:a16="http://schemas.microsoft.com/office/drawing/2014/main" id="{F52DAA84-DFA0-489E-88B3-E071146CD948}"/>
                  </a:ext>
                </a:extLst>
              </p:cNvPr>
              <p:cNvSpPr>
                <a:spLocks/>
              </p:cNvSpPr>
              <p:nvPr/>
            </p:nvSpPr>
            <p:spPr bwMode="auto">
              <a:xfrm>
                <a:off x="-5899150" y="-547688"/>
                <a:ext cx="1524000" cy="1728788"/>
              </a:xfrm>
              <a:custGeom>
                <a:avLst/>
                <a:gdLst>
                  <a:gd name="T0" fmla="*/ 93 w 500"/>
                  <a:gd name="T1" fmla="*/ 0 h 570"/>
                  <a:gd name="T2" fmla="*/ 0 w 500"/>
                  <a:gd name="T3" fmla="*/ 300 h 570"/>
                  <a:gd name="T4" fmla="*/ 72 w 500"/>
                  <a:gd name="T5" fmla="*/ 570 h 570"/>
                  <a:gd name="T6" fmla="*/ 428 w 500"/>
                  <a:gd name="T7" fmla="*/ 570 h 570"/>
                  <a:gd name="T8" fmla="*/ 500 w 500"/>
                  <a:gd name="T9" fmla="*/ 300 h 570"/>
                  <a:gd name="T10" fmla="*/ 408 w 500"/>
                  <a:gd name="T11" fmla="*/ 0 h 570"/>
                  <a:gd name="T12" fmla="*/ 93 w 500"/>
                  <a:gd name="T13" fmla="*/ 0 h 570"/>
                </a:gdLst>
                <a:ahLst/>
                <a:cxnLst>
                  <a:cxn ang="0">
                    <a:pos x="T0" y="T1"/>
                  </a:cxn>
                  <a:cxn ang="0">
                    <a:pos x="T2" y="T3"/>
                  </a:cxn>
                  <a:cxn ang="0">
                    <a:pos x="T4" y="T5"/>
                  </a:cxn>
                  <a:cxn ang="0">
                    <a:pos x="T6" y="T7"/>
                  </a:cxn>
                  <a:cxn ang="0">
                    <a:pos x="T8" y="T9"/>
                  </a:cxn>
                  <a:cxn ang="0">
                    <a:pos x="T10" y="T11"/>
                  </a:cxn>
                  <a:cxn ang="0">
                    <a:pos x="T12" y="T13"/>
                  </a:cxn>
                </a:cxnLst>
                <a:rect l="0" t="0" r="r" b="b"/>
                <a:pathLst>
                  <a:path w="500" h="570">
                    <a:moveTo>
                      <a:pt x="93" y="0"/>
                    </a:moveTo>
                    <a:cubicBezTo>
                      <a:pt x="36" y="71"/>
                      <a:pt x="0" y="179"/>
                      <a:pt x="0" y="300"/>
                    </a:cubicBezTo>
                    <a:cubicBezTo>
                      <a:pt x="0" y="405"/>
                      <a:pt x="28" y="501"/>
                      <a:pt x="72" y="570"/>
                    </a:cubicBezTo>
                    <a:cubicBezTo>
                      <a:pt x="428" y="570"/>
                      <a:pt x="428" y="570"/>
                      <a:pt x="428" y="570"/>
                    </a:cubicBezTo>
                    <a:cubicBezTo>
                      <a:pt x="473" y="501"/>
                      <a:pt x="500" y="405"/>
                      <a:pt x="500" y="300"/>
                    </a:cubicBezTo>
                    <a:cubicBezTo>
                      <a:pt x="500" y="179"/>
                      <a:pt x="464" y="71"/>
                      <a:pt x="408" y="0"/>
                    </a:cubicBezTo>
                    <a:lnTo>
                      <a:pt x="93" y="0"/>
                    </a:lnTo>
                    <a:close/>
                  </a:path>
                </a:pathLst>
              </a:custGeom>
              <a:solidFill>
                <a:srgbClr val="FFC00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60" name="Freeform 166">
                <a:extLst>
                  <a:ext uri="{FF2B5EF4-FFF2-40B4-BE49-F238E27FC236}">
                    <a16:creationId xmlns:a16="http://schemas.microsoft.com/office/drawing/2014/main" id="{E313BEBC-AAD5-477E-9E10-4A5D53A2906D}"/>
                  </a:ext>
                </a:extLst>
              </p:cNvPr>
              <p:cNvSpPr>
                <a:spLocks/>
              </p:cNvSpPr>
              <p:nvPr/>
            </p:nvSpPr>
            <p:spPr bwMode="auto">
              <a:xfrm>
                <a:off x="-5524500" y="1181100"/>
                <a:ext cx="774700" cy="676275"/>
              </a:xfrm>
              <a:custGeom>
                <a:avLst/>
                <a:gdLst>
                  <a:gd name="T0" fmla="*/ 254 w 254"/>
                  <a:gd name="T1" fmla="*/ 20 h 223"/>
                  <a:gd name="T2" fmla="*/ 147 w 254"/>
                  <a:gd name="T3" fmla="*/ 6 h 223"/>
                  <a:gd name="T4" fmla="*/ 147 w 254"/>
                  <a:gd name="T5" fmla="*/ 0 h 223"/>
                  <a:gd name="T6" fmla="*/ 127 w 254"/>
                  <a:gd name="T7" fmla="*/ 3 h 223"/>
                  <a:gd name="T8" fmla="*/ 107 w 254"/>
                  <a:gd name="T9" fmla="*/ 0 h 223"/>
                  <a:gd name="T10" fmla="*/ 107 w 254"/>
                  <a:gd name="T11" fmla="*/ 6 h 223"/>
                  <a:gd name="T12" fmla="*/ 0 w 254"/>
                  <a:gd name="T13" fmla="*/ 20 h 223"/>
                  <a:gd name="T14" fmla="*/ 76 w 254"/>
                  <a:gd name="T15" fmla="*/ 223 h 223"/>
                  <a:gd name="T16" fmla="*/ 106 w 254"/>
                  <a:gd name="T17" fmla="*/ 223 h 223"/>
                  <a:gd name="T18" fmla="*/ 107 w 254"/>
                  <a:gd name="T19" fmla="*/ 223 h 223"/>
                  <a:gd name="T20" fmla="*/ 147 w 254"/>
                  <a:gd name="T21" fmla="*/ 223 h 223"/>
                  <a:gd name="T22" fmla="*/ 149 w 254"/>
                  <a:gd name="T23" fmla="*/ 223 h 223"/>
                  <a:gd name="T24" fmla="*/ 179 w 254"/>
                  <a:gd name="T25" fmla="*/ 223 h 223"/>
                  <a:gd name="T26" fmla="*/ 254 w 254"/>
                  <a:gd name="T27" fmla="*/ 2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 h="223">
                    <a:moveTo>
                      <a:pt x="254" y="20"/>
                    </a:moveTo>
                    <a:cubicBezTo>
                      <a:pt x="147" y="6"/>
                      <a:pt x="147" y="6"/>
                      <a:pt x="147" y="6"/>
                    </a:cubicBezTo>
                    <a:cubicBezTo>
                      <a:pt x="147" y="0"/>
                      <a:pt x="147" y="0"/>
                      <a:pt x="147" y="0"/>
                    </a:cubicBezTo>
                    <a:cubicBezTo>
                      <a:pt x="127" y="3"/>
                      <a:pt x="127" y="3"/>
                      <a:pt x="127" y="3"/>
                    </a:cubicBezTo>
                    <a:cubicBezTo>
                      <a:pt x="107" y="0"/>
                      <a:pt x="107" y="0"/>
                      <a:pt x="107" y="0"/>
                    </a:cubicBezTo>
                    <a:cubicBezTo>
                      <a:pt x="107" y="6"/>
                      <a:pt x="107" y="6"/>
                      <a:pt x="107" y="6"/>
                    </a:cubicBezTo>
                    <a:cubicBezTo>
                      <a:pt x="0" y="20"/>
                      <a:pt x="0" y="20"/>
                      <a:pt x="0" y="20"/>
                    </a:cubicBezTo>
                    <a:cubicBezTo>
                      <a:pt x="0" y="20"/>
                      <a:pt x="86" y="94"/>
                      <a:pt x="76" y="223"/>
                    </a:cubicBezTo>
                    <a:cubicBezTo>
                      <a:pt x="87" y="223"/>
                      <a:pt x="97" y="223"/>
                      <a:pt x="106" y="223"/>
                    </a:cubicBezTo>
                    <a:cubicBezTo>
                      <a:pt x="106" y="223"/>
                      <a:pt x="106" y="223"/>
                      <a:pt x="107" y="223"/>
                    </a:cubicBezTo>
                    <a:cubicBezTo>
                      <a:pt x="110" y="223"/>
                      <a:pt x="120" y="223"/>
                      <a:pt x="147" y="223"/>
                    </a:cubicBezTo>
                    <a:cubicBezTo>
                      <a:pt x="148" y="223"/>
                      <a:pt x="148" y="223"/>
                      <a:pt x="149" y="223"/>
                    </a:cubicBezTo>
                    <a:cubicBezTo>
                      <a:pt x="157" y="223"/>
                      <a:pt x="167" y="223"/>
                      <a:pt x="179" y="223"/>
                    </a:cubicBezTo>
                    <a:cubicBezTo>
                      <a:pt x="168" y="94"/>
                      <a:pt x="254" y="20"/>
                      <a:pt x="254"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61" name="Rectangle 167">
                <a:extLst>
                  <a:ext uri="{FF2B5EF4-FFF2-40B4-BE49-F238E27FC236}">
                    <a16:creationId xmlns:a16="http://schemas.microsoft.com/office/drawing/2014/main" id="{B6C08986-28C0-452A-AFBD-9339A4CFDE1B}"/>
                  </a:ext>
                </a:extLst>
              </p:cNvPr>
              <p:cNvSpPr>
                <a:spLocks noChangeArrowheads="1"/>
              </p:cNvSpPr>
              <p:nvPr/>
            </p:nvSpPr>
            <p:spPr bwMode="auto">
              <a:xfrm>
                <a:off x="-5200650" y="1727200"/>
                <a:ext cx="130175" cy="59166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562" name="Rectangle 168">
                <a:extLst>
                  <a:ext uri="{FF2B5EF4-FFF2-40B4-BE49-F238E27FC236}">
                    <a16:creationId xmlns:a16="http://schemas.microsoft.com/office/drawing/2014/main" id="{D6F76C2B-9EA5-42FD-8B91-B9E51F710E02}"/>
                  </a:ext>
                </a:extLst>
              </p:cNvPr>
              <p:cNvSpPr>
                <a:spLocks noChangeArrowheads="1"/>
              </p:cNvSpPr>
              <p:nvPr/>
            </p:nvSpPr>
            <p:spPr bwMode="auto">
              <a:xfrm>
                <a:off x="-5438775" y="7589837"/>
                <a:ext cx="606425" cy="14589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563" name="Rectangle 169">
                <a:extLst>
                  <a:ext uri="{FF2B5EF4-FFF2-40B4-BE49-F238E27FC236}">
                    <a16:creationId xmlns:a16="http://schemas.microsoft.com/office/drawing/2014/main" id="{0B4548D5-B71E-4EF3-ACFB-548146AFFC68}"/>
                  </a:ext>
                </a:extLst>
              </p:cNvPr>
              <p:cNvSpPr>
                <a:spLocks noChangeArrowheads="1"/>
              </p:cNvSpPr>
              <p:nvPr/>
            </p:nvSpPr>
            <p:spPr bwMode="auto">
              <a:xfrm>
                <a:off x="-5295900" y="5283200"/>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564" name="Rectangle 170">
                <a:extLst>
                  <a:ext uri="{FF2B5EF4-FFF2-40B4-BE49-F238E27FC236}">
                    <a16:creationId xmlns:a16="http://schemas.microsoft.com/office/drawing/2014/main" id="{350E32F2-CBC2-481C-8DC0-79F7F9B88B83}"/>
                  </a:ext>
                </a:extLst>
              </p:cNvPr>
              <p:cNvSpPr>
                <a:spLocks noChangeArrowheads="1"/>
              </p:cNvSpPr>
              <p:nvPr/>
            </p:nvSpPr>
            <p:spPr bwMode="auto">
              <a:xfrm>
                <a:off x="-5295900" y="2498725"/>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526" name="Group 525">
              <a:extLst>
                <a:ext uri="{FF2B5EF4-FFF2-40B4-BE49-F238E27FC236}">
                  <a16:creationId xmlns:a16="http://schemas.microsoft.com/office/drawing/2014/main" id="{B1775D70-9197-4031-A6B8-B41D84A6FEC9}"/>
                </a:ext>
              </a:extLst>
            </p:cNvPr>
            <p:cNvGrpSpPr/>
            <p:nvPr/>
          </p:nvGrpSpPr>
          <p:grpSpPr>
            <a:xfrm flipH="1">
              <a:off x="8261500" y="3716125"/>
              <a:ext cx="72311" cy="468739"/>
              <a:chOff x="-5899150" y="-830263"/>
              <a:chExt cx="1524000" cy="9879013"/>
            </a:xfrm>
          </p:grpSpPr>
          <p:sp>
            <p:nvSpPr>
              <p:cNvPr id="547" name="Freeform 162">
                <a:extLst>
                  <a:ext uri="{FF2B5EF4-FFF2-40B4-BE49-F238E27FC236}">
                    <a16:creationId xmlns:a16="http://schemas.microsoft.com/office/drawing/2014/main" id="{B2E090EE-BE38-43AD-AC76-97F06ECC48D8}"/>
                  </a:ext>
                </a:extLst>
              </p:cNvPr>
              <p:cNvSpPr>
                <a:spLocks/>
              </p:cNvSpPr>
              <p:nvPr/>
            </p:nvSpPr>
            <p:spPr bwMode="auto">
              <a:xfrm>
                <a:off x="-5792788" y="1181100"/>
                <a:ext cx="1311275" cy="122238"/>
              </a:xfrm>
              <a:custGeom>
                <a:avLst/>
                <a:gdLst>
                  <a:gd name="T0" fmla="*/ 430 w 430"/>
                  <a:gd name="T1" fmla="*/ 20 h 40"/>
                  <a:gd name="T2" fmla="*/ 411 w 430"/>
                  <a:gd name="T3" fmla="*/ 40 h 40"/>
                  <a:gd name="T4" fmla="*/ 20 w 430"/>
                  <a:gd name="T5" fmla="*/ 40 h 40"/>
                  <a:gd name="T6" fmla="*/ 0 w 430"/>
                  <a:gd name="T7" fmla="*/ 20 h 40"/>
                  <a:gd name="T8" fmla="*/ 0 w 430"/>
                  <a:gd name="T9" fmla="*/ 20 h 40"/>
                  <a:gd name="T10" fmla="*/ 20 w 430"/>
                  <a:gd name="T11" fmla="*/ 0 h 40"/>
                  <a:gd name="T12" fmla="*/ 411 w 430"/>
                  <a:gd name="T13" fmla="*/ 0 h 40"/>
                  <a:gd name="T14" fmla="*/ 430 w 430"/>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40">
                    <a:moveTo>
                      <a:pt x="430" y="20"/>
                    </a:moveTo>
                    <a:cubicBezTo>
                      <a:pt x="430" y="31"/>
                      <a:pt x="422" y="40"/>
                      <a:pt x="411" y="40"/>
                    </a:cubicBezTo>
                    <a:cubicBezTo>
                      <a:pt x="20" y="40"/>
                      <a:pt x="20" y="40"/>
                      <a:pt x="20" y="40"/>
                    </a:cubicBezTo>
                    <a:cubicBezTo>
                      <a:pt x="9" y="40"/>
                      <a:pt x="0" y="31"/>
                      <a:pt x="0" y="20"/>
                    </a:cubicBezTo>
                    <a:cubicBezTo>
                      <a:pt x="0" y="20"/>
                      <a:pt x="0" y="20"/>
                      <a:pt x="0" y="20"/>
                    </a:cubicBezTo>
                    <a:cubicBezTo>
                      <a:pt x="0" y="9"/>
                      <a:pt x="9" y="0"/>
                      <a:pt x="20" y="0"/>
                    </a:cubicBezTo>
                    <a:cubicBezTo>
                      <a:pt x="411" y="0"/>
                      <a:pt x="411" y="0"/>
                      <a:pt x="411" y="0"/>
                    </a:cubicBezTo>
                    <a:cubicBezTo>
                      <a:pt x="422" y="0"/>
                      <a:pt x="430" y="9"/>
                      <a:pt x="430"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48" name="Freeform 163">
                <a:extLst>
                  <a:ext uri="{FF2B5EF4-FFF2-40B4-BE49-F238E27FC236}">
                    <a16:creationId xmlns:a16="http://schemas.microsoft.com/office/drawing/2014/main" id="{4D69A07C-532C-4569-BF5B-594475135CD3}"/>
                  </a:ext>
                </a:extLst>
              </p:cNvPr>
              <p:cNvSpPr>
                <a:spLocks/>
              </p:cNvSpPr>
              <p:nvPr/>
            </p:nvSpPr>
            <p:spPr bwMode="auto">
              <a:xfrm>
                <a:off x="-5792788" y="-606425"/>
                <a:ext cx="1311275" cy="119063"/>
              </a:xfrm>
              <a:custGeom>
                <a:avLst/>
                <a:gdLst>
                  <a:gd name="T0" fmla="*/ 430 w 430"/>
                  <a:gd name="T1" fmla="*/ 19 h 39"/>
                  <a:gd name="T2" fmla="*/ 411 w 430"/>
                  <a:gd name="T3" fmla="*/ 39 h 39"/>
                  <a:gd name="T4" fmla="*/ 20 w 430"/>
                  <a:gd name="T5" fmla="*/ 39 h 39"/>
                  <a:gd name="T6" fmla="*/ 0 w 430"/>
                  <a:gd name="T7" fmla="*/ 19 h 39"/>
                  <a:gd name="T8" fmla="*/ 0 w 430"/>
                  <a:gd name="T9" fmla="*/ 19 h 39"/>
                  <a:gd name="T10" fmla="*/ 20 w 430"/>
                  <a:gd name="T11" fmla="*/ 0 h 39"/>
                  <a:gd name="T12" fmla="*/ 411 w 430"/>
                  <a:gd name="T13" fmla="*/ 0 h 39"/>
                  <a:gd name="T14" fmla="*/ 430 w 43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39">
                    <a:moveTo>
                      <a:pt x="430" y="19"/>
                    </a:moveTo>
                    <a:cubicBezTo>
                      <a:pt x="430" y="30"/>
                      <a:pt x="422" y="39"/>
                      <a:pt x="411" y="39"/>
                    </a:cubicBezTo>
                    <a:cubicBezTo>
                      <a:pt x="20" y="39"/>
                      <a:pt x="20" y="39"/>
                      <a:pt x="20" y="39"/>
                    </a:cubicBezTo>
                    <a:cubicBezTo>
                      <a:pt x="9" y="39"/>
                      <a:pt x="0" y="30"/>
                      <a:pt x="0" y="19"/>
                    </a:cubicBezTo>
                    <a:cubicBezTo>
                      <a:pt x="0" y="19"/>
                      <a:pt x="0" y="19"/>
                      <a:pt x="0" y="19"/>
                    </a:cubicBezTo>
                    <a:cubicBezTo>
                      <a:pt x="0" y="8"/>
                      <a:pt x="9" y="0"/>
                      <a:pt x="20" y="0"/>
                    </a:cubicBezTo>
                    <a:cubicBezTo>
                      <a:pt x="411" y="0"/>
                      <a:pt x="411" y="0"/>
                      <a:pt x="411" y="0"/>
                    </a:cubicBezTo>
                    <a:cubicBezTo>
                      <a:pt x="422" y="0"/>
                      <a:pt x="430" y="8"/>
                      <a:pt x="430" y="19"/>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49" name="Oval 164">
                <a:extLst>
                  <a:ext uri="{FF2B5EF4-FFF2-40B4-BE49-F238E27FC236}">
                    <a16:creationId xmlns:a16="http://schemas.microsoft.com/office/drawing/2014/main" id="{23BE3339-F292-4F21-B4BF-3E46A0C61C50}"/>
                  </a:ext>
                </a:extLst>
              </p:cNvPr>
              <p:cNvSpPr>
                <a:spLocks noChangeArrowheads="1"/>
              </p:cNvSpPr>
              <p:nvPr/>
            </p:nvSpPr>
            <p:spPr bwMode="auto">
              <a:xfrm>
                <a:off x="-5640388" y="-830263"/>
                <a:ext cx="1006475" cy="892175"/>
              </a:xfrm>
              <a:prstGeom prst="ellipse">
                <a:avLst/>
              </a:prstGeom>
              <a:solidFill>
                <a:srgbClr val="393E7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50" name="Freeform 165">
                <a:extLst>
                  <a:ext uri="{FF2B5EF4-FFF2-40B4-BE49-F238E27FC236}">
                    <a16:creationId xmlns:a16="http://schemas.microsoft.com/office/drawing/2014/main" id="{184ED4B0-1DBC-403E-AD2D-B8D376F598B1}"/>
                  </a:ext>
                </a:extLst>
              </p:cNvPr>
              <p:cNvSpPr>
                <a:spLocks/>
              </p:cNvSpPr>
              <p:nvPr/>
            </p:nvSpPr>
            <p:spPr bwMode="auto">
              <a:xfrm>
                <a:off x="-5899150" y="-547688"/>
                <a:ext cx="1524000" cy="1728788"/>
              </a:xfrm>
              <a:custGeom>
                <a:avLst/>
                <a:gdLst>
                  <a:gd name="T0" fmla="*/ 93 w 500"/>
                  <a:gd name="T1" fmla="*/ 0 h 570"/>
                  <a:gd name="T2" fmla="*/ 0 w 500"/>
                  <a:gd name="T3" fmla="*/ 300 h 570"/>
                  <a:gd name="T4" fmla="*/ 72 w 500"/>
                  <a:gd name="T5" fmla="*/ 570 h 570"/>
                  <a:gd name="T6" fmla="*/ 428 w 500"/>
                  <a:gd name="T7" fmla="*/ 570 h 570"/>
                  <a:gd name="T8" fmla="*/ 500 w 500"/>
                  <a:gd name="T9" fmla="*/ 300 h 570"/>
                  <a:gd name="T10" fmla="*/ 408 w 500"/>
                  <a:gd name="T11" fmla="*/ 0 h 570"/>
                  <a:gd name="T12" fmla="*/ 93 w 500"/>
                  <a:gd name="T13" fmla="*/ 0 h 570"/>
                </a:gdLst>
                <a:ahLst/>
                <a:cxnLst>
                  <a:cxn ang="0">
                    <a:pos x="T0" y="T1"/>
                  </a:cxn>
                  <a:cxn ang="0">
                    <a:pos x="T2" y="T3"/>
                  </a:cxn>
                  <a:cxn ang="0">
                    <a:pos x="T4" y="T5"/>
                  </a:cxn>
                  <a:cxn ang="0">
                    <a:pos x="T6" y="T7"/>
                  </a:cxn>
                  <a:cxn ang="0">
                    <a:pos x="T8" y="T9"/>
                  </a:cxn>
                  <a:cxn ang="0">
                    <a:pos x="T10" y="T11"/>
                  </a:cxn>
                  <a:cxn ang="0">
                    <a:pos x="T12" y="T13"/>
                  </a:cxn>
                </a:cxnLst>
                <a:rect l="0" t="0" r="r" b="b"/>
                <a:pathLst>
                  <a:path w="500" h="570">
                    <a:moveTo>
                      <a:pt x="93" y="0"/>
                    </a:moveTo>
                    <a:cubicBezTo>
                      <a:pt x="36" y="71"/>
                      <a:pt x="0" y="179"/>
                      <a:pt x="0" y="300"/>
                    </a:cubicBezTo>
                    <a:cubicBezTo>
                      <a:pt x="0" y="405"/>
                      <a:pt x="28" y="501"/>
                      <a:pt x="72" y="570"/>
                    </a:cubicBezTo>
                    <a:cubicBezTo>
                      <a:pt x="428" y="570"/>
                      <a:pt x="428" y="570"/>
                      <a:pt x="428" y="570"/>
                    </a:cubicBezTo>
                    <a:cubicBezTo>
                      <a:pt x="473" y="501"/>
                      <a:pt x="500" y="405"/>
                      <a:pt x="500" y="300"/>
                    </a:cubicBezTo>
                    <a:cubicBezTo>
                      <a:pt x="500" y="179"/>
                      <a:pt x="464" y="71"/>
                      <a:pt x="408" y="0"/>
                    </a:cubicBezTo>
                    <a:lnTo>
                      <a:pt x="93" y="0"/>
                    </a:lnTo>
                    <a:close/>
                  </a:path>
                </a:pathLst>
              </a:custGeom>
              <a:solidFill>
                <a:srgbClr val="FFC00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51" name="Freeform 166">
                <a:extLst>
                  <a:ext uri="{FF2B5EF4-FFF2-40B4-BE49-F238E27FC236}">
                    <a16:creationId xmlns:a16="http://schemas.microsoft.com/office/drawing/2014/main" id="{D895BB3B-1E39-419D-AE74-9BE215D11048}"/>
                  </a:ext>
                </a:extLst>
              </p:cNvPr>
              <p:cNvSpPr>
                <a:spLocks/>
              </p:cNvSpPr>
              <p:nvPr/>
            </p:nvSpPr>
            <p:spPr bwMode="auto">
              <a:xfrm>
                <a:off x="-5524500" y="1181100"/>
                <a:ext cx="774700" cy="676275"/>
              </a:xfrm>
              <a:custGeom>
                <a:avLst/>
                <a:gdLst>
                  <a:gd name="T0" fmla="*/ 254 w 254"/>
                  <a:gd name="T1" fmla="*/ 20 h 223"/>
                  <a:gd name="T2" fmla="*/ 147 w 254"/>
                  <a:gd name="T3" fmla="*/ 6 h 223"/>
                  <a:gd name="T4" fmla="*/ 147 w 254"/>
                  <a:gd name="T5" fmla="*/ 0 h 223"/>
                  <a:gd name="T6" fmla="*/ 127 w 254"/>
                  <a:gd name="T7" fmla="*/ 3 h 223"/>
                  <a:gd name="T8" fmla="*/ 107 w 254"/>
                  <a:gd name="T9" fmla="*/ 0 h 223"/>
                  <a:gd name="T10" fmla="*/ 107 w 254"/>
                  <a:gd name="T11" fmla="*/ 6 h 223"/>
                  <a:gd name="T12" fmla="*/ 0 w 254"/>
                  <a:gd name="T13" fmla="*/ 20 h 223"/>
                  <a:gd name="T14" fmla="*/ 76 w 254"/>
                  <a:gd name="T15" fmla="*/ 223 h 223"/>
                  <a:gd name="T16" fmla="*/ 106 w 254"/>
                  <a:gd name="T17" fmla="*/ 223 h 223"/>
                  <a:gd name="T18" fmla="*/ 107 w 254"/>
                  <a:gd name="T19" fmla="*/ 223 h 223"/>
                  <a:gd name="T20" fmla="*/ 147 w 254"/>
                  <a:gd name="T21" fmla="*/ 223 h 223"/>
                  <a:gd name="T22" fmla="*/ 149 w 254"/>
                  <a:gd name="T23" fmla="*/ 223 h 223"/>
                  <a:gd name="T24" fmla="*/ 179 w 254"/>
                  <a:gd name="T25" fmla="*/ 223 h 223"/>
                  <a:gd name="T26" fmla="*/ 254 w 254"/>
                  <a:gd name="T27" fmla="*/ 2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 h="223">
                    <a:moveTo>
                      <a:pt x="254" y="20"/>
                    </a:moveTo>
                    <a:cubicBezTo>
                      <a:pt x="147" y="6"/>
                      <a:pt x="147" y="6"/>
                      <a:pt x="147" y="6"/>
                    </a:cubicBezTo>
                    <a:cubicBezTo>
                      <a:pt x="147" y="0"/>
                      <a:pt x="147" y="0"/>
                      <a:pt x="147" y="0"/>
                    </a:cubicBezTo>
                    <a:cubicBezTo>
                      <a:pt x="127" y="3"/>
                      <a:pt x="127" y="3"/>
                      <a:pt x="127" y="3"/>
                    </a:cubicBezTo>
                    <a:cubicBezTo>
                      <a:pt x="107" y="0"/>
                      <a:pt x="107" y="0"/>
                      <a:pt x="107" y="0"/>
                    </a:cubicBezTo>
                    <a:cubicBezTo>
                      <a:pt x="107" y="6"/>
                      <a:pt x="107" y="6"/>
                      <a:pt x="107" y="6"/>
                    </a:cubicBezTo>
                    <a:cubicBezTo>
                      <a:pt x="0" y="20"/>
                      <a:pt x="0" y="20"/>
                      <a:pt x="0" y="20"/>
                    </a:cubicBezTo>
                    <a:cubicBezTo>
                      <a:pt x="0" y="20"/>
                      <a:pt x="86" y="94"/>
                      <a:pt x="76" y="223"/>
                    </a:cubicBezTo>
                    <a:cubicBezTo>
                      <a:pt x="87" y="223"/>
                      <a:pt x="97" y="223"/>
                      <a:pt x="106" y="223"/>
                    </a:cubicBezTo>
                    <a:cubicBezTo>
                      <a:pt x="106" y="223"/>
                      <a:pt x="106" y="223"/>
                      <a:pt x="107" y="223"/>
                    </a:cubicBezTo>
                    <a:cubicBezTo>
                      <a:pt x="110" y="223"/>
                      <a:pt x="120" y="223"/>
                      <a:pt x="147" y="223"/>
                    </a:cubicBezTo>
                    <a:cubicBezTo>
                      <a:pt x="148" y="223"/>
                      <a:pt x="148" y="223"/>
                      <a:pt x="149" y="223"/>
                    </a:cubicBezTo>
                    <a:cubicBezTo>
                      <a:pt x="157" y="223"/>
                      <a:pt x="167" y="223"/>
                      <a:pt x="179" y="223"/>
                    </a:cubicBezTo>
                    <a:cubicBezTo>
                      <a:pt x="168" y="94"/>
                      <a:pt x="254" y="20"/>
                      <a:pt x="254"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52" name="Rectangle 167">
                <a:extLst>
                  <a:ext uri="{FF2B5EF4-FFF2-40B4-BE49-F238E27FC236}">
                    <a16:creationId xmlns:a16="http://schemas.microsoft.com/office/drawing/2014/main" id="{177D8CA3-88CE-4B17-8DC4-D14A2C072E8D}"/>
                  </a:ext>
                </a:extLst>
              </p:cNvPr>
              <p:cNvSpPr>
                <a:spLocks noChangeArrowheads="1"/>
              </p:cNvSpPr>
              <p:nvPr/>
            </p:nvSpPr>
            <p:spPr bwMode="auto">
              <a:xfrm>
                <a:off x="-5200650" y="1727200"/>
                <a:ext cx="130175" cy="59166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553" name="Rectangle 168">
                <a:extLst>
                  <a:ext uri="{FF2B5EF4-FFF2-40B4-BE49-F238E27FC236}">
                    <a16:creationId xmlns:a16="http://schemas.microsoft.com/office/drawing/2014/main" id="{8039F49A-FA70-4C8F-92EF-B66B305A3EFF}"/>
                  </a:ext>
                </a:extLst>
              </p:cNvPr>
              <p:cNvSpPr>
                <a:spLocks noChangeArrowheads="1"/>
              </p:cNvSpPr>
              <p:nvPr/>
            </p:nvSpPr>
            <p:spPr bwMode="auto">
              <a:xfrm>
                <a:off x="-5438775" y="7589837"/>
                <a:ext cx="606425" cy="14589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554" name="Rectangle 169">
                <a:extLst>
                  <a:ext uri="{FF2B5EF4-FFF2-40B4-BE49-F238E27FC236}">
                    <a16:creationId xmlns:a16="http://schemas.microsoft.com/office/drawing/2014/main" id="{142B89CD-DCBA-4FEA-9D97-82D5B4EC712D}"/>
                  </a:ext>
                </a:extLst>
              </p:cNvPr>
              <p:cNvSpPr>
                <a:spLocks noChangeArrowheads="1"/>
              </p:cNvSpPr>
              <p:nvPr/>
            </p:nvSpPr>
            <p:spPr bwMode="auto">
              <a:xfrm>
                <a:off x="-5295900" y="5283200"/>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555" name="Rectangle 170">
                <a:extLst>
                  <a:ext uri="{FF2B5EF4-FFF2-40B4-BE49-F238E27FC236}">
                    <a16:creationId xmlns:a16="http://schemas.microsoft.com/office/drawing/2014/main" id="{33172D2F-85B1-43D9-B1AF-9B52D78D6513}"/>
                  </a:ext>
                </a:extLst>
              </p:cNvPr>
              <p:cNvSpPr>
                <a:spLocks noChangeArrowheads="1"/>
              </p:cNvSpPr>
              <p:nvPr/>
            </p:nvSpPr>
            <p:spPr bwMode="auto">
              <a:xfrm>
                <a:off x="-5295900" y="2498725"/>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527" name="Group 526">
              <a:extLst>
                <a:ext uri="{FF2B5EF4-FFF2-40B4-BE49-F238E27FC236}">
                  <a16:creationId xmlns:a16="http://schemas.microsoft.com/office/drawing/2014/main" id="{589BBFB9-59B0-42FD-88C5-76FEBF42BF23}"/>
                </a:ext>
              </a:extLst>
            </p:cNvPr>
            <p:cNvGrpSpPr/>
            <p:nvPr/>
          </p:nvGrpSpPr>
          <p:grpSpPr>
            <a:xfrm>
              <a:off x="6695953" y="4013454"/>
              <a:ext cx="388998" cy="239832"/>
              <a:chOff x="9525" y="3175"/>
              <a:chExt cx="7154863" cy="4411243"/>
            </a:xfrm>
          </p:grpSpPr>
          <p:sp>
            <p:nvSpPr>
              <p:cNvPr id="544" name="Oval 156">
                <a:extLst>
                  <a:ext uri="{FF2B5EF4-FFF2-40B4-BE49-F238E27FC236}">
                    <a16:creationId xmlns:a16="http://schemas.microsoft.com/office/drawing/2014/main" id="{96C2BCD3-A936-4B5C-B8BA-890D23BFF331}"/>
                  </a:ext>
                </a:extLst>
              </p:cNvPr>
              <p:cNvSpPr>
                <a:spLocks noChangeArrowheads="1"/>
              </p:cNvSpPr>
              <p:nvPr/>
            </p:nvSpPr>
            <p:spPr bwMode="auto">
              <a:xfrm>
                <a:off x="9525" y="1036221"/>
                <a:ext cx="3373434" cy="3378197"/>
              </a:xfrm>
              <a:prstGeom prst="ellipse">
                <a:avLst/>
              </a:prstGeom>
              <a:solidFill>
                <a:srgbClr val="679F4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45" name="Oval 157">
                <a:extLst>
                  <a:ext uri="{FF2B5EF4-FFF2-40B4-BE49-F238E27FC236}">
                    <a16:creationId xmlns:a16="http://schemas.microsoft.com/office/drawing/2014/main" id="{89AA32E6-87E6-4E41-8707-3580C91B893F}"/>
                  </a:ext>
                </a:extLst>
              </p:cNvPr>
              <p:cNvSpPr>
                <a:spLocks noChangeArrowheads="1"/>
              </p:cNvSpPr>
              <p:nvPr/>
            </p:nvSpPr>
            <p:spPr bwMode="auto">
              <a:xfrm>
                <a:off x="1803400" y="720725"/>
                <a:ext cx="2201863" cy="2205038"/>
              </a:xfrm>
              <a:prstGeom prst="ellipse">
                <a:avLst/>
              </a:prstGeom>
              <a:solidFill>
                <a:srgbClr val="679F4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46" name="Oval 158">
                <a:extLst>
                  <a:ext uri="{FF2B5EF4-FFF2-40B4-BE49-F238E27FC236}">
                    <a16:creationId xmlns:a16="http://schemas.microsoft.com/office/drawing/2014/main" id="{959D54BC-A081-440F-AE98-8701F0C2962A}"/>
                  </a:ext>
                </a:extLst>
              </p:cNvPr>
              <p:cNvSpPr>
                <a:spLocks noChangeArrowheads="1"/>
              </p:cNvSpPr>
              <p:nvPr/>
            </p:nvSpPr>
            <p:spPr bwMode="auto">
              <a:xfrm>
                <a:off x="2976563" y="3175"/>
                <a:ext cx="4187825" cy="4191000"/>
              </a:xfrm>
              <a:prstGeom prst="ellipse">
                <a:avLst/>
              </a:prstGeom>
              <a:solidFill>
                <a:srgbClr val="679F4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528" name="Group 527">
              <a:extLst>
                <a:ext uri="{FF2B5EF4-FFF2-40B4-BE49-F238E27FC236}">
                  <a16:creationId xmlns:a16="http://schemas.microsoft.com/office/drawing/2014/main" id="{EDA8B9AB-FDEB-4FDB-A787-873D75A2C82E}"/>
                </a:ext>
              </a:extLst>
            </p:cNvPr>
            <p:cNvGrpSpPr/>
            <p:nvPr/>
          </p:nvGrpSpPr>
          <p:grpSpPr>
            <a:xfrm>
              <a:off x="7851653" y="4013454"/>
              <a:ext cx="388998" cy="228330"/>
              <a:chOff x="9525" y="3175"/>
              <a:chExt cx="7154863" cy="4199686"/>
            </a:xfrm>
          </p:grpSpPr>
          <p:sp>
            <p:nvSpPr>
              <p:cNvPr id="541" name="Oval 156">
                <a:extLst>
                  <a:ext uri="{FF2B5EF4-FFF2-40B4-BE49-F238E27FC236}">
                    <a16:creationId xmlns:a16="http://schemas.microsoft.com/office/drawing/2014/main" id="{561855A7-F6B7-4405-B160-02D48CE09F01}"/>
                  </a:ext>
                </a:extLst>
              </p:cNvPr>
              <p:cNvSpPr>
                <a:spLocks noChangeArrowheads="1"/>
              </p:cNvSpPr>
              <p:nvPr/>
            </p:nvSpPr>
            <p:spPr bwMode="auto">
              <a:xfrm>
                <a:off x="9525" y="824664"/>
                <a:ext cx="3373434" cy="3378197"/>
              </a:xfrm>
              <a:prstGeom prst="ellipse">
                <a:avLst/>
              </a:prstGeom>
              <a:solidFill>
                <a:srgbClr val="679F4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42" name="Oval 157">
                <a:extLst>
                  <a:ext uri="{FF2B5EF4-FFF2-40B4-BE49-F238E27FC236}">
                    <a16:creationId xmlns:a16="http://schemas.microsoft.com/office/drawing/2014/main" id="{5E40461F-58E8-4B7F-8350-A6CBA478535B}"/>
                  </a:ext>
                </a:extLst>
              </p:cNvPr>
              <p:cNvSpPr>
                <a:spLocks noChangeArrowheads="1"/>
              </p:cNvSpPr>
              <p:nvPr/>
            </p:nvSpPr>
            <p:spPr bwMode="auto">
              <a:xfrm>
                <a:off x="1803400" y="720725"/>
                <a:ext cx="2201863" cy="2205038"/>
              </a:xfrm>
              <a:prstGeom prst="ellipse">
                <a:avLst/>
              </a:prstGeom>
              <a:solidFill>
                <a:srgbClr val="679F4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43" name="Oval 158">
                <a:extLst>
                  <a:ext uri="{FF2B5EF4-FFF2-40B4-BE49-F238E27FC236}">
                    <a16:creationId xmlns:a16="http://schemas.microsoft.com/office/drawing/2014/main" id="{531E121B-337C-49A9-A4E8-C9ECAFD5E83A}"/>
                  </a:ext>
                </a:extLst>
              </p:cNvPr>
              <p:cNvSpPr>
                <a:spLocks noChangeArrowheads="1"/>
              </p:cNvSpPr>
              <p:nvPr/>
            </p:nvSpPr>
            <p:spPr bwMode="auto">
              <a:xfrm>
                <a:off x="2976563" y="3175"/>
                <a:ext cx="4187825" cy="4191000"/>
              </a:xfrm>
              <a:prstGeom prst="ellipse">
                <a:avLst/>
              </a:prstGeom>
              <a:solidFill>
                <a:srgbClr val="679F4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529" name="Group 528">
              <a:extLst>
                <a:ext uri="{FF2B5EF4-FFF2-40B4-BE49-F238E27FC236}">
                  <a16:creationId xmlns:a16="http://schemas.microsoft.com/office/drawing/2014/main" id="{7819B68A-3109-4627-AC3C-EA3E779B19A5}"/>
                </a:ext>
              </a:extLst>
            </p:cNvPr>
            <p:cNvGrpSpPr/>
            <p:nvPr/>
          </p:nvGrpSpPr>
          <p:grpSpPr>
            <a:xfrm flipV="1">
              <a:off x="3673024" y="4172754"/>
              <a:ext cx="4926458" cy="81745"/>
              <a:chOff x="-13707788" y="12430000"/>
              <a:chExt cx="96993076" cy="1489075"/>
            </a:xfrm>
          </p:grpSpPr>
          <p:sp>
            <p:nvSpPr>
              <p:cNvPr id="530" name="Freeform 40">
                <a:extLst>
                  <a:ext uri="{FF2B5EF4-FFF2-40B4-BE49-F238E27FC236}">
                    <a16:creationId xmlns:a16="http://schemas.microsoft.com/office/drawing/2014/main" id="{BDA817BC-BE7B-499F-AE71-7961F8A22D2C}"/>
                  </a:ext>
                </a:extLst>
              </p:cNvPr>
              <p:cNvSpPr>
                <a:spLocks/>
              </p:cNvSpPr>
              <p:nvPr/>
            </p:nvSpPr>
            <p:spPr bwMode="auto">
              <a:xfrm>
                <a:off x="-13707788" y="12430000"/>
                <a:ext cx="96993076" cy="1489075"/>
              </a:xfrm>
              <a:custGeom>
                <a:avLst/>
                <a:gdLst>
                  <a:gd name="T0" fmla="*/ 61098 w 61098"/>
                  <a:gd name="T1" fmla="*/ 938 h 938"/>
                  <a:gd name="T2" fmla="*/ 0 w 61098"/>
                  <a:gd name="T3" fmla="*/ 892 h 938"/>
                  <a:gd name="T4" fmla="*/ 0 w 61098"/>
                  <a:gd name="T5" fmla="*/ 0 h 938"/>
                  <a:gd name="T6" fmla="*/ 61098 w 61098"/>
                  <a:gd name="T7" fmla="*/ 46 h 938"/>
                  <a:gd name="T8" fmla="*/ 61098 w 61098"/>
                  <a:gd name="T9" fmla="*/ 938 h 938"/>
                </a:gdLst>
                <a:ahLst/>
                <a:cxnLst>
                  <a:cxn ang="0">
                    <a:pos x="T0" y="T1"/>
                  </a:cxn>
                  <a:cxn ang="0">
                    <a:pos x="T2" y="T3"/>
                  </a:cxn>
                  <a:cxn ang="0">
                    <a:pos x="T4" y="T5"/>
                  </a:cxn>
                  <a:cxn ang="0">
                    <a:pos x="T6" y="T7"/>
                  </a:cxn>
                  <a:cxn ang="0">
                    <a:pos x="T8" y="T9"/>
                  </a:cxn>
                </a:cxnLst>
                <a:rect l="0" t="0" r="r" b="b"/>
                <a:pathLst>
                  <a:path w="61098" h="938">
                    <a:moveTo>
                      <a:pt x="61098" y="938"/>
                    </a:moveTo>
                    <a:lnTo>
                      <a:pt x="0" y="892"/>
                    </a:lnTo>
                    <a:lnTo>
                      <a:pt x="0" y="0"/>
                    </a:lnTo>
                    <a:lnTo>
                      <a:pt x="61098" y="46"/>
                    </a:lnTo>
                    <a:lnTo>
                      <a:pt x="61098" y="938"/>
                    </a:lnTo>
                    <a:close/>
                  </a:path>
                </a:pathLst>
              </a:custGeom>
              <a:solidFill>
                <a:srgbClr val="4D4D4D"/>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31" name="Freeform 41">
                <a:extLst>
                  <a:ext uri="{FF2B5EF4-FFF2-40B4-BE49-F238E27FC236}">
                    <a16:creationId xmlns:a16="http://schemas.microsoft.com/office/drawing/2014/main" id="{C31E7A0D-93C0-4B5F-8A34-A54DEFB293DB}"/>
                  </a:ext>
                </a:extLst>
              </p:cNvPr>
              <p:cNvSpPr>
                <a:spLocks/>
              </p:cNvSpPr>
              <p:nvPr/>
            </p:nvSpPr>
            <p:spPr bwMode="auto">
              <a:xfrm>
                <a:off x="-13707788" y="12464265"/>
                <a:ext cx="5043488" cy="1419225"/>
              </a:xfrm>
              <a:custGeom>
                <a:avLst/>
                <a:gdLst>
                  <a:gd name="T0" fmla="*/ 3177 w 3177"/>
                  <a:gd name="T1" fmla="*/ 894 h 894"/>
                  <a:gd name="T2" fmla="*/ 0 w 3177"/>
                  <a:gd name="T3" fmla="*/ 892 h 894"/>
                  <a:gd name="T4" fmla="*/ 0 w 3177"/>
                  <a:gd name="T5" fmla="*/ 0 h 894"/>
                  <a:gd name="T6" fmla="*/ 3177 w 3177"/>
                  <a:gd name="T7" fmla="*/ 2 h 894"/>
                  <a:gd name="T8" fmla="*/ 3177 w 3177"/>
                  <a:gd name="T9" fmla="*/ 894 h 894"/>
                </a:gdLst>
                <a:ahLst/>
                <a:cxnLst>
                  <a:cxn ang="0">
                    <a:pos x="T0" y="T1"/>
                  </a:cxn>
                  <a:cxn ang="0">
                    <a:pos x="T2" y="T3"/>
                  </a:cxn>
                  <a:cxn ang="0">
                    <a:pos x="T4" y="T5"/>
                  </a:cxn>
                  <a:cxn ang="0">
                    <a:pos x="T6" y="T7"/>
                  </a:cxn>
                  <a:cxn ang="0">
                    <a:pos x="T8" y="T9"/>
                  </a:cxn>
                </a:cxnLst>
                <a:rect l="0" t="0" r="r" b="b"/>
                <a:pathLst>
                  <a:path w="3177" h="894">
                    <a:moveTo>
                      <a:pt x="3177" y="894"/>
                    </a:moveTo>
                    <a:lnTo>
                      <a:pt x="0" y="892"/>
                    </a:lnTo>
                    <a:lnTo>
                      <a:pt x="0" y="0"/>
                    </a:lnTo>
                    <a:lnTo>
                      <a:pt x="3177" y="2"/>
                    </a:lnTo>
                    <a:lnTo>
                      <a:pt x="3177" y="89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532" name="Freeform 42">
                <a:extLst>
                  <a:ext uri="{FF2B5EF4-FFF2-40B4-BE49-F238E27FC236}">
                    <a16:creationId xmlns:a16="http://schemas.microsoft.com/office/drawing/2014/main" id="{202D9C4F-0E9F-4582-87EF-655107993C33}"/>
                  </a:ext>
                </a:extLst>
              </p:cNvPr>
              <p:cNvSpPr>
                <a:spLocks/>
              </p:cNvSpPr>
              <p:nvPr/>
            </p:nvSpPr>
            <p:spPr bwMode="auto">
              <a:xfrm>
                <a:off x="-3408088" y="12467440"/>
                <a:ext cx="5049838" cy="1419225"/>
              </a:xfrm>
              <a:custGeom>
                <a:avLst/>
                <a:gdLst>
                  <a:gd name="T0" fmla="*/ 3181 w 3181"/>
                  <a:gd name="T1" fmla="*/ 894 h 894"/>
                  <a:gd name="T2" fmla="*/ 0 w 3181"/>
                  <a:gd name="T3" fmla="*/ 892 h 894"/>
                  <a:gd name="T4" fmla="*/ 0 w 3181"/>
                  <a:gd name="T5" fmla="*/ 0 h 894"/>
                  <a:gd name="T6" fmla="*/ 3181 w 3181"/>
                  <a:gd name="T7" fmla="*/ 2 h 894"/>
                  <a:gd name="T8" fmla="*/ 3181 w 3181"/>
                  <a:gd name="T9" fmla="*/ 894 h 894"/>
                </a:gdLst>
                <a:ahLst/>
                <a:cxnLst>
                  <a:cxn ang="0">
                    <a:pos x="T0" y="T1"/>
                  </a:cxn>
                  <a:cxn ang="0">
                    <a:pos x="T2" y="T3"/>
                  </a:cxn>
                  <a:cxn ang="0">
                    <a:pos x="T4" y="T5"/>
                  </a:cxn>
                  <a:cxn ang="0">
                    <a:pos x="T6" y="T7"/>
                  </a:cxn>
                  <a:cxn ang="0">
                    <a:pos x="T8" y="T9"/>
                  </a:cxn>
                </a:cxnLst>
                <a:rect l="0" t="0" r="r" b="b"/>
                <a:pathLst>
                  <a:path w="3181" h="894">
                    <a:moveTo>
                      <a:pt x="3181" y="894"/>
                    </a:moveTo>
                    <a:lnTo>
                      <a:pt x="0" y="892"/>
                    </a:lnTo>
                    <a:lnTo>
                      <a:pt x="0" y="0"/>
                    </a:lnTo>
                    <a:lnTo>
                      <a:pt x="3181" y="2"/>
                    </a:lnTo>
                    <a:lnTo>
                      <a:pt x="3181" y="89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533" name="Freeform 43">
                <a:extLst>
                  <a:ext uri="{FF2B5EF4-FFF2-40B4-BE49-F238E27FC236}">
                    <a16:creationId xmlns:a16="http://schemas.microsoft.com/office/drawing/2014/main" id="{554AA4C7-FCE1-4571-9F68-3EED861FA3E5}"/>
                  </a:ext>
                </a:extLst>
              </p:cNvPr>
              <p:cNvSpPr>
                <a:spLocks/>
              </p:cNvSpPr>
              <p:nvPr/>
            </p:nvSpPr>
            <p:spPr bwMode="auto">
              <a:xfrm>
                <a:off x="6897962" y="12467440"/>
                <a:ext cx="5048250" cy="1422400"/>
              </a:xfrm>
              <a:custGeom>
                <a:avLst/>
                <a:gdLst>
                  <a:gd name="T0" fmla="*/ 3180 w 3180"/>
                  <a:gd name="T1" fmla="*/ 896 h 896"/>
                  <a:gd name="T2" fmla="*/ 0 w 3180"/>
                  <a:gd name="T3" fmla="*/ 892 h 896"/>
                  <a:gd name="T4" fmla="*/ 0 w 3180"/>
                  <a:gd name="T5" fmla="*/ 0 h 896"/>
                  <a:gd name="T6" fmla="*/ 3180 w 3180"/>
                  <a:gd name="T7" fmla="*/ 4 h 896"/>
                  <a:gd name="T8" fmla="*/ 3180 w 3180"/>
                  <a:gd name="T9" fmla="*/ 896 h 896"/>
                </a:gdLst>
                <a:ahLst/>
                <a:cxnLst>
                  <a:cxn ang="0">
                    <a:pos x="T0" y="T1"/>
                  </a:cxn>
                  <a:cxn ang="0">
                    <a:pos x="T2" y="T3"/>
                  </a:cxn>
                  <a:cxn ang="0">
                    <a:pos x="T4" y="T5"/>
                  </a:cxn>
                  <a:cxn ang="0">
                    <a:pos x="T6" y="T7"/>
                  </a:cxn>
                  <a:cxn ang="0">
                    <a:pos x="T8" y="T9"/>
                  </a:cxn>
                </a:cxnLst>
                <a:rect l="0" t="0" r="r" b="b"/>
                <a:pathLst>
                  <a:path w="3180" h="896">
                    <a:moveTo>
                      <a:pt x="3180" y="896"/>
                    </a:moveTo>
                    <a:lnTo>
                      <a:pt x="0" y="892"/>
                    </a:lnTo>
                    <a:lnTo>
                      <a:pt x="0" y="0"/>
                    </a:lnTo>
                    <a:lnTo>
                      <a:pt x="3180" y="4"/>
                    </a:lnTo>
                    <a:lnTo>
                      <a:pt x="3180" y="89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534" name="Freeform 44">
                <a:extLst>
                  <a:ext uri="{FF2B5EF4-FFF2-40B4-BE49-F238E27FC236}">
                    <a16:creationId xmlns:a16="http://schemas.microsoft.com/office/drawing/2014/main" id="{2E6CEA89-4C07-44D0-9F1E-07DCA304FAA1}"/>
                  </a:ext>
                </a:extLst>
              </p:cNvPr>
              <p:cNvSpPr>
                <a:spLocks/>
              </p:cNvSpPr>
              <p:nvPr/>
            </p:nvSpPr>
            <p:spPr bwMode="auto">
              <a:xfrm>
                <a:off x="17202425" y="12470615"/>
                <a:ext cx="5049838" cy="1419225"/>
              </a:xfrm>
              <a:custGeom>
                <a:avLst/>
                <a:gdLst>
                  <a:gd name="T0" fmla="*/ 3181 w 3181"/>
                  <a:gd name="T1" fmla="*/ 894 h 894"/>
                  <a:gd name="T2" fmla="*/ 0 w 3181"/>
                  <a:gd name="T3" fmla="*/ 892 h 894"/>
                  <a:gd name="T4" fmla="*/ 0 w 3181"/>
                  <a:gd name="T5" fmla="*/ 0 h 894"/>
                  <a:gd name="T6" fmla="*/ 3181 w 3181"/>
                  <a:gd name="T7" fmla="*/ 2 h 894"/>
                  <a:gd name="T8" fmla="*/ 3181 w 3181"/>
                  <a:gd name="T9" fmla="*/ 894 h 894"/>
                </a:gdLst>
                <a:ahLst/>
                <a:cxnLst>
                  <a:cxn ang="0">
                    <a:pos x="T0" y="T1"/>
                  </a:cxn>
                  <a:cxn ang="0">
                    <a:pos x="T2" y="T3"/>
                  </a:cxn>
                  <a:cxn ang="0">
                    <a:pos x="T4" y="T5"/>
                  </a:cxn>
                  <a:cxn ang="0">
                    <a:pos x="T6" y="T7"/>
                  </a:cxn>
                  <a:cxn ang="0">
                    <a:pos x="T8" y="T9"/>
                  </a:cxn>
                </a:cxnLst>
                <a:rect l="0" t="0" r="r" b="b"/>
                <a:pathLst>
                  <a:path w="3181" h="894">
                    <a:moveTo>
                      <a:pt x="3181" y="894"/>
                    </a:moveTo>
                    <a:lnTo>
                      <a:pt x="0" y="892"/>
                    </a:lnTo>
                    <a:lnTo>
                      <a:pt x="0" y="0"/>
                    </a:lnTo>
                    <a:lnTo>
                      <a:pt x="3181" y="2"/>
                    </a:lnTo>
                    <a:lnTo>
                      <a:pt x="3181" y="89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535" name="Freeform 45">
                <a:extLst>
                  <a:ext uri="{FF2B5EF4-FFF2-40B4-BE49-F238E27FC236}">
                    <a16:creationId xmlns:a16="http://schemas.microsoft.com/office/drawing/2014/main" id="{1FA10811-B3DF-41FD-BF1F-69046D33F296}"/>
                  </a:ext>
                </a:extLst>
              </p:cNvPr>
              <p:cNvSpPr>
                <a:spLocks/>
              </p:cNvSpPr>
              <p:nvPr/>
            </p:nvSpPr>
            <p:spPr bwMode="auto">
              <a:xfrm>
                <a:off x="27508475" y="12470615"/>
                <a:ext cx="5049838" cy="1422400"/>
              </a:xfrm>
              <a:custGeom>
                <a:avLst/>
                <a:gdLst>
                  <a:gd name="T0" fmla="*/ 3181 w 3181"/>
                  <a:gd name="T1" fmla="*/ 896 h 896"/>
                  <a:gd name="T2" fmla="*/ 0 w 3181"/>
                  <a:gd name="T3" fmla="*/ 894 h 896"/>
                  <a:gd name="T4" fmla="*/ 0 w 3181"/>
                  <a:gd name="T5" fmla="*/ 0 h 896"/>
                  <a:gd name="T6" fmla="*/ 3181 w 3181"/>
                  <a:gd name="T7" fmla="*/ 4 h 896"/>
                  <a:gd name="T8" fmla="*/ 3181 w 3181"/>
                  <a:gd name="T9" fmla="*/ 896 h 896"/>
                </a:gdLst>
                <a:ahLst/>
                <a:cxnLst>
                  <a:cxn ang="0">
                    <a:pos x="T0" y="T1"/>
                  </a:cxn>
                  <a:cxn ang="0">
                    <a:pos x="T2" y="T3"/>
                  </a:cxn>
                  <a:cxn ang="0">
                    <a:pos x="T4" y="T5"/>
                  </a:cxn>
                  <a:cxn ang="0">
                    <a:pos x="T6" y="T7"/>
                  </a:cxn>
                  <a:cxn ang="0">
                    <a:pos x="T8" y="T9"/>
                  </a:cxn>
                </a:cxnLst>
                <a:rect l="0" t="0" r="r" b="b"/>
                <a:pathLst>
                  <a:path w="3181" h="896">
                    <a:moveTo>
                      <a:pt x="3181" y="896"/>
                    </a:moveTo>
                    <a:lnTo>
                      <a:pt x="0" y="894"/>
                    </a:lnTo>
                    <a:lnTo>
                      <a:pt x="0" y="0"/>
                    </a:lnTo>
                    <a:lnTo>
                      <a:pt x="3181" y="4"/>
                    </a:lnTo>
                    <a:lnTo>
                      <a:pt x="3181" y="89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536" name="Freeform 46">
                <a:extLst>
                  <a:ext uri="{FF2B5EF4-FFF2-40B4-BE49-F238E27FC236}">
                    <a16:creationId xmlns:a16="http://schemas.microsoft.com/office/drawing/2014/main" id="{1BFE2988-8AE1-4DBE-B67E-51D9080680E2}"/>
                  </a:ext>
                </a:extLst>
              </p:cNvPr>
              <p:cNvSpPr>
                <a:spLocks/>
              </p:cNvSpPr>
              <p:nvPr/>
            </p:nvSpPr>
            <p:spPr bwMode="auto">
              <a:xfrm>
                <a:off x="37814525" y="12473790"/>
                <a:ext cx="5048250" cy="1419225"/>
              </a:xfrm>
              <a:custGeom>
                <a:avLst/>
                <a:gdLst>
                  <a:gd name="T0" fmla="*/ 3180 w 3180"/>
                  <a:gd name="T1" fmla="*/ 894 h 894"/>
                  <a:gd name="T2" fmla="*/ 0 w 3180"/>
                  <a:gd name="T3" fmla="*/ 892 h 894"/>
                  <a:gd name="T4" fmla="*/ 0 w 3180"/>
                  <a:gd name="T5" fmla="*/ 0 h 894"/>
                  <a:gd name="T6" fmla="*/ 3180 w 3180"/>
                  <a:gd name="T7" fmla="*/ 2 h 894"/>
                  <a:gd name="T8" fmla="*/ 3180 w 3180"/>
                  <a:gd name="T9" fmla="*/ 894 h 894"/>
                </a:gdLst>
                <a:ahLst/>
                <a:cxnLst>
                  <a:cxn ang="0">
                    <a:pos x="T0" y="T1"/>
                  </a:cxn>
                  <a:cxn ang="0">
                    <a:pos x="T2" y="T3"/>
                  </a:cxn>
                  <a:cxn ang="0">
                    <a:pos x="T4" y="T5"/>
                  </a:cxn>
                  <a:cxn ang="0">
                    <a:pos x="T6" y="T7"/>
                  </a:cxn>
                  <a:cxn ang="0">
                    <a:pos x="T8" y="T9"/>
                  </a:cxn>
                </a:cxnLst>
                <a:rect l="0" t="0" r="r" b="b"/>
                <a:pathLst>
                  <a:path w="3180" h="894">
                    <a:moveTo>
                      <a:pt x="3180" y="894"/>
                    </a:moveTo>
                    <a:lnTo>
                      <a:pt x="0" y="892"/>
                    </a:lnTo>
                    <a:lnTo>
                      <a:pt x="0" y="0"/>
                    </a:lnTo>
                    <a:lnTo>
                      <a:pt x="3180" y="2"/>
                    </a:lnTo>
                    <a:lnTo>
                      <a:pt x="3180" y="89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537" name="Freeform 47">
                <a:extLst>
                  <a:ext uri="{FF2B5EF4-FFF2-40B4-BE49-F238E27FC236}">
                    <a16:creationId xmlns:a16="http://schemas.microsoft.com/office/drawing/2014/main" id="{D0E9406F-0A4A-45BD-A06A-69BCC6405C66}"/>
                  </a:ext>
                </a:extLst>
              </p:cNvPr>
              <p:cNvSpPr>
                <a:spLocks/>
              </p:cNvSpPr>
              <p:nvPr/>
            </p:nvSpPr>
            <p:spPr bwMode="auto">
              <a:xfrm>
                <a:off x="48118988" y="12476965"/>
                <a:ext cx="5049838" cy="1417638"/>
              </a:xfrm>
              <a:custGeom>
                <a:avLst/>
                <a:gdLst>
                  <a:gd name="T0" fmla="*/ 3181 w 3181"/>
                  <a:gd name="T1" fmla="*/ 893 h 893"/>
                  <a:gd name="T2" fmla="*/ 0 w 3181"/>
                  <a:gd name="T3" fmla="*/ 892 h 893"/>
                  <a:gd name="T4" fmla="*/ 0 w 3181"/>
                  <a:gd name="T5" fmla="*/ 0 h 893"/>
                  <a:gd name="T6" fmla="*/ 3181 w 3181"/>
                  <a:gd name="T7" fmla="*/ 2 h 893"/>
                  <a:gd name="T8" fmla="*/ 3181 w 3181"/>
                  <a:gd name="T9" fmla="*/ 893 h 893"/>
                </a:gdLst>
                <a:ahLst/>
                <a:cxnLst>
                  <a:cxn ang="0">
                    <a:pos x="T0" y="T1"/>
                  </a:cxn>
                  <a:cxn ang="0">
                    <a:pos x="T2" y="T3"/>
                  </a:cxn>
                  <a:cxn ang="0">
                    <a:pos x="T4" y="T5"/>
                  </a:cxn>
                  <a:cxn ang="0">
                    <a:pos x="T6" y="T7"/>
                  </a:cxn>
                  <a:cxn ang="0">
                    <a:pos x="T8" y="T9"/>
                  </a:cxn>
                </a:cxnLst>
                <a:rect l="0" t="0" r="r" b="b"/>
                <a:pathLst>
                  <a:path w="3181" h="893">
                    <a:moveTo>
                      <a:pt x="3181" y="893"/>
                    </a:moveTo>
                    <a:lnTo>
                      <a:pt x="0" y="892"/>
                    </a:lnTo>
                    <a:lnTo>
                      <a:pt x="0" y="0"/>
                    </a:lnTo>
                    <a:lnTo>
                      <a:pt x="3181" y="2"/>
                    </a:lnTo>
                    <a:lnTo>
                      <a:pt x="3181" y="89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538" name="Freeform 48">
                <a:extLst>
                  <a:ext uri="{FF2B5EF4-FFF2-40B4-BE49-F238E27FC236}">
                    <a16:creationId xmlns:a16="http://schemas.microsoft.com/office/drawing/2014/main" id="{9A33C080-EBE5-4559-A5C3-EC8FC18D2488}"/>
                  </a:ext>
                </a:extLst>
              </p:cNvPr>
              <p:cNvSpPr>
                <a:spLocks/>
              </p:cNvSpPr>
              <p:nvPr/>
            </p:nvSpPr>
            <p:spPr bwMode="auto">
              <a:xfrm>
                <a:off x="58425038" y="12476965"/>
                <a:ext cx="5049838" cy="1417638"/>
              </a:xfrm>
              <a:custGeom>
                <a:avLst/>
                <a:gdLst>
                  <a:gd name="T0" fmla="*/ 3181 w 3181"/>
                  <a:gd name="T1" fmla="*/ 893 h 893"/>
                  <a:gd name="T2" fmla="*/ 0 w 3181"/>
                  <a:gd name="T3" fmla="*/ 892 h 893"/>
                  <a:gd name="T4" fmla="*/ 0 w 3181"/>
                  <a:gd name="T5" fmla="*/ 0 h 893"/>
                  <a:gd name="T6" fmla="*/ 3181 w 3181"/>
                  <a:gd name="T7" fmla="*/ 2 h 893"/>
                  <a:gd name="T8" fmla="*/ 3181 w 3181"/>
                  <a:gd name="T9" fmla="*/ 893 h 893"/>
                </a:gdLst>
                <a:ahLst/>
                <a:cxnLst>
                  <a:cxn ang="0">
                    <a:pos x="T0" y="T1"/>
                  </a:cxn>
                  <a:cxn ang="0">
                    <a:pos x="T2" y="T3"/>
                  </a:cxn>
                  <a:cxn ang="0">
                    <a:pos x="T4" y="T5"/>
                  </a:cxn>
                  <a:cxn ang="0">
                    <a:pos x="T6" y="T7"/>
                  </a:cxn>
                  <a:cxn ang="0">
                    <a:pos x="T8" y="T9"/>
                  </a:cxn>
                </a:cxnLst>
                <a:rect l="0" t="0" r="r" b="b"/>
                <a:pathLst>
                  <a:path w="3181" h="893">
                    <a:moveTo>
                      <a:pt x="3181" y="893"/>
                    </a:moveTo>
                    <a:lnTo>
                      <a:pt x="0" y="892"/>
                    </a:lnTo>
                    <a:lnTo>
                      <a:pt x="0" y="0"/>
                    </a:lnTo>
                    <a:lnTo>
                      <a:pt x="3181" y="2"/>
                    </a:lnTo>
                    <a:lnTo>
                      <a:pt x="3181" y="89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539" name="Freeform 49">
                <a:extLst>
                  <a:ext uri="{FF2B5EF4-FFF2-40B4-BE49-F238E27FC236}">
                    <a16:creationId xmlns:a16="http://schemas.microsoft.com/office/drawing/2014/main" id="{4833BF1C-DA03-4BBB-82D5-2E72E58B58E3}"/>
                  </a:ext>
                </a:extLst>
              </p:cNvPr>
              <p:cNvSpPr>
                <a:spLocks/>
              </p:cNvSpPr>
              <p:nvPr/>
            </p:nvSpPr>
            <p:spPr bwMode="auto">
              <a:xfrm>
                <a:off x="68729500" y="12480140"/>
                <a:ext cx="5049838" cy="1417638"/>
              </a:xfrm>
              <a:custGeom>
                <a:avLst/>
                <a:gdLst>
                  <a:gd name="T0" fmla="*/ 3181 w 3181"/>
                  <a:gd name="T1" fmla="*/ 893 h 893"/>
                  <a:gd name="T2" fmla="*/ 0 w 3181"/>
                  <a:gd name="T3" fmla="*/ 891 h 893"/>
                  <a:gd name="T4" fmla="*/ 0 w 3181"/>
                  <a:gd name="T5" fmla="*/ 0 h 893"/>
                  <a:gd name="T6" fmla="*/ 3181 w 3181"/>
                  <a:gd name="T7" fmla="*/ 2 h 893"/>
                  <a:gd name="T8" fmla="*/ 3181 w 3181"/>
                  <a:gd name="T9" fmla="*/ 893 h 893"/>
                </a:gdLst>
                <a:ahLst/>
                <a:cxnLst>
                  <a:cxn ang="0">
                    <a:pos x="T0" y="T1"/>
                  </a:cxn>
                  <a:cxn ang="0">
                    <a:pos x="T2" y="T3"/>
                  </a:cxn>
                  <a:cxn ang="0">
                    <a:pos x="T4" y="T5"/>
                  </a:cxn>
                  <a:cxn ang="0">
                    <a:pos x="T6" y="T7"/>
                  </a:cxn>
                  <a:cxn ang="0">
                    <a:pos x="T8" y="T9"/>
                  </a:cxn>
                </a:cxnLst>
                <a:rect l="0" t="0" r="r" b="b"/>
                <a:pathLst>
                  <a:path w="3181" h="893">
                    <a:moveTo>
                      <a:pt x="3181" y="893"/>
                    </a:moveTo>
                    <a:lnTo>
                      <a:pt x="0" y="891"/>
                    </a:lnTo>
                    <a:lnTo>
                      <a:pt x="0" y="0"/>
                    </a:lnTo>
                    <a:lnTo>
                      <a:pt x="3181" y="2"/>
                    </a:lnTo>
                    <a:lnTo>
                      <a:pt x="3181" y="89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540" name="Freeform 50">
                <a:extLst>
                  <a:ext uri="{FF2B5EF4-FFF2-40B4-BE49-F238E27FC236}">
                    <a16:creationId xmlns:a16="http://schemas.microsoft.com/office/drawing/2014/main" id="{32C31AB7-BBB2-4167-8602-EAAF01DB71AD}"/>
                  </a:ext>
                </a:extLst>
              </p:cNvPr>
              <p:cNvSpPr>
                <a:spLocks/>
              </p:cNvSpPr>
              <p:nvPr/>
            </p:nvSpPr>
            <p:spPr bwMode="auto">
              <a:xfrm>
                <a:off x="78738688" y="12480140"/>
                <a:ext cx="4546600" cy="1417638"/>
              </a:xfrm>
              <a:custGeom>
                <a:avLst/>
                <a:gdLst>
                  <a:gd name="T0" fmla="*/ 2864 w 2864"/>
                  <a:gd name="T1" fmla="*/ 893 h 893"/>
                  <a:gd name="T2" fmla="*/ 0 w 2864"/>
                  <a:gd name="T3" fmla="*/ 891 h 893"/>
                  <a:gd name="T4" fmla="*/ 2 w 2864"/>
                  <a:gd name="T5" fmla="*/ 0 h 893"/>
                  <a:gd name="T6" fmla="*/ 2864 w 2864"/>
                  <a:gd name="T7" fmla="*/ 2 h 893"/>
                  <a:gd name="T8" fmla="*/ 2864 w 2864"/>
                  <a:gd name="T9" fmla="*/ 893 h 893"/>
                </a:gdLst>
                <a:ahLst/>
                <a:cxnLst>
                  <a:cxn ang="0">
                    <a:pos x="T0" y="T1"/>
                  </a:cxn>
                  <a:cxn ang="0">
                    <a:pos x="T2" y="T3"/>
                  </a:cxn>
                  <a:cxn ang="0">
                    <a:pos x="T4" y="T5"/>
                  </a:cxn>
                  <a:cxn ang="0">
                    <a:pos x="T6" y="T7"/>
                  </a:cxn>
                  <a:cxn ang="0">
                    <a:pos x="T8" y="T9"/>
                  </a:cxn>
                </a:cxnLst>
                <a:rect l="0" t="0" r="r" b="b"/>
                <a:pathLst>
                  <a:path w="2864" h="893">
                    <a:moveTo>
                      <a:pt x="2864" y="893"/>
                    </a:moveTo>
                    <a:lnTo>
                      <a:pt x="0" y="891"/>
                    </a:lnTo>
                    <a:lnTo>
                      <a:pt x="2" y="0"/>
                    </a:lnTo>
                    <a:lnTo>
                      <a:pt x="2864" y="2"/>
                    </a:lnTo>
                    <a:lnTo>
                      <a:pt x="2864" y="89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grpSp>
      </p:grpSp>
      <p:grpSp>
        <p:nvGrpSpPr>
          <p:cNvPr id="877" name="Group 876">
            <a:extLst>
              <a:ext uri="{FF2B5EF4-FFF2-40B4-BE49-F238E27FC236}">
                <a16:creationId xmlns:a16="http://schemas.microsoft.com/office/drawing/2014/main" id="{6396FAE9-084A-44C4-99F2-0ACA431F22CE}"/>
              </a:ext>
            </a:extLst>
          </p:cNvPr>
          <p:cNvGrpSpPr/>
          <p:nvPr/>
        </p:nvGrpSpPr>
        <p:grpSpPr>
          <a:xfrm>
            <a:off x="3992563" y="4991846"/>
            <a:ext cx="4342695" cy="93865"/>
            <a:chOff x="3992561" y="4991843"/>
            <a:chExt cx="4342695" cy="139776"/>
          </a:xfrm>
        </p:grpSpPr>
        <p:sp>
          <p:nvSpPr>
            <p:cNvPr id="878" name="Rectangle 877">
              <a:extLst>
                <a:ext uri="{FF2B5EF4-FFF2-40B4-BE49-F238E27FC236}">
                  <a16:creationId xmlns:a16="http://schemas.microsoft.com/office/drawing/2014/main" id="{7F7D7C0B-AC06-44AD-A8CC-946ED5A7FF26}"/>
                </a:ext>
              </a:extLst>
            </p:cNvPr>
            <p:cNvSpPr/>
            <p:nvPr/>
          </p:nvSpPr>
          <p:spPr>
            <a:xfrm>
              <a:off x="39925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879" name="Rectangle 878">
              <a:extLst>
                <a:ext uri="{FF2B5EF4-FFF2-40B4-BE49-F238E27FC236}">
                  <a16:creationId xmlns:a16="http://schemas.microsoft.com/office/drawing/2014/main" id="{1CC689E2-5513-4D9D-9916-C5E7C2A18E27}"/>
                </a:ext>
              </a:extLst>
            </p:cNvPr>
            <p:cNvSpPr/>
            <p:nvPr/>
          </p:nvSpPr>
          <p:spPr>
            <a:xfrm>
              <a:off x="5231858"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880" name="Rectangle 879">
              <a:extLst>
                <a:ext uri="{FF2B5EF4-FFF2-40B4-BE49-F238E27FC236}">
                  <a16:creationId xmlns:a16="http://schemas.microsoft.com/office/drawing/2014/main" id="{F74341C0-05B4-4991-AAC6-D077B7EF2B2B}"/>
                </a:ext>
              </a:extLst>
            </p:cNvPr>
            <p:cNvSpPr/>
            <p:nvPr/>
          </p:nvSpPr>
          <p:spPr>
            <a:xfrm>
              <a:off x="65578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881" name="Rectangle 880">
              <a:extLst>
                <a:ext uri="{FF2B5EF4-FFF2-40B4-BE49-F238E27FC236}">
                  <a16:creationId xmlns:a16="http://schemas.microsoft.com/office/drawing/2014/main" id="{3C0DF909-CC34-4F8A-938F-CD7695966B9E}"/>
                </a:ext>
              </a:extLst>
            </p:cNvPr>
            <p:cNvSpPr/>
            <p:nvPr/>
          </p:nvSpPr>
          <p:spPr>
            <a:xfrm>
              <a:off x="7821301" y="4991843"/>
              <a:ext cx="513955"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grpSp>
      <p:grpSp>
        <p:nvGrpSpPr>
          <p:cNvPr id="882" name="Group 881">
            <a:extLst>
              <a:ext uri="{FF2B5EF4-FFF2-40B4-BE49-F238E27FC236}">
                <a16:creationId xmlns:a16="http://schemas.microsoft.com/office/drawing/2014/main" id="{ABA1C38B-1987-4449-98BE-794722F07F6F}"/>
              </a:ext>
            </a:extLst>
          </p:cNvPr>
          <p:cNvGrpSpPr/>
          <p:nvPr/>
        </p:nvGrpSpPr>
        <p:grpSpPr>
          <a:xfrm>
            <a:off x="6450194" y="4268731"/>
            <a:ext cx="1161390" cy="440085"/>
            <a:chOff x="-27042495" y="2768325"/>
            <a:chExt cx="19392901" cy="7348538"/>
          </a:xfrm>
        </p:grpSpPr>
        <p:sp>
          <p:nvSpPr>
            <p:cNvPr id="883" name="Oval 248">
              <a:extLst>
                <a:ext uri="{FF2B5EF4-FFF2-40B4-BE49-F238E27FC236}">
                  <a16:creationId xmlns:a16="http://schemas.microsoft.com/office/drawing/2014/main" id="{36EBB1A3-8408-407A-935B-8DDE4310E81D}"/>
                </a:ext>
              </a:extLst>
            </p:cNvPr>
            <p:cNvSpPr>
              <a:spLocks noChangeArrowheads="1"/>
            </p:cNvSpPr>
            <p:nvPr/>
          </p:nvSpPr>
          <p:spPr bwMode="auto">
            <a:xfrm>
              <a:off x="-12697844" y="6918050"/>
              <a:ext cx="3198813" cy="3198813"/>
            </a:xfrm>
            <a:prstGeom prst="ellipse">
              <a:avLst/>
            </a:pr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84" name="Oval 249">
              <a:extLst>
                <a:ext uri="{FF2B5EF4-FFF2-40B4-BE49-F238E27FC236}">
                  <a16:creationId xmlns:a16="http://schemas.microsoft.com/office/drawing/2014/main" id="{F26E9095-529D-45FD-ACB5-EC149EDB51D8}"/>
                </a:ext>
              </a:extLst>
            </p:cNvPr>
            <p:cNvSpPr>
              <a:spLocks noChangeArrowheads="1"/>
            </p:cNvSpPr>
            <p:nvPr/>
          </p:nvSpPr>
          <p:spPr bwMode="auto">
            <a:xfrm>
              <a:off x="-12134281" y="7483200"/>
              <a:ext cx="2071688" cy="2068513"/>
            </a:xfrm>
            <a:prstGeom prst="ellipse">
              <a:avLst/>
            </a:pr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85" name="Oval 250">
              <a:extLst>
                <a:ext uri="{FF2B5EF4-FFF2-40B4-BE49-F238E27FC236}">
                  <a16:creationId xmlns:a16="http://schemas.microsoft.com/office/drawing/2014/main" id="{113346DB-522F-4636-9261-80DD496D3B20}"/>
                </a:ext>
              </a:extLst>
            </p:cNvPr>
            <p:cNvSpPr>
              <a:spLocks noChangeArrowheads="1"/>
            </p:cNvSpPr>
            <p:nvPr/>
          </p:nvSpPr>
          <p:spPr bwMode="auto">
            <a:xfrm>
              <a:off x="-24948582" y="6918050"/>
              <a:ext cx="3198813" cy="3198813"/>
            </a:xfrm>
            <a:prstGeom prst="ellipse">
              <a:avLst/>
            </a:pr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86" name="Oval 251">
              <a:extLst>
                <a:ext uri="{FF2B5EF4-FFF2-40B4-BE49-F238E27FC236}">
                  <a16:creationId xmlns:a16="http://schemas.microsoft.com/office/drawing/2014/main" id="{904534AC-5EA8-41A2-A874-BC744B6CFB1F}"/>
                </a:ext>
              </a:extLst>
            </p:cNvPr>
            <p:cNvSpPr>
              <a:spLocks noChangeArrowheads="1"/>
            </p:cNvSpPr>
            <p:nvPr/>
          </p:nvSpPr>
          <p:spPr bwMode="auto">
            <a:xfrm>
              <a:off x="-24380257" y="7483200"/>
              <a:ext cx="2066925" cy="2068513"/>
            </a:xfrm>
            <a:prstGeom prst="ellipse">
              <a:avLst/>
            </a:pr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87" name="Oval 252">
              <a:extLst>
                <a:ext uri="{FF2B5EF4-FFF2-40B4-BE49-F238E27FC236}">
                  <a16:creationId xmlns:a16="http://schemas.microsoft.com/office/drawing/2014/main" id="{3039E8FA-0328-4B96-89C1-52B80BEAEBA2}"/>
                </a:ext>
              </a:extLst>
            </p:cNvPr>
            <p:cNvSpPr>
              <a:spLocks noChangeArrowheads="1"/>
            </p:cNvSpPr>
            <p:nvPr/>
          </p:nvSpPr>
          <p:spPr bwMode="auto">
            <a:xfrm>
              <a:off x="-23816694" y="8046762"/>
              <a:ext cx="939800" cy="941388"/>
            </a:xfrm>
            <a:prstGeom prst="ellipse">
              <a:avLst/>
            </a:prstGeom>
            <a:solidFill>
              <a:schemeClr val="bg1">
                <a:lumMod val="6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88" name="Oval 253">
              <a:extLst>
                <a:ext uri="{FF2B5EF4-FFF2-40B4-BE49-F238E27FC236}">
                  <a16:creationId xmlns:a16="http://schemas.microsoft.com/office/drawing/2014/main" id="{73B68878-3198-4CEF-8CDF-0F07D894083E}"/>
                </a:ext>
              </a:extLst>
            </p:cNvPr>
            <p:cNvSpPr>
              <a:spLocks noChangeArrowheads="1"/>
            </p:cNvSpPr>
            <p:nvPr/>
          </p:nvSpPr>
          <p:spPr bwMode="auto">
            <a:xfrm>
              <a:off x="-11600881" y="8013425"/>
              <a:ext cx="1004888" cy="1004888"/>
            </a:xfrm>
            <a:prstGeom prst="ellipse">
              <a:avLst/>
            </a:prstGeom>
            <a:solidFill>
              <a:schemeClr val="bg1">
                <a:lumMod val="6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89" name="Freeform 254">
              <a:extLst>
                <a:ext uri="{FF2B5EF4-FFF2-40B4-BE49-F238E27FC236}">
                  <a16:creationId xmlns:a16="http://schemas.microsoft.com/office/drawing/2014/main" id="{3609E20A-FC70-4C00-BC8B-2030F398F7E8}"/>
                </a:ext>
              </a:extLst>
            </p:cNvPr>
            <p:cNvSpPr>
              <a:spLocks/>
            </p:cNvSpPr>
            <p:nvPr/>
          </p:nvSpPr>
          <p:spPr bwMode="auto">
            <a:xfrm>
              <a:off x="-27042495" y="2768325"/>
              <a:ext cx="19392901" cy="6267450"/>
            </a:xfrm>
            <a:custGeom>
              <a:avLst/>
              <a:gdLst>
                <a:gd name="T0" fmla="*/ 481 w 6396"/>
                <a:gd name="T1" fmla="*/ 1041 h 2065"/>
                <a:gd name="T2" fmla="*/ 1846 w 6396"/>
                <a:gd name="T3" fmla="*/ 813 h 2065"/>
                <a:gd name="T4" fmla="*/ 2891 w 6396"/>
                <a:gd name="T5" fmla="*/ 141 h 2065"/>
                <a:gd name="T6" fmla="*/ 5300 w 6396"/>
                <a:gd name="T7" fmla="*/ 601 h 2065"/>
                <a:gd name="T8" fmla="*/ 6318 w 6396"/>
                <a:gd name="T9" fmla="*/ 1108 h 2065"/>
                <a:gd name="T10" fmla="*/ 6236 w 6396"/>
                <a:gd name="T11" fmla="*/ 2039 h 2065"/>
                <a:gd name="T12" fmla="*/ 5823 w 6396"/>
                <a:gd name="T13" fmla="*/ 2039 h 2065"/>
                <a:gd name="T14" fmla="*/ 5841 w 6396"/>
                <a:gd name="T15" fmla="*/ 1894 h 2065"/>
                <a:gd name="T16" fmla="*/ 5259 w 6396"/>
                <a:gd name="T17" fmla="*/ 1311 h 2065"/>
                <a:gd name="T18" fmla="*/ 4676 w 6396"/>
                <a:gd name="T19" fmla="*/ 1894 h 2065"/>
                <a:gd name="T20" fmla="*/ 4694 w 6396"/>
                <a:gd name="T21" fmla="*/ 2039 h 2065"/>
                <a:gd name="T22" fmla="*/ 1783 w 6396"/>
                <a:gd name="T23" fmla="*/ 2039 h 2065"/>
                <a:gd name="T24" fmla="*/ 1801 w 6396"/>
                <a:gd name="T25" fmla="*/ 1894 h 2065"/>
                <a:gd name="T26" fmla="*/ 1219 w 6396"/>
                <a:gd name="T27" fmla="*/ 1311 h 2065"/>
                <a:gd name="T28" fmla="*/ 636 w 6396"/>
                <a:gd name="T29" fmla="*/ 1894 h 2065"/>
                <a:gd name="T30" fmla="*/ 654 w 6396"/>
                <a:gd name="T31" fmla="*/ 2039 h 2065"/>
                <a:gd name="T32" fmla="*/ 647 w 6396"/>
                <a:gd name="T33" fmla="*/ 2039 h 2065"/>
                <a:gd name="T34" fmla="*/ 83 w 6396"/>
                <a:gd name="T35" fmla="*/ 1915 h 2065"/>
                <a:gd name="T36" fmla="*/ 481 w 6396"/>
                <a:gd name="T37" fmla="*/ 1041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96" h="2065">
                  <a:moveTo>
                    <a:pt x="481" y="1041"/>
                  </a:moveTo>
                  <a:cubicBezTo>
                    <a:pt x="574" y="999"/>
                    <a:pt x="1846" y="813"/>
                    <a:pt x="1846" y="813"/>
                  </a:cubicBezTo>
                  <a:cubicBezTo>
                    <a:pt x="2891" y="141"/>
                    <a:pt x="2891" y="141"/>
                    <a:pt x="2891" y="141"/>
                  </a:cubicBezTo>
                  <a:cubicBezTo>
                    <a:pt x="2891" y="141"/>
                    <a:pt x="4832" y="0"/>
                    <a:pt x="5300" y="601"/>
                  </a:cubicBezTo>
                  <a:cubicBezTo>
                    <a:pt x="5559" y="934"/>
                    <a:pt x="6287" y="808"/>
                    <a:pt x="6318" y="1108"/>
                  </a:cubicBezTo>
                  <a:cubicBezTo>
                    <a:pt x="6334" y="1262"/>
                    <a:pt x="6396" y="2039"/>
                    <a:pt x="6236" y="2039"/>
                  </a:cubicBezTo>
                  <a:cubicBezTo>
                    <a:pt x="6210" y="2039"/>
                    <a:pt x="6059" y="2039"/>
                    <a:pt x="5823" y="2039"/>
                  </a:cubicBezTo>
                  <a:cubicBezTo>
                    <a:pt x="5835" y="1992"/>
                    <a:pt x="5841" y="1944"/>
                    <a:pt x="5841" y="1894"/>
                  </a:cubicBezTo>
                  <a:cubicBezTo>
                    <a:pt x="5841" y="1572"/>
                    <a:pt x="5580" y="1311"/>
                    <a:pt x="5259" y="1311"/>
                  </a:cubicBezTo>
                  <a:cubicBezTo>
                    <a:pt x="4937" y="1311"/>
                    <a:pt x="4676" y="1572"/>
                    <a:pt x="4676" y="1894"/>
                  </a:cubicBezTo>
                  <a:cubicBezTo>
                    <a:pt x="4676" y="1944"/>
                    <a:pt x="4682" y="1992"/>
                    <a:pt x="4694" y="2039"/>
                  </a:cubicBezTo>
                  <a:cubicBezTo>
                    <a:pt x="3773" y="2039"/>
                    <a:pt x="2624" y="2039"/>
                    <a:pt x="1783" y="2039"/>
                  </a:cubicBezTo>
                  <a:cubicBezTo>
                    <a:pt x="1795" y="1992"/>
                    <a:pt x="1801" y="1944"/>
                    <a:pt x="1801" y="1894"/>
                  </a:cubicBezTo>
                  <a:cubicBezTo>
                    <a:pt x="1801" y="1572"/>
                    <a:pt x="1541" y="1311"/>
                    <a:pt x="1219" y="1311"/>
                  </a:cubicBezTo>
                  <a:cubicBezTo>
                    <a:pt x="897" y="1311"/>
                    <a:pt x="636" y="1572"/>
                    <a:pt x="636" y="1894"/>
                  </a:cubicBezTo>
                  <a:cubicBezTo>
                    <a:pt x="636" y="1944"/>
                    <a:pt x="643" y="1992"/>
                    <a:pt x="654" y="2039"/>
                  </a:cubicBezTo>
                  <a:cubicBezTo>
                    <a:pt x="652" y="2039"/>
                    <a:pt x="649" y="2039"/>
                    <a:pt x="647" y="2039"/>
                  </a:cubicBezTo>
                  <a:cubicBezTo>
                    <a:pt x="321" y="2039"/>
                    <a:pt x="119" y="2065"/>
                    <a:pt x="83" y="1915"/>
                  </a:cubicBezTo>
                  <a:cubicBezTo>
                    <a:pt x="0" y="1325"/>
                    <a:pt x="388" y="1082"/>
                    <a:pt x="481" y="1041"/>
                  </a:cubicBezTo>
                  <a:close/>
                </a:path>
              </a:pathLst>
            </a:custGeom>
            <a:solidFill>
              <a:schemeClr val="accent2"/>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90" name="Freeform 255">
              <a:extLst>
                <a:ext uri="{FF2B5EF4-FFF2-40B4-BE49-F238E27FC236}">
                  <a16:creationId xmlns:a16="http://schemas.microsoft.com/office/drawing/2014/main" id="{3FC45961-784B-4ED5-8ED1-2CA3D9AA66CC}"/>
                </a:ext>
              </a:extLst>
            </p:cNvPr>
            <p:cNvSpPr>
              <a:spLocks/>
            </p:cNvSpPr>
            <p:nvPr/>
          </p:nvSpPr>
          <p:spPr bwMode="auto">
            <a:xfrm>
              <a:off x="-26912320" y="6665637"/>
              <a:ext cx="19156364" cy="2370138"/>
            </a:xfrm>
            <a:custGeom>
              <a:avLst/>
              <a:gdLst>
                <a:gd name="T0" fmla="*/ 6193 w 6318"/>
                <a:gd name="T1" fmla="*/ 755 h 781"/>
                <a:gd name="T2" fmla="*/ 5780 w 6318"/>
                <a:gd name="T3" fmla="*/ 755 h 781"/>
                <a:gd name="T4" fmla="*/ 5798 w 6318"/>
                <a:gd name="T5" fmla="*/ 610 h 781"/>
                <a:gd name="T6" fmla="*/ 5216 w 6318"/>
                <a:gd name="T7" fmla="*/ 27 h 781"/>
                <a:gd name="T8" fmla="*/ 4633 w 6318"/>
                <a:gd name="T9" fmla="*/ 610 h 781"/>
                <a:gd name="T10" fmla="*/ 4651 w 6318"/>
                <a:gd name="T11" fmla="*/ 755 h 781"/>
                <a:gd name="T12" fmla="*/ 1740 w 6318"/>
                <a:gd name="T13" fmla="*/ 755 h 781"/>
                <a:gd name="T14" fmla="*/ 1758 w 6318"/>
                <a:gd name="T15" fmla="*/ 610 h 781"/>
                <a:gd name="T16" fmla="*/ 1176 w 6318"/>
                <a:gd name="T17" fmla="*/ 27 h 781"/>
                <a:gd name="T18" fmla="*/ 593 w 6318"/>
                <a:gd name="T19" fmla="*/ 610 h 781"/>
                <a:gd name="T20" fmla="*/ 611 w 6318"/>
                <a:gd name="T21" fmla="*/ 755 h 781"/>
                <a:gd name="T22" fmla="*/ 604 w 6318"/>
                <a:gd name="T23" fmla="*/ 755 h 781"/>
                <a:gd name="T24" fmla="*/ 40 w 6318"/>
                <a:gd name="T25" fmla="*/ 631 h 781"/>
                <a:gd name="T26" fmla="*/ 165 w 6318"/>
                <a:gd name="T27" fmla="*/ 0 h 781"/>
                <a:gd name="T28" fmla="*/ 6290 w 6318"/>
                <a:gd name="T29" fmla="*/ 0 h 781"/>
                <a:gd name="T30" fmla="*/ 6193 w 6318"/>
                <a:gd name="T31" fmla="*/ 755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8" h="781">
                  <a:moveTo>
                    <a:pt x="6193" y="755"/>
                  </a:moveTo>
                  <a:cubicBezTo>
                    <a:pt x="6167" y="755"/>
                    <a:pt x="6016" y="755"/>
                    <a:pt x="5780" y="755"/>
                  </a:cubicBezTo>
                  <a:cubicBezTo>
                    <a:pt x="5792" y="708"/>
                    <a:pt x="5798" y="660"/>
                    <a:pt x="5798" y="610"/>
                  </a:cubicBezTo>
                  <a:cubicBezTo>
                    <a:pt x="5798" y="288"/>
                    <a:pt x="5537" y="27"/>
                    <a:pt x="5216" y="27"/>
                  </a:cubicBezTo>
                  <a:cubicBezTo>
                    <a:pt x="4894" y="27"/>
                    <a:pt x="4633" y="288"/>
                    <a:pt x="4633" y="610"/>
                  </a:cubicBezTo>
                  <a:cubicBezTo>
                    <a:pt x="4633" y="660"/>
                    <a:pt x="4639" y="708"/>
                    <a:pt x="4651" y="755"/>
                  </a:cubicBezTo>
                  <a:cubicBezTo>
                    <a:pt x="3730" y="755"/>
                    <a:pt x="2581" y="755"/>
                    <a:pt x="1740" y="755"/>
                  </a:cubicBezTo>
                  <a:cubicBezTo>
                    <a:pt x="1752" y="708"/>
                    <a:pt x="1758" y="660"/>
                    <a:pt x="1758" y="610"/>
                  </a:cubicBezTo>
                  <a:cubicBezTo>
                    <a:pt x="1758" y="288"/>
                    <a:pt x="1498" y="27"/>
                    <a:pt x="1176" y="27"/>
                  </a:cubicBezTo>
                  <a:cubicBezTo>
                    <a:pt x="854" y="27"/>
                    <a:pt x="593" y="288"/>
                    <a:pt x="593" y="610"/>
                  </a:cubicBezTo>
                  <a:cubicBezTo>
                    <a:pt x="593" y="660"/>
                    <a:pt x="600" y="708"/>
                    <a:pt x="611" y="755"/>
                  </a:cubicBezTo>
                  <a:cubicBezTo>
                    <a:pt x="609" y="755"/>
                    <a:pt x="606" y="755"/>
                    <a:pt x="604" y="755"/>
                  </a:cubicBezTo>
                  <a:cubicBezTo>
                    <a:pt x="278" y="755"/>
                    <a:pt x="76" y="781"/>
                    <a:pt x="40" y="631"/>
                  </a:cubicBezTo>
                  <a:cubicBezTo>
                    <a:pt x="0" y="344"/>
                    <a:pt x="71" y="139"/>
                    <a:pt x="165" y="0"/>
                  </a:cubicBezTo>
                  <a:cubicBezTo>
                    <a:pt x="6290" y="0"/>
                    <a:pt x="6290" y="0"/>
                    <a:pt x="6290" y="0"/>
                  </a:cubicBezTo>
                  <a:cubicBezTo>
                    <a:pt x="6308" y="281"/>
                    <a:pt x="6318" y="755"/>
                    <a:pt x="6193" y="755"/>
                  </a:cubicBezTo>
                  <a:close/>
                </a:path>
              </a:pathLst>
            </a:custGeom>
            <a:solidFill>
              <a:srgbClr val="CC4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891" name="Rectangle 256">
              <a:extLst>
                <a:ext uri="{FF2B5EF4-FFF2-40B4-BE49-F238E27FC236}">
                  <a16:creationId xmlns:a16="http://schemas.microsoft.com/office/drawing/2014/main" id="{8DAFE91C-340A-40A2-97CD-20ABF5B21D2C}"/>
                </a:ext>
              </a:extLst>
            </p:cNvPr>
            <p:cNvSpPr>
              <a:spLocks noChangeArrowheads="1"/>
            </p:cNvSpPr>
            <p:nvPr/>
          </p:nvSpPr>
          <p:spPr bwMode="auto">
            <a:xfrm>
              <a:off x="-16691994" y="5597250"/>
              <a:ext cx="879475" cy="252413"/>
            </a:xfrm>
            <a:prstGeom prst="rect">
              <a:avLst/>
            </a:pr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92" name="Rectangle 257">
              <a:extLst>
                <a:ext uri="{FF2B5EF4-FFF2-40B4-BE49-F238E27FC236}">
                  <a16:creationId xmlns:a16="http://schemas.microsoft.com/office/drawing/2014/main" id="{7B29C431-0D4B-4D3E-AB05-BB042DE2439C}"/>
                </a:ext>
              </a:extLst>
            </p:cNvPr>
            <p:cNvSpPr>
              <a:spLocks noChangeArrowheads="1"/>
            </p:cNvSpPr>
            <p:nvPr/>
          </p:nvSpPr>
          <p:spPr bwMode="auto">
            <a:xfrm>
              <a:off x="-15580744" y="5263875"/>
              <a:ext cx="63500" cy="3702050"/>
            </a:xfrm>
            <a:prstGeom prst="rect">
              <a:avLst/>
            </a:pr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93" name="Rectangle 258">
              <a:extLst>
                <a:ext uri="{FF2B5EF4-FFF2-40B4-BE49-F238E27FC236}">
                  <a16:creationId xmlns:a16="http://schemas.microsoft.com/office/drawing/2014/main" id="{77E63FE8-25FD-4146-B564-F2EC2AC2FE1A}"/>
                </a:ext>
              </a:extLst>
            </p:cNvPr>
            <p:cNvSpPr>
              <a:spLocks noChangeArrowheads="1"/>
            </p:cNvSpPr>
            <p:nvPr/>
          </p:nvSpPr>
          <p:spPr bwMode="auto">
            <a:xfrm>
              <a:off x="-20390869" y="5263875"/>
              <a:ext cx="63500" cy="3702050"/>
            </a:xfrm>
            <a:prstGeom prst="rect">
              <a:avLst/>
            </a:pr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94" name="Freeform 259">
              <a:extLst>
                <a:ext uri="{FF2B5EF4-FFF2-40B4-BE49-F238E27FC236}">
                  <a16:creationId xmlns:a16="http://schemas.microsoft.com/office/drawing/2014/main" id="{C0D66A59-0EAE-4189-B594-4813D1CACA53}"/>
                </a:ext>
              </a:extLst>
            </p:cNvPr>
            <p:cNvSpPr>
              <a:spLocks/>
            </p:cNvSpPr>
            <p:nvPr/>
          </p:nvSpPr>
          <p:spPr bwMode="auto">
            <a:xfrm>
              <a:off x="-8495731" y="6183037"/>
              <a:ext cx="688975" cy="1466850"/>
            </a:xfrm>
            <a:custGeom>
              <a:avLst/>
              <a:gdLst>
                <a:gd name="T0" fmla="*/ 0 w 227"/>
                <a:gd name="T1" fmla="*/ 372 h 483"/>
                <a:gd name="T2" fmla="*/ 0 w 227"/>
                <a:gd name="T3" fmla="*/ 111 h 483"/>
                <a:gd name="T4" fmla="*/ 110 w 227"/>
                <a:gd name="T5" fmla="*/ 0 h 483"/>
                <a:gd name="T6" fmla="*/ 203 w 227"/>
                <a:gd name="T7" fmla="*/ 0 h 483"/>
                <a:gd name="T8" fmla="*/ 226 w 227"/>
                <a:gd name="T9" fmla="*/ 483 h 483"/>
                <a:gd name="T10" fmla="*/ 110 w 227"/>
                <a:gd name="T11" fmla="*/ 483 h 483"/>
                <a:gd name="T12" fmla="*/ 0 w 227"/>
                <a:gd name="T13" fmla="*/ 372 h 483"/>
              </a:gdLst>
              <a:ahLst/>
              <a:cxnLst>
                <a:cxn ang="0">
                  <a:pos x="T0" y="T1"/>
                </a:cxn>
                <a:cxn ang="0">
                  <a:pos x="T2" y="T3"/>
                </a:cxn>
                <a:cxn ang="0">
                  <a:pos x="T4" y="T5"/>
                </a:cxn>
                <a:cxn ang="0">
                  <a:pos x="T6" y="T7"/>
                </a:cxn>
                <a:cxn ang="0">
                  <a:pos x="T8" y="T9"/>
                </a:cxn>
                <a:cxn ang="0">
                  <a:pos x="T10" y="T11"/>
                </a:cxn>
                <a:cxn ang="0">
                  <a:pos x="T12" y="T13"/>
                </a:cxn>
              </a:cxnLst>
              <a:rect l="0" t="0" r="r" b="b"/>
              <a:pathLst>
                <a:path w="227" h="483">
                  <a:moveTo>
                    <a:pt x="0" y="372"/>
                  </a:moveTo>
                  <a:cubicBezTo>
                    <a:pt x="0" y="111"/>
                    <a:pt x="0" y="111"/>
                    <a:pt x="0" y="111"/>
                  </a:cubicBezTo>
                  <a:cubicBezTo>
                    <a:pt x="0" y="50"/>
                    <a:pt x="49" y="0"/>
                    <a:pt x="110" y="0"/>
                  </a:cubicBezTo>
                  <a:cubicBezTo>
                    <a:pt x="203" y="0"/>
                    <a:pt x="203" y="0"/>
                    <a:pt x="203" y="0"/>
                  </a:cubicBezTo>
                  <a:cubicBezTo>
                    <a:pt x="212" y="87"/>
                    <a:pt x="227" y="290"/>
                    <a:pt x="226" y="483"/>
                  </a:cubicBezTo>
                  <a:cubicBezTo>
                    <a:pt x="110" y="483"/>
                    <a:pt x="110" y="483"/>
                    <a:pt x="110" y="483"/>
                  </a:cubicBezTo>
                  <a:cubicBezTo>
                    <a:pt x="49" y="483"/>
                    <a:pt x="0" y="433"/>
                    <a:pt x="0" y="372"/>
                  </a:cubicBez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95" name="Freeform 260">
              <a:extLst>
                <a:ext uri="{FF2B5EF4-FFF2-40B4-BE49-F238E27FC236}">
                  <a16:creationId xmlns:a16="http://schemas.microsoft.com/office/drawing/2014/main" id="{99BFFF10-5CFE-4CC7-9D87-98994A21B42E}"/>
                </a:ext>
              </a:extLst>
            </p:cNvPr>
            <p:cNvSpPr>
              <a:spLocks/>
            </p:cNvSpPr>
            <p:nvPr/>
          </p:nvSpPr>
          <p:spPr bwMode="auto">
            <a:xfrm>
              <a:off x="-26731344" y="6036987"/>
              <a:ext cx="1492250" cy="1323975"/>
            </a:xfrm>
            <a:custGeom>
              <a:avLst/>
              <a:gdLst>
                <a:gd name="T0" fmla="*/ 313 w 492"/>
                <a:gd name="T1" fmla="*/ 0 h 436"/>
                <a:gd name="T2" fmla="*/ 375 w 492"/>
                <a:gd name="T3" fmla="*/ 28 h 436"/>
                <a:gd name="T4" fmla="*/ 0 w 492"/>
                <a:gd name="T5" fmla="*/ 436 h 436"/>
                <a:gd name="T6" fmla="*/ 313 w 492"/>
                <a:gd name="T7" fmla="*/ 0 h 436"/>
              </a:gdLst>
              <a:ahLst/>
              <a:cxnLst>
                <a:cxn ang="0">
                  <a:pos x="T0" y="T1"/>
                </a:cxn>
                <a:cxn ang="0">
                  <a:pos x="T2" y="T3"/>
                </a:cxn>
                <a:cxn ang="0">
                  <a:pos x="T4" y="T5"/>
                </a:cxn>
                <a:cxn ang="0">
                  <a:pos x="T6" y="T7"/>
                </a:cxn>
              </a:cxnLst>
              <a:rect l="0" t="0" r="r" b="b"/>
              <a:pathLst>
                <a:path w="492" h="436">
                  <a:moveTo>
                    <a:pt x="313" y="0"/>
                  </a:moveTo>
                  <a:cubicBezTo>
                    <a:pt x="337" y="2"/>
                    <a:pt x="358" y="10"/>
                    <a:pt x="375" y="28"/>
                  </a:cubicBezTo>
                  <a:cubicBezTo>
                    <a:pt x="492" y="145"/>
                    <a:pt x="404" y="398"/>
                    <a:pt x="0" y="436"/>
                  </a:cubicBezTo>
                  <a:cubicBezTo>
                    <a:pt x="66" y="200"/>
                    <a:pt x="217" y="64"/>
                    <a:pt x="313" y="0"/>
                  </a:cubicBezTo>
                  <a:close/>
                </a:path>
              </a:pathLst>
            </a:custGeom>
            <a:solidFill>
              <a:schemeClr val="accent2">
                <a:lumMod val="40000"/>
                <a:lumOff val="60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96" name="Freeform 261">
              <a:extLst>
                <a:ext uri="{FF2B5EF4-FFF2-40B4-BE49-F238E27FC236}">
                  <a16:creationId xmlns:a16="http://schemas.microsoft.com/office/drawing/2014/main" id="{68DD09D4-718B-4C71-9FD5-7BBF28C81A7C}"/>
                </a:ext>
              </a:extLst>
            </p:cNvPr>
            <p:cNvSpPr>
              <a:spLocks/>
            </p:cNvSpPr>
            <p:nvPr/>
          </p:nvSpPr>
          <p:spPr bwMode="auto">
            <a:xfrm>
              <a:off x="-21637057" y="8192812"/>
              <a:ext cx="8826500" cy="765175"/>
            </a:xfrm>
            <a:custGeom>
              <a:avLst/>
              <a:gdLst>
                <a:gd name="T0" fmla="*/ 2893 w 2911"/>
                <a:gd name="T1" fmla="*/ 107 h 252"/>
                <a:gd name="T2" fmla="*/ 2911 w 2911"/>
                <a:gd name="T3" fmla="*/ 252 h 252"/>
                <a:gd name="T4" fmla="*/ 0 w 2911"/>
                <a:gd name="T5" fmla="*/ 252 h 252"/>
                <a:gd name="T6" fmla="*/ 18 w 2911"/>
                <a:gd name="T7" fmla="*/ 107 h 252"/>
                <a:gd name="T8" fmla="*/ 8 w 2911"/>
                <a:gd name="T9" fmla="*/ 0 h 252"/>
                <a:gd name="T10" fmla="*/ 2893 w 2911"/>
                <a:gd name="T11" fmla="*/ 107 h 252"/>
              </a:gdLst>
              <a:ahLst/>
              <a:cxnLst>
                <a:cxn ang="0">
                  <a:pos x="T0" y="T1"/>
                </a:cxn>
                <a:cxn ang="0">
                  <a:pos x="T2" y="T3"/>
                </a:cxn>
                <a:cxn ang="0">
                  <a:pos x="T4" y="T5"/>
                </a:cxn>
                <a:cxn ang="0">
                  <a:pos x="T6" y="T7"/>
                </a:cxn>
                <a:cxn ang="0">
                  <a:pos x="T8" y="T9"/>
                </a:cxn>
                <a:cxn ang="0">
                  <a:pos x="T10" y="T11"/>
                </a:cxn>
              </a:cxnLst>
              <a:rect l="0" t="0" r="r" b="b"/>
              <a:pathLst>
                <a:path w="2911" h="252">
                  <a:moveTo>
                    <a:pt x="2893" y="107"/>
                  </a:moveTo>
                  <a:cubicBezTo>
                    <a:pt x="2893" y="157"/>
                    <a:pt x="2899" y="205"/>
                    <a:pt x="2911" y="252"/>
                  </a:cubicBezTo>
                  <a:cubicBezTo>
                    <a:pt x="1990" y="252"/>
                    <a:pt x="841" y="252"/>
                    <a:pt x="0" y="252"/>
                  </a:cubicBezTo>
                  <a:cubicBezTo>
                    <a:pt x="12" y="205"/>
                    <a:pt x="18" y="157"/>
                    <a:pt x="18" y="107"/>
                  </a:cubicBezTo>
                  <a:cubicBezTo>
                    <a:pt x="18" y="70"/>
                    <a:pt x="15" y="35"/>
                    <a:pt x="8" y="0"/>
                  </a:cubicBezTo>
                  <a:cubicBezTo>
                    <a:pt x="8" y="0"/>
                    <a:pt x="2893" y="70"/>
                    <a:pt x="2893" y="107"/>
                  </a:cubicBezTo>
                  <a:close/>
                </a:path>
              </a:pathLst>
            </a:cu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97" name="Freeform 262">
              <a:extLst>
                <a:ext uri="{FF2B5EF4-FFF2-40B4-BE49-F238E27FC236}">
                  <a16:creationId xmlns:a16="http://schemas.microsoft.com/office/drawing/2014/main" id="{FEF2846A-957C-4E85-97A4-CAE8DDA97993}"/>
                </a:ext>
              </a:extLst>
            </p:cNvPr>
            <p:cNvSpPr>
              <a:spLocks/>
            </p:cNvSpPr>
            <p:nvPr/>
          </p:nvSpPr>
          <p:spPr bwMode="auto">
            <a:xfrm>
              <a:off x="-9386319" y="8192812"/>
              <a:ext cx="1555750" cy="765175"/>
            </a:xfrm>
            <a:custGeom>
              <a:avLst/>
              <a:gdLst>
                <a:gd name="T0" fmla="*/ 513 w 513"/>
                <a:gd name="T1" fmla="*/ 0 h 252"/>
                <a:gd name="T2" fmla="*/ 413 w 513"/>
                <a:gd name="T3" fmla="*/ 252 h 252"/>
                <a:gd name="T4" fmla="*/ 0 w 513"/>
                <a:gd name="T5" fmla="*/ 252 h 252"/>
                <a:gd name="T6" fmla="*/ 18 w 513"/>
                <a:gd name="T7" fmla="*/ 107 h 252"/>
                <a:gd name="T8" fmla="*/ 8 w 513"/>
                <a:gd name="T9" fmla="*/ 0 h 252"/>
                <a:gd name="T10" fmla="*/ 513 w 513"/>
                <a:gd name="T11" fmla="*/ 0 h 252"/>
              </a:gdLst>
              <a:ahLst/>
              <a:cxnLst>
                <a:cxn ang="0">
                  <a:pos x="T0" y="T1"/>
                </a:cxn>
                <a:cxn ang="0">
                  <a:pos x="T2" y="T3"/>
                </a:cxn>
                <a:cxn ang="0">
                  <a:pos x="T4" y="T5"/>
                </a:cxn>
                <a:cxn ang="0">
                  <a:pos x="T6" y="T7"/>
                </a:cxn>
                <a:cxn ang="0">
                  <a:pos x="T8" y="T9"/>
                </a:cxn>
                <a:cxn ang="0">
                  <a:pos x="T10" y="T11"/>
                </a:cxn>
              </a:cxnLst>
              <a:rect l="0" t="0" r="r" b="b"/>
              <a:pathLst>
                <a:path w="513" h="252">
                  <a:moveTo>
                    <a:pt x="513" y="0"/>
                  </a:moveTo>
                  <a:cubicBezTo>
                    <a:pt x="501" y="144"/>
                    <a:pt x="473" y="252"/>
                    <a:pt x="413" y="252"/>
                  </a:cubicBezTo>
                  <a:cubicBezTo>
                    <a:pt x="387" y="252"/>
                    <a:pt x="236" y="252"/>
                    <a:pt x="0" y="252"/>
                  </a:cubicBezTo>
                  <a:cubicBezTo>
                    <a:pt x="12" y="205"/>
                    <a:pt x="18" y="157"/>
                    <a:pt x="18" y="107"/>
                  </a:cubicBezTo>
                  <a:cubicBezTo>
                    <a:pt x="18" y="70"/>
                    <a:pt x="15" y="35"/>
                    <a:pt x="8" y="0"/>
                  </a:cubicBezTo>
                  <a:lnTo>
                    <a:pt x="513" y="0"/>
                  </a:lnTo>
                  <a:close/>
                </a:path>
              </a:pathLst>
            </a:cu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98" name="Freeform 263">
              <a:extLst>
                <a:ext uri="{FF2B5EF4-FFF2-40B4-BE49-F238E27FC236}">
                  <a16:creationId xmlns:a16="http://schemas.microsoft.com/office/drawing/2014/main" id="{61891640-87EC-4C60-BF0C-0D2A5BD26C56}"/>
                </a:ext>
              </a:extLst>
            </p:cNvPr>
            <p:cNvSpPr>
              <a:spLocks/>
            </p:cNvSpPr>
            <p:nvPr/>
          </p:nvSpPr>
          <p:spPr bwMode="auto">
            <a:xfrm>
              <a:off x="-26825007" y="8192812"/>
              <a:ext cx="1765300" cy="842963"/>
            </a:xfrm>
            <a:custGeom>
              <a:avLst/>
              <a:gdLst>
                <a:gd name="T0" fmla="*/ 574 w 582"/>
                <a:gd name="T1" fmla="*/ 0 h 278"/>
                <a:gd name="T2" fmla="*/ 564 w 582"/>
                <a:gd name="T3" fmla="*/ 107 h 278"/>
                <a:gd name="T4" fmla="*/ 582 w 582"/>
                <a:gd name="T5" fmla="*/ 252 h 278"/>
                <a:gd name="T6" fmla="*/ 575 w 582"/>
                <a:gd name="T7" fmla="*/ 252 h 278"/>
                <a:gd name="T8" fmla="*/ 11 w 582"/>
                <a:gd name="T9" fmla="*/ 128 h 278"/>
                <a:gd name="T10" fmla="*/ 0 w 582"/>
                <a:gd name="T11" fmla="*/ 0 h 278"/>
                <a:gd name="T12" fmla="*/ 574 w 582"/>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582" h="278">
                  <a:moveTo>
                    <a:pt x="574" y="0"/>
                  </a:moveTo>
                  <a:cubicBezTo>
                    <a:pt x="568" y="35"/>
                    <a:pt x="564" y="70"/>
                    <a:pt x="564" y="107"/>
                  </a:cubicBezTo>
                  <a:cubicBezTo>
                    <a:pt x="564" y="157"/>
                    <a:pt x="571" y="205"/>
                    <a:pt x="582" y="252"/>
                  </a:cubicBezTo>
                  <a:cubicBezTo>
                    <a:pt x="580" y="252"/>
                    <a:pt x="577" y="252"/>
                    <a:pt x="575" y="252"/>
                  </a:cubicBezTo>
                  <a:cubicBezTo>
                    <a:pt x="249" y="252"/>
                    <a:pt x="47" y="278"/>
                    <a:pt x="11" y="128"/>
                  </a:cubicBezTo>
                  <a:cubicBezTo>
                    <a:pt x="5" y="83"/>
                    <a:pt x="2" y="41"/>
                    <a:pt x="0" y="0"/>
                  </a:cubicBezTo>
                  <a:lnTo>
                    <a:pt x="574" y="0"/>
                  </a:lnTo>
                  <a:close/>
                </a:path>
              </a:pathLst>
            </a:cu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899" name="Freeform 264">
              <a:extLst>
                <a:ext uri="{FF2B5EF4-FFF2-40B4-BE49-F238E27FC236}">
                  <a16:creationId xmlns:a16="http://schemas.microsoft.com/office/drawing/2014/main" id="{C9AA6C9B-426E-45CD-BF78-9C7036D33672}"/>
                </a:ext>
              </a:extLst>
            </p:cNvPr>
            <p:cNvSpPr>
              <a:spLocks/>
            </p:cNvSpPr>
            <p:nvPr/>
          </p:nvSpPr>
          <p:spPr bwMode="auto">
            <a:xfrm>
              <a:off x="-20468657" y="3284262"/>
              <a:ext cx="8947150" cy="2058988"/>
            </a:xfrm>
            <a:custGeom>
              <a:avLst/>
              <a:gdLst>
                <a:gd name="T0" fmla="*/ 2951 w 2951"/>
                <a:gd name="T1" fmla="*/ 501 h 678"/>
                <a:gd name="T2" fmla="*/ 768 w 2951"/>
                <a:gd name="T3" fmla="*/ 81 h 678"/>
                <a:gd name="T4" fmla="*/ 15 w 2951"/>
                <a:gd name="T5" fmla="*/ 627 h 678"/>
                <a:gd name="T6" fmla="*/ 2951 w 2951"/>
                <a:gd name="T7" fmla="*/ 501 h 678"/>
              </a:gdLst>
              <a:ahLst/>
              <a:cxnLst>
                <a:cxn ang="0">
                  <a:pos x="T0" y="T1"/>
                </a:cxn>
                <a:cxn ang="0">
                  <a:pos x="T2" y="T3"/>
                </a:cxn>
                <a:cxn ang="0">
                  <a:pos x="T4" y="T5"/>
                </a:cxn>
                <a:cxn ang="0">
                  <a:pos x="T6" y="T7"/>
                </a:cxn>
              </a:cxnLst>
              <a:rect l="0" t="0" r="r" b="b"/>
              <a:pathLst>
                <a:path w="2951" h="678">
                  <a:moveTo>
                    <a:pt x="2951" y="501"/>
                  </a:moveTo>
                  <a:cubicBezTo>
                    <a:pt x="2951" y="501"/>
                    <a:pt x="2383" y="0"/>
                    <a:pt x="768" y="81"/>
                  </a:cubicBezTo>
                  <a:cubicBezTo>
                    <a:pt x="0" y="575"/>
                    <a:pt x="15" y="627"/>
                    <a:pt x="15" y="627"/>
                  </a:cubicBezTo>
                  <a:cubicBezTo>
                    <a:pt x="15" y="627"/>
                    <a:pt x="2627" y="678"/>
                    <a:pt x="2951" y="501"/>
                  </a:cubicBezTo>
                  <a:close/>
                </a:path>
              </a:pathLst>
            </a:custGeom>
            <a:solidFill>
              <a:schemeClr val="accent2">
                <a:lumMod val="60000"/>
                <a:lumOff val="40000"/>
              </a:schemeClr>
            </a:solidFill>
            <a:ln>
              <a:noFill/>
            </a:ln>
          </p:spPr>
          <p:txBody>
            <a:bodyPr vert="horz" wrap="square" lIns="91440" tIns="45721" rIns="91440" bIns="45721" numCol="1" anchor="t" anchorCtr="0" compatLnSpc="1">
              <a:prstTxWarp prst="textNoShape">
                <a:avLst/>
              </a:prstTxWarp>
            </a:bodyPr>
            <a:lstStyle/>
            <a:p>
              <a:endParaRPr lang="en-IN" sz="1801"/>
            </a:p>
          </p:txBody>
        </p:sp>
      </p:grpSp>
      <p:grpSp>
        <p:nvGrpSpPr>
          <p:cNvPr id="900" name="Group 899">
            <a:extLst>
              <a:ext uri="{FF2B5EF4-FFF2-40B4-BE49-F238E27FC236}">
                <a16:creationId xmlns:a16="http://schemas.microsoft.com/office/drawing/2014/main" id="{3CADF777-10F6-4225-9BCE-72C079D67240}"/>
              </a:ext>
            </a:extLst>
          </p:cNvPr>
          <p:cNvGrpSpPr/>
          <p:nvPr/>
        </p:nvGrpSpPr>
        <p:grpSpPr>
          <a:xfrm>
            <a:off x="5227551" y="4416263"/>
            <a:ext cx="897173" cy="445863"/>
            <a:chOff x="-16630650" y="704850"/>
            <a:chExt cx="13333412" cy="6626225"/>
          </a:xfrm>
        </p:grpSpPr>
        <p:sp>
          <p:nvSpPr>
            <p:cNvPr id="901" name="Freeform 268">
              <a:extLst>
                <a:ext uri="{FF2B5EF4-FFF2-40B4-BE49-F238E27FC236}">
                  <a16:creationId xmlns:a16="http://schemas.microsoft.com/office/drawing/2014/main" id="{B00B7D05-A5BA-4FD2-945F-1D61732AFDCB}"/>
                </a:ext>
              </a:extLst>
            </p:cNvPr>
            <p:cNvSpPr>
              <a:spLocks/>
            </p:cNvSpPr>
            <p:nvPr/>
          </p:nvSpPr>
          <p:spPr bwMode="auto">
            <a:xfrm>
              <a:off x="-16238538" y="3624263"/>
              <a:ext cx="12655550" cy="2498725"/>
            </a:xfrm>
            <a:custGeom>
              <a:avLst/>
              <a:gdLst>
                <a:gd name="T0" fmla="*/ 563 w 7972"/>
                <a:gd name="T1" fmla="*/ 383 h 1574"/>
                <a:gd name="T2" fmla="*/ 0 w 7972"/>
                <a:gd name="T3" fmla="*/ 983 h 1574"/>
                <a:gd name="T4" fmla="*/ 0 w 7972"/>
                <a:gd name="T5" fmla="*/ 1574 h 1574"/>
                <a:gd name="T6" fmla="*/ 5391 w 7972"/>
                <a:gd name="T7" fmla="*/ 1574 h 1574"/>
                <a:gd name="T8" fmla="*/ 7972 w 7972"/>
                <a:gd name="T9" fmla="*/ 1387 h 1574"/>
                <a:gd name="T10" fmla="*/ 7972 w 7972"/>
                <a:gd name="T11" fmla="*/ 809 h 1574"/>
                <a:gd name="T12" fmla="*/ 7070 w 7972"/>
                <a:gd name="T13" fmla="*/ 0 h 1574"/>
                <a:gd name="T14" fmla="*/ 563 w 7972"/>
                <a:gd name="T15" fmla="*/ 3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72" h="1574">
                  <a:moveTo>
                    <a:pt x="563" y="383"/>
                  </a:moveTo>
                  <a:lnTo>
                    <a:pt x="0" y="983"/>
                  </a:lnTo>
                  <a:lnTo>
                    <a:pt x="0" y="1574"/>
                  </a:lnTo>
                  <a:lnTo>
                    <a:pt x="5391" y="1574"/>
                  </a:lnTo>
                  <a:lnTo>
                    <a:pt x="7972" y="1387"/>
                  </a:lnTo>
                  <a:lnTo>
                    <a:pt x="7972" y="809"/>
                  </a:lnTo>
                  <a:lnTo>
                    <a:pt x="7070" y="0"/>
                  </a:lnTo>
                  <a:lnTo>
                    <a:pt x="563" y="383"/>
                  </a:lnTo>
                  <a:close/>
                </a:path>
              </a:pathLst>
            </a:custGeom>
            <a:solidFill>
              <a:schemeClr val="bg1">
                <a:lumMod val="50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02" name="Freeform 269">
              <a:extLst>
                <a:ext uri="{FF2B5EF4-FFF2-40B4-BE49-F238E27FC236}">
                  <a16:creationId xmlns:a16="http://schemas.microsoft.com/office/drawing/2014/main" id="{E2510999-6C1D-4371-ADC8-B57A21779C0B}"/>
                </a:ext>
              </a:extLst>
            </p:cNvPr>
            <p:cNvSpPr>
              <a:spLocks/>
            </p:cNvSpPr>
            <p:nvPr/>
          </p:nvSpPr>
          <p:spPr bwMode="auto">
            <a:xfrm>
              <a:off x="-16630650" y="704850"/>
              <a:ext cx="13333412" cy="5837238"/>
            </a:xfrm>
            <a:custGeom>
              <a:avLst/>
              <a:gdLst>
                <a:gd name="T0" fmla="*/ 4322 w 4396"/>
                <a:gd name="T1" fmla="*/ 1106 h 1923"/>
                <a:gd name="T2" fmla="*/ 3248 w 4396"/>
                <a:gd name="T3" fmla="*/ 0 h 1923"/>
                <a:gd name="T4" fmla="*/ 1662 w 4396"/>
                <a:gd name="T5" fmla="*/ 142 h 1923"/>
                <a:gd name="T6" fmla="*/ 928 w 4396"/>
                <a:gd name="T7" fmla="*/ 680 h 1923"/>
                <a:gd name="T8" fmla="*/ 204 w 4396"/>
                <a:gd name="T9" fmla="*/ 1114 h 1923"/>
                <a:gd name="T10" fmla="*/ 87 w 4396"/>
                <a:gd name="T11" fmla="*/ 1923 h 1923"/>
                <a:gd name="T12" fmla="*/ 199 w 4396"/>
                <a:gd name="T13" fmla="*/ 1921 h 1923"/>
                <a:gd name="T14" fmla="*/ 161 w 4396"/>
                <a:gd name="T15" fmla="*/ 1727 h 1923"/>
                <a:gd name="T16" fmla="*/ 674 w 4396"/>
                <a:gd name="T17" fmla="*/ 1215 h 1923"/>
                <a:gd name="T18" fmla="*/ 1186 w 4396"/>
                <a:gd name="T19" fmla="*/ 1727 h 1923"/>
                <a:gd name="T20" fmla="*/ 1155 w 4396"/>
                <a:gd name="T21" fmla="*/ 1902 h 1923"/>
                <a:gd name="T22" fmla="*/ 3196 w 4396"/>
                <a:gd name="T23" fmla="*/ 1863 h 1923"/>
                <a:gd name="T24" fmla="*/ 3167 w 4396"/>
                <a:gd name="T25" fmla="*/ 1687 h 1923"/>
                <a:gd name="T26" fmla="*/ 3711 w 4396"/>
                <a:gd name="T27" fmla="*/ 1143 h 1923"/>
                <a:gd name="T28" fmla="*/ 4255 w 4396"/>
                <a:gd name="T29" fmla="*/ 1687 h 1923"/>
                <a:gd name="T30" fmla="*/ 4232 w 4396"/>
                <a:gd name="T31" fmla="*/ 1843 h 1923"/>
                <a:gd name="T32" fmla="*/ 4289 w 4396"/>
                <a:gd name="T33" fmla="*/ 1842 h 1923"/>
                <a:gd name="T34" fmla="*/ 4322 w 4396"/>
                <a:gd name="T35" fmla="*/ 1106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6" h="1923">
                  <a:moveTo>
                    <a:pt x="4322" y="1106"/>
                  </a:moveTo>
                  <a:cubicBezTo>
                    <a:pt x="4228" y="538"/>
                    <a:pt x="3599" y="0"/>
                    <a:pt x="3248" y="0"/>
                  </a:cubicBezTo>
                  <a:cubicBezTo>
                    <a:pt x="2619" y="0"/>
                    <a:pt x="1883" y="44"/>
                    <a:pt x="1662" y="142"/>
                  </a:cubicBezTo>
                  <a:cubicBezTo>
                    <a:pt x="1423" y="247"/>
                    <a:pt x="928" y="680"/>
                    <a:pt x="928" y="680"/>
                  </a:cubicBezTo>
                  <a:cubicBezTo>
                    <a:pt x="928" y="680"/>
                    <a:pt x="283" y="999"/>
                    <a:pt x="204" y="1114"/>
                  </a:cubicBezTo>
                  <a:cubicBezTo>
                    <a:pt x="0" y="1411"/>
                    <a:pt x="87" y="1923"/>
                    <a:pt x="87" y="1923"/>
                  </a:cubicBezTo>
                  <a:cubicBezTo>
                    <a:pt x="199" y="1921"/>
                    <a:pt x="199" y="1921"/>
                    <a:pt x="199" y="1921"/>
                  </a:cubicBezTo>
                  <a:cubicBezTo>
                    <a:pt x="175" y="1861"/>
                    <a:pt x="161" y="1796"/>
                    <a:pt x="161" y="1727"/>
                  </a:cubicBezTo>
                  <a:cubicBezTo>
                    <a:pt x="161" y="1444"/>
                    <a:pt x="391" y="1215"/>
                    <a:pt x="674" y="1215"/>
                  </a:cubicBezTo>
                  <a:cubicBezTo>
                    <a:pt x="957" y="1215"/>
                    <a:pt x="1186" y="1444"/>
                    <a:pt x="1186" y="1727"/>
                  </a:cubicBezTo>
                  <a:cubicBezTo>
                    <a:pt x="1186" y="1789"/>
                    <a:pt x="1175" y="1848"/>
                    <a:pt x="1155" y="1902"/>
                  </a:cubicBezTo>
                  <a:cubicBezTo>
                    <a:pt x="3196" y="1863"/>
                    <a:pt x="3196" y="1863"/>
                    <a:pt x="3196" y="1863"/>
                  </a:cubicBezTo>
                  <a:cubicBezTo>
                    <a:pt x="3177" y="1808"/>
                    <a:pt x="3167" y="1749"/>
                    <a:pt x="3167" y="1687"/>
                  </a:cubicBezTo>
                  <a:cubicBezTo>
                    <a:pt x="3167" y="1386"/>
                    <a:pt x="3410" y="1143"/>
                    <a:pt x="3711" y="1143"/>
                  </a:cubicBezTo>
                  <a:cubicBezTo>
                    <a:pt x="4011" y="1143"/>
                    <a:pt x="4255" y="1386"/>
                    <a:pt x="4255" y="1687"/>
                  </a:cubicBezTo>
                  <a:cubicBezTo>
                    <a:pt x="4255" y="1741"/>
                    <a:pt x="4247" y="1794"/>
                    <a:pt x="4232" y="1843"/>
                  </a:cubicBezTo>
                  <a:cubicBezTo>
                    <a:pt x="4289" y="1842"/>
                    <a:pt x="4289" y="1842"/>
                    <a:pt x="4289" y="1842"/>
                  </a:cubicBezTo>
                  <a:cubicBezTo>
                    <a:pt x="4289" y="1842"/>
                    <a:pt x="4396" y="1554"/>
                    <a:pt x="4322" y="1106"/>
                  </a:cubicBezTo>
                  <a:close/>
                </a:path>
              </a:pathLst>
            </a:custGeom>
            <a:solidFill>
              <a:schemeClr val="bg1">
                <a:lumMod val="7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03" name="Oval 270">
              <a:extLst>
                <a:ext uri="{FF2B5EF4-FFF2-40B4-BE49-F238E27FC236}">
                  <a16:creationId xmlns:a16="http://schemas.microsoft.com/office/drawing/2014/main" id="{4A0C791A-6D78-4ED2-AFE2-A269B11FF060}"/>
                </a:ext>
              </a:extLst>
            </p:cNvPr>
            <p:cNvSpPr>
              <a:spLocks noChangeArrowheads="1"/>
            </p:cNvSpPr>
            <p:nvPr/>
          </p:nvSpPr>
          <p:spPr bwMode="auto">
            <a:xfrm>
              <a:off x="-15968663" y="4562475"/>
              <a:ext cx="2765425" cy="2768600"/>
            </a:xfrm>
            <a:prstGeom prst="ellipse">
              <a:avLst/>
            </a:pr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04" name="Oval 271">
              <a:extLst>
                <a:ext uri="{FF2B5EF4-FFF2-40B4-BE49-F238E27FC236}">
                  <a16:creationId xmlns:a16="http://schemas.microsoft.com/office/drawing/2014/main" id="{0D760F06-8D88-4B89-82B7-E040A92F5A26}"/>
                </a:ext>
              </a:extLst>
            </p:cNvPr>
            <p:cNvSpPr>
              <a:spLocks noChangeArrowheads="1"/>
            </p:cNvSpPr>
            <p:nvPr/>
          </p:nvSpPr>
          <p:spPr bwMode="auto">
            <a:xfrm>
              <a:off x="-6710363" y="4562475"/>
              <a:ext cx="2767012" cy="2768600"/>
            </a:xfrm>
            <a:prstGeom prst="ellipse">
              <a:avLst/>
            </a:pr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05" name="Oval 272">
              <a:extLst>
                <a:ext uri="{FF2B5EF4-FFF2-40B4-BE49-F238E27FC236}">
                  <a16:creationId xmlns:a16="http://schemas.microsoft.com/office/drawing/2014/main" id="{C07360E5-FF3C-47FA-AD67-B2963ECFE5D6}"/>
                </a:ext>
              </a:extLst>
            </p:cNvPr>
            <p:cNvSpPr>
              <a:spLocks noChangeArrowheads="1"/>
            </p:cNvSpPr>
            <p:nvPr/>
          </p:nvSpPr>
          <p:spPr bwMode="auto">
            <a:xfrm>
              <a:off x="-5897563" y="5376863"/>
              <a:ext cx="1141412" cy="1141413"/>
            </a:xfrm>
            <a:prstGeom prst="ellipse">
              <a:avLst/>
            </a:prstGeom>
            <a:solidFill>
              <a:srgbClr val="A7A9AC"/>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06" name="Oval 273">
              <a:extLst>
                <a:ext uri="{FF2B5EF4-FFF2-40B4-BE49-F238E27FC236}">
                  <a16:creationId xmlns:a16="http://schemas.microsoft.com/office/drawing/2014/main" id="{D0CF4032-8C23-47C1-9EBB-72CE4E55648E}"/>
                </a:ext>
              </a:extLst>
            </p:cNvPr>
            <p:cNvSpPr>
              <a:spLocks noChangeArrowheads="1"/>
            </p:cNvSpPr>
            <p:nvPr/>
          </p:nvSpPr>
          <p:spPr bwMode="auto">
            <a:xfrm>
              <a:off x="-15208250" y="5327650"/>
              <a:ext cx="1241425" cy="1241425"/>
            </a:xfrm>
            <a:prstGeom prst="ellipse">
              <a:avLst/>
            </a:prstGeom>
            <a:solidFill>
              <a:srgbClr val="A7A9AC"/>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07" name="Freeform 274">
              <a:extLst>
                <a:ext uri="{FF2B5EF4-FFF2-40B4-BE49-F238E27FC236}">
                  <a16:creationId xmlns:a16="http://schemas.microsoft.com/office/drawing/2014/main" id="{DD66C09E-B2EE-44DF-B655-663090902008}"/>
                </a:ext>
              </a:extLst>
            </p:cNvPr>
            <p:cNvSpPr>
              <a:spLocks/>
            </p:cNvSpPr>
            <p:nvPr/>
          </p:nvSpPr>
          <p:spPr bwMode="auto">
            <a:xfrm>
              <a:off x="-16348075" y="3856038"/>
              <a:ext cx="719137" cy="1092200"/>
            </a:xfrm>
            <a:custGeom>
              <a:avLst/>
              <a:gdLst>
                <a:gd name="T0" fmla="*/ 111 w 237"/>
                <a:gd name="T1" fmla="*/ 76 h 360"/>
                <a:gd name="T2" fmla="*/ 0 w 237"/>
                <a:gd name="T3" fmla="*/ 360 h 360"/>
                <a:gd name="T4" fmla="*/ 1 w 237"/>
                <a:gd name="T5" fmla="*/ 360 h 360"/>
                <a:gd name="T6" fmla="*/ 237 w 237"/>
                <a:gd name="T7" fmla="*/ 128 h 360"/>
                <a:gd name="T8" fmla="*/ 198 w 237"/>
                <a:gd name="T9" fmla="*/ 0 h 360"/>
                <a:gd name="T10" fmla="*/ 111 w 237"/>
                <a:gd name="T11" fmla="*/ 76 h 360"/>
              </a:gdLst>
              <a:ahLst/>
              <a:cxnLst>
                <a:cxn ang="0">
                  <a:pos x="T0" y="T1"/>
                </a:cxn>
                <a:cxn ang="0">
                  <a:pos x="T2" y="T3"/>
                </a:cxn>
                <a:cxn ang="0">
                  <a:pos x="T4" y="T5"/>
                </a:cxn>
                <a:cxn ang="0">
                  <a:pos x="T6" y="T7"/>
                </a:cxn>
                <a:cxn ang="0">
                  <a:pos x="T8" y="T9"/>
                </a:cxn>
                <a:cxn ang="0">
                  <a:pos x="T10" y="T11"/>
                </a:cxn>
              </a:cxnLst>
              <a:rect l="0" t="0" r="r" b="b"/>
              <a:pathLst>
                <a:path w="237" h="360">
                  <a:moveTo>
                    <a:pt x="111" y="76"/>
                  </a:moveTo>
                  <a:cubicBezTo>
                    <a:pt x="54" y="159"/>
                    <a:pt x="20" y="259"/>
                    <a:pt x="0" y="360"/>
                  </a:cubicBezTo>
                  <a:cubicBezTo>
                    <a:pt x="0" y="360"/>
                    <a:pt x="1" y="360"/>
                    <a:pt x="1" y="360"/>
                  </a:cubicBezTo>
                  <a:cubicBezTo>
                    <a:pt x="131" y="360"/>
                    <a:pt x="237" y="256"/>
                    <a:pt x="237" y="128"/>
                  </a:cubicBezTo>
                  <a:cubicBezTo>
                    <a:pt x="237" y="81"/>
                    <a:pt x="223" y="37"/>
                    <a:pt x="198" y="0"/>
                  </a:cubicBezTo>
                  <a:cubicBezTo>
                    <a:pt x="156" y="30"/>
                    <a:pt x="125" y="56"/>
                    <a:pt x="111" y="76"/>
                  </a:cubicBezTo>
                  <a:close/>
                </a:path>
              </a:pathLst>
            </a:custGeom>
            <a:solidFill>
              <a:schemeClr val="bg1">
                <a:lumMod val="9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08" name="Freeform 275">
              <a:extLst>
                <a:ext uri="{FF2B5EF4-FFF2-40B4-BE49-F238E27FC236}">
                  <a16:creationId xmlns:a16="http://schemas.microsoft.com/office/drawing/2014/main" id="{4DA4235A-A79D-4CE5-9C01-A8C141D5C3AC}"/>
                </a:ext>
              </a:extLst>
            </p:cNvPr>
            <p:cNvSpPr>
              <a:spLocks/>
            </p:cNvSpPr>
            <p:nvPr/>
          </p:nvSpPr>
          <p:spPr bwMode="auto">
            <a:xfrm>
              <a:off x="-16460787" y="5330825"/>
              <a:ext cx="446087" cy="1211263"/>
            </a:xfrm>
            <a:custGeom>
              <a:avLst/>
              <a:gdLst>
                <a:gd name="T0" fmla="*/ 143 w 147"/>
                <a:gd name="T1" fmla="*/ 397 h 399"/>
                <a:gd name="T2" fmla="*/ 105 w 147"/>
                <a:gd name="T3" fmla="*/ 203 h 399"/>
                <a:gd name="T4" fmla="*/ 147 w 147"/>
                <a:gd name="T5" fmla="*/ 1 h 399"/>
                <a:gd name="T6" fmla="*/ 19 w 147"/>
                <a:gd name="T7" fmla="*/ 0 h 399"/>
                <a:gd name="T8" fmla="*/ 31 w 147"/>
                <a:gd name="T9" fmla="*/ 399 h 399"/>
                <a:gd name="T10" fmla="*/ 143 w 147"/>
                <a:gd name="T11" fmla="*/ 397 h 399"/>
              </a:gdLst>
              <a:ahLst/>
              <a:cxnLst>
                <a:cxn ang="0">
                  <a:pos x="T0" y="T1"/>
                </a:cxn>
                <a:cxn ang="0">
                  <a:pos x="T2" y="T3"/>
                </a:cxn>
                <a:cxn ang="0">
                  <a:pos x="T4" y="T5"/>
                </a:cxn>
                <a:cxn ang="0">
                  <a:pos x="T6" y="T7"/>
                </a:cxn>
                <a:cxn ang="0">
                  <a:pos x="T8" y="T9"/>
                </a:cxn>
                <a:cxn ang="0">
                  <a:pos x="T10" y="T11"/>
                </a:cxn>
              </a:cxnLst>
              <a:rect l="0" t="0" r="r" b="b"/>
              <a:pathLst>
                <a:path w="147" h="399">
                  <a:moveTo>
                    <a:pt x="143" y="397"/>
                  </a:moveTo>
                  <a:cubicBezTo>
                    <a:pt x="119" y="337"/>
                    <a:pt x="105" y="272"/>
                    <a:pt x="105" y="203"/>
                  </a:cubicBezTo>
                  <a:cubicBezTo>
                    <a:pt x="105" y="131"/>
                    <a:pt x="120" y="63"/>
                    <a:pt x="147" y="1"/>
                  </a:cubicBezTo>
                  <a:cubicBezTo>
                    <a:pt x="94" y="0"/>
                    <a:pt x="51" y="0"/>
                    <a:pt x="19" y="0"/>
                  </a:cubicBezTo>
                  <a:cubicBezTo>
                    <a:pt x="0" y="213"/>
                    <a:pt x="31" y="399"/>
                    <a:pt x="31" y="399"/>
                  </a:cubicBezTo>
                  <a:lnTo>
                    <a:pt x="143" y="397"/>
                  </a:lnTo>
                  <a:close/>
                </a:path>
              </a:pathLst>
            </a:custGeom>
            <a:solidFill>
              <a:schemeClr val="bg1">
                <a:lumMod val="6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09" name="Freeform 276">
              <a:extLst>
                <a:ext uri="{FF2B5EF4-FFF2-40B4-BE49-F238E27FC236}">
                  <a16:creationId xmlns:a16="http://schemas.microsoft.com/office/drawing/2014/main" id="{45E374AB-C7BA-4171-A028-7A87AFE0A4C6}"/>
                </a:ext>
              </a:extLst>
            </p:cNvPr>
            <p:cNvSpPr>
              <a:spLocks/>
            </p:cNvSpPr>
            <p:nvPr/>
          </p:nvSpPr>
          <p:spPr bwMode="auto">
            <a:xfrm>
              <a:off x="-13154025" y="5257800"/>
              <a:ext cx="6229350" cy="1220788"/>
            </a:xfrm>
            <a:custGeom>
              <a:avLst/>
              <a:gdLst>
                <a:gd name="T0" fmla="*/ 0 w 2054"/>
                <a:gd name="T1" fmla="*/ 28 h 402"/>
                <a:gd name="T2" fmla="*/ 40 w 2054"/>
                <a:gd name="T3" fmla="*/ 227 h 402"/>
                <a:gd name="T4" fmla="*/ 9 w 2054"/>
                <a:gd name="T5" fmla="*/ 402 h 402"/>
                <a:gd name="T6" fmla="*/ 2050 w 2054"/>
                <a:gd name="T7" fmla="*/ 363 h 402"/>
                <a:gd name="T8" fmla="*/ 2021 w 2054"/>
                <a:gd name="T9" fmla="*/ 187 h 402"/>
                <a:gd name="T10" fmla="*/ 2054 w 2054"/>
                <a:gd name="T11" fmla="*/ 0 h 402"/>
                <a:gd name="T12" fmla="*/ 0 w 2054"/>
                <a:gd name="T13" fmla="*/ 28 h 402"/>
              </a:gdLst>
              <a:ahLst/>
              <a:cxnLst>
                <a:cxn ang="0">
                  <a:pos x="T0" y="T1"/>
                </a:cxn>
                <a:cxn ang="0">
                  <a:pos x="T2" y="T3"/>
                </a:cxn>
                <a:cxn ang="0">
                  <a:pos x="T4" y="T5"/>
                </a:cxn>
                <a:cxn ang="0">
                  <a:pos x="T6" y="T7"/>
                </a:cxn>
                <a:cxn ang="0">
                  <a:pos x="T8" y="T9"/>
                </a:cxn>
                <a:cxn ang="0">
                  <a:pos x="T10" y="T11"/>
                </a:cxn>
                <a:cxn ang="0">
                  <a:pos x="T12" y="T13"/>
                </a:cxn>
              </a:cxnLst>
              <a:rect l="0" t="0" r="r" b="b"/>
              <a:pathLst>
                <a:path w="2054" h="402">
                  <a:moveTo>
                    <a:pt x="0" y="28"/>
                  </a:moveTo>
                  <a:cubicBezTo>
                    <a:pt x="26" y="90"/>
                    <a:pt x="40" y="157"/>
                    <a:pt x="40" y="227"/>
                  </a:cubicBezTo>
                  <a:cubicBezTo>
                    <a:pt x="40" y="289"/>
                    <a:pt x="29" y="348"/>
                    <a:pt x="9" y="402"/>
                  </a:cubicBezTo>
                  <a:cubicBezTo>
                    <a:pt x="2050" y="363"/>
                    <a:pt x="2050" y="363"/>
                    <a:pt x="2050" y="363"/>
                  </a:cubicBezTo>
                  <a:cubicBezTo>
                    <a:pt x="2031" y="308"/>
                    <a:pt x="2021" y="249"/>
                    <a:pt x="2021" y="187"/>
                  </a:cubicBezTo>
                  <a:cubicBezTo>
                    <a:pt x="2021" y="121"/>
                    <a:pt x="2033" y="58"/>
                    <a:pt x="2054" y="0"/>
                  </a:cubicBezTo>
                  <a:cubicBezTo>
                    <a:pt x="1400" y="22"/>
                    <a:pt x="623" y="28"/>
                    <a:pt x="0" y="28"/>
                  </a:cubicBezTo>
                  <a:close/>
                </a:path>
              </a:pathLst>
            </a:custGeom>
            <a:solidFill>
              <a:schemeClr val="bg1">
                <a:lumMod val="6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10" name="Freeform 277">
              <a:extLst>
                <a:ext uri="{FF2B5EF4-FFF2-40B4-BE49-F238E27FC236}">
                  <a16:creationId xmlns:a16="http://schemas.microsoft.com/office/drawing/2014/main" id="{B4E9FC7B-ED85-41CC-9E91-A61E6B357EBA}"/>
                </a:ext>
              </a:extLst>
            </p:cNvPr>
            <p:cNvSpPr>
              <a:spLocks/>
            </p:cNvSpPr>
            <p:nvPr/>
          </p:nvSpPr>
          <p:spPr bwMode="auto">
            <a:xfrm>
              <a:off x="-3906838" y="5008563"/>
              <a:ext cx="463550" cy="1290638"/>
            </a:xfrm>
            <a:custGeom>
              <a:avLst/>
              <a:gdLst>
                <a:gd name="T0" fmla="*/ 0 w 153"/>
                <a:gd name="T1" fmla="*/ 21 h 425"/>
                <a:gd name="T2" fmla="*/ 60 w 153"/>
                <a:gd name="T3" fmla="*/ 269 h 425"/>
                <a:gd name="T4" fmla="*/ 37 w 153"/>
                <a:gd name="T5" fmla="*/ 425 h 425"/>
                <a:gd name="T6" fmla="*/ 94 w 153"/>
                <a:gd name="T7" fmla="*/ 424 h 425"/>
                <a:gd name="T8" fmla="*/ 153 w 153"/>
                <a:gd name="T9" fmla="*/ 0 h 425"/>
                <a:gd name="T10" fmla="*/ 0 w 153"/>
                <a:gd name="T11" fmla="*/ 21 h 425"/>
              </a:gdLst>
              <a:ahLst/>
              <a:cxnLst>
                <a:cxn ang="0">
                  <a:pos x="T0" y="T1"/>
                </a:cxn>
                <a:cxn ang="0">
                  <a:pos x="T2" y="T3"/>
                </a:cxn>
                <a:cxn ang="0">
                  <a:pos x="T4" y="T5"/>
                </a:cxn>
                <a:cxn ang="0">
                  <a:pos x="T6" y="T7"/>
                </a:cxn>
                <a:cxn ang="0">
                  <a:pos x="T8" y="T9"/>
                </a:cxn>
                <a:cxn ang="0">
                  <a:pos x="T10" y="T11"/>
                </a:cxn>
              </a:cxnLst>
              <a:rect l="0" t="0" r="r" b="b"/>
              <a:pathLst>
                <a:path w="153" h="425">
                  <a:moveTo>
                    <a:pt x="0" y="21"/>
                  </a:moveTo>
                  <a:cubicBezTo>
                    <a:pt x="38" y="95"/>
                    <a:pt x="60" y="179"/>
                    <a:pt x="60" y="269"/>
                  </a:cubicBezTo>
                  <a:cubicBezTo>
                    <a:pt x="60" y="323"/>
                    <a:pt x="52" y="376"/>
                    <a:pt x="37" y="425"/>
                  </a:cubicBezTo>
                  <a:cubicBezTo>
                    <a:pt x="94" y="424"/>
                    <a:pt x="94" y="424"/>
                    <a:pt x="94" y="424"/>
                  </a:cubicBezTo>
                  <a:cubicBezTo>
                    <a:pt x="94" y="424"/>
                    <a:pt x="153" y="265"/>
                    <a:pt x="153" y="0"/>
                  </a:cubicBezTo>
                  <a:cubicBezTo>
                    <a:pt x="109" y="7"/>
                    <a:pt x="57" y="14"/>
                    <a:pt x="0" y="21"/>
                  </a:cubicBezTo>
                  <a:close/>
                </a:path>
              </a:pathLst>
            </a:custGeom>
            <a:solidFill>
              <a:schemeClr val="bg1">
                <a:lumMod val="6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11" name="Freeform 278">
              <a:extLst>
                <a:ext uri="{FF2B5EF4-FFF2-40B4-BE49-F238E27FC236}">
                  <a16:creationId xmlns:a16="http://schemas.microsoft.com/office/drawing/2014/main" id="{C51FD30D-946F-45D1-92BB-A91F850B09A9}"/>
                </a:ext>
              </a:extLst>
            </p:cNvPr>
            <p:cNvSpPr>
              <a:spLocks/>
            </p:cNvSpPr>
            <p:nvPr/>
          </p:nvSpPr>
          <p:spPr bwMode="auto">
            <a:xfrm>
              <a:off x="-3800475" y="3609975"/>
              <a:ext cx="323850" cy="773113"/>
            </a:xfrm>
            <a:custGeom>
              <a:avLst/>
              <a:gdLst>
                <a:gd name="T0" fmla="*/ 0 w 107"/>
                <a:gd name="T1" fmla="*/ 115 h 255"/>
                <a:gd name="T2" fmla="*/ 107 w 107"/>
                <a:gd name="T3" fmla="*/ 255 h 255"/>
                <a:gd name="T4" fmla="*/ 92 w 107"/>
                <a:gd name="T5" fmla="*/ 149 h 255"/>
                <a:gd name="T6" fmla="*/ 55 w 107"/>
                <a:gd name="T7" fmla="*/ 0 h 255"/>
                <a:gd name="T8" fmla="*/ 0 w 107"/>
                <a:gd name="T9" fmla="*/ 115 h 255"/>
              </a:gdLst>
              <a:ahLst/>
              <a:cxnLst>
                <a:cxn ang="0">
                  <a:pos x="T0" y="T1"/>
                </a:cxn>
                <a:cxn ang="0">
                  <a:pos x="T2" y="T3"/>
                </a:cxn>
                <a:cxn ang="0">
                  <a:pos x="T4" y="T5"/>
                </a:cxn>
                <a:cxn ang="0">
                  <a:pos x="T6" y="T7"/>
                </a:cxn>
                <a:cxn ang="0">
                  <a:pos x="T8" y="T9"/>
                </a:cxn>
              </a:cxnLst>
              <a:rect l="0" t="0" r="r" b="b"/>
              <a:pathLst>
                <a:path w="107" h="255">
                  <a:moveTo>
                    <a:pt x="0" y="115"/>
                  </a:moveTo>
                  <a:cubicBezTo>
                    <a:pt x="0" y="182"/>
                    <a:pt x="45" y="238"/>
                    <a:pt x="107" y="255"/>
                  </a:cubicBezTo>
                  <a:cubicBezTo>
                    <a:pt x="103" y="221"/>
                    <a:pt x="98" y="185"/>
                    <a:pt x="92" y="149"/>
                  </a:cubicBezTo>
                  <a:cubicBezTo>
                    <a:pt x="84" y="99"/>
                    <a:pt x="71" y="49"/>
                    <a:pt x="55" y="0"/>
                  </a:cubicBezTo>
                  <a:cubicBezTo>
                    <a:pt x="22" y="27"/>
                    <a:pt x="0" y="68"/>
                    <a:pt x="0" y="115"/>
                  </a:cubicBezTo>
                  <a:close/>
                </a:path>
              </a:pathLst>
            </a:custGeom>
            <a:solidFill>
              <a:schemeClr val="accent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12" name="Freeform 279">
              <a:extLst>
                <a:ext uri="{FF2B5EF4-FFF2-40B4-BE49-F238E27FC236}">
                  <a16:creationId xmlns:a16="http://schemas.microsoft.com/office/drawing/2014/main" id="{40402320-7DC7-43A3-9B4B-E6EBCA48EC4A}"/>
                </a:ext>
              </a:extLst>
            </p:cNvPr>
            <p:cNvSpPr>
              <a:spLocks/>
            </p:cNvSpPr>
            <p:nvPr/>
          </p:nvSpPr>
          <p:spPr bwMode="auto">
            <a:xfrm>
              <a:off x="-13293725" y="990600"/>
              <a:ext cx="8118475" cy="1927225"/>
            </a:xfrm>
            <a:custGeom>
              <a:avLst/>
              <a:gdLst>
                <a:gd name="T0" fmla="*/ 591 w 2677"/>
                <a:gd name="T1" fmla="*/ 105 h 635"/>
                <a:gd name="T2" fmla="*/ 0 w 2677"/>
                <a:gd name="T3" fmla="*/ 604 h 635"/>
                <a:gd name="T4" fmla="*/ 2677 w 2677"/>
                <a:gd name="T5" fmla="*/ 490 h 635"/>
                <a:gd name="T6" fmla="*/ 1938 w 2677"/>
                <a:gd name="T7" fmla="*/ 0 h 635"/>
                <a:gd name="T8" fmla="*/ 591 w 2677"/>
                <a:gd name="T9" fmla="*/ 105 h 635"/>
              </a:gdLst>
              <a:ahLst/>
              <a:cxnLst>
                <a:cxn ang="0">
                  <a:pos x="T0" y="T1"/>
                </a:cxn>
                <a:cxn ang="0">
                  <a:pos x="T2" y="T3"/>
                </a:cxn>
                <a:cxn ang="0">
                  <a:pos x="T4" y="T5"/>
                </a:cxn>
                <a:cxn ang="0">
                  <a:pos x="T6" y="T7"/>
                </a:cxn>
                <a:cxn ang="0">
                  <a:pos x="T8" y="T9"/>
                </a:cxn>
              </a:cxnLst>
              <a:rect l="0" t="0" r="r" b="b"/>
              <a:pathLst>
                <a:path w="2677" h="635">
                  <a:moveTo>
                    <a:pt x="591" y="105"/>
                  </a:moveTo>
                  <a:cubicBezTo>
                    <a:pt x="591" y="105"/>
                    <a:pt x="35" y="477"/>
                    <a:pt x="0" y="604"/>
                  </a:cubicBezTo>
                  <a:cubicBezTo>
                    <a:pt x="289" y="604"/>
                    <a:pt x="2257" y="635"/>
                    <a:pt x="2677" y="490"/>
                  </a:cubicBezTo>
                  <a:cubicBezTo>
                    <a:pt x="2532" y="324"/>
                    <a:pt x="2227" y="0"/>
                    <a:pt x="1938" y="0"/>
                  </a:cubicBezTo>
                  <a:cubicBezTo>
                    <a:pt x="1531" y="0"/>
                    <a:pt x="834" y="35"/>
                    <a:pt x="591" y="105"/>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13" name="Freeform 280">
              <a:extLst>
                <a:ext uri="{FF2B5EF4-FFF2-40B4-BE49-F238E27FC236}">
                  <a16:creationId xmlns:a16="http://schemas.microsoft.com/office/drawing/2014/main" id="{8ADBF66C-4109-41E9-9F50-D71699A0D78C}"/>
                </a:ext>
              </a:extLst>
            </p:cNvPr>
            <p:cNvSpPr>
              <a:spLocks/>
            </p:cNvSpPr>
            <p:nvPr/>
          </p:nvSpPr>
          <p:spPr bwMode="auto">
            <a:xfrm>
              <a:off x="-6315075" y="823913"/>
              <a:ext cx="1898650" cy="1392238"/>
            </a:xfrm>
            <a:custGeom>
              <a:avLst/>
              <a:gdLst>
                <a:gd name="T0" fmla="*/ 31 w 626"/>
                <a:gd name="T1" fmla="*/ 0 h 459"/>
                <a:gd name="T2" fmla="*/ 9 w 626"/>
                <a:gd name="T3" fmla="*/ 55 h 459"/>
                <a:gd name="T4" fmla="*/ 626 w 626"/>
                <a:gd name="T5" fmla="*/ 459 h 459"/>
                <a:gd name="T6" fmla="*/ 31 w 626"/>
                <a:gd name="T7" fmla="*/ 0 h 459"/>
              </a:gdLst>
              <a:ahLst/>
              <a:cxnLst>
                <a:cxn ang="0">
                  <a:pos x="T0" y="T1"/>
                </a:cxn>
                <a:cxn ang="0">
                  <a:pos x="T2" y="T3"/>
                </a:cxn>
                <a:cxn ang="0">
                  <a:pos x="T4" y="T5"/>
                </a:cxn>
                <a:cxn ang="0">
                  <a:pos x="T6" y="T7"/>
                </a:cxn>
              </a:cxnLst>
              <a:rect l="0" t="0" r="r" b="b"/>
              <a:pathLst>
                <a:path w="626" h="459">
                  <a:moveTo>
                    <a:pt x="31" y="0"/>
                  </a:moveTo>
                  <a:cubicBezTo>
                    <a:pt x="13" y="15"/>
                    <a:pt x="0" y="34"/>
                    <a:pt x="9" y="55"/>
                  </a:cubicBezTo>
                  <a:cubicBezTo>
                    <a:pt x="29" y="104"/>
                    <a:pt x="386" y="425"/>
                    <a:pt x="626" y="459"/>
                  </a:cubicBezTo>
                  <a:cubicBezTo>
                    <a:pt x="449" y="242"/>
                    <a:pt x="224" y="72"/>
                    <a:pt x="31" y="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14" name="Rectangle 281">
              <a:extLst>
                <a:ext uri="{FF2B5EF4-FFF2-40B4-BE49-F238E27FC236}">
                  <a16:creationId xmlns:a16="http://schemas.microsoft.com/office/drawing/2014/main" id="{E5172692-2FA2-4BA5-87D2-0F5B5267A78F}"/>
                </a:ext>
              </a:extLst>
            </p:cNvPr>
            <p:cNvSpPr>
              <a:spLocks noChangeArrowheads="1"/>
            </p:cNvSpPr>
            <p:nvPr/>
          </p:nvSpPr>
          <p:spPr bwMode="auto">
            <a:xfrm>
              <a:off x="-9153525" y="911225"/>
              <a:ext cx="53975" cy="2389188"/>
            </a:xfrm>
            <a:prstGeom prst="rect">
              <a:avLst/>
            </a:prstGeom>
            <a:solidFill>
              <a:schemeClr val="bg1">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915" name="Group 914">
            <a:extLst>
              <a:ext uri="{FF2B5EF4-FFF2-40B4-BE49-F238E27FC236}">
                <a16:creationId xmlns:a16="http://schemas.microsoft.com/office/drawing/2014/main" id="{61F13F3E-F27B-4D12-B530-F20922FDD5E6}"/>
              </a:ext>
            </a:extLst>
          </p:cNvPr>
          <p:cNvGrpSpPr/>
          <p:nvPr/>
        </p:nvGrpSpPr>
        <p:grpSpPr>
          <a:xfrm flipH="1">
            <a:off x="4947721" y="5209360"/>
            <a:ext cx="897173" cy="445863"/>
            <a:chOff x="-16630650" y="704850"/>
            <a:chExt cx="13333412" cy="6626225"/>
          </a:xfrm>
        </p:grpSpPr>
        <p:sp>
          <p:nvSpPr>
            <p:cNvPr id="916" name="Freeform 268">
              <a:extLst>
                <a:ext uri="{FF2B5EF4-FFF2-40B4-BE49-F238E27FC236}">
                  <a16:creationId xmlns:a16="http://schemas.microsoft.com/office/drawing/2014/main" id="{E445549A-C73A-4A62-B892-4A7ED337D427}"/>
                </a:ext>
              </a:extLst>
            </p:cNvPr>
            <p:cNvSpPr>
              <a:spLocks/>
            </p:cNvSpPr>
            <p:nvPr/>
          </p:nvSpPr>
          <p:spPr bwMode="auto">
            <a:xfrm>
              <a:off x="-16238538" y="3624263"/>
              <a:ext cx="12655550" cy="2498725"/>
            </a:xfrm>
            <a:custGeom>
              <a:avLst/>
              <a:gdLst>
                <a:gd name="T0" fmla="*/ 563 w 7972"/>
                <a:gd name="T1" fmla="*/ 383 h 1574"/>
                <a:gd name="T2" fmla="*/ 0 w 7972"/>
                <a:gd name="T3" fmla="*/ 983 h 1574"/>
                <a:gd name="T4" fmla="*/ 0 w 7972"/>
                <a:gd name="T5" fmla="*/ 1574 h 1574"/>
                <a:gd name="T6" fmla="*/ 5391 w 7972"/>
                <a:gd name="T7" fmla="*/ 1574 h 1574"/>
                <a:gd name="T8" fmla="*/ 7972 w 7972"/>
                <a:gd name="T9" fmla="*/ 1387 h 1574"/>
                <a:gd name="T10" fmla="*/ 7972 w 7972"/>
                <a:gd name="T11" fmla="*/ 809 h 1574"/>
                <a:gd name="T12" fmla="*/ 7070 w 7972"/>
                <a:gd name="T13" fmla="*/ 0 h 1574"/>
                <a:gd name="T14" fmla="*/ 563 w 7972"/>
                <a:gd name="T15" fmla="*/ 3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72" h="1574">
                  <a:moveTo>
                    <a:pt x="563" y="383"/>
                  </a:moveTo>
                  <a:lnTo>
                    <a:pt x="0" y="983"/>
                  </a:lnTo>
                  <a:lnTo>
                    <a:pt x="0" y="1574"/>
                  </a:lnTo>
                  <a:lnTo>
                    <a:pt x="5391" y="1574"/>
                  </a:lnTo>
                  <a:lnTo>
                    <a:pt x="7972" y="1387"/>
                  </a:lnTo>
                  <a:lnTo>
                    <a:pt x="7972" y="809"/>
                  </a:lnTo>
                  <a:lnTo>
                    <a:pt x="7070" y="0"/>
                  </a:lnTo>
                  <a:lnTo>
                    <a:pt x="563" y="383"/>
                  </a:lnTo>
                  <a:close/>
                </a:path>
              </a:pathLst>
            </a:custGeom>
            <a:solidFill>
              <a:schemeClr val="tx1">
                <a:lumMod val="85000"/>
                <a:lumOff val="1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17" name="Freeform 269">
              <a:extLst>
                <a:ext uri="{FF2B5EF4-FFF2-40B4-BE49-F238E27FC236}">
                  <a16:creationId xmlns:a16="http://schemas.microsoft.com/office/drawing/2014/main" id="{91AA4482-7DF5-419D-9769-DD840B0F02E7}"/>
                </a:ext>
              </a:extLst>
            </p:cNvPr>
            <p:cNvSpPr>
              <a:spLocks/>
            </p:cNvSpPr>
            <p:nvPr/>
          </p:nvSpPr>
          <p:spPr bwMode="auto">
            <a:xfrm>
              <a:off x="-16630650" y="704850"/>
              <a:ext cx="13333412" cy="5837238"/>
            </a:xfrm>
            <a:custGeom>
              <a:avLst/>
              <a:gdLst>
                <a:gd name="T0" fmla="*/ 4322 w 4396"/>
                <a:gd name="T1" fmla="*/ 1106 h 1923"/>
                <a:gd name="T2" fmla="*/ 3248 w 4396"/>
                <a:gd name="T3" fmla="*/ 0 h 1923"/>
                <a:gd name="T4" fmla="*/ 1662 w 4396"/>
                <a:gd name="T5" fmla="*/ 142 h 1923"/>
                <a:gd name="T6" fmla="*/ 928 w 4396"/>
                <a:gd name="T7" fmla="*/ 680 h 1923"/>
                <a:gd name="T8" fmla="*/ 204 w 4396"/>
                <a:gd name="T9" fmla="*/ 1114 h 1923"/>
                <a:gd name="T10" fmla="*/ 87 w 4396"/>
                <a:gd name="T11" fmla="*/ 1923 h 1923"/>
                <a:gd name="T12" fmla="*/ 199 w 4396"/>
                <a:gd name="T13" fmla="*/ 1921 h 1923"/>
                <a:gd name="T14" fmla="*/ 161 w 4396"/>
                <a:gd name="T15" fmla="*/ 1727 h 1923"/>
                <a:gd name="T16" fmla="*/ 674 w 4396"/>
                <a:gd name="T17" fmla="*/ 1215 h 1923"/>
                <a:gd name="T18" fmla="*/ 1186 w 4396"/>
                <a:gd name="T19" fmla="*/ 1727 h 1923"/>
                <a:gd name="T20" fmla="*/ 1155 w 4396"/>
                <a:gd name="T21" fmla="*/ 1902 h 1923"/>
                <a:gd name="T22" fmla="*/ 3196 w 4396"/>
                <a:gd name="T23" fmla="*/ 1863 h 1923"/>
                <a:gd name="T24" fmla="*/ 3167 w 4396"/>
                <a:gd name="T25" fmla="*/ 1687 h 1923"/>
                <a:gd name="T26" fmla="*/ 3711 w 4396"/>
                <a:gd name="T27" fmla="*/ 1143 h 1923"/>
                <a:gd name="T28" fmla="*/ 4255 w 4396"/>
                <a:gd name="T29" fmla="*/ 1687 h 1923"/>
                <a:gd name="T30" fmla="*/ 4232 w 4396"/>
                <a:gd name="T31" fmla="*/ 1843 h 1923"/>
                <a:gd name="T32" fmla="*/ 4289 w 4396"/>
                <a:gd name="T33" fmla="*/ 1842 h 1923"/>
                <a:gd name="T34" fmla="*/ 4322 w 4396"/>
                <a:gd name="T35" fmla="*/ 1106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6" h="1923">
                  <a:moveTo>
                    <a:pt x="4322" y="1106"/>
                  </a:moveTo>
                  <a:cubicBezTo>
                    <a:pt x="4228" y="538"/>
                    <a:pt x="3599" y="0"/>
                    <a:pt x="3248" y="0"/>
                  </a:cubicBezTo>
                  <a:cubicBezTo>
                    <a:pt x="2619" y="0"/>
                    <a:pt x="1883" y="44"/>
                    <a:pt x="1662" y="142"/>
                  </a:cubicBezTo>
                  <a:cubicBezTo>
                    <a:pt x="1423" y="247"/>
                    <a:pt x="928" y="680"/>
                    <a:pt x="928" y="680"/>
                  </a:cubicBezTo>
                  <a:cubicBezTo>
                    <a:pt x="928" y="680"/>
                    <a:pt x="283" y="999"/>
                    <a:pt x="204" y="1114"/>
                  </a:cubicBezTo>
                  <a:cubicBezTo>
                    <a:pt x="0" y="1411"/>
                    <a:pt x="87" y="1923"/>
                    <a:pt x="87" y="1923"/>
                  </a:cubicBezTo>
                  <a:cubicBezTo>
                    <a:pt x="199" y="1921"/>
                    <a:pt x="199" y="1921"/>
                    <a:pt x="199" y="1921"/>
                  </a:cubicBezTo>
                  <a:cubicBezTo>
                    <a:pt x="175" y="1861"/>
                    <a:pt x="161" y="1796"/>
                    <a:pt x="161" y="1727"/>
                  </a:cubicBezTo>
                  <a:cubicBezTo>
                    <a:pt x="161" y="1444"/>
                    <a:pt x="391" y="1215"/>
                    <a:pt x="674" y="1215"/>
                  </a:cubicBezTo>
                  <a:cubicBezTo>
                    <a:pt x="957" y="1215"/>
                    <a:pt x="1186" y="1444"/>
                    <a:pt x="1186" y="1727"/>
                  </a:cubicBezTo>
                  <a:cubicBezTo>
                    <a:pt x="1186" y="1789"/>
                    <a:pt x="1175" y="1848"/>
                    <a:pt x="1155" y="1902"/>
                  </a:cubicBezTo>
                  <a:cubicBezTo>
                    <a:pt x="3196" y="1863"/>
                    <a:pt x="3196" y="1863"/>
                    <a:pt x="3196" y="1863"/>
                  </a:cubicBezTo>
                  <a:cubicBezTo>
                    <a:pt x="3177" y="1808"/>
                    <a:pt x="3167" y="1749"/>
                    <a:pt x="3167" y="1687"/>
                  </a:cubicBezTo>
                  <a:cubicBezTo>
                    <a:pt x="3167" y="1386"/>
                    <a:pt x="3410" y="1143"/>
                    <a:pt x="3711" y="1143"/>
                  </a:cubicBezTo>
                  <a:cubicBezTo>
                    <a:pt x="4011" y="1143"/>
                    <a:pt x="4255" y="1386"/>
                    <a:pt x="4255" y="1687"/>
                  </a:cubicBezTo>
                  <a:cubicBezTo>
                    <a:pt x="4255" y="1741"/>
                    <a:pt x="4247" y="1794"/>
                    <a:pt x="4232" y="1843"/>
                  </a:cubicBezTo>
                  <a:cubicBezTo>
                    <a:pt x="4289" y="1842"/>
                    <a:pt x="4289" y="1842"/>
                    <a:pt x="4289" y="1842"/>
                  </a:cubicBezTo>
                  <a:cubicBezTo>
                    <a:pt x="4289" y="1842"/>
                    <a:pt x="4396" y="1554"/>
                    <a:pt x="4322" y="1106"/>
                  </a:cubicBezTo>
                  <a:close/>
                </a:path>
              </a:pathLst>
            </a:custGeom>
            <a:solidFill>
              <a:schemeClr val="accent5"/>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18" name="Oval 270">
              <a:extLst>
                <a:ext uri="{FF2B5EF4-FFF2-40B4-BE49-F238E27FC236}">
                  <a16:creationId xmlns:a16="http://schemas.microsoft.com/office/drawing/2014/main" id="{DB85D4DA-15CC-4A06-9672-C100D11DAD03}"/>
                </a:ext>
              </a:extLst>
            </p:cNvPr>
            <p:cNvSpPr>
              <a:spLocks noChangeArrowheads="1"/>
            </p:cNvSpPr>
            <p:nvPr/>
          </p:nvSpPr>
          <p:spPr bwMode="auto">
            <a:xfrm>
              <a:off x="-15968663" y="4562475"/>
              <a:ext cx="2765425" cy="2768600"/>
            </a:xfrm>
            <a:prstGeom prst="ellipse">
              <a:avLst/>
            </a:pr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19" name="Oval 271">
              <a:extLst>
                <a:ext uri="{FF2B5EF4-FFF2-40B4-BE49-F238E27FC236}">
                  <a16:creationId xmlns:a16="http://schemas.microsoft.com/office/drawing/2014/main" id="{6C38D49C-E92B-4E18-B8A2-597C5267D213}"/>
                </a:ext>
              </a:extLst>
            </p:cNvPr>
            <p:cNvSpPr>
              <a:spLocks noChangeArrowheads="1"/>
            </p:cNvSpPr>
            <p:nvPr/>
          </p:nvSpPr>
          <p:spPr bwMode="auto">
            <a:xfrm>
              <a:off x="-6710363" y="4562475"/>
              <a:ext cx="2767012" cy="2768600"/>
            </a:xfrm>
            <a:prstGeom prst="ellipse">
              <a:avLst/>
            </a:pr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20" name="Oval 272">
              <a:extLst>
                <a:ext uri="{FF2B5EF4-FFF2-40B4-BE49-F238E27FC236}">
                  <a16:creationId xmlns:a16="http://schemas.microsoft.com/office/drawing/2014/main" id="{12C65E0B-CB80-40DF-AEEB-4F8B3361E079}"/>
                </a:ext>
              </a:extLst>
            </p:cNvPr>
            <p:cNvSpPr>
              <a:spLocks noChangeArrowheads="1"/>
            </p:cNvSpPr>
            <p:nvPr/>
          </p:nvSpPr>
          <p:spPr bwMode="auto">
            <a:xfrm>
              <a:off x="-5897563" y="5376863"/>
              <a:ext cx="1141412" cy="1141413"/>
            </a:xfrm>
            <a:prstGeom prst="ellipse">
              <a:avLst/>
            </a:prstGeom>
            <a:solidFill>
              <a:srgbClr val="A7A9AC"/>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21" name="Oval 273">
              <a:extLst>
                <a:ext uri="{FF2B5EF4-FFF2-40B4-BE49-F238E27FC236}">
                  <a16:creationId xmlns:a16="http://schemas.microsoft.com/office/drawing/2014/main" id="{BA0F207D-13F3-4168-AB0F-511B556E7FB6}"/>
                </a:ext>
              </a:extLst>
            </p:cNvPr>
            <p:cNvSpPr>
              <a:spLocks noChangeArrowheads="1"/>
            </p:cNvSpPr>
            <p:nvPr/>
          </p:nvSpPr>
          <p:spPr bwMode="auto">
            <a:xfrm>
              <a:off x="-15208250" y="5327650"/>
              <a:ext cx="1241425" cy="1241425"/>
            </a:xfrm>
            <a:prstGeom prst="ellipse">
              <a:avLst/>
            </a:prstGeom>
            <a:solidFill>
              <a:srgbClr val="A7A9AC"/>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22" name="Freeform 274">
              <a:extLst>
                <a:ext uri="{FF2B5EF4-FFF2-40B4-BE49-F238E27FC236}">
                  <a16:creationId xmlns:a16="http://schemas.microsoft.com/office/drawing/2014/main" id="{072CCE6D-3101-4EB6-80FB-9707F8DA9C1A}"/>
                </a:ext>
              </a:extLst>
            </p:cNvPr>
            <p:cNvSpPr>
              <a:spLocks/>
            </p:cNvSpPr>
            <p:nvPr/>
          </p:nvSpPr>
          <p:spPr bwMode="auto">
            <a:xfrm>
              <a:off x="-16348075" y="3856038"/>
              <a:ext cx="719137" cy="1092200"/>
            </a:xfrm>
            <a:custGeom>
              <a:avLst/>
              <a:gdLst>
                <a:gd name="T0" fmla="*/ 111 w 237"/>
                <a:gd name="T1" fmla="*/ 76 h 360"/>
                <a:gd name="T2" fmla="*/ 0 w 237"/>
                <a:gd name="T3" fmla="*/ 360 h 360"/>
                <a:gd name="T4" fmla="*/ 1 w 237"/>
                <a:gd name="T5" fmla="*/ 360 h 360"/>
                <a:gd name="T6" fmla="*/ 237 w 237"/>
                <a:gd name="T7" fmla="*/ 128 h 360"/>
                <a:gd name="T8" fmla="*/ 198 w 237"/>
                <a:gd name="T9" fmla="*/ 0 h 360"/>
                <a:gd name="T10" fmla="*/ 111 w 237"/>
                <a:gd name="T11" fmla="*/ 76 h 360"/>
              </a:gdLst>
              <a:ahLst/>
              <a:cxnLst>
                <a:cxn ang="0">
                  <a:pos x="T0" y="T1"/>
                </a:cxn>
                <a:cxn ang="0">
                  <a:pos x="T2" y="T3"/>
                </a:cxn>
                <a:cxn ang="0">
                  <a:pos x="T4" y="T5"/>
                </a:cxn>
                <a:cxn ang="0">
                  <a:pos x="T6" y="T7"/>
                </a:cxn>
                <a:cxn ang="0">
                  <a:pos x="T8" y="T9"/>
                </a:cxn>
                <a:cxn ang="0">
                  <a:pos x="T10" y="T11"/>
                </a:cxn>
              </a:cxnLst>
              <a:rect l="0" t="0" r="r" b="b"/>
              <a:pathLst>
                <a:path w="237" h="360">
                  <a:moveTo>
                    <a:pt x="111" y="76"/>
                  </a:moveTo>
                  <a:cubicBezTo>
                    <a:pt x="54" y="159"/>
                    <a:pt x="20" y="259"/>
                    <a:pt x="0" y="360"/>
                  </a:cubicBezTo>
                  <a:cubicBezTo>
                    <a:pt x="0" y="360"/>
                    <a:pt x="1" y="360"/>
                    <a:pt x="1" y="360"/>
                  </a:cubicBezTo>
                  <a:cubicBezTo>
                    <a:pt x="131" y="360"/>
                    <a:pt x="237" y="256"/>
                    <a:pt x="237" y="128"/>
                  </a:cubicBezTo>
                  <a:cubicBezTo>
                    <a:pt x="237" y="81"/>
                    <a:pt x="223" y="37"/>
                    <a:pt x="198" y="0"/>
                  </a:cubicBezTo>
                  <a:cubicBezTo>
                    <a:pt x="156" y="30"/>
                    <a:pt x="125" y="56"/>
                    <a:pt x="111" y="76"/>
                  </a:cubicBezTo>
                  <a:close/>
                </a:path>
              </a:pathLst>
            </a:custGeom>
            <a:solidFill>
              <a:schemeClr val="bg1">
                <a:lumMod val="9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23" name="Freeform 275">
              <a:extLst>
                <a:ext uri="{FF2B5EF4-FFF2-40B4-BE49-F238E27FC236}">
                  <a16:creationId xmlns:a16="http://schemas.microsoft.com/office/drawing/2014/main" id="{512345AE-00DA-496E-883F-4C2D6BC191BB}"/>
                </a:ext>
              </a:extLst>
            </p:cNvPr>
            <p:cNvSpPr>
              <a:spLocks/>
            </p:cNvSpPr>
            <p:nvPr/>
          </p:nvSpPr>
          <p:spPr bwMode="auto">
            <a:xfrm>
              <a:off x="-16460787" y="5330825"/>
              <a:ext cx="446087" cy="1211263"/>
            </a:xfrm>
            <a:custGeom>
              <a:avLst/>
              <a:gdLst>
                <a:gd name="T0" fmla="*/ 143 w 147"/>
                <a:gd name="T1" fmla="*/ 397 h 399"/>
                <a:gd name="T2" fmla="*/ 105 w 147"/>
                <a:gd name="T3" fmla="*/ 203 h 399"/>
                <a:gd name="T4" fmla="*/ 147 w 147"/>
                <a:gd name="T5" fmla="*/ 1 h 399"/>
                <a:gd name="T6" fmla="*/ 19 w 147"/>
                <a:gd name="T7" fmla="*/ 0 h 399"/>
                <a:gd name="T8" fmla="*/ 31 w 147"/>
                <a:gd name="T9" fmla="*/ 399 h 399"/>
                <a:gd name="T10" fmla="*/ 143 w 147"/>
                <a:gd name="T11" fmla="*/ 397 h 399"/>
              </a:gdLst>
              <a:ahLst/>
              <a:cxnLst>
                <a:cxn ang="0">
                  <a:pos x="T0" y="T1"/>
                </a:cxn>
                <a:cxn ang="0">
                  <a:pos x="T2" y="T3"/>
                </a:cxn>
                <a:cxn ang="0">
                  <a:pos x="T4" y="T5"/>
                </a:cxn>
                <a:cxn ang="0">
                  <a:pos x="T6" y="T7"/>
                </a:cxn>
                <a:cxn ang="0">
                  <a:pos x="T8" y="T9"/>
                </a:cxn>
                <a:cxn ang="0">
                  <a:pos x="T10" y="T11"/>
                </a:cxn>
              </a:cxnLst>
              <a:rect l="0" t="0" r="r" b="b"/>
              <a:pathLst>
                <a:path w="147" h="399">
                  <a:moveTo>
                    <a:pt x="143" y="397"/>
                  </a:moveTo>
                  <a:cubicBezTo>
                    <a:pt x="119" y="337"/>
                    <a:pt x="105" y="272"/>
                    <a:pt x="105" y="203"/>
                  </a:cubicBezTo>
                  <a:cubicBezTo>
                    <a:pt x="105" y="131"/>
                    <a:pt x="120" y="63"/>
                    <a:pt x="147" y="1"/>
                  </a:cubicBezTo>
                  <a:cubicBezTo>
                    <a:pt x="94" y="0"/>
                    <a:pt x="51" y="0"/>
                    <a:pt x="19" y="0"/>
                  </a:cubicBezTo>
                  <a:cubicBezTo>
                    <a:pt x="0" y="213"/>
                    <a:pt x="31" y="399"/>
                    <a:pt x="31" y="399"/>
                  </a:cubicBezTo>
                  <a:lnTo>
                    <a:pt x="143" y="397"/>
                  </a:lnTo>
                  <a:close/>
                </a:path>
              </a:pathLst>
            </a:cu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24" name="Freeform 276">
              <a:extLst>
                <a:ext uri="{FF2B5EF4-FFF2-40B4-BE49-F238E27FC236}">
                  <a16:creationId xmlns:a16="http://schemas.microsoft.com/office/drawing/2014/main" id="{E31090F1-E52D-40D5-BA1B-B7890C90E32F}"/>
                </a:ext>
              </a:extLst>
            </p:cNvPr>
            <p:cNvSpPr>
              <a:spLocks/>
            </p:cNvSpPr>
            <p:nvPr/>
          </p:nvSpPr>
          <p:spPr bwMode="auto">
            <a:xfrm>
              <a:off x="-13154025" y="5257800"/>
              <a:ext cx="6229350" cy="1220788"/>
            </a:xfrm>
            <a:custGeom>
              <a:avLst/>
              <a:gdLst>
                <a:gd name="T0" fmla="*/ 0 w 2054"/>
                <a:gd name="T1" fmla="*/ 28 h 402"/>
                <a:gd name="T2" fmla="*/ 40 w 2054"/>
                <a:gd name="T3" fmla="*/ 227 h 402"/>
                <a:gd name="T4" fmla="*/ 9 w 2054"/>
                <a:gd name="T5" fmla="*/ 402 h 402"/>
                <a:gd name="T6" fmla="*/ 2050 w 2054"/>
                <a:gd name="T7" fmla="*/ 363 h 402"/>
                <a:gd name="T8" fmla="*/ 2021 w 2054"/>
                <a:gd name="T9" fmla="*/ 187 h 402"/>
                <a:gd name="T10" fmla="*/ 2054 w 2054"/>
                <a:gd name="T11" fmla="*/ 0 h 402"/>
                <a:gd name="T12" fmla="*/ 0 w 2054"/>
                <a:gd name="T13" fmla="*/ 28 h 402"/>
              </a:gdLst>
              <a:ahLst/>
              <a:cxnLst>
                <a:cxn ang="0">
                  <a:pos x="T0" y="T1"/>
                </a:cxn>
                <a:cxn ang="0">
                  <a:pos x="T2" y="T3"/>
                </a:cxn>
                <a:cxn ang="0">
                  <a:pos x="T4" y="T5"/>
                </a:cxn>
                <a:cxn ang="0">
                  <a:pos x="T6" y="T7"/>
                </a:cxn>
                <a:cxn ang="0">
                  <a:pos x="T8" y="T9"/>
                </a:cxn>
                <a:cxn ang="0">
                  <a:pos x="T10" y="T11"/>
                </a:cxn>
                <a:cxn ang="0">
                  <a:pos x="T12" y="T13"/>
                </a:cxn>
              </a:cxnLst>
              <a:rect l="0" t="0" r="r" b="b"/>
              <a:pathLst>
                <a:path w="2054" h="402">
                  <a:moveTo>
                    <a:pt x="0" y="28"/>
                  </a:moveTo>
                  <a:cubicBezTo>
                    <a:pt x="26" y="90"/>
                    <a:pt x="40" y="157"/>
                    <a:pt x="40" y="227"/>
                  </a:cubicBezTo>
                  <a:cubicBezTo>
                    <a:pt x="40" y="289"/>
                    <a:pt x="29" y="348"/>
                    <a:pt x="9" y="402"/>
                  </a:cubicBezTo>
                  <a:cubicBezTo>
                    <a:pt x="2050" y="363"/>
                    <a:pt x="2050" y="363"/>
                    <a:pt x="2050" y="363"/>
                  </a:cubicBezTo>
                  <a:cubicBezTo>
                    <a:pt x="2031" y="308"/>
                    <a:pt x="2021" y="249"/>
                    <a:pt x="2021" y="187"/>
                  </a:cubicBezTo>
                  <a:cubicBezTo>
                    <a:pt x="2021" y="121"/>
                    <a:pt x="2033" y="58"/>
                    <a:pt x="2054" y="0"/>
                  </a:cubicBezTo>
                  <a:cubicBezTo>
                    <a:pt x="1400" y="22"/>
                    <a:pt x="623" y="28"/>
                    <a:pt x="0" y="28"/>
                  </a:cubicBezTo>
                  <a:close/>
                </a:path>
              </a:pathLst>
            </a:cu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25" name="Freeform 277">
              <a:extLst>
                <a:ext uri="{FF2B5EF4-FFF2-40B4-BE49-F238E27FC236}">
                  <a16:creationId xmlns:a16="http://schemas.microsoft.com/office/drawing/2014/main" id="{0C6225CE-1CED-40EE-BB81-FB5D85639CBB}"/>
                </a:ext>
              </a:extLst>
            </p:cNvPr>
            <p:cNvSpPr>
              <a:spLocks/>
            </p:cNvSpPr>
            <p:nvPr/>
          </p:nvSpPr>
          <p:spPr bwMode="auto">
            <a:xfrm>
              <a:off x="-3906838" y="5008563"/>
              <a:ext cx="463550" cy="1290638"/>
            </a:xfrm>
            <a:custGeom>
              <a:avLst/>
              <a:gdLst>
                <a:gd name="T0" fmla="*/ 0 w 153"/>
                <a:gd name="T1" fmla="*/ 21 h 425"/>
                <a:gd name="T2" fmla="*/ 60 w 153"/>
                <a:gd name="T3" fmla="*/ 269 h 425"/>
                <a:gd name="T4" fmla="*/ 37 w 153"/>
                <a:gd name="T5" fmla="*/ 425 h 425"/>
                <a:gd name="T6" fmla="*/ 94 w 153"/>
                <a:gd name="T7" fmla="*/ 424 h 425"/>
                <a:gd name="T8" fmla="*/ 153 w 153"/>
                <a:gd name="T9" fmla="*/ 0 h 425"/>
                <a:gd name="T10" fmla="*/ 0 w 153"/>
                <a:gd name="T11" fmla="*/ 21 h 425"/>
              </a:gdLst>
              <a:ahLst/>
              <a:cxnLst>
                <a:cxn ang="0">
                  <a:pos x="T0" y="T1"/>
                </a:cxn>
                <a:cxn ang="0">
                  <a:pos x="T2" y="T3"/>
                </a:cxn>
                <a:cxn ang="0">
                  <a:pos x="T4" y="T5"/>
                </a:cxn>
                <a:cxn ang="0">
                  <a:pos x="T6" y="T7"/>
                </a:cxn>
                <a:cxn ang="0">
                  <a:pos x="T8" y="T9"/>
                </a:cxn>
                <a:cxn ang="0">
                  <a:pos x="T10" y="T11"/>
                </a:cxn>
              </a:cxnLst>
              <a:rect l="0" t="0" r="r" b="b"/>
              <a:pathLst>
                <a:path w="153" h="425">
                  <a:moveTo>
                    <a:pt x="0" y="21"/>
                  </a:moveTo>
                  <a:cubicBezTo>
                    <a:pt x="38" y="95"/>
                    <a:pt x="60" y="179"/>
                    <a:pt x="60" y="269"/>
                  </a:cubicBezTo>
                  <a:cubicBezTo>
                    <a:pt x="60" y="323"/>
                    <a:pt x="52" y="376"/>
                    <a:pt x="37" y="425"/>
                  </a:cubicBezTo>
                  <a:cubicBezTo>
                    <a:pt x="94" y="424"/>
                    <a:pt x="94" y="424"/>
                    <a:pt x="94" y="424"/>
                  </a:cubicBezTo>
                  <a:cubicBezTo>
                    <a:pt x="94" y="424"/>
                    <a:pt x="153" y="265"/>
                    <a:pt x="153" y="0"/>
                  </a:cubicBezTo>
                  <a:cubicBezTo>
                    <a:pt x="109" y="7"/>
                    <a:pt x="57" y="14"/>
                    <a:pt x="0" y="21"/>
                  </a:cubicBezTo>
                  <a:close/>
                </a:path>
              </a:pathLst>
            </a:cu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26" name="Freeform 278">
              <a:extLst>
                <a:ext uri="{FF2B5EF4-FFF2-40B4-BE49-F238E27FC236}">
                  <a16:creationId xmlns:a16="http://schemas.microsoft.com/office/drawing/2014/main" id="{9038CFF5-DB96-4E99-846D-45F32E5FC66B}"/>
                </a:ext>
              </a:extLst>
            </p:cNvPr>
            <p:cNvSpPr>
              <a:spLocks/>
            </p:cNvSpPr>
            <p:nvPr/>
          </p:nvSpPr>
          <p:spPr bwMode="auto">
            <a:xfrm>
              <a:off x="-3800475" y="3609975"/>
              <a:ext cx="323850" cy="773113"/>
            </a:xfrm>
            <a:custGeom>
              <a:avLst/>
              <a:gdLst>
                <a:gd name="T0" fmla="*/ 0 w 107"/>
                <a:gd name="T1" fmla="*/ 115 h 255"/>
                <a:gd name="T2" fmla="*/ 107 w 107"/>
                <a:gd name="T3" fmla="*/ 255 h 255"/>
                <a:gd name="T4" fmla="*/ 92 w 107"/>
                <a:gd name="T5" fmla="*/ 149 h 255"/>
                <a:gd name="T6" fmla="*/ 55 w 107"/>
                <a:gd name="T7" fmla="*/ 0 h 255"/>
                <a:gd name="T8" fmla="*/ 0 w 107"/>
                <a:gd name="T9" fmla="*/ 115 h 255"/>
              </a:gdLst>
              <a:ahLst/>
              <a:cxnLst>
                <a:cxn ang="0">
                  <a:pos x="T0" y="T1"/>
                </a:cxn>
                <a:cxn ang="0">
                  <a:pos x="T2" y="T3"/>
                </a:cxn>
                <a:cxn ang="0">
                  <a:pos x="T4" y="T5"/>
                </a:cxn>
                <a:cxn ang="0">
                  <a:pos x="T6" y="T7"/>
                </a:cxn>
                <a:cxn ang="0">
                  <a:pos x="T8" y="T9"/>
                </a:cxn>
              </a:cxnLst>
              <a:rect l="0" t="0" r="r" b="b"/>
              <a:pathLst>
                <a:path w="107" h="255">
                  <a:moveTo>
                    <a:pt x="0" y="115"/>
                  </a:moveTo>
                  <a:cubicBezTo>
                    <a:pt x="0" y="182"/>
                    <a:pt x="45" y="238"/>
                    <a:pt x="107" y="255"/>
                  </a:cubicBezTo>
                  <a:cubicBezTo>
                    <a:pt x="103" y="221"/>
                    <a:pt x="98" y="185"/>
                    <a:pt x="92" y="149"/>
                  </a:cubicBezTo>
                  <a:cubicBezTo>
                    <a:pt x="84" y="99"/>
                    <a:pt x="71" y="49"/>
                    <a:pt x="55" y="0"/>
                  </a:cubicBezTo>
                  <a:cubicBezTo>
                    <a:pt x="22" y="27"/>
                    <a:pt x="0" y="68"/>
                    <a:pt x="0" y="115"/>
                  </a:cubicBezTo>
                  <a:close/>
                </a:path>
              </a:pathLst>
            </a:custGeom>
            <a:solidFill>
              <a:schemeClr val="accent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27" name="Freeform 279">
              <a:extLst>
                <a:ext uri="{FF2B5EF4-FFF2-40B4-BE49-F238E27FC236}">
                  <a16:creationId xmlns:a16="http://schemas.microsoft.com/office/drawing/2014/main" id="{6D5BE1B1-9403-4D04-97BD-BAFE54123A7E}"/>
                </a:ext>
              </a:extLst>
            </p:cNvPr>
            <p:cNvSpPr>
              <a:spLocks/>
            </p:cNvSpPr>
            <p:nvPr/>
          </p:nvSpPr>
          <p:spPr bwMode="auto">
            <a:xfrm>
              <a:off x="-13293725" y="990600"/>
              <a:ext cx="8118475" cy="1927225"/>
            </a:xfrm>
            <a:custGeom>
              <a:avLst/>
              <a:gdLst>
                <a:gd name="T0" fmla="*/ 591 w 2677"/>
                <a:gd name="T1" fmla="*/ 105 h 635"/>
                <a:gd name="T2" fmla="*/ 0 w 2677"/>
                <a:gd name="T3" fmla="*/ 604 h 635"/>
                <a:gd name="T4" fmla="*/ 2677 w 2677"/>
                <a:gd name="T5" fmla="*/ 490 h 635"/>
                <a:gd name="T6" fmla="*/ 1938 w 2677"/>
                <a:gd name="T7" fmla="*/ 0 h 635"/>
                <a:gd name="T8" fmla="*/ 591 w 2677"/>
                <a:gd name="T9" fmla="*/ 105 h 635"/>
              </a:gdLst>
              <a:ahLst/>
              <a:cxnLst>
                <a:cxn ang="0">
                  <a:pos x="T0" y="T1"/>
                </a:cxn>
                <a:cxn ang="0">
                  <a:pos x="T2" y="T3"/>
                </a:cxn>
                <a:cxn ang="0">
                  <a:pos x="T4" y="T5"/>
                </a:cxn>
                <a:cxn ang="0">
                  <a:pos x="T6" y="T7"/>
                </a:cxn>
                <a:cxn ang="0">
                  <a:pos x="T8" y="T9"/>
                </a:cxn>
              </a:cxnLst>
              <a:rect l="0" t="0" r="r" b="b"/>
              <a:pathLst>
                <a:path w="2677" h="635">
                  <a:moveTo>
                    <a:pt x="591" y="105"/>
                  </a:moveTo>
                  <a:cubicBezTo>
                    <a:pt x="591" y="105"/>
                    <a:pt x="35" y="477"/>
                    <a:pt x="0" y="604"/>
                  </a:cubicBezTo>
                  <a:cubicBezTo>
                    <a:pt x="289" y="604"/>
                    <a:pt x="2257" y="635"/>
                    <a:pt x="2677" y="490"/>
                  </a:cubicBezTo>
                  <a:cubicBezTo>
                    <a:pt x="2532" y="324"/>
                    <a:pt x="2227" y="0"/>
                    <a:pt x="1938" y="0"/>
                  </a:cubicBezTo>
                  <a:cubicBezTo>
                    <a:pt x="1531" y="0"/>
                    <a:pt x="834" y="35"/>
                    <a:pt x="591" y="105"/>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28" name="Freeform 280">
              <a:extLst>
                <a:ext uri="{FF2B5EF4-FFF2-40B4-BE49-F238E27FC236}">
                  <a16:creationId xmlns:a16="http://schemas.microsoft.com/office/drawing/2014/main" id="{23B287A2-76CE-4E7C-ABE8-EAFADE6D001C}"/>
                </a:ext>
              </a:extLst>
            </p:cNvPr>
            <p:cNvSpPr>
              <a:spLocks/>
            </p:cNvSpPr>
            <p:nvPr/>
          </p:nvSpPr>
          <p:spPr bwMode="auto">
            <a:xfrm>
              <a:off x="-6315075" y="823913"/>
              <a:ext cx="1898650" cy="1392238"/>
            </a:xfrm>
            <a:custGeom>
              <a:avLst/>
              <a:gdLst>
                <a:gd name="T0" fmla="*/ 31 w 626"/>
                <a:gd name="T1" fmla="*/ 0 h 459"/>
                <a:gd name="T2" fmla="*/ 9 w 626"/>
                <a:gd name="T3" fmla="*/ 55 h 459"/>
                <a:gd name="T4" fmla="*/ 626 w 626"/>
                <a:gd name="T5" fmla="*/ 459 h 459"/>
                <a:gd name="T6" fmla="*/ 31 w 626"/>
                <a:gd name="T7" fmla="*/ 0 h 459"/>
              </a:gdLst>
              <a:ahLst/>
              <a:cxnLst>
                <a:cxn ang="0">
                  <a:pos x="T0" y="T1"/>
                </a:cxn>
                <a:cxn ang="0">
                  <a:pos x="T2" y="T3"/>
                </a:cxn>
                <a:cxn ang="0">
                  <a:pos x="T4" y="T5"/>
                </a:cxn>
                <a:cxn ang="0">
                  <a:pos x="T6" y="T7"/>
                </a:cxn>
              </a:cxnLst>
              <a:rect l="0" t="0" r="r" b="b"/>
              <a:pathLst>
                <a:path w="626" h="459">
                  <a:moveTo>
                    <a:pt x="31" y="0"/>
                  </a:moveTo>
                  <a:cubicBezTo>
                    <a:pt x="13" y="15"/>
                    <a:pt x="0" y="34"/>
                    <a:pt x="9" y="55"/>
                  </a:cubicBezTo>
                  <a:cubicBezTo>
                    <a:pt x="29" y="104"/>
                    <a:pt x="386" y="425"/>
                    <a:pt x="626" y="459"/>
                  </a:cubicBezTo>
                  <a:cubicBezTo>
                    <a:pt x="449" y="242"/>
                    <a:pt x="224" y="72"/>
                    <a:pt x="31" y="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29" name="Rectangle 281">
              <a:extLst>
                <a:ext uri="{FF2B5EF4-FFF2-40B4-BE49-F238E27FC236}">
                  <a16:creationId xmlns:a16="http://schemas.microsoft.com/office/drawing/2014/main" id="{99D270B0-D468-4DD5-8362-42C3ACBCBC07}"/>
                </a:ext>
              </a:extLst>
            </p:cNvPr>
            <p:cNvSpPr>
              <a:spLocks noChangeArrowheads="1"/>
            </p:cNvSpPr>
            <p:nvPr/>
          </p:nvSpPr>
          <p:spPr bwMode="auto">
            <a:xfrm>
              <a:off x="-9153525" y="911225"/>
              <a:ext cx="53975" cy="2389188"/>
            </a:xfrm>
            <a:prstGeom prst="rect">
              <a:avLst/>
            </a:prstGeom>
            <a:solidFill>
              <a:schemeClr val="accent5"/>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930" name="Group 929">
            <a:extLst>
              <a:ext uri="{FF2B5EF4-FFF2-40B4-BE49-F238E27FC236}">
                <a16:creationId xmlns:a16="http://schemas.microsoft.com/office/drawing/2014/main" id="{B3F7EDE7-FD99-4B61-B9FE-58B47E19A3B8}"/>
              </a:ext>
            </a:extLst>
          </p:cNvPr>
          <p:cNvGrpSpPr/>
          <p:nvPr/>
        </p:nvGrpSpPr>
        <p:grpSpPr>
          <a:xfrm>
            <a:off x="3825492" y="4294776"/>
            <a:ext cx="1161390" cy="440085"/>
            <a:chOff x="-27042495" y="2768325"/>
            <a:chExt cx="19392901" cy="7348538"/>
          </a:xfrm>
        </p:grpSpPr>
        <p:sp>
          <p:nvSpPr>
            <p:cNvPr id="931" name="Oval 248">
              <a:extLst>
                <a:ext uri="{FF2B5EF4-FFF2-40B4-BE49-F238E27FC236}">
                  <a16:creationId xmlns:a16="http://schemas.microsoft.com/office/drawing/2014/main" id="{9AE725FB-E41A-4E78-8271-E47D6D7FA192}"/>
                </a:ext>
              </a:extLst>
            </p:cNvPr>
            <p:cNvSpPr>
              <a:spLocks noChangeArrowheads="1"/>
            </p:cNvSpPr>
            <p:nvPr/>
          </p:nvSpPr>
          <p:spPr bwMode="auto">
            <a:xfrm>
              <a:off x="-12697844" y="6918050"/>
              <a:ext cx="3198813" cy="3198813"/>
            </a:xfrm>
            <a:prstGeom prst="ellipse">
              <a:avLst/>
            </a:pr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932" name="Oval 249">
              <a:extLst>
                <a:ext uri="{FF2B5EF4-FFF2-40B4-BE49-F238E27FC236}">
                  <a16:creationId xmlns:a16="http://schemas.microsoft.com/office/drawing/2014/main" id="{529736FC-C764-4EA5-A65C-DCF4E637A18A}"/>
                </a:ext>
              </a:extLst>
            </p:cNvPr>
            <p:cNvSpPr>
              <a:spLocks noChangeArrowheads="1"/>
            </p:cNvSpPr>
            <p:nvPr/>
          </p:nvSpPr>
          <p:spPr bwMode="auto">
            <a:xfrm>
              <a:off x="-12134281" y="7483200"/>
              <a:ext cx="2071688" cy="2068513"/>
            </a:xfrm>
            <a:prstGeom prst="ellipse">
              <a:avLst/>
            </a:pr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933" name="Oval 250">
              <a:extLst>
                <a:ext uri="{FF2B5EF4-FFF2-40B4-BE49-F238E27FC236}">
                  <a16:creationId xmlns:a16="http://schemas.microsoft.com/office/drawing/2014/main" id="{5A743617-971A-4E38-BC07-2F72B7258859}"/>
                </a:ext>
              </a:extLst>
            </p:cNvPr>
            <p:cNvSpPr>
              <a:spLocks noChangeArrowheads="1"/>
            </p:cNvSpPr>
            <p:nvPr/>
          </p:nvSpPr>
          <p:spPr bwMode="auto">
            <a:xfrm>
              <a:off x="-24948582" y="6918050"/>
              <a:ext cx="3198813" cy="3198813"/>
            </a:xfrm>
            <a:prstGeom prst="ellipse">
              <a:avLst/>
            </a:pr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934" name="Oval 251">
              <a:extLst>
                <a:ext uri="{FF2B5EF4-FFF2-40B4-BE49-F238E27FC236}">
                  <a16:creationId xmlns:a16="http://schemas.microsoft.com/office/drawing/2014/main" id="{02876DD1-7DAA-4EE4-A4E0-E3BFB698C57A}"/>
                </a:ext>
              </a:extLst>
            </p:cNvPr>
            <p:cNvSpPr>
              <a:spLocks noChangeArrowheads="1"/>
            </p:cNvSpPr>
            <p:nvPr/>
          </p:nvSpPr>
          <p:spPr bwMode="auto">
            <a:xfrm>
              <a:off x="-24380257" y="7483200"/>
              <a:ext cx="2066925" cy="2068513"/>
            </a:xfrm>
            <a:prstGeom prst="ellipse">
              <a:avLst/>
            </a:pr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935" name="Oval 252">
              <a:extLst>
                <a:ext uri="{FF2B5EF4-FFF2-40B4-BE49-F238E27FC236}">
                  <a16:creationId xmlns:a16="http://schemas.microsoft.com/office/drawing/2014/main" id="{A65B6805-8263-4B0B-9F46-86A379E69861}"/>
                </a:ext>
              </a:extLst>
            </p:cNvPr>
            <p:cNvSpPr>
              <a:spLocks noChangeArrowheads="1"/>
            </p:cNvSpPr>
            <p:nvPr/>
          </p:nvSpPr>
          <p:spPr bwMode="auto">
            <a:xfrm>
              <a:off x="-23816694" y="8046762"/>
              <a:ext cx="939800" cy="941388"/>
            </a:xfrm>
            <a:prstGeom prst="ellipse">
              <a:avLst/>
            </a:prstGeom>
            <a:solidFill>
              <a:schemeClr val="bg1">
                <a:lumMod val="6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936" name="Oval 253">
              <a:extLst>
                <a:ext uri="{FF2B5EF4-FFF2-40B4-BE49-F238E27FC236}">
                  <a16:creationId xmlns:a16="http://schemas.microsoft.com/office/drawing/2014/main" id="{5A4B50DB-EC98-4AE1-9103-07907E6CA586}"/>
                </a:ext>
              </a:extLst>
            </p:cNvPr>
            <p:cNvSpPr>
              <a:spLocks noChangeArrowheads="1"/>
            </p:cNvSpPr>
            <p:nvPr/>
          </p:nvSpPr>
          <p:spPr bwMode="auto">
            <a:xfrm>
              <a:off x="-11600881" y="8013425"/>
              <a:ext cx="1004888" cy="1004888"/>
            </a:xfrm>
            <a:prstGeom prst="ellipse">
              <a:avLst/>
            </a:prstGeom>
            <a:solidFill>
              <a:schemeClr val="bg1">
                <a:lumMod val="6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937" name="Freeform 254">
              <a:extLst>
                <a:ext uri="{FF2B5EF4-FFF2-40B4-BE49-F238E27FC236}">
                  <a16:creationId xmlns:a16="http://schemas.microsoft.com/office/drawing/2014/main" id="{9646AF48-9FF6-4115-821A-567DB137C1B3}"/>
                </a:ext>
              </a:extLst>
            </p:cNvPr>
            <p:cNvSpPr>
              <a:spLocks/>
            </p:cNvSpPr>
            <p:nvPr/>
          </p:nvSpPr>
          <p:spPr bwMode="auto">
            <a:xfrm>
              <a:off x="-27042495" y="2768325"/>
              <a:ext cx="19392901" cy="6267450"/>
            </a:xfrm>
            <a:custGeom>
              <a:avLst/>
              <a:gdLst>
                <a:gd name="T0" fmla="*/ 481 w 6396"/>
                <a:gd name="T1" fmla="*/ 1041 h 2065"/>
                <a:gd name="T2" fmla="*/ 1846 w 6396"/>
                <a:gd name="T3" fmla="*/ 813 h 2065"/>
                <a:gd name="T4" fmla="*/ 2891 w 6396"/>
                <a:gd name="T5" fmla="*/ 141 h 2065"/>
                <a:gd name="T6" fmla="*/ 5300 w 6396"/>
                <a:gd name="T7" fmla="*/ 601 h 2065"/>
                <a:gd name="T8" fmla="*/ 6318 w 6396"/>
                <a:gd name="T9" fmla="*/ 1108 h 2065"/>
                <a:gd name="T10" fmla="*/ 6236 w 6396"/>
                <a:gd name="T11" fmla="*/ 2039 h 2065"/>
                <a:gd name="T12" fmla="*/ 5823 w 6396"/>
                <a:gd name="T13" fmla="*/ 2039 h 2065"/>
                <a:gd name="T14" fmla="*/ 5841 w 6396"/>
                <a:gd name="T15" fmla="*/ 1894 h 2065"/>
                <a:gd name="T16" fmla="*/ 5259 w 6396"/>
                <a:gd name="T17" fmla="*/ 1311 h 2065"/>
                <a:gd name="T18" fmla="*/ 4676 w 6396"/>
                <a:gd name="T19" fmla="*/ 1894 h 2065"/>
                <a:gd name="T20" fmla="*/ 4694 w 6396"/>
                <a:gd name="T21" fmla="*/ 2039 h 2065"/>
                <a:gd name="T22" fmla="*/ 1783 w 6396"/>
                <a:gd name="T23" fmla="*/ 2039 h 2065"/>
                <a:gd name="T24" fmla="*/ 1801 w 6396"/>
                <a:gd name="T25" fmla="*/ 1894 h 2065"/>
                <a:gd name="T26" fmla="*/ 1219 w 6396"/>
                <a:gd name="T27" fmla="*/ 1311 h 2065"/>
                <a:gd name="T28" fmla="*/ 636 w 6396"/>
                <a:gd name="T29" fmla="*/ 1894 h 2065"/>
                <a:gd name="T30" fmla="*/ 654 w 6396"/>
                <a:gd name="T31" fmla="*/ 2039 h 2065"/>
                <a:gd name="T32" fmla="*/ 647 w 6396"/>
                <a:gd name="T33" fmla="*/ 2039 h 2065"/>
                <a:gd name="T34" fmla="*/ 83 w 6396"/>
                <a:gd name="T35" fmla="*/ 1915 h 2065"/>
                <a:gd name="T36" fmla="*/ 481 w 6396"/>
                <a:gd name="T37" fmla="*/ 1041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96" h="2065">
                  <a:moveTo>
                    <a:pt x="481" y="1041"/>
                  </a:moveTo>
                  <a:cubicBezTo>
                    <a:pt x="574" y="999"/>
                    <a:pt x="1846" y="813"/>
                    <a:pt x="1846" y="813"/>
                  </a:cubicBezTo>
                  <a:cubicBezTo>
                    <a:pt x="2891" y="141"/>
                    <a:pt x="2891" y="141"/>
                    <a:pt x="2891" y="141"/>
                  </a:cubicBezTo>
                  <a:cubicBezTo>
                    <a:pt x="2891" y="141"/>
                    <a:pt x="4832" y="0"/>
                    <a:pt x="5300" y="601"/>
                  </a:cubicBezTo>
                  <a:cubicBezTo>
                    <a:pt x="5559" y="934"/>
                    <a:pt x="6287" y="808"/>
                    <a:pt x="6318" y="1108"/>
                  </a:cubicBezTo>
                  <a:cubicBezTo>
                    <a:pt x="6334" y="1262"/>
                    <a:pt x="6396" y="2039"/>
                    <a:pt x="6236" y="2039"/>
                  </a:cubicBezTo>
                  <a:cubicBezTo>
                    <a:pt x="6210" y="2039"/>
                    <a:pt x="6059" y="2039"/>
                    <a:pt x="5823" y="2039"/>
                  </a:cubicBezTo>
                  <a:cubicBezTo>
                    <a:pt x="5835" y="1992"/>
                    <a:pt x="5841" y="1944"/>
                    <a:pt x="5841" y="1894"/>
                  </a:cubicBezTo>
                  <a:cubicBezTo>
                    <a:pt x="5841" y="1572"/>
                    <a:pt x="5580" y="1311"/>
                    <a:pt x="5259" y="1311"/>
                  </a:cubicBezTo>
                  <a:cubicBezTo>
                    <a:pt x="4937" y="1311"/>
                    <a:pt x="4676" y="1572"/>
                    <a:pt x="4676" y="1894"/>
                  </a:cubicBezTo>
                  <a:cubicBezTo>
                    <a:pt x="4676" y="1944"/>
                    <a:pt x="4682" y="1992"/>
                    <a:pt x="4694" y="2039"/>
                  </a:cubicBezTo>
                  <a:cubicBezTo>
                    <a:pt x="3773" y="2039"/>
                    <a:pt x="2624" y="2039"/>
                    <a:pt x="1783" y="2039"/>
                  </a:cubicBezTo>
                  <a:cubicBezTo>
                    <a:pt x="1795" y="1992"/>
                    <a:pt x="1801" y="1944"/>
                    <a:pt x="1801" y="1894"/>
                  </a:cubicBezTo>
                  <a:cubicBezTo>
                    <a:pt x="1801" y="1572"/>
                    <a:pt x="1541" y="1311"/>
                    <a:pt x="1219" y="1311"/>
                  </a:cubicBezTo>
                  <a:cubicBezTo>
                    <a:pt x="897" y="1311"/>
                    <a:pt x="636" y="1572"/>
                    <a:pt x="636" y="1894"/>
                  </a:cubicBezTo>
                  <a:cubicBezTo>
                    <a:pt x="636" y="1944"/>
                    <a:pt x="643" y="1992"/>
                    <a:pt x="654" y="2039"/>
                  </a:cubicBezTo>
                  <a:cubicBezTo>
                    <a:pt x="652" y="2039"/>
                    <a:pt x="649" y="2039"/>
                    <a:pt x="647" y="2039"/>
                  </a:cubicBezTo>
                  <a:cubicBezTo>
                    <a:pt x="321" y="2039"/>
                    <a:pt x="119" y="2065"/>
                    <a:pt x="83" y="1915"/>
                  </a:cubicBezTo>
                  <a:cubicBezTo>
                    <a:pt x="0" y="1325"/>
                    <a:pt x="388" y="1082"/>
                    <a:pt x="481" y="1041"/>
                  </a:cubicBezTo>
                  <a:close/>
                </a:path>
              </a:pathLst>
            </a:custGeom>
            <a:solidFill>
              <a:schemeClr val="accent2"/>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938" name="Freeform 255">
              <a:extLst>
                <a:ext uri="{FF2B5EF4-FFF2-40B4-BE49-F238E27FC236}">
                  <a16:creationId xmlns:a16="http://schemas.microsoft.com/office/drawing/2014/main" id="{28398145-08B5-456E-90CF-41C3F940118E}"/>
                </a:ext>
              </a:extLst>
            </p:cNvPr>
            <p:cNvSpPr>
              <a:spLocks/>
            </p:cNvSpPr>
            <p:nvPr/>
          </p:nvSpPr>
          <p:spPr bwMode="auto">
            <a:xfrm>
              <a:off x="-26912320" y="6665637"/>
              <a:ext cx="19156364" cy="2370138"/>
            </a:xfrm>
            <a:custGeom>
              <a:avLst/>
              <a:gdLst>
                <a:gd name="T0" fmla="*/ 6193 w 6318"/>
                <a:gd name="T1" fmla="*/ 755 h 781"/>
                <a:gd name="T2" fmla="*/ 5780 w 6318"/>
                <a:gd name="T3" fmla="*/ 755 h 781"/>
                <a:gd name="T4" fmla="*/ 5798 w 6318"/>
                <a:gd name="T5" fmla="*/ 610 h 781"/>
                <a:gd name="T6" fmla="*/ 5216 w 6318"/>
                <a:gd name="T7" fmla="*/ 27 h 781"/>
                <a:gd name="T8" fmla="*/ 4633 w 6318"/>
                <a:gd name="T9" fmla="*/ 610 h 781"/>
                <a:gd name="T10" fmla="*/ 4651 w 6318"/>
                <a:gd name="T11" fmla="*/ 755 h 781"/>
                <a:gd name="T12" fmla="*/ 1740 w 6318"/>
                <a:gd name="T13" fmla="*/ 755 h 781"/>
                <a:gd name="T14" fmla="*/ 1758 w 6318"/>
                <a:gd name="T15" fmla="*/ 610 h 781"/>
                <a:gd name="T16" fmla="*/ 1176 w 6318"/>
                <a:gd name="T17" fmla="*/ 27 h 781"/>
                <a:gd name="T18" fmla="*/ 593 w 6318"/>
                <a:gd name="T19" fmla="*/ 610 h 781"/>
                <a:gd name="T20" fmla="*/ 611 w 6318"/>
                <a:gd name="T21" fmla="*/ 755 h 781"/>
                <a:gd name="T22" fmla="*/ 604 w 6318"/>
                <a:gd name="T23" fmla="*/ 755 h 781"/>
                <a:gd name="T24" fmla="*/ 40 w 6318"/>
                <a:gd name="T25" fmla="*/ 631 h 781"/>
                <a:gd name="T26" fmla="*/ 165 w 6318"/>
                <a:gd name="T27" fmla="*/ 0 h 781"/>
                <a:gd name="T28" fmla="*/ 6290 w 6318"/>
                <a:gd name="T29" fmla="*/ 0 h 781"/>
                <a:gd name="T30" fmla="*/ 6193 w 6318"/>
                <a:gd name="T31" fmla="*/ 755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8" h="781">
                  <a:moveTo>
                    <a:pt x="6193" y="755"/>
                  </a:moveTo>
                  <a:cubicBezTo>
                    <a:pt x="6167" y="755"/>
                    <a:pt x="6016" y="755"/>
                    <a:pt x="5780" y="755"/>
                  </a:cubicBezTo>
                  <a:cubicBezTo>
                    <a:pt x="5792" y="708"/>
                    <a:pt x="5798" y="660"/>
                    <a:pt x="5798" y="610"/>
                  </a:cubicBezTo>
                  <a:cubicBezTo>
                    <a:pt x="5798" y="288"/>
                    <a:pt x="5537" y="27"/>
                    <a:pt x="5216" y="27"/>
                  </a:cubicBezTo>
                  <a:cubicBezTo>
                    <a:pt x="4894" y="27"/>
                    <a:pt x="4633" y="288"/>
                    <a:pt x="4633" y="610"/>
                  </a:cubicBezTo>
                  <a:cubicBezTo>
                    <a:pt x="4633" y="660"/>
                    <a:pt x="4639" y="708"/>
                    <a:pt x="4651" y="755"/>
                  </a:cubicBezTo>
                  <a:cubicBezTo>
                    <a:pt x="3730" y="755"/>
                    <a:pt x="2581" y="755"/>
                    <a:pt x="1740" y="755"/>
                  </a:cubicBezTo>
                  <a:cubicBezTo>
                    <a:pt x="1752" y="708"/>
                    <a:pt x="1758" y="660"/>
                    <a:pt x="1758" y="610"/>
                  </a:cubicBezTo>
                  <a:cubicBezTo>
                    <a:pt x="1758" y="288"/>
                    <a:pt x="1498" y="27"/>
                    <a:pt x="1176" y="27"/>
                  </a:cubicBezTo>
                  <a:cubicBezTo>
                    <a:pt x="854" y="27"/>
                    <a:pt x="593" y="288"/>
                    <a:pt x="593" y="610"/>
                  </a:cubicBezTo>
                  <a:cubicBezTo>
                    <a:pt x="593" y="660"/>
                    <a:pt x="600" y="708"/>
                    <a:pt x="611" y="755"/>
                  </a:cubicBezTo>
                  <a:cubicBezTo>
                    <a:pt x="609" y="755"/>
                    <a:pt x="606" y="755"/>
                    <a:pt x="604" y="755"/>
                  </a:cubicBezTo>
                  <a:cubicBezTo>
                    <a:pt x="278" y="755"/>
                    <a:pt x="76" y="781"/>
                    <a:pt x="40" y="631"/>
                  </a:cubicBezTo>
                  <a:cubicBezTo>
                    <a:pt x="0" y="344"/>
                    <a:pt x="71" y="139"/>
                    <a:pt x="165" y="0"/>
                  </a:cubicBezTo>
                  <a:cubicBezTo>
                    <a:pt x="6290" y="0"/>
                    <a:pt x="6290" y="0"/>
                    <a:pt x="6290" y="0"/>
                  </a:cubicBezTo>
                  <a:cubicBezTo>
                    <a:pt x="6308" y="281"/>
                    <a:pt x="6318" y="755"/>
                    <a:pt x="6193" y="755"/>
                  </a:cubicBezTo>
                  <a:close/>
                </a:path>
              </a:pathLst>
            </a:custGeom>
            <a:solidFill>
              <a:srgbClr val="CC4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939" name="Rectangle 256">
              <a:extLst>
                <a:ext uri="{FF2B5EF4-FFF2-40B4-BE49-F238E27FC236}">
                  <a16:creationId xmlns:a16="http://schemas.microsoft.com/office/drawing/2014/main" id="{317AFAB6-E1AB-402F-ACA4-403E9E2BBE52}"/>
                </a:ext>
              </a:extLst>
            </p:cNvPr>
            <p:cNvSpPr>
              <a:spLocks noChangeArrowheads="1"/>
            </p:cNvSpPr>
            <p:nvPr/>
          </p:nvSpPr>
          <p:spPr bwMode="auto">
            <a:xfrm>
              <a:off x="-16691994" y="5597250"/>
              <a:ext cx="879475" cy="252413"/>
            </a:xfrm>
            <a:prstGeom prst="rect">
              <a:avLst/>
            </a:pr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940" name="Rectangle 257">
              <a:extLst>
                <a:ext uri="{FF2B5EF4-FFF2-40B4-BE49-F238E27FC236}">
                  <a16:creationId xmlns:a16="http://schemas.microsoft.com/office/drawing/2014/main" id="{B65363D3-79E5-4E2B-A6DC-850FC0E1703D}"/>
                </a:ext>
              </a:extLst>
            </p:cNvPr>
            <p:cNvSpPr>
              <a:spLocks noChangeArrowheads="1"/>
            </p:cNvSpPr>
            <p:nvPr/>
          </p:nvSpPr>
          <p:spPr bwMode="auto">
            <a:xfrm>
              <a:off x="-15580744" y="5263875"/>
              <a:ext cx="63500" cy="3702050"/>
            </a:xfrm>
            <a:prstGeom prst="rect">
              <a:avLst/>
            </a:pr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941" name="Rectangle 258">
              <a:extLst>
                <a:ext uri="{FF2B5EF4-FFF2-40B4-BE49-F238E27FC236}">
                  <a16:creationId xmlns:a16="http://schemas.microsoft.com/office/drawing/2014/main" id="{E49FECF3-D406-4C66-9444-FD9EED259754}"/>
                </a:ext>
              </a:extLst>
            </p:cNvPr>
            <p:cNvSpPr>
              <a:spLocks noChangeArrowheads="1"/>
            </p:cNvSpPr>
            <p:nvPr/>
          </p:nvSpPr>
          <p:spPr bwMode="auto">
            <a:xfrm>
              <a:off x="-20390869" y="5263875"/>
              <a:ext cx="63500" cy="3702050"/>
            </a:xfrm>
            <a:prstGeom prst="rect">
              <a:avLst/>
            </a:pr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942" name="Freeform 259">
              <a:extLst>
                <a:ext uri="{FF2B5EF4-FFF2-40B4-BE49-F238E27FC236}">
                  <a16:creationId xmlns:a16="http://schemas.microsoft.com/office/drawing/2014/main" id="{2BB2A54C-ED37-4E00-B6E2-9140FCBBD43B}"/>
                </a:ext>
              </a:extLst>
            </p:cNvPr>
            <p:cNvSpPr>
              <a:spLocks/>
            </p:cNvSpPr>
            <p:nvPr/>
          </p:nvSpPr>
          <p:spPr bwMode="auto">
            <a:xfrm>
              <a:off x="-8495731" y="6183037"/>
              <a:ext cx="688975" cy="1466850"/>
            </a:xfrm>
            <a:custGeom>
              <a:avLst/>
              <a:gdLst>
                <a:gd name="T0" fmla="*/ 0 w 227"/>
                <a:gd name="T1" fmla="*/ 372 h 483"/>
                <a:gd name="T2" fmla="*/ 0 w 227"/>
                <a:gd name="T3" fmla="*/ 111 h 483"/>
                <a:gd name="T4" fmla="*/ 110 w 227"/>
                <a:gd name="T5" fmla="*/ 0 h 483"/>
                <a:gd name="T6" fmla="*/ 203 w 227"/>
                <a:gd name="T7" fmla="*/ 0 h 483"/>
                <a:gd name="T8" fmla="*/ 226 w 227"/>
                <a:gd name="T9" fmla="*/ 483 h 483"/>
                <a:gd name="T10" fmla="*/ 110 w 227"/>
                <a:gd name="T11" fmla="*/ 483 h 483"/>
                <a:gd name="T12" fmla="*/ 0 w 227"/>
                <a:gd name="T13" fmla="*/ 372 h 483"/>
              </a:gdLst>
              <a:ahLst/>
              <a:cxnLst>
                <a:cxn ang="0">
                  <a:pos x="T0" y="T1"/>
                </a:cxn>
                <a:cxn ang="0">
                  <a:pos x="T2" y="T3"/>
                </a:cxn>
                <a:cxn ang="0">
                  <a:pos x="T4" y="T5"/>
                </a:cxn>
                <a:cxn ang="0">
                  <a:pos x="T6" y="T7"/>
                </a:cxn>
                <a:cxn ang="0">
                  <a:pos x="T8" y="T9"/>
                </a:cxn>
                <a:cxn ang="0">
                  <a:pos x="T10" y="T11"/>
                </a:cxn>
                <a:cxn ang="0">
                  <a:pos x="T12" y="T13"/>
                </a:cxn>
              </a:cxnLst>
              <a:rect l="0" t="0" r="r" b="b"/>
              <a:pathLst>
                <a:path w="227" h="483">
                  <a:moveTo>
                    <a:pt x="0" y="372"/>
                  </a:moveTo>
                  <a:cubicBezTo>
                    <a:pt x="0" y="111"/>
                    <a:pt x="0" y="111"/>
                    <a:pt x="0" y="111"/>
                  </a:cubicBezTo>
                  <a:cubicBezTo>
                    <a:pt x="0" y="50"/>
                    <a:pt x="49" y="0"/>
                    <a:pt x="110" y="0"/>
                  </a:cubicBezTo>
                  <a:cubicBezTo>
                    <a:pt x="203" y="0"/>
                    <a:pt x="203" y="0"/>
                    <a:pt x="203" y="0"/>
                  </a:cubicBezTo>
                  <a:cubicBezTo>
                    <a:pt x="212" y="87"/>
                    <a:pt x="227" y="290"/>
                    <a:pt x="226" y="483"/>
                  </a:cubicBezTo>
                  <a:cubicBezTo>
                    <a:pt x="110" y="483"/>
                    <a:pt x="110" y="483"/>
                    <a:pt x="110" y="483"/>
                  </a:cubicBezTo>
                  <a:cubicBezTo>
                    <a:pt x="49" y="483"/>
                    <a:pt x="0" y="433"/>
                    <a:pt x="0" y="372"/>
                  </a:cubicBez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943" name="Freeform 260">
              <a:extLst>
                <a:ext uri="{FF2B5EF4-FFF2-40B4-BE49-F238E27FC236}">
                  <a16:creationId xmlns:a16="http://schemas.microsoft.com/office/drawing/2014/main" id="{9ECF6017-8088-453B-A197-462C00D9CDE3}"/>
                </a:ext>
              </a:extLst>
            </p:cNvPr>
            <p:cNvSpPr>
              <a:spLocks/>
            </p:cNvSpPr>
            <p:nvPr/>
          </p:nvSpPr>
          <p:spPr bwMode="auto">
            <a:xfrm>
              <a:off x="-26731344" y="6036987"/>
              <a:ext cx="1492250" cy="1323975"/>
            </a:xfrm>
            <a:custGeom>
              <a:avLst/>
              <a:gdLst>
                <a:gd name="T0" fmla="*/ 313 w 492"/>
                <a:gd name="T1" fmla="*/ 0 h 436"/>
                <a:gd name="T2" fmla="*/ 375 w 492"/>
                <a:gd name="T3" fmla="*/ 28 h 436"/>
                <a:gd name="T4" fmla="*/ 0 w 492"/>
                <a:gd name="T5" fmla="*/ 436 h 436"/>
                <a:gd name="T6" fmla="*/ 313 w 492"/>
                <a:gd name="T7" fmla="*/ 0 h 436"/>
              </a:gdLst>
              <a:ahLst/>
              <a:cxnLst>
                <a:cxn ang="0">
                  <a:pos x="T0" y="T1"/>
                </a:cxn>
                <a:cxn ang="0">
                  <a:pos x="T2" y="T3"/>
                </a:cxn>
                <a:cxn ang="0">
                  <a:pos x="T4" y="T5"/>
                </a:cxn>
                <a:cxn ang="0">
                  <a:pos x="T6" y="T7"/>
                </a:cxn>
              </a:cxnLst>
              <a:rect l="0" t="0" r="r" b="b"/>
              <a:pathLst>
                <a:path w="492" h="436">
                  <a:moveTo>
                    <a:pt x="313" y="0"/>
                  </a:moveTo>
                  <a:cubicBezTo>
                    <a:pt x="337" y="2"/>
                    <a:pt x="358" y="10"/>
                    <a:pt x="375" y="28"/>
                  </a:cubicBezTo>
                  <a:cubicBezTo>
                    <a:pt x="492" y="145"/>
                    <a:pt x="404" y="398"/>
                    <a:pt x="0" y="436"/>
                  </a:cubicBezTo>
                  <a:cubicBezTo>
                    <a:pt x="66" y="200"/>
                    <a:pt x="217" y="64"/>
                    <a:pt x="313" y="0"/>
                  </a:cubicBezTo>
                  <a:close/>
                </a:path>
              </a:pathLst>
            </a:custGeom>
            <a:solidFill>
              <a:schemeClr val="accent2">
                <a:lumMod val="40000"/>
                <a:lumOff val="60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944" name="Freeform 261">
              <a:extLst>
                <a:ext uri="{FF2B5EF4-FFF2-40B4-BE49-F238E27FC236}">
                  <a16:creationId xmlns:a16="http://schemas.microsoft.com/office/drawing/2014/main" id="{CE8F9F0E-15CB-4C28-88B3-1128D82AB675}"/>
                </a:ext>
              </a:extLst>
            </p:cNvPr>
            <p:cNvSpPr>
              <a:spLocks/>
            </p:cNvSpPr>
            <p:nvPr/>
          </p:nvSpPr>
          <p:spPr bwMode="auto">
            <a:xfrm>
              <a:off x="-21637057" y="8192812"/>
              <a:ext cx="8826500" cy="765175"/>
            </a:xfrm>
            <a:custGeom>
              <a:avLst/>
              <a:gdLst>
                <a:gd name="T0" fmla="*/ 2893 w 2911"/>
                <a:gd name="T1" fmla="*/ 107 h 252"/>
                <a:gd name="T2" fmla="*/ 2911 w 2911"/>
                <a:gd name="T3" fmla="*/ 252 h 252"/>
                <a:gd name="T4" fmla="*/ 0 w 2911"/>
                <a:gd name="T5" fmla="*/ 252 h 252"/>
                <a:gd name="T6" fmla="*/ 18 w 2911"/>
                <a:gd name="T7" fmla="*/ 107 h 252"/>
                <a:gd name="T8" fmla="*/ 8 w 2911"/>
                <a:gd name="T9" fmla="*/ 0 h 252"/>
                <a:gd name="T10" fmla="*/ 2893 w 2911"/>
                <a:gd name="T11" fmla="*/ 107 h 252"/>
              </a:gdLst>
              <a:ahLst/>
              <a:cxnLst>
                <a:cxn ang="0">
                  <a:pos x="T0" y="T1"/>
                </a:cxn>
                <a:cxn ang="0">
                  <a:pos x="T2" y="T3"/>
                </a:cxn>
                <a:cxn ang="0">
                  <a:pos x="T4" y="T5"/>
                </a:cxn>
                <a:cxn ang="0">
                  <a:pos x="T6" y="T7"/>
                </a:cxn>
                <a:cxn ang="0">
                  <a:pos x="T8" y="T9"/>
                </a:cxn>
                <a:cxn ang="0">
                  <a:pos x="T10" y="T11"/>
                </a:cxn>
              </a:cxnLst>
              <a:rect l="0" t="0" r="r" b="b"/>
              <a:pathLst>
                <a:path w="2911" h="252">
                  <a:moveTo>
                    <a:pt x="2893" y="107"/>
                  </a:moveTo>
                  <a:cubicBezTo>
                    <a:pt x="2893" y="157"/>
                    <a:pt x="2899" y="205"/>
                    <a:pt x="2911" y="252"/>
                  </a:cubicBezTo>
                  <a:cubicBezTo>
                    <a:pt x="1990" y="252"/>
                    <a:pt x="841" y="252"/>
                    <a:pt x="0" y="252"/>
                  </a:cubicBezTo>
                  <a:cubicBezTo>
                    <a:pt x="12" y="205"/>
                    <a:pt x="18" y="157"/>
                    <a:pt x="18" y="107"/>
                  </a:cubicBezTo>
                  <a:cubicBezTo>
                    <a:pt x="18" y="70"/>
                    <a:pt x="15" y="35"/>
                    <a:pt x="8" y="0"/>
                  </a:cubicBezTo>
                  <a:cubicBezTo>
                    <a:pt x="8" y="0"/>
                    <a:pt x="2893" y="70"/>
                    <a:pt x="2893" y="107"/>
                  </a:cubicBezTo>
                  <a:close/>
                </a:path>
              </a:pathLst>
            </a:cu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945" name="Freeform 262">
              <a:extLst>
                <a:ext uri="{FF2B5EF4-FFF2-40B4-BE49-F238E27FC236}">
                  <a16:creationId xmlns:a16="http://schemas.microsoft.com/office/drawing/2014/main" id="{56D36D1B-34DE-484F-A374-2BE4AECC3DF6}"/>
                </a:ext>
              </a:extLst>
            </p:cNvPr>
            <p:cNvSpPr>
              <a:spLocks/>
            </p:cNvSpPr>
            <p:nvPr/>
          </p:nvSpPr>
          <p:spPr bwMode="auto">
            <a:xfrm>
              <a:off x="-9386319" y="8192812"/>
              <a:ext cx="1555750" cy="765175"/>
            </a:xfrm>
            <a:custGeom>
              <a:avLst/>
              <a:gdLst>
                <a:gd name="T0" fmla="*/ 513 w 513"/>
                <a:gd name="T1" fmla="*/ 0 h 252"/>
                <a:gd name="T2" fmla="*/ 413 w 513"/>
                <a:gd name="T3" fmla="*/ 252 h 252"/>
                <a:gd name="T4" fmla="*/ 0 w 513"/>
                <a:gd name="T5" fmla="*/ 252 h 252"/>
                <a:gd name="T6" fmla="*/ 18 w 513"/>
                <a:gd name="T7" fmla="*/ 107 h 252"/>
                <a:gd name="T8" fmla="*/ 8 w 513"/>
                <a:gd name="T9" fmla="*/ 0 h 252"/>
                <a:gd name="T10" fmla="*/ 513 w 513"/>
                <a:gd name="T11" fmla="*/ 0 h 252"/>
              </a:gdLst>
              <a:ahLst/>
              <a:cxnLst>
                <a:cxn ang="0">
                  <a:pos x="T0" y="T1"/>
                </a:cxn>
                <a:cxn ang="0">
                  <a:pos x="T2" y="T3"/>
                </a:cxn>
                <a:cxn ang="0">
                  <a:pos x="T4" y="T5"/>
                </a:cxn>
                <a:cxn ang="0">
                  <a:pos x="T6" y="T7"/>
                </a:cxn>
                <a:cxn ang="0">
                  <a:pos x="T8" y="T9"/>
                </a:cxn>
                <a:cxn ang="0">
                  <a:pos x="T10" y="T11"/>
                </a:cxn>
              </a:cxnLst>
              <a:rect l="0" t="0" r="r" b="b"/>
              <a:pathLst>
                <a:path w="513" h="252">
                  <a:moveTo>
                    <a:pt x="513" y="0"/>
                  </a:moveTo>
                  <a:cubicBezTo>
                    <a:pt x="501" y="144"/>
                    <a:pt x="473" y="252"/>
                    <a:pt x="413" y="252"/>
                  </a:cubicBezTo>
                  <a:cubicBezTo>
                    <a:pt x="387" y="252"/>
                    <a:pt x="236" y="252"/>
                    <a:pt x="0" y="252"/>
                  </a:cubicBezTo>
                  <a:cubicBezTo>
                    <a:pt x="12" y="205"/>
                    <a:pt x="18" y="157"/>
                    <a:pt x="18" y="107"/>
                  </a:cubicBezTo>
                  <a:cubicBezTo>
                    <a:pt x="18" y="70"/>
                    <a:pt x="15" y="35"/>
                    <a:pt x="8" y="0"/>
                  </a:cubicBezTo>
                  <a:lnTo>
                    <a:pt x="513" y="0"/>
                  </a:lnTo>
                  <a:close/>
                </a:path>
              </a:pathLst>
            </a:cu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946" name="Freeform 263">
              <a:extLst>
                <a:ext uri="{FF2B5EF4-FFF2-40B4-BE49-F238E27FC236}">
                  <a16:creationId xmlns:a16="http://schemas.microsoft.com/office/drawing/2014/main" id="{80CA2A7E-D298-4E2E-B1A9-63343425BA23}"/>
                </a:ext>
              </a:extLst>
            </p:cNvPr>
            <p:cNvSpPr>
              <a:spLocks/>
            </p:cNvSpPr>
            <p:nvPr/>
          </p:nvSpPr>
          <p:spPr bwMode="auto">
            <a:xfrm>
              <a:off x="-26825007" y="8192812"/>
              <a:ext cx="1765300" cy="842963"/>
            </a:xfrm>
            <a:custGeom>
              <a:avLst/>
              <a:gdLst>
                <a:gd name="T0" fmla="*/ 574 w 582"/>
                <a:gd name="T1" fmla="*/ 0 h 278"/>
                <a:gd name="T2" fmla="*/ 564 w 582"/>
                <a:gd name="T3" fmla="*/ 107 h 278"/>
                <a:gd name="T4" fmla="*/ 582 w 582"/>
                <a:gd name="T5" fmla="*/ 252 h 278"/>
                <a:gd name="T6" fmla="*/ 575 w 582"/>
                <a:gd name="T7" fmla="*/ 252 h 278"/>
                <a:gd name="T8" fmla="*/ 11 w 582"/>
                <a:gd name="T9" fmla="*/ 128 h 278"/>
                <a:gd name="T10" fmla="*/ 0 w 582"/>
                <a:gd name="T11" fmla="*/ 0 h 278"/>
                <a:gd name="T12" fmla="*/ 574 w 582"/>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582" h="278">
                  <a:moveTo>
                    <a:pt x="574" y="0"/>
                  </a:moveTo>
                  <a:cubicBezTo>
                    <a:pt x="568" y="35"/>
                    <a:pt x="564" y="70"/>
                    <a:pt x="564" y="107"/>
                  </a:cubicBezTo>
                  <a:cubicBezTo>
                    <a:pt x="564" y="157"/>
                    <a:pt x="571" y="205"/>
                    <a:pt x="582" y="252"/>
                  </a:cubicBezTo>
                  <a:cubicBezTo>
                    <a:pt x="580" y="252"/>
                    <a:pt x="577" y="252"/>
                    <a:pt x="575" y="252"/>
                  </a:cubicBezTo>
                  <a:cubicBezTo>
                    <a:pt x="249" y="252"/>
                    <a:pt x="47" y="278"/>
                    <a:pt x="11" y="128"/>
                  </a:cubicBezTo>
                  <a:cubicBezTo>
                    <a:pt x="5" y="83"/>
                    <a:pt x="2" y="41"/>
                    <a:pt x="0" y="0"/>
                  </a:cubicBezTo>
                  <a:lnTo>
                    <a:pt x="574" y="0"/>
                  </a:lnTo>
                  <a:close/>
                </a:path>
              </a:pathLst>
            </a:cu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947" name="Freeform 264">
              <a:extLst>
                <a:ext uri="{FF2B5EF4-FFF2-40B4-BE49-F238E27FC236}">
                  <a16:creationId xmlns:a16="http://schemas.microsoft.com/office/drawing/2014/main" id="{98D44EF4-3CA5-48EA-A5CC-5B965C41EE23}"/>
                </a:ext>
              </a:extLst>
            </p:cNvPr>
            <p:cNvSpPr>
              <a:spLocks/>
            </p:cNvSpPr>
            <p:nvPr/>
          </p:nvSpPr>
          <p:spPr bwMode="auto">
            <a:xfrm>
              <a:off x="-20468657" y="3284262"/>
              <a:ext cx="8947150" cy="2058988"/>
            </a:xfrm>
            <a:custGeom>
              <a:avLst/>
              <a:gdLst>
                <a:gd name="T0" fmla="*/ 2951 w 2951"/>
                <a:gd name="T1" fmla="*/ 501 h 678"/>
                <a:gd name="T2" fmla="*/ 768 w 2951"/>
                <a:gd name="T3" fmla="*/ 81 h 678"/>
                <a:gd name="T4" fmla="*/ 15 w 2951"/>
                <a:gd name="T5" fmla="*/ 627 h 678"/>
                <a:gd name="T6" fmla="*/ 2951 w 2951"/>
                <a:gd name="T7" fmla="*/ 501 h 678"/>
              </a:gdLst>
              <a:ahLst/>
              <a:cxnLst>
                <a:cxn ang="0">
                  <a:pos x="T0" y="T1"/>
                </a:cxn>
                <a:cxn ang="0">
                  <a:pos x="T2" y="T3"/>
                </a:cxn>
                <a:cxn ang="0">
                  <a:pos x="T4" y="T5"/>
                </a:cxn>
                <a:cxn ang="0">
                  <a:pos x="T6" y="T7"/>
                </a:cxn>
              </a:cxnLst>
              <a:rect l="0" t="0" r="r" b="b"/>
              <a:pathLst>
                <a:path w="2951" h="678">
                  <a:moveTo>
                    <a:pt x="2951" y="501"/>
                  </a:moveTo>
                  <a:cubicBezTo>
                    <a:pt x="2951" y="501"/>
                    <a:pt x="2383" y="0"/>
                    <a:pt x="768" y="81"/>
                  </a:cubicBezTo>
                  <a:cubicBezTo>
                    <a:pt x="0" y="575"/>
                    <a:pt x="15" y="627"/>
                    <a:pt x="15" y="627"/>
                  </a:cubicBezTo>
                  <a:cubicBezTo>
                    <a:pt x="15" y="627"/>
                    <a:pt x="2627" y="678"/>
                    <a:pt x="2951" y="501"/>
                  </a:cubicBezTo>
                  <a:close/>
                </a:path>
              </a:pathLst>
            </a:custGeom>
            <a:solidFill>
              <a:schemeClr val="accent2">
                <a:lumMod val="60000"/>
                <a:lumOff val="40000"/>
              </a:schemeClr>
            </a:solidFill>
            <a:ln>
              <a:noFill/>
            </a:ln>
          </p:spPr>
          <p:txBody>
            <a:bodyPr vert="horz" wrap="square" lIns="91440" tIns="45721" rIns="91440" bIns="45721" numCol="1" anchor="t" anchorCtr="0" compatLnSpc="1">
              <a:prstTxWarp prst="textNoShape">
                <a:avLst/>
              </a:prstTxWarp>
            </a:bodyPr>
            <a:lstStyle/>
            <a:p>
              <a:endParaRPr lang="en-IN" sz="1801"/>
            </a:p>
          </p:txBody>
        </p:sp>
      </p:grpSp>
      <p:grpSp>
        <p:nvGrpSpPr>
          <p:cNvPr id="948" name="Group 947">
            <a:extLst>
              <a:ext uri="{FF2B5EF4-FFF2-40B4-BE49-F238E27FC236}">
                <a16:creationId xmlns:a16="http://schemas.microsoft.com/office/drawing/2014/main" id="{6E62D32B-29C4-45E2-AE9E-BADF727C51E3}"/>
              </a:ext>
            </a:extLst>
          </p:cNvPr>
          <p:cNvGrpSpPr/>
          <p:nvPr/>
        </p:nvGrpSpPr>
        <p:grpSpPr>
          <a:xfrm flipH="1">
            <a:off x="7134728" y="5030217"/>
            <a:ext cx="897173" cy="445863"/>
            <a:chOff x="-16630650" y="704850"/>
            <a:chExt cx="13333412" cy="6626225"/>
          </a:xfrm>
        </p:grpSpPr>
        <p:sp>
          <p:nvSpPr>
            <p:cNvPr id="949" name="Freeform 268">
              <a:extLst>
                <a:ext uri="{FF2B5EF4-FFF2-40B4-BE49-F238E27FC236}">
                  <a16:creationId xmlns:a16="http://schemas.microsoft.com/office/drawing/2014/main" id="{55FF247D-17CF-4F45-987D-FADA3F447AA7}"/>
                </a:ext>
              </a:extLst>
            </p:cNvPr>
            <p:cNvSpPr>
              <a:spLocks/>
            </p:cNvSpPr>
            <p:nvPr/>
          </p:nvSpPr>
          <p:spPr bwMode="auto">
            <a:xfrm>
              <a:off x="-16238538" y="3624263"/>
              <a:ext cx="12655550" cy="2498725"/>
            </a:xfrm>
            <a:custGeom>
              <a:avLst/>
              <a:gdLst>
                <a:gd name="T0" fmla="*/ 563 w 7972"/>
                <a:gd name="T1" fmla="*/ 383 h 1574"/>
                <a:gd name="T2" fmla="*/ 0 w 7972"/>
                <a:gd name="T3" fmla="*/ 983 h 1574"/>
                <a:gd name="T4" fmla="*/ 0 w 7972"/>
                <a:gd name="T5" fmla="*/ 1574 h 1574"/>
                <a:gd name="T6" fmla="*/ 5391 w 7972"/>
                <a:gd name="T7" fmla="*/ 1574 h 1574"/>
                <a:gd name="T8" fmla="*/ 7972 w 7972"/>
                <a:gd name="T9" fmla="*/ 1387 h 1574"/>
                <a:gd name="T10" fmla="*/ 7972 w 7972"/>
                <a:gd name="T11" fmla="*/ 809 h 1574"/>
                <a:gd name="T12" fmla="*/ 7070 w 7972"/>
                <a:gd name="T13" fmla="*/ 0 h 1574"/>
                <a:gd name="T14" fmla="*/ 563 w 7972"/>
                <a:gd name="T15" fmla="*/ 3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72" h="1574">
                  <a:moveTo>
                    <a:pt x="563" y="383"/>
                  </a:moveTo>
                  <a:lnTo>
                    <a:pt x="0" y="983"/>
                  </a:lnTo>
                  <a:lnTo>
                    <a:pt x="0" y="1574"/>
                  </a:lnTo>
                  <a:lnTo>
                    <a:pt x="5391" y="1574"/>
                  </a:lnTo>
                  <a:lnTo>
                    <a:pt x="7972" y="1387"/>
                  </a:lnTo>
                  <a:lnTo>
                    <a:pt x="7972" y="809"/>
                  </a:lnTo>
                  <a:lnTo>
                    <a:pt x="7070" y="0"/>
                  </a:lnTo>
                  <a:lnTo>
                    <a:pt x="563" y="383"/>
                  </a:lnTo>
                  <a:close/>
                </a:path>
              </a:pathLst>
            </a:custGeom>
            <a:solidFill>
              <a:schemeClr val="bg1">
                <a:lumMod val="50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50" name="Freeform 269">
              <a:extLst>
                <a:ext uri="{FF2B5EF4-FFF2-40B4-BE49-F238E27FC236}">
                  <a16:creationId xmlns:a16="http://schemas.microsoft.com/office/drawing/2014/main" id="{E47DE824-F653-4527-A2E6-B3AFEC4205FB}"/>
                </a:ext>
              </a:extLst>
            </p:cNvPr>
            <p:cNvSpPr>
              <a:spLocks/>
            </p:cNvSpPr>
            <p:nvPr/>
          </p:nvSpPr>
          <p:spPr bwMode="auto">
            <a:xfrm>
              <a:off x="-16630650" y="704850"/>
              <a:ext cx="13333412" cy="5837238"/>
            </a:xfrm>
            <a:custGeom>
              <a:avLst/>
              <a:gdLst>
                <a:gd name="T0" fmla="*/ 4322 w 4396"/>
                <a:gd name="T1" fmla="*/ 1106 h 1923"/>
                <a:gd name="T2" fmla="*/ 3248 w 4396"/>
                <a:gd name="T3" fmla="*/ 0 h 1923"/>
                <a:gd name="T4" fmla="*/ 1662 w 4396"/>
                <a:gd name="T5" fmla="*/ 142 h 1923"/>
                <a:gd name="T6" fmla="*/ 928 w 4396"/>
                <a:gd name="T7" fmla="*/ 680 h 1923"/>
                <a:gd name="T8" fmla="*/ 204 w 4396"/>
                <a:gd name="T9" fmla="*/ 1114 h 1923"/>
                <a:gd name="T10" fmla="*/ 87 w 4396"/>
                <a:gd name="T11" fmla="*/ 1923 h 1923"/>
                <a:gd name="T12" fmla="*/ 199 w 4396"/>
                <a:gd name="T13" fmla="*/ 1921 h 1923"/>
                <a:gd name="T14" fmla="*/ 161 w 4396"/>
                <a:gd name="T15" fmla="*/ 1727 h 1923"/>
                <a:gd name="T16" fmla="*/ 674 w 4396"/>
                <a:gd name="T17" fmla="*/ 1215 h 1923"/>
                <a:gd name="T18" fmla="*/ 1186 w 4396"/>
                <a:gd name="T19" fmla="*/ 1727 h 1923"/>
                <a:gd name="T20" fmla="*/ 1155 w 4396"/>
                <a:gd name="T21" fmla="*/ 1902 h 1923"/>
                <a:gd name="T22" fmla="*/ 3196 w 4396"/>
                <a:gd name="T23" fmla="*/ 1863 h 1923"/>
                <a:gd name="T24" fmla="*/ 3167 w 4396"/>
                <a:gd name="T25" fmla="*/ 1687 h 1923"/>
                <a:gd name="T26" fmla="*/ 3711 w 4396"/>
                <a:gd name="T27" fmla="*/ 1143 h 1923"/>
                <a:gd name="T28" fmla="*/ 4255 w 4396"/>
                <a:gd name="T29" fmla="*/ 1687 h 1923"/>
                <a:gd name="T30" fmla="*/ 4232 w 4396"/>
                <a:gd name="T31" fmla="*/ 1843 h 1923"/>
                <a:gd name="T32" fmla="*/ 4289 w 4396"/>
                <a:gd name="T33" fmla="*/ 1842 h 1923"/>
                <a:gd name="T34" fmla="*/ 4322 w 4396"/>
                <a:gd name="T35" fmla="*/ 1106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6" h="1923">
                  <a:moveTo>
                    <a:pt x="4322" y="1106"/>
                  </a:moveTo>
                  <a:cubicBezTo>
                    <a:pt x="4228" y="538"/>
                    <a:pt x="3599" y="0"/>
                    <a:pt x="3248" y="0"/>
                  </a:cubicBezTo>
                  <a:cubicBezTo>
                    <a:pt x="2619" y="0"/>
                    <a:pt x="1883" y="44"/>
                    <a:pt x="1662" y="142"/>
                  </a:cubicBezTo>
                  <a:cubicBezTo>
                    <a:pt x="1423" y="247"/>
                    <a:pt x="928" y="680"/>
                    <a:pt x="928" y="680"/>
                  </a:cubicBezTo>
                  <a:cubicBezTo>
                    <a:pt x="928" y="680"/>
                    <a:pt x="283" y="999"/>
                    <a:pt x="204" y="1114"/>
                  </a:cubicBezTo>
                  <a:cubicBezTo>
                    <a:pt x="0" y="1411"/>
                    <a:pt x="87" y="1923"/>
                    <a:pt x="87" y="1923"/>
                  </a:cubicBezTo>
                  <a:cubicBezTo>
                    <a:pt x="199" y="1921"/>
                    <a:pt x="199" y="1921"/>
                    <a:pt x="199" y="1921"/>
                  </a:cubicBezTo>
                  <a:cubicBezTo>
                    <a:pt x="175" y="1861"/>
                    <a:pt x="161" y="1796"/>
                    <a:pt x="161" y="1727"/>
                  </a:cubicBezTo>
                  <a:cubicBezTo>
                    <a:pt x="161" y="1444"/>
                    <a:pt x="391" y="1215"/>
                    <a:pt x="674" y="1215"/>
                  </a:cubicBezTo>
                  <a:cubicBezTo>
                    <a:pt x="957" y="1215"/>
                    <a:pt x="1186" y="1444"/>
                    <a:pt x="1186" y="1727"/>
                  </a:cubicBezTo>
                  <a:cubicBezTo>
                    <a:pt x="1186" y="1789"/>
                    <a:pt x="1175" y="1848"/>
                    <a:pt x="1155" y="1902"/>
                  </a:cubicBezTo>
                  <a:cubicBezTo>
                    <a:pt x="3196" y="1863"/>
                    <a:pt x="3196" y="1863"/>
                    <a:pt x="3196" y="1863"/>
                  </a:cubicBezTo>
                  <a:cubicBezTo>
                    <a:pt x="3177" y="1808"/>
                    <a:pt x="3167" y="1749"/>
                    <a:pt x="3167" y="1687"/>
                  </a:cubicBezTo>
                  <a:cubicBezTo>
                    <a:pt x="3167" y="1386"/>
                    <a:pt x="3410" y="1143"/>
                    <a:pt x="3711" y="1143"/>
                  </a:cubicBezTo>
                  <a:cubicBezTo>
                    <a:pt x="4011" y="1143"/>
                    <a:pt x="4255" y="1386"/>
                    <a:pt x="4255" y="1687"/>
                  </a:cubicBezTo>
                  <a:cubicBezTo>
                    <a:pt x="4255" y="1741"/>
                    <a:pt x="4247" y="1794"/>
                    <a:pt x="4232" y="1843"/>
                  </a:cubicBezTo>
                  <a:cubicBezTo>
                    <a:pt x="4289" y="1842"/>
                    <a:pt x="4289" y="1842"/>
                    <a:pt x="4289" y="1842"/>
                  </a:cubicBezTo>
                  <a:cubicBezTo>
                    <a:pt x="4289" y="1842"/>
                    <a:pt x="4396" y="1554"/>
                    <a:pt x="4322" y="1106"/>
                  </a:cubicBezTo>
                  <a:close/>
                </a:path>
              </a:pathLst>
            </a:custGeom>
            <a:solidFill>
              <a:schemeClr val="bg1">
                <a:lumMod val="7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51" name="Oval 270">
              <a:extLst>
                <a:ext uri="{FF2B5EF4-FFF2-40B4-BE49-F238E27FC236}">
                  <a16:creationId xmlns:a16="http://schemas.microsoft.com/office/drawing/2014/main" id="{7260286C-0DD2-4F62-BCDF-FFC6FA4E79BD}"/>
                </a:ext>
              </a:extLst>
            </p:cNvPr>
            <p:cNvSpPr>
              <a:spLocks noChangeArrowheads="1"/>
            </p:cNvSpPr>
            <p:nvPr/>
          </p:nvSpPr>
          <p:spPr bwMode="auto">
            <a:xfrm>
              <a:off x="-15968663" y="4562475"/>
              <a:ext cx="2765425" cy="2768600"/>
            </a:xfrm>
            <a:prstGeom prst="ellipse">
              <a:avLst/>
            </a:pr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52" name="Oval 271">
              <a:extLst>
                <a:ext uri="{FF2B5EF4-FFF2-40B4-BE49-F238E27FC236}">
                  <a16:creationId xmlns:a16="http://schemas.microsoft.com/office/drawing/2014/main" id="{A7D292BD-C66D-410D-8889-9A4D93DD7C47}"/>
                </a:ext>
              </a:extLst>
            </p:cNvPr>
            <p:cNvSpPr>
              <a:spLocks noChangeArrowheads="1"/>
            </p:cNvSpPr>
            <p:nvPr/>
          </p:nvSpPr>
          <p:spPr bwMode="auto">
            <a:xfrm>
              <a:off x="-6710363" y="4562475"/>
              <a:ext cx="2767012" cy="2768600"/>
            </a:xfrm>
            <a:prstGeom prst="ellipse">
              <a:avLst/>
            </a:pr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53" name="Oval 272">
              <a:extLst>
                <a:ext uri="{FF2B5EF4-FFF2-40B4-BE49-F238E27FC236}">
                  <a16:creationId xmlns:a16="http://schemas.microsoft.com/office/drawing/2014/main" id="{139CB274-5E94-4654-968A-AB68DF7F95E7}"/>
                </a:ext>
              </a:extLst>
            </p:cNvPr>
            <p:cNvSpPr>
              <a:spLocks noChangeArrowheads="1"/>
            </p:cNvSpPr>
            <p:nvPr/>
          </p:nvSpPr>
          <p:spPr bwMode="auto">
            <a:xfrm>
              <a:off x="-5897563" y="5376863"/>
              <a:ext cx="1141412" cy="1141413"/>
            </a:xfrm>
            <a:prstGeom prst="ellipse">
              <a:avLst/>
            </a:prstGeom>
            <a:solidFill>
              <a:srgbClr val="A7A9AC"/>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54" name="Oval 273">
              <a:extLst>
                <a:ext uri="{FF2B5EF4-FFF2-40B4-BE49-F238E27FC236}">
                  <a16:creationId xmlns:a16="http://schemas.microsoft.com/office/drawing/2014/main" id="{46107DAE-E54E-4E16-92CA-C2AF84D024E3}"/>
                </a:ext>
              </a:extLst>
            </p:cNvPr>
            <p:cNvSpPr>
              <a:spLocks noChangeArrowheads="1"/>
            </p:cNvSpPr>
            <p:nvPr/>
          </p:nvSpPr>
          <p:spPr bwMode="auto">
            <a:xfrm>
              <a:off x="-15208250" y="5327650"/>
              <a:ext cx="1241425" cy="1241425"/>
            </a:xfrm>
            <a:prstGeom prst="ellipse">
              <a:avLst/>
            </a:prstGeom>
            <a:solidFill>
              <a:srgbClr val="A7A9AC"/>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55" name="Freeform 274">
              <a:extLst>
                <a:ext uri="{FF2B5EF4-FFF2-40B4-BE49-F238E27FC236}">
                  <a16:creationId xmlns:a16="http://schemas.microsoft.com/office/drawing/2014/main" id="{E22EAEB1-56AF-423B-AF58-D6E5C12093AE}"/>
                </a:ext>
              </a:extLst>
            </p:cNvPr>
            <p:cNvSpPr>
              <a:spLocks/>
            </p:cNvSpPr>
            <p:nvPr/>
          </p:nvSpPr>
          <p:spPr bwMode="auto">
            <a:xfrm>
              <a:off x="-16348075" y="3856038"/>
              <a:ext cx="719137" cy="1092200"/>
            </a:xfrm>
            <a:custGeom>
              <a:avLst/>
              <a:gdLst>
                <a:gd name="T0" fmla="*/ 111 w 237"/>
                <a:gd name="T1" fmla="*/ 76 h 360"/>
                <a:gd name="T2" fmla="*/ 0 w 237"/>
                <a:gd name="T3" fmla="*/ 360 h 360"/>
                <a:gd name="T4" fmla="*/ 1 w 237"/>
                <a:gd name="T5" fmla="*/ 360 h 360"/>
                <a:gd name="T6" fmla="*/ 237 w 237"/>
                <a:gd name="T7" fmla="*/ 128 h 360"/>
                <a:gd name="T8" fmla="*/ 198 w 237"/>
                <a:gd name="T9" fmla="*/ 0 h 360"/>
                <a:gd name="T10" fmla="*/ 111 w 237"/>
                <a:gd name="T11" fmla="*/ 76 h 360"/>
              </a:gdLst>
              <a:ahLst/>
              <a:cxnLst>
                <a:cxn ang="0">
                  <a:pos x="T0" y="T1"/>
                </a:cxn>
                <a:cxn ang="0">
                  <a:pos x="T2" y="T3"/>
                </a:cxn>
                <a:cxn ang="0">
                  <a:pos x="T4" y="T5"/>
                </a:cxn>
                <a:cxn ang="0">
                  <a:pos x="T6" y="T7"/>
                </a:cxn>
                <a:cxn ang="0">
                  <a:pos x="T8" y="T9"/>
                </a:cxn>
                <a:cxn ang="0">
                  <a:pos x="T10" y="T11"/>
                </a:cxn>
              </a:cxnLst>
              <a:rect l="0" t="0" r="r" b="b"/>
              <a:pathLst>
                <a:path w="237" h="360">
                  <a:moveTo>
                    <a:pt x="111" y="76"/>
                  </a:moveTo>
                  <a:cubicBezTo>
                    <a:pt x="54" y="159"/>
                    <a:pt x="20" y="259"/>
                    <a:pt x="0" y="360"/>
                  </a:cubicBezTo>
                  <a:cubicBezTo>
                    <a:pt x="0" y="360"/>
                    <a:pt x="1" y="360"/>
                    <a:pt x="1" y="360"/>
                  </a:cubicBezTo>
                  <a:cubicBezTo>
                    <a:pt x="131" y="360"/>
                    <a:pt x="237" y="256"/>
                    <a:pt x="237" y="128"/>
                  </a:cubicBezTo>
                  <a:cubicBezTo>
                    <a:pt x="237" y="81"/>
                    <a:pt x="223" y="37"/>
                    <a:pt x="198" y="0"/>
                  </a:cubicBezTo>
                  <a:cubicBezTo>
                    <a:pt x="156" y="30"/>
                    <a:pt x="125" y="56"/>
                    <a:pt x="111" y="76"/>
                  </a:cubicBezTo>
                  <a:close/>
                </a:path>
              </a:pathLst>
            </a:custGeom>
            <a:solidFill>
              <a:schemeClr val="bg1">
                <a:lumMod val="9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56" name="Freeform 275">
              <a:extLst>
                <a:ext uri="{FF2B5EF4-FFF2-40B4-BE49-F238E27FC236}">
                  <a16:creationId xmlns:a16="http://schemas.microsoft.com/office/drawing/2014/main" id="{9FCFFF81-F824-4A9E-9E9A-C9D24A0FA2EF}"/>
                </a:ext>
              </a:extLst>
            </p:cNvPr>
            <p:cNvSpPr>
              <a:spLocks/>
            </p:cNvSpPr>
            <p:nvPr/>
          </p:nvSpPr>
          <p:spPr bwMode="auto">
            <a:xfrm>
              <a:off x="-16460787" y="5330825"/>
              <a:ext cx="446087" cy="1211263"/>
            </a:xfrm>
            <a:custGeom>
              <a:avLst/>
              <a:gdLst>
                <a:gd name="T0" fmla="*/ 143 w 147"/>
                <a:gd name="T1" fmla="*/ 397 h 399"/>
                <a:gd name="T2" fmla="*/ 105 w 147"/>
                <a:gd name="T3" fmla="*/ 203 h 399"/>
                <a:gd name="T4" fmla="*/ 147 w 147"/>
                <a:gd name="T5" fmla="*/ 1 h 399"/>
                <a:gd name="T6" fmla="*/ 19 w 147"/>
                <a:gd name="T7" fmla="*/ 0 h 399"/>
                <a:gd name="T8" fmla="*/ 31 w 147"/>
                <a:gd name="T9" fmla="*/ 399 h 399"/>
                <a:gd name="T10" fmla="*/ 143 w 147"/>
                <a:gd name="T11" fmla="*/ 397 h 399"/>
              </a:gdLst>
              <a:ahLst/>
              <a:cxnLst>
                <a:cxn ang="0">
                  <a:pos x="T0" y="T1"/>
                </a:cxn>
                <a:cxn ang="0">
                  <a:pos x="T2" y="T3"/>
                </a:cxn>
                <a:cxn ang="0">
                  <a:pos x="T4" y="T5"/>
                </a:cxn>
                <a:cxn ang="0">
                  <a:pos x="T6" y="T7"/>
                </a:cxn>
                <a:cxn ang="0">
                  <a:pos x="T8" y="T9"/>
                </a:cxn>
                <a:cxn ang="0">
                  <a:pos x="T10" y="T11"/>
                </a:cxn>
              </a:cxnLst>
              <a:rect l="0" t="0" r="r" b="b"/>
              <a:pathLst>
                <a:path w="147" h="399">
                  <a:moveTo>
                    <a:pt x="143" y="397"/>
                  </a:moveTo>
                  <a:cubicBezTo>
                    <a:pt x="119" y="337"/>
                    <a:pt x="105" y="272"/>
                    <a:pt x="105" y="203"/>
                  </a:cubicBezTo>
                  <a:cubicBezTo>
                    <a:pt x="105" y="131"/>
                    <a:pt x="120" y="63"/>
                    <a:pt x="147" y="1"/>
                  </a:cubicBezTo>
                  <a:cubicBezTo>
                    <a:pt x="94" y="0"/>
                    <a:pt x="51" y="0"/>
                    <a:pt x="19" y="0"/>
                  </a:cubicBezTo>
                  <a:cubicBezTo>
                    <a:pt x="0" y="213"/>
                    <a:pt x="31" y="399"/>
                    <a:pt x="31" y="399"/>
                  </a:cubicBezTo>
                  <a:lnTo>
                    <a:pt x="143" y="397"/>
                  </a:lnTo>
                  <a:close/>
                </a:path>
              </a:pathLst>
            </a:custGeom>
            <a:solidFill>
              <a:schemeClr val="bg1">
                <a:lumMod val="6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57" name="Freeform 276">
              <a:extLst>
                <a:ext uri="{FF2B5EF4-FFF2-40B4-BE49-F238E27FC236}">
                  <a16:creationId xmlns:a16="http://schemas.microsoft.com/office/drawing/2014/main" id="{038CEFDF-15E6-4E8C-8BD1-7FC8926A7604}"/>
                </a:ext>
              </a:extLst>
            </p:cNvPr>
            <p:cNvSpPr>
              <a:spLocks/>
            </p:cNvSpPr>
            <p:nvPr/>
          </p:nvSpPr>
          <p:spPr bwMode="auto">
            <a:xfrm>
              <a:off x="-13154025" y="5257800"/>
              <a:ext cx="6229350" cy="1220788"/>
            </a:xfrm>
            <a:custGeom>
              <a:avLst/>
              <a:gdLst>
                <a:gd name="T0" fmla="*/ 0 w 2054"/>
                <a:gd name="T1" fmla="*/ 28 h 402"/>
                <a:gd name="T2" fmla="*/ 40 w 2054"/>
                <a:gd name="T3" fmla="*/ 227 h 402"/>
                <a:gd name="T4" fmla="*/ 9 w 2054"/>
                <a:gd name="T5" fmla="*/ 402 h 402"/>
                <a:gd name="T6" fmla="*/ 2050 w 2054"/>
                <a:gd name="T7" fmla="*/ 363 h 402"/>
                <a:gd name="T8" fmla="*/ 2021 w 2054"/>
                <a:gd name="T9" fmla="*/ 187 h 402"/>
                <a:gd name="T10" fmla="*/ 2054 w 2054"/>
                <a:gd name="T11" fmla="*/ 0 h 402"/>
                <a:gd name="T12" fmla="*/ 0 w 2054"/>
                <a:gd name="T13" fmla="*/ 28 h 402"/>
              </a:gdLst>
              <a:ahLst/>
              <a:cxnLst>
                <a:cxn ang="0">
                  <a:pos x="T0" y="T1"/>
                </a:cxn>
                <a:cxn ang="0">
                  <a:pos x="T2" y="T3"/>
                </a:cxn>
                <a:cxn ang="0">
                  <a:pos x="T4" y="T5"/>
                </a:cxn>
                <a:cxn ang="0">
                  <a:pos x="T6" y="T7"/>
                </a:cxn>
                <a:cxn ang="0">
                  <a:pos x="T8" y="T9"/>
                </a:cxn>
                <a:cxn ang="0">
                  <a:pos x="T10" y="T11"/>
                </a:cxn>
                <a:cxn ang="0">
                  <a:pos x="T12" y="T13"/>
                </a:cxn>
              </a:cxnLst>
              <a:rect l="0" t="0" r="r" b="b"/>
              <a:pathLst>
                <a:path w="2054" h="402">
                  <a:moveTo>
                    <a:pt x="0" y="28"/>
                  </a:moveTo>
                  <a:cubicBezTo>
                    <a:pt x="26" y="90"/>
                    <a:pt x="40" y="157"/>
                    <a:pt x="40" y="227"/>
                  </a:cubicBezTo>
                  <a:cubicBezTo>
                    <a:pt x="40" y="289"/>
                    <a:pt x="29" y="348"/>
                    <a:pt x="9" y="402"/>
                  </a:cubicBezTo>
                  <a:cubicBezTo>
                    <a:pt x="2050" y="363"/>
                    <a:pt x="2050" y="363"/>
                    <a:pt x="2050" y="363"/>
                  </a:cubicBezTo>
                  <a:cubicBezTo>
                    <a:pt x="2031" y="308"/>
                    <a:pt x="2021" y="249"/>
                    <a:pt x="2021" y="187"/>
                  </a:cubicBezTo>
                  <a:cubicBezTo>
                    <a:pt x="2021" y="121"/>
                    <a:pt x="2033" y="58"/>
                    <a:pt x="2054" y="0"/>
                  </a:cubicBezTo>
                  <a:cubicBezTo>
                    <a:pt x="1400" y="22"/>
                    <a:pt x="623" y="28"/>
                    <a:pt x="0" y="28"/>
                  </a:cubicBezTo>
                  <a:close/>
                </a:path>
              </a:pathLst>
            </a:custGeom>
            <a:solidFill>
              <a:schemeClr val="bg1">
                <a:lumMod val="6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58" name="Freeform 277">
              <a:extLst>
                <a:ext uri="{FF2B5EF4-FFF2-40B4-BE49-F238E27FC236}">
                  <a16:creationId xmlns:a16="http://schemas.microsoft.com/office/drawing/2014/main" id="{051A4C20-4BC1-48C5-891F-79E0F9D74741}"/>
                </a:ext>
              </a:extLst>
            </p:cNvPr>
            <p:cNvSpPr>
              <a:spLocks/>
            </p:cNvSpPr>
            <p:nvPr/>
          </p:nvSpPr>
          <p:spPr bwMode="auto">
            <a:xfrm>
              <a:off x="-3906838" y="5008563"/>
              <a:ext cx="463550" cy="1290638"/>
            </a:xfrm>
            <a:custGeom>
              <a:avLst/>
              <a:gdLst>
                <a:gd name="T0" fmla="*/ 0 w 153"/>
                <a:gd name="T1" fmla="*/ 21 h 425"/>
                <a:gd name="T2" fmla="*/ 60 w 153"/>
                <a:gd name="T3" fmla="*/ 269 h 425"/>
                <a:gd name="T4" fmla="*/ 37 w 153"/>
                <a:gd name="T5" fmla="*/ 425 h 425"/>
                <a:gd name="T6" fmla="*/ 94 w 153"/>
                <a:gd name="T7" fmla="*/ 424 h 425"/>
                <a:gd name="T8" fmla="*/ 153 w 153"/>
                <a:gd name="T9" fmla="*/ 0 h 425"/>
                <a:gd name="T10" fmla="*/ 0 w 153"/>
                <a:gd name="T11" fmla="*/ 21 h 425"/>
              </a:gdLst>
              <a:ahLst/>
              <a:cxnLst>
                <a:cxn ang="0">
                  <a:pos x="T0" y="T1"/>
                </a:cxn>
                <a:cxn ang="0">
                  <a:pos x="T2" y="T3"/>
                </a:cxn>
                <a:cxn ang="0">
                  <a:pos x="T4" y="T5"/>
                </a:cxn>
                <a:cxn ang="0">
                  <a:pos x="T6" y="T7"/>
                </a:cxn>
                <a:cxn ang="0">
                  <a:pos x="T8" y="T9"/>
                </a:cxn>
                <a:cxn ang="0">
                  <a:pos x="T10" y="T11"/>
                </a:cxn>
              </a:cxnLst>
              <a:rect l="0" t="0" r="r" b="b"/>
              <a:pathLst>
                <a:path w="153" h="425">
                  <a:moveTo>
                    <a:pt x="0" y="21"/>
                  </a:moveTo>
                  <a:cubicBezTo>
                    <a:pt x="38" y="95"/>
                    <a:pt x="60" y="179"/>
                    <a:pt x="60" y="269"/>
                  </a:cubicBezTo>
                  <a:cubicBezTo>
                    <a:pt x="60" y="323"/>
                    <a:pt x="52" y="376"/>
                    <a:pt x="37" y="425"/>
                  </a:cubicBezTo>
                  <a:cubicBezTo>
                    <a:pt x="94" y="424"/>
                    <a:pt x="94" y="424"/>
                    <a:pt x="94" y="424"/>
                  </a:cubicBezTo>
                  <a:cubicBezTo>
                    <a:pt x="94" y="424"/>
                    <a:pt x="153" y="265"/>
                    <a:pt x="153" y="0"/>
                  </a:cubicBezTo>
                  <a:cubicBezTo>
                    <a:pt x="109" y="7"/>
                    <a:pt x="57" y="14"/>
                    <a:pt x="0" y="21"/>
                  </a:cubicBezTo>
                  <a:close/>
                </a:path>
              </a:pathLst>
            </a:custGeom>
            <a:solidFill>
              <a:schemeClr val="bg1">
                <a:lumMod val="6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59" name="Freeform 278">
              <a:extLst>
                <a:ext uri="{FF2B5EF4-FFF2-40B4-BE49-F238E27FC236}">
                  <a16:creationId xmlns:a16="http://schemas.microsoft.com/office/drawing/2014/main" id="{A4DC40C6-4DDD-4EF0-B04F-5FC35CD1C4E1}"/>
                </a:ext>
              </a:extLst>
            </p:cNvPr>
            <p:cNvSpPr>
              <a:spLocks/>
            </p:cNvSpPr>
            <p:nvPr/>
          </p:nvSpPr>
          <p:spPr bwMode="auto">
            <a:xfrm>
              <a:off x="-3800475" y="3609975"/>
              <a:ext cx="323850" cy="773113"/>
            </a:xfrm>
            <a:custGeom>
              <a:avLst/>
              <a:gdLst>
                <a:gd name="T0" fmla="*/ 0 w 107"/>
                <a:gd name="T1" fmla="*/ 115 h 255"/>
                <a:gd name="T2" fmla="*/ 107 w 107"/>
                <a:gd name="T3" fmla="*/ 255 h 255"/>
                <a:gd name="T4" fmla="*/ 92 w 107"/>
                <a:gd name="T5" fmla="*/ 149 h 255"/>
                <a:gd name="T6" fmla="*/ 55 w 107"/>
                <a:gd name="T7" fmla="*/ 0 h 255"/>
                <a:gd name="T8" fmla="*/ 0 w 107"/>
                <a:gd name="T9" fmla="*/ 115 h 255"/>
              </a:gdLst>
              <a:ahLst/>
              <a:cxnLst>
                <a:cxn ang="0">
                  <a:pos x="T0" y="T1"/>
                </a:cxn>
                <a:cxn ang="0">
                  <a:pos x="T2" y="T3"/>
                </a:cxn>
                <a:cxn ang="0">
                  <a:pos x="T4" y="T5"/>
                </a:cxn>
                <a:cxn ang="0">
                  <a:pos x="T6" y="T7"/>
                </a:cxn>
                <a:cxn ang="0">
                  <a:pos x="T8" y="T9"/>
                </a:cxn>
              </a:cxnLst>
              <a:rect l="0" t="0" r="r" b="b"/>
              <a:pathLst>
                <a:path w="107" h="255">
                  <a:moveTo>
                    <a:pt x="0" y="115"/>
                  </a:moveTo>
                  <a:cubicBezTo>
                    <a:pt x="0" y="182"/>
                    <a:pt x="45" y="238"/>
                    <a:pt x="107" y="255"/>
                  </a:cubicBezTo>
                  <a:cubicBezTo>
                    <a:pt x="103" y="221"/>
                    <a:pt x="98" y="185"/>
                    <a:pt x="92" y="149"/>
                  </a:cubicBezTo>
                  <a:cubicBezTo>
                    <a:pt x="84" y="99"/>
                    <a:pt x="71" y="49"/>
                    <a:pt x="55" y="0"/>
                  </a:cubicBezTo>
                  <a:cubicBezTo>
                    <a:pt x="22" y="27"/>
                    <a:pt x="0" y="68"/>
                    <a:pt x="0" y="115"/>
                  </a:cubicBezTo>
                  <a:close/>
                </a:path>
              </a:pathLst>
            </a:custGeom>
            <a:solidFill>
              <a:schemeClr val="accent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60" name="Freeform 279">
              <a:extLst>
                <a:ext uri="{FF2B5EF4-FFF2-40B4-BE49-F238E27FC236}">
                  <a16:creationId xmlns:a16="http://schemas.microsoft.com/office/drawing/2014/main" id="{C5F9E94D-50F5-489B-88B6-880A1BBE674C}"/>
                </a:ext>
              </a:extLst>
            </p:cNvPr>
            <p:cNvSpPr>
              <a:spLocks/>
            </p:cNvSpPr>
            <p:nvPr/>
          </p:nvSpPr>
          <p:spPr bwMode="auto">
            <a:xfrm>
              <a:off x="-13293725" y="990600"/>
              <a:ext cx="8118475" cy="1927225"/>
            </a:xfrm>
            <a:custGeom>
              <a:avLst/>
              <a:gdLst>
                <a:gd name="T0" fmla="*/ 591 w 2677"/>
                <a:gd name="T1" fmla="*/ 105 h 635"/>
                <a:gd name="T2" fmla="*/ 0 w 2677"/>
                <a:gd name="T3" fmla="*/ 604 h 635"/>
                <a:gd name="T4" fmla="*/ 2677 w 2677"/>
                <a:gd name="T5" fmla="*/ 490 h 635"/>
                <a:gd name="T6" fmla="*/ 1938 w 2677"/>
                <a:gd name="T7" fmla="*/ 0 h 635"/>
                <a:gd name="T8" fmla="*/ 591 w 2677"/>
                <a:gd name="T9" fmla="*/ 105 h 635"/>
              </a:gdLst>
              <a:ahLst/>
              <a:cxnLst>
                <a:cxn ang="0">
                  <a:pos x="T0" y="T1"/>
                </a:cxn>
                <a:cxn ang="0">
                  <a:pos x="T2" y="T3"/>
                </a:cxn>
                <a:cxn ang="0">
                  <a:pos x="T4" y="T5"/>
                </a:cxn>
                <a:cxn ang="0">
                  <a:pos x="T6" y="T7"/>
                </a:cxn>
                <a:cxn ang="0">
                  <a:pos x="T8" y="T9"/>
                </a:cxn>
              </a:cxnLst>
              <a:rect l="0" t="0" r="r" b="b"/>
              <a:pathLst>
                <a:path w="2677" h="635">
                  <a:moveTo>
                    <a:pt x="591" y="105"/>
                  </a:moveTo>
                  <a:cubicBezTo>
                    <a:pt x="591" y="105"/>
                    <a:pt x="35" y="477"/>
                    <a:pt x="0" y="604"/>
                  </a:cubicBezTo>
                  <a:cubicBezTo>
                    <a:pt x="289" y="604"/>
                    <a:pt x="2257" y="635"/>
                    <a:pt x="2677" y="490"/>
                  </a:cubicBezTo>
                  <a:cubicBezTo>
                    <a:pt x="2532" y="324"/>
                    <a:pt x="2227" y="0"/>
                    <a:pt x="1938" y="0"/>
                  </a:cubicBezTo>
                  <a:cubicBezTo>
                    <a:pt x="1531" y="0"/>
                    <a:pt x="834" y="35"/>
                    <a:pt x="591" y="105"/>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61" name="Freeform 280">
              <a:extLst>
                <a:ext uri="{FF2B5EF4-FFF2-40B4-BE49-F238E27FC236}">
                  <a16:creationId xmlns:a16="http://schemas.microsoft.com/office/drawing/2014/main" id="{598C7D26-8C48-4F36-A1EA-8A77F337BDEC}"/>
                </a:ext>
              </a:extLst>
            </p:cNvPr>
            <p:cNvSpPr>
              <a:spLocks/>
            </p:cNvSpPr>
            <p:nvPr/>
          </p:nvSpPr>
          <p:spPr bwMode="auto">
            <a:xfrm>
              <a:off x="-6315075" y="823913"/>
              <a:ext cx="1898650" cy="1392238"/>
            </a:xfrm>
            <a:custGeom>
              <a:avLst/>
              <a:gdLst>
                <a:gd name="T0" fmla="*/ 31 w 626"/>
                <a:gd name="T1" fmla="*/ 0 h 459"/>
                <a:gd name="T2" fmla="*/ 9 w 626"/>
                <a:gd name="T3" fmla="*/ 55 h 459"/>
                <a:gd name="T4" fmla="*/ 626 w 626"/>
                <a:gd name="T5" fmla="*/ 459 h 459"/>
                <a:gd name="T6" fmla="*/ 31 w 626"/>
                <a:gd name="T7" fmla="*/ 0 h 459"/>
              </a:gdLst>
              <a:ahLst/>
              <a:cxnLst>
                <a:cxn ang="0">
                  <a:pos x="T0" y="T1"/>
                </a:cxn>
                <a:cxn ang="0">
                  <a:pos x="T2" y="T3"/>
                </a:cxn>
                <a:cxn ang="0">
                  <a:pos x="T4" y="T5"/>
                </a:cxn>
                <a:cxn ang="0">
                  <a:pos x="T6" y="T7"/>
                </a:cxn>
              </a:cxnLst>
              <a:rect l="0" t="0" r="r" b="b"/>
              <a:pathLst>
                <a:path w="626" h="459">
                  <a:moveTo>
                    <a:pt x="31" y="0"/>
                  </a:moveTo>
                  <a:cubicBezTo>
                    <a:pt x="13" y="15"/>
                    <a:pt x="0" y="34"/>
                    <a:pt x="9" y="55"/>
                  </a:cubicBezTo>
                  <a:cubicBezTo>
                    <a:pt x="29" y="104"/>
                    <a:pt x="386" y="425"/>
                    <a:pt x="626" y="459"/>
                  </a:cubicBezTo>
                  <a:cubicBezTo>
                    <a:pt x="449" y="242"/>
                    <a:pt x="224" y="72"/>
                    <a:pt x="31" y="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62" name="Rectangle 281">
              <a:extLst>
                <a:ext uri="{FF2B5EF4-FFF2-40B4-BE49-F238E27FC236}">
                  <a16:creationId xmlns:a16="http://schemas.microsoft.com/office/drawing/2014/main" id="{1B971B79-9E2B-4C71-BB4C-19DFC24E78E7}"/>
                </a:ext>
              </a:extLst>
            </p:cNvPr>
            <p:cNvSpPr>
              <a:spLocks noChangeArrowheads="1"/>
            </p:cNvSpPr>
            <p:nvPr/>
          </p:nvSpPr>
          <p:spPr bwMode="auto">
            <a:xfrm>
              <a:off x="-9153525" y="911225"/>
              <a:ext cx="53975" cy="2389188"/>
            </a:xfrm>
            <a:prstGeom prst="rect">
              <a:avLst/>
            </a:prstGeom>
            <a:solidFill>
              <a:schemeClr val="bg1">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963" name="Group 962">
            <a:extLst>
              <a:ext uri="{FF2B5EF4-FFF2-40B4-BE49-F238E27FC236}">
                <a16:creationId xmlns:a16="http://schemas.microsoft.com/office/drawing/2014/main" id="{7B5F18CF-2D78-4531-BAA8-6D31F8A91698}"/>
              </a:ext>
            </a:extLst>
          </p:cNvPr>
          <p:cNvGrpSpPr/>
          <p:nvPr/>
        </p:nvGrpSpPr>
        <p:grpSpPr>
          <a:xfrm flipH="1">
            <a:off x="5697815" y="5578857"/>
            <a:ext cx="897173" cy="445863"/>
            <a:chOff x="-16630650" y="704850"/>
            <a:chExt cx="13333412" cy="6626225"/>
          </a:xfrm>
        </p:grpSpPr>
        <p:sp>
          <p:nvSpPr>
            <p:cNvPr id="964" name="Freeform 268">
              <a:extLst>
                <a:ext uri="{FF2B5EF4-FFF2-40B4-BE49-F238E27FC236}">
                  <a16:creationId xmlns:a16="http://schemas.microsoft.com/office/drawing/2014/main" id="{F4CD7FFE-1834-4C03-AD46-FCBDD7FF8099}"/>
                </a:ext>
              </a:extLst>
            </p:cNvPr>
            <p:cNvSpPr>
              <a:spLocks/>
            </p:cNvSpPr>
            <p:nvPr/>
          </p:nvSpPr>
          <p:spPr bwMode="auto">
            <a:xfrm>
              <a:off x="-16238538" y="3624263"/>
              <a:ext cx="12655550" cy="2498725"/>
            </a:xfrm>
            <a:custGeom>
              <a:avLst/>
              <a:gdLst>
                <a:gd name="T0" fmla="*/ 563 w 7972"/>
                <a:gd name="T1" fmla="*/ 383 h 1574"/>
                <a:gd name="T2" fmla="*/ 0 w 7972"/>
                <a:gd name="T3" fmla="*/ 983 h 1574"/>
                <a:gd name="T4" fmla="*/ 0 w 7972"/>
                <a:gd name="T5" fmla="*/ 1574 h 1574"/>
                <a:gd name="T6" fmla="*/ 5391 w 7972"/>
                <a:gd name="T7" fmla="*/ 1574 h 1574"/>
                <a:gd name="T8" fmla="*/ 7972 w 7972"/>
                <a:gd name="T9" fmla="*/ 1387 h 1574"/>
                <a:gd name="T10" fmla="*/ 7972 w 7972"/>
                <a:gd name="T11" fmla="*/ 809 h 1574"/>
                <a:gd name="T12" fmla="*/ 7070 w 7972"/>
                <a:gd name="T13" fmla="*/ 0 h 1574"/>
                <a:gd name="T14" fmla="*/ 563 w 7972"/>
                <a:gd name="T15" fmla="*/ 3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72" h="1574">
                  <a:moveTo>
                    <a:pt x="563" y="383"/>
                  </a:moveTo>
                  <a:lnTo>
                    <a:pt x="0" y="983"/>
                  </a:lnTo>
                  <a:lnTo>
                    <a:pt x="0" y="1574"/>
                  </a:lnTo>
                  <a:lnTo>
                    <a:pt x="5391" y="1574"/>
                  </a:lnTo>
                  <a:lnTo>
                    <a:pt x="7972" y="1387"/>
                  </a:lnTo>
                  <a:lnTo>
                    <a:pt x="7972" y="809"/>
                  </a:lnTo>
                  <a:lnTo>
                    <a:pt x="7070" y="0"/>
                  </a:lnTo>
                  <a:lnTo>
                    <a:pt x="563" y="383"/>
                  </a:lnTo>
                  <a:close/>
                </a:path>
              </a:pathLst>
            </a:custGeom>
            <a:solidFill>
              <a:schemeClr val="bg1">
                <a:lumMod val="50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65" name="Freeform 269">
              <a:extLst>
                <a:ext uri="{FF2B5EF4-FFF2-40B4-BE49-F238E27FC236}">
                  <a16:creationId xmlns:a16="http://schemas.microsoft.com/office/drawing/2014/main" id="{943EF0C3-E8BA-43C6-A0BB-B09EAB073147}"/>
                </a:ext>
              </a:extLst>
            </p:cNvPr>
            <p:cNvSpPr>
              <a:spLocks/>
            </p:cNvSpPr>
            <p:nvPr/>
          </p:nvSpPr>
          <p:spPr bwMode="auto">
            <a:xfrm>
              <a:off x="-16630650" y="704850"/>
              <a:ext cx="13333412" cy="5837238"/>
            </a:xfrm>
            <a:custGeom>
              <a:avLst/>
              <a:gdLst>
                <a:gd name="T0" fmla="*/ 4322 w 4396"/>
                <a:gd name="T1" fmla="*/ 1106 h 1923"/>
                <a:gd name="T2" fmla="*/ 3248 w 4396"/>
                <a:gd name="T3" fmla="*/ 0 h 1923"/>
                <a:gd name="T4" fmla="*/ 1662 w 4396"/>
                <a:gd name="T5" fmla="*/ 142 h 1923"/>
                <a:gd name="T6" fmla="*/ 928 w 4396"/>
                <a:gd name="T7" fmla="*/ 680 h 1923"/>
                <a:gd name="T8" fmla="*/ 204 w 4396"/>
                <a:gd name="T9" fmla="*/ 1114 h 1923"/>
                <a:gd name="T10" fmla="*/ 87 w 4396"/>
                <a:gd name="T11" fmla="*/ 1923 h 1923"/>
                <a:gd name="T12" fmla="*/ 199 w 4396"/>
                <a:gd name="T13" fmla="*/ 1921 h 1923"/>
                <a:gd name="T14" fmla="*/ 161 w 4396"/>
                <a:gd name="T15" fmla="*/ 1727 h 1923"/>
                <a:gd name="T16" fmla="*/ 674 w 4396"/>
                <a:gd name="T17" fmla="*/ 1215 h 1923"/>
                <a:gd name="T18" fmla="*/ 1186 w 4396"/>
                <a:gd name="T19" fmla="*/ 1727 h 1923"/>
                <a:gd name="T20" fmla="*/ 1155 w 4396"/>
                <a:gd name="T21" fmla="*/ 1902 h 1923"/>
                <a:gd name="T22" fmla="*/ 3196 w 4396"/>
                <a:gd name="T23" fmla="*/ 1863 h 1923"/>
                <a:gd name="T24" fmla="*/ 3167 w 4396"/>
                <a:gd name="T25" fmla="*/ 1687 h 1923"/>
                <a:gd name="T26" fmla="*/ 3711 w 4396"/>
                <a:gd name="T27" fmla="*/ 1143 h 1923"/>
                <a:gd name="T28" fmla="*/ 4255 w 4396"/>
                <a:gd name="T29" fmla="*/ 1687 h 1923"/>
                <a:gd name="T30" fmla="*/ 4232 w 4396"/>
                <a:gd name="T31" fmla="*/ 1843 h 1923"/>
                <a:gd name="T32" fmla="*/ 4289 w 4396"/>
                <a:gd name="T33" fmla="*/ 1842 h 1923"/>
                <a:gd name="T34" fmla="*/ 4322 w 4396"/>
                <a:gd name="T35" fmla="*/ 1106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6" h="1923">
                  <a:moveTo>
                    <a:pt x="4322" y="1106"/>
                  </a:moveTo>
                  <a:cubicBezTo>
                    <a:pt x="4228" y="538"/>
                    <a:pt x="3599" y="0"/>
                    <a:pt x="3248" y="0"/>
                  </a:cubicBezTo>
                  <a:cubicBezTo>
                    <a:pt x="2619" y="0"/>
                    <a:pt x="1883" y="44"/>
                    <a:pt x="1662" y="142"/>
                  </a:cubicBezTo>
                  <a:cubicBezTo>
                    <a:pt x="1423" y="247"/>
                    <a:pt x="928" y="680"/>
                    <a:pt x="928" y="680"/>
                  </a:cubicBezTo>
                  <a:cubicBezTo>
                    <a:pt x="928" y="680"/>
                    <a:pt x="283" y="999"/>
                    <a:pt x="204" y="1114"/>
                  </a:cubicBezTo>
                  <a:cubicBezTo>
                    <a:pt x="0" y="1411"/>
                    <a:pt x="87" y="1923"/>
                    <a:pt x="87" y="1923"/>
                  </a:cubicBezTo>
                  <a:cubicBezTo>
                    <a:pt x="199" y="1921"/>
                    <a:pt x="199" y="1921"/>
                    <a:pt x="199" y="1921"/>
                  </a:cubicBezTo>
                  <a:cubicBezTo>
                    <a:pt x="175" y="1861"/>
                    <a:pt x="161" y="1796"/>
                    <a:pt x="161" y="1727"/>
                  </a:cubicBezTo>
                  <a:cubicBezTo>
                    <a:pt x="161" y="1444"/>
                    <a:pt x="391" y="1215"/>
                    <a:pt x="674" y="1215"/>
                  </a:cubicBezTo>
                  <a:cubicBezTo>
                    <a:pt x="957" y="1215"/>
                    <a:pt x="1186" y="1444"/>
                    <a:pt x="1186" y="1727"/>
                  </a:cubicBezTo>
                  <a:cubicBezTo>
                    <a:pt x="1186" y="1789"/>
                    <a:pt x="1175" y="1848"/>
                    <a:pt x="1155" y="1902"/>
                  </a:cubicBezTo>
                  <a:cubicBezTo>
                    <a:pt x="3196" y="1863"/>
                    <a:pt x="3196" y="1863"/>
                    <a:pt x="3196" y="1863"/>
                  </a:cubicBezTo>
                  <a:cubicBezTo>
                    <a:pt x="3177" y="1808"/>
                    <a:pt x="3167" y="1749"/>
                    <a:pt x="3167" y="1687"/>
                  </a:cubicBezTo>
                  <a:cubicBezTo>
                    <a:pt x="3167" y="1386"/>
                    <a:pt x="3410" y="1143"/>
                    <a:pt x="3711" y="1143"/>
                  </a:cubicBezTo>
                  <a:cubicBezTo>
                    <a:pt x="4011" y="1143"/>
                    <a:pt x="4255" y="1386"/>
                    <a:pt x="4255" y="1687"/>
                  </a:cubicBezTo>
                  <a:cubicBezTo>
                    <a:pt x="4255" y="1741"/>
                    <a:pt x="4247" y="1794"/>
                    <a:pt x="4232" y="1843"/>
                  </a:cubicBezTo>
                  <a:cubicBezTo>
                    <a:pt x="4289" y="1842"/>
                    <a:pt x="4289" y="1842"/>
                    <a:pt x="4289" y="1842"/>
                  </a:cubicBezTo>
                  <a:cubicBezTo>
                    <a:pt x="4289" y="1842"/>
                    <a:pt x="4396" y="1554"/>
                    <a:pt x="4322" y="1106"/>
                  </a:cubicBezTo>
                  <a:close/>
                </a:path>
              </a:pathLst>
            </a:custGeom>
            <a:solidFill>
              <a:schemeClr val="bg1">
                <a:lumMod val="7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66" name="Oval 270">
              <a:extLst>
                <a:ext uri="{FF2B5EF4-FFF2-40B4-BE49-F238E27FC236}">
                  <a16:creationId xmlns:a16="http://schemas.microsoft.com/office/drawing/2014/main" id="{28DB0950-C921-47AA-A42F-8AD233BC9E16}"/>
                </a:ext>
              </a:extLst>
            </p:cNvPr>
            <p:cNvSpPr>
              <a:spLocks noChangeArrowheads="1"/>
            </p:cNvSpPr>
            <p:nvPr/>
          </p:nvSpPr>
          <p:spPr bwMode="auto">
            <a:xfrm>
              <a:off x="-15968663" y="4562475"/>
              <a:ext cx="2765425" cy="2768600"/>
            </a:xfrm>
            <a:prstGeom prst="ellipse">
              <a:avLst/>
            </a:pr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67" name="Oval 271">
              <a:extLst>
                <a:ext uri="{FF2B5EF4-FFF2-40B4-BE49-F238E27FC236}">
                  <a16:creationId xmlns:a16="http://schemas.microsoft.com/office/drawing/2014/main" id="{250685FE-E844-4A97-A634-0B7D54EF245F}"/>
                </a:ext>
              </a:extLst>
            </p:cNvPr>
            <p:cNvSpPr>
              <a:spLocks noChangeArrowheads="1"/>
            </p:cNvSpPr>
            <p:nvPr/>
          </p:nvSpPr>
          <p:spPr bwMode="auto">
            <a:xfrm>
              <a:off x="-6710363" y="4562475"/>
              <a:ext cx="2767012" cy="2768600"/>
            </a:xfrm>
            <a:prstGeom prst="ellipse">
              <a:avLst/>
            </a:pr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68" name="Oval 272">
              <a:extLst>
                <a:ext uri="{FF2B5EF4-FFF2-40B4-BE49-F238E27FC236}">
                  <a16:creationId xmlns:a16="http://schemas.microsoft.com/office/drawing/2014/main" id="{B1BF883F-F427-433E-8A08-695028DAF0B1}"/>
                </a:ext>
              </a:extLst>
            </p:cNvPr>
            <p:cNvSpPr>
              <a:spLocks noChangeArrowheads="1"/>
            </p:cNvSpPr>
            <p:nvPr/>
          </p:nvSpPr>
          <p:spPr bwMode="auto">
            <a:xfrm>
              <a:off x="-5897563" y="5376863"/>
              <a:ext cx="1141412" cy="1141413"/>
            </a:xfrm>
            <a:prstGeom prst="ellipse">
              <a:avLst/>
            </a:prstGeom>
            <a:solidFill>
              <a:srgbClr val="A7A9AC"/>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69" name="Oval 273">
              <a:extLst>
                <a:ext uri="{FF2B5EF4-FFF2-40B4-BE49-F238E27FC236}">
                  <a16:creationId xmlns:a16="http://schemas.microsoft.com/office/drawing/2014/main" id="{5FFC240B-F3C0-44C6-A3FD-AB6E90B4D772}"/>
                </a:ext>
              </a:extLst>
            </p:cNvPr>
            <p:cNvSpPr>
              <a:spLocks noChangeArrowheads="1"/>
            </p:cNvSpPr>
            <p:nvPr/>
          </p:nvSpPr>
          <p:spPr bwMode="auto">
            <a:xfrm>
              <a:off x="-15208250" y="5327650"/>
              <a:ext cx="1241425" cy="1241425"/>
            </a:xfrm>
            <a:prstGeom prst="ellipse">
              <a:avLst/>
            </a:prstGeom>
            <a:solidFill>
              <a:srgbClr val="A7A9AC"/>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70" name="Freeform 274">
              <a:extLst>
                <a:ext uri="{FF2B5EF4-FFF2-40B4-BE49-F238E27FC236}">
                  <a16:creationId xmlns:a16="http://schemas.microsoft.com/office/drawing/2014/main" id="{BC3F23C2-584E-484A-8386-E29969350F8C}"/>
                </a:ext>
              </a:extLst>
            </p:cNvPr>
            <p:cNvSpPr>
              <a:spLocks/>
            </p:cNvSpPr>
            <p:nvPr/>
          </p:nvSpPr>
          <p:spPr bwMode="auto">
            <a:xfrm>
              <a:off x="-16348075" y="3856038"/>
              <a:ext cx="719137" cy="1092200"/>
            </a:xfrm>
            <a:custGeom>
              <a:avLst/>
              <a:gdLst>
                <a:gd name="T0" fmla="*/ 111 w 237"/>
                <a:gd name="T1" fmla="*/ 76 h 360"/>
                <a:gd name="T2" fmla="*/ 0 w 237"/>
                <a:gd name="T3" fmla="*/ 360 h 360"/>
                <a:gd name="T4" fmla="*/ 1 w 237"/>
                <a:gd name="T5" fmla="*/ 360 h 360"/>
                <a:gd name="T6" fmla="*/ 237 w 237"/>
                <a:gd name="T7" fmla="*/ 128 h 360"/>
                <a:gd name="T8" fmla="*/ 198 w 237"/>
                <a:gd name="T9" fmla="*/ 0 h 360"/>
                <a:gd name="T10" fmla="*/ 111 w 237"/>
                <a:gd name="T11" fmla="*/ 76 h 360"/>
              </a:gdLst>
              <a:ahLst/>
              <a:cxnLst>
                <a:cxn ang="0">
                  <a:pos x="T0" y="T1"/>
                </a:cxn>
                <a:cxn ang="0">
                  <a:pos x="T2" y="T3"/>
                </a:cxn>
                <a:cxn ang="0">
                  <a:pos x="T4" y="T5"/>
                </a:cxn>
                <a:cxn ang="0">
                  <a:pos x="T6" y="T7"/>
                </a:cxn>
                <a:cxn ang="0">
                  <a:pos x="T8" y="T9"/>
                </a:cxn>
                <a:cxn ang="0">
                  <a:pos x="T10" y="T11"/>
                </a:cxn>
              </a:cxnLst>
              <a:rect l="0" t="0" r="r" b="b"/>
              <a:pathLst>
                <a:path w="237" h="360">
                  <a:moveTo>
                    <a:pt x="111" y="76"/>
                  </a:moveTo>
                  <a:cubicBezTo>
                    <a:pt x="54" y="159"/>
                    <a:pt x="20" y="259"/>
                    <a:pt x="0" y="360"/>
                  </a:cubicBezTo>
                  <a:cubicBezTo>
                    <a:pt x="0" y="360"/>
                    <a:pt x="1" y="360"/>
                    <a:pt x="1" y="360"/>
                  </a:cubicBezTo>
                  <a:cubicBezTo>
                    <a:pt x="131" y="360"/>
                    <a:pt x="237" y="256"/>
                    <a:pt x="237" y="128"/>
                  </a:cubicBezTo>
                  <a:cubicBezTo>
                    <a:pt x="237" y="81"/>
                    <a:pt x="223" y="37"/>
                    <a:pt x="198" y="0"/>
                  </a:cubicBezTo>
                  <a:cubicBezTo>
                    <a:pt x="156" y="30"/>
                    <a:pt x="125" y="56"/>
                    <a:pt x="111" y="76"/>
                  </a:cubicBezTo>
                  <a:close/>
                </a:path>
              </a:pathLst>
            </a:custGeom>
            <a:solidFill>
              <a:schemeClr val="bg1">
                <a:lumMod val="9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71" name="Freeform 275">
              <a:extLst>
                <a:ext uri="{FF2B5EF4-FFF2-40B4-BE49-F238E27FC236}">
                  <a16:creationId xmlns:a16="http://schemas.microsoft.com/office/drawing/2014/main" id="{03DD620F-2232-40D6-90F9-96874E12C622}"/>
                </a:ext>
              </a:extLst>
            </p:cNvPr>
            <p:cNvSpPr>
              <a:spLocks/>
            </p:cNvSpPr>
            <p:nvPr/>
          </p:nvSpPr>
          <p:spPr bwMode="auto">
            <a:xfrm>
              <a:off x="-16460787" y="5330825"/>
              <a:ext cx="446087" cy="1211263"/>
            </a:xfrm>
            <a:custGeom>
              <a:avLst/>
              <a:gdLst>
                <a:gd name="T0" fmla="*/ 143 w 147"/>
                <a:gd name="T1" fmla="*/ 397 h 399"/>
                <a:gd name="T2" fmla="*/ 105 w 147"/>
                <a:gd name="T3" fmla="*/ 203 h 399"/>
                <a:gd name="T4" fmla="*/ 147 w 147"/>
                <a:gd name="T5" fmla="*/ 1 h 399"/>
                <a:gd name="T6" fmla="*/ 19 w 147"/>
                <a:gd name="T7" fmla="*/ 0 h 399"/>
                <a:gd name="T8" fmla="*/ 31 w 147"/>
                <a:gd name="T9" fmla="*/ 399 h 399"/>
                <a:gd name="T10" fmla="*/ 143 w 147"/>
                <a:gd name="T11" fmla="*/ 397 h 399"/>
              </a:gdLst>
              <a:ahLst/>
              <a:cxnLst>
                <a:cxn ang="0">
                  <a:pos x="T0" y="T1"/>
                </a:cxn>
                <a:cxn ang="0">
                  <a:pos x="T2" y="T3"/>
                </a:cxn>
                <a:cxn ang="0">
                  <a:pos x="T4" y="T5"/>
                </a:cxn>
                <a:cxn ang="0">
                  <a:pos x="T6" y="T7"/>
                </a:cxn>
                <a:cxn ang="0">
                  <a:pos x="T8" y="T9"/>
                </a:cxn>
                <a:cxn ang="0">
                  <a:pos x="T10" y="T11"/>
                </a:cxn>
              </a:cxnLst>
              <a:rect l="0" t="0" r="r" b="b"/>
              <a:pathLst>
                <a:path w="147" h="399">
                  <a:moveTo>
                    <a:pt x="143" y="397"/>
                  </a:moveTo>
                  <a:cubicBezTo>
                    <a:pt x="119" y="337"/>
                    <a:pt x="105" y="272"/>
                    <a:pt x="105" y="203"/>
                  </a:cubicBezTo>
                  <a:cubicBezTo>
                    <a:pt x="105" y="131"/>
                    <a:pt x="120" y="63"/>
                    <a:pt x="147" y="1"/>
                  </a:cubicBezTo>
                  <a:cubicBezTo>
                    <a:pt x="94" y="0"/>
                    <a:pt x="51" y="0"/>
                    <a:pt x="19" y="0"/>
                  </a:cubicBezTo>
                  <a:cubicBezTo>
                    <a:pt x="0" y="213"/>
                    <a:pt x="31" y="399"/>
                    <a:pt x="31" y="399"/>
                  </a:cubicBezTo>
                  <a:lnTo>
                    <a:pt x="143" y="397"/>
                  </a:lnTo>
                  <a:close/>
                </a:path>
              </a:pathLst>
            </a:custGeom>
            <a:solidFill>
              <a:schemeClr val="bg1">
                <a:lumMod val="6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72" name="Freeform 276">
              <a:extLst>
                <a:ext uri="{FF2B5EF4-FFF2-40B4-BE49-F238E27FC236}">
                  <a16:creationId xmlns:a16="http://schemas.microsoft.com/office/drawing/2014/main" id="{BC036037-7202-4ECC-901F-67564DF69306}"/>
                </a:ext>
              </a:extLst>
            </p:cNvPr>
            <p:cNvSpPr>
              <a:spLocks/>
            </p:cNvSpPr>
            <p:nvPr/>
          </p:nvSpPr>
          <p:spPr bwMode="auto">
            <a:xfrm>
              <a:off x="-13154025" y="5257800"/>
              <a:ext cx="6229350" cy="1220788"/>
            </a:xfrm>
            <a:custGeom>
              <a:avLst/>
              <a:gdLst>
                <a:gd name="T0" fmla="*/ 0 w 2054"/>
                <a:gd name="T1" fmla="*/ 28 h 402"/>
                <a:gd name="T2" fmla="*/ 40 w 2054"/>
                <a:gd name="T3" fmla="*/ 227 h 402"/>
                <a:gd name="T4" fmla="*/ 9 w 2054"/>
                <a:gd name="T5" fmla="*/ 402 h 402"/>
                <a:gd name="T6" fmla="*/ 2050 w 2054"/>
                <a:gd name="T7" fmla="*/ 363 h 402"/>
                <a:gd name="T8" fmla="*/ 2021 w 2054"/>
                <a:gd name="T9" fmla="*/ 187 h 402"/>
                <a:gd name="T10" fmla="*/ 2054 w 2054"/>
                <a:gd name="T11" fmla="*/ 0 h 402"/>
                <a:gd name="T12" fmla="*/ 0 w 2054"/>
                <a:gd name="T13" fmla="*/ 28 h 402"/>
              </a:gdLst>
              <a:ahLst/>
              <a:cxnLst>
                <a:cxn ang="0">
                  <a:pos x="T0" y="T1"/>
                </a:cxn>
                <a:cxn ang="0">
                  <a:pos x="T2" y="T3"/>
                </a:cxn>
                <a:cxn ang="0">
                  <a:pos x="T4" y="T5"/>
                </a:cxn>
                <a:cxn ang="0">
                  <a:pos x="T6" y="T7"/>
                </a:cxn>
                <a:cxn ang="0">
                  <a:pos x="T8" y="T9"/>
                </a:cxn>
                <a:cxn ang="0">
                  <a:pos x="T10" y="T11"/>
                </a:cxn>
                <a:cxn ang="0">
                  <a:pos x="T12" y="T13"/>
                </a:cxn>
              </a:cxnLst>
              <a:rect l="0" t="0" r="r" b="b"/>
              <a:pathLst>
                <a:path w="2054" h="402">
                  <a:moveTo>
                    <a:pt x="0" y="28"/>
                  </a:moveTo>
                  <a:cubicBezTo>
                    <a:pt x="26" y="90"/>
                    <a:pt x="40" y="157"/>
                    <a:pt x="40" y="227"/>
                  </a:cubicBezTo>
                  <a:cubicBezTo>
                    <a:pt x="40" y="289"/>
                    <a:pt x="29" y="348"/>
                    <a:pt x="9" y="402"/>
                  </a:cubicBezTo>
                  <a:cubicBezTo>
                    <a:pt x="2050" y="363"/>
                    <a:pt x="2050" y="363"/>
                    <a:pt x="2050" y="363"/>
                  </a:cubicBezTo>
                  <a:cubicBezTo>
                    <a:pt x="2031" y="308"/>
                    <a:pt x="2021" y="249"/>
                    <a:pt x="2021" y="187"/>
                  </a:cubicBezTo>
                  <a:cubicBezTo>
                    <a:pt x="2021" y="121"/>
                    <a:pt x="2033" y="58"/>
                    <a:pt x="2054" y="0"/>
                  </a:cubicBezTo>
                  <a:cubicBezTo>
                    <a:pt x="1400" y="22"/>
                    <a:pt x="623" y="28"/>
                    <a:pt x="0" y="28"/>
                  </a:cubicBezTo>
                  <a:close/>
                </a:path>
              </a:pathLst>
            </a:custGeom>
            <a:solidFill>
              <a:schemeClr val="bg1">
                <a:lumMod val="6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73" name="Freeform 277">
              <a:extLst>
                <a:ext uri="{FF2B5EF4-FFF2-40B4-BE49-F238E27FC236}">
                  <a16:creationId xmlns:a16="http://schemas.microsoft.com/office/drawing/2014/main" id="{479B30FE-11D8-4EF6-A01C-5771ABD0ADD4}"/>
                </a:ext>
              </a:extLst>
            </p:cNvPr>
            <p:cNvSpPr>
              <a:spLocks/>
            </p:cNvSpPr>
            <p:nvPr/>
          </p:nvSpPr>
          <p:spPr bwMode="auto">
            <a:xfrm>
              <a:off x="-3906838" y="5008563"/>
              <a:ext cx="463550" cy="1290638"/>
            </a:xfrm>
            <a:custGeom>
              <a:avLst/>
              <a:gdLst>
                <a:gd name="T0" fmla="*/ 0 w 153"/>
                <a:gd name="T1" fmla="*/ 21 h 425"/>
                <a:gd name="T2" fmla="*/ 60 w 153"/>
                <a:gd name="T3" fmla="*/ 269 h 425"/>
                <a:gd name="T4" fmla="*/ 37 w 153"/>
                <a:gd name="T5" fmla="*/ 425 h 425"/>
                <a:gd name="T6" fmla="*/ 94 w 153"/>
                <a:gd name="T7" fmla="*/ 424 h 425"/>
                <a:gd name="T8" fmla="*/ 153 w 153"/>
                <a:gd name="T9" fmla="*/ 0 h 425"/>
                <a:gd name="T10" fmla="*/ 0 w 153"/>
                <a:gd name="T11" fmla="*/ 21 h 425"/>
              </a:gdLst>
              <a:ahLst/>
              <a:cxnLst>
                <a:cxn ang="0">
                  <a:pos x="T0" y="T1"/>
                </a:cxn>
                <a:cxn ang="0">
                  <a:pos x="T2" y="T3"/>
                </a:cxn>
                <a:cxn ang="0">
                  <a:pos x="T4" y="T5"/>
                </a:cxn>
                <a:cxn ang="0">
                  <a:pos x="T6" y="T7"/>
                </a:cxn>
                <a:cxn ang="0">
                  <a:pos x="T8" y="T9"/>
                </a:cxn>
                <a:cxn ang="0">
                  <a:pos x="T10" y="T11"/>
                </a:cxn>
              </a:cxnLst>
              <a:rect l="0" t="0" r="r" b="b"/>
              <a:pathLst>
                <a:path w="153" h="425">
                  <a:moveTo>
                    <a:pt x="0" y="21"/>
                  </a:moveTo>
                  <a:cubicBezTo>
                    <a:pt x="38" y="95"/>
                    <a:pt x="60" y="179"/>
                    <a:pt x="60" y="269"/>
                  </a:cubicBezTo>
                  <a:cubicBezTo>
                    <a:pt x="60" y="323"/>
                    <a:pt x="52" y="376"/>
                    <a:pt x="37" y="425"/>
                  </a:cubicBezTo>
                  <a:cubicBezTo>
                    <a:pt x="94" y="424"/>
                    <a:pt x="94" y="424"/>
                    <a:pt x="94" y="424"/>
                  </a:cubicBezTo>
                  <a:cubicBezTo>
                    <a:pt x="94" y="424"/>
                    <a:pt x="153" y="265"/>
                    <a:pt x="153" y="0"/>
                  </a:cubicBezTo>
                  <a:cubicBezTo>
                    <a:pt x="109" y="7"/>
                    <a:pt x="57" y="14"/>
                    <a:pt x="0" y="21"/>
                  </a:cubicBezTo>
                  <a:close/>
                </a:path>
              </a:pathLst>
            </a:custGeom>
            <a:solidFill>
              <a:schemeClr val="bg1">
                <a:lumMod val="6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74" name="Freeform 278">
              <a:extLst>
                <a:ext uri="{FF2B5EF4-FFF2-40B4-BE49-F238E27FC236}">
                  <a16:creationId xmlns:a16="http://schemas.microsoft.com/office/drawing/2014/main" id="{BEE1EAE6-4039-4C00-A211-C85ED374C6E0}"/>
                </a:ext>
              </a:extLst>
            </p:cNvPr>
            <p:cNvSpPr>
              <a:spLocks/>
            </p:cNvSpPr>
            <p:nvPr/>
          </p:nvSpPr>
          <p:spPr bwMode="auto">
            <a:xfrm>
              <a:off x="-3800475" y="3609975"/>
              <a:ext cx="323850" cy="773113"/>
            </a:xfrm>
            <a:custGeom>
              <a:avLst/>
              <a:gdLst>
                <a:gd name="T0" fmla="*/ 0 w 107"/>
                <a:gd name="T1" fmla="*/ 115 h 255"/>
                <a:gd name="T2" fmla="*/ 107 w 107"/>
                <a:gd name="T3" fmla="*/ 255 h 255"/>
                <a:gd name="T4" fmla="*/ 92 w 107"/>
                <a:gd name="T5" fmla="*/ 149 h 255"/>
                <a:gd name="T6" fmla="*/ 55 w 107"/>
                <a:gd name="T7" fmla="*/ 0 h 255"/>
                <a:gd name="T8" fmla="*/ 0 w 107"/>
                <a:gd name="T9" fmla="*/ 115 h 255"/>
              </a:gdLst>
              <a:ahLst/>
              <a:cxnLst>
                <a:cxn ang="0">
                  <a:pos x="T0" y="T1"/>
                </a:cxn>
                <a:cxn ang="0">
                  <a:pos x="T2" y="T3"/>
                </a:cxn>
                <a:cxn ang="0">
                  <a:pos x="T4" y="T5"/>
                </a:cxn>
                <a:cxn ang="0">
                  <a:pos x="T6" y="T7"/>
                </a:cxn>
                <a:cxn ang="0">
                  <a:pos x="T8" y="T9"/>
                </a:cxn>
              </a:cxnLst>
              <a:rect l="0" t="0" r="r" b="b"/>
              <a:pathLst>
                <a:path w="107" h="255">
                  <a:moveTo>
                    <a:pt x="0" y="115"/>
                  </a:moveTo>
                  <a:cubicBezTo>
                    <a:pt x="0" y="182"/>
                    <a:pt x="45" y="238"/>
                    <a:pt x="107" y="255"/>
                  </a:cubicBezTo>
                  <a:cubicBezTo>
                    <a:pt x="103" y="221"/>
                    <a:pt x="98" y="185"/>
                    <a:pt x="92" y="149"/>
                  </a:cubicBezTo>
                  <a:cubicBezTo>
                    <a:pt x="84" y="99"/>
                    <a:pt x="71" y="49"/>
                    <a:pt x="55" y="0"/>
                  </a:cubicBezTo>
                  <a:cubicBezTo>
                    <a:pt x="22" y="27"/>
                    <a:pt x="0" y="68"/>
                    <a:pt x="0" y="115"/>
                  </a:cubicBezTo>
                  <a:close/>
                </a:path>
              </a:pathLst>
            </a:custGeom>
            <a:solidFill>
              <a:schemeClr val="accent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75" name="Freeform 279">
              <a:extLst>
                <a:ext uri="{FF2B5EF4-FFF2-40B4-BE49-F238E27FC236}">
                  <a16:creationId xmlns:a16="http://schemas.microsoft.com/office/drawing/2014/main" id="{B2F9285D-1407-4A3D-8C79-9C422F26A4F0}"/>
                </a:ext>
              </a:extLst>
            </p:cNvPr>
            <p:cNvSpPr>
              <a:spLocks/>
            </p:cNvSpPr>
            <p:nvPr/>
          </p:nvSpPr>
          <p:spPr bwMode="auto">
            <a:xfrm>
              <a:off x="-13293725" y="990600"/>
              <a:ext cx="8118475" cy="1927225"/>
            </a:xfrm>
            <a:custGeom>
              <a:avLst/>
              <a:gdLst>
                <a:gd name="T0" fmla="*/ 591 w 2677"/>
                <a:gd name="T1" fmla="*/ 105 h 635"/>
                <a:gd name="T2" fmla="*/ 0 w 2677"/>
                <a:gd name="T3" fmla="*/ 604 h 635"/>
                <a:gd name="T4" fmla="*/ 2677 w 2677"/>
                <a:gd name="T5" fmla="*/ 490 h 635"/>
                <a:gd name="T6" fmla="*/ 1938 w 2677"/>
                <a:gd name="T7" fmla="*/ 0 h 635"/>
                <a:gd name="T8" fmla="*/ 591 w 2677"/>
                <a:gd name="T9" fmla="*/ 105 h 635"/>
              </a:gdLst>
              <a:ahLst/>
              <a:cxnLst>
                <a:cxn ang="0">
                  <a:pos x="T0" y="T1"/>
                </a:cxn>
                <a:cxn ang="0">
                  <a:pos x="T2" y="T3"/>
                </a:cxn>
                <a:cxn ang="0">
                  <a:pos x="T4" y="T5"/>
                </a:cxn>
                <a:cxn ang="0">
                  <a:pos x="T6" y="T7"/>
                </a:cxn>
                <a:cxn ang="0">
                  <a:pos x="T8" y="T9"/>
                </a:cxn>
              </a:cxnLst>
              <a:rect l="0" t="0" r="r" b="b"/>
              <a:pathLst>
                <a:path w="2677" h="635">
                  <a:moveTo>
                    <a:pt x="591" y="105"/>
                  </a:moveTo>
                  <a:cubicBezTo>
                    <a:pt x="591" y="105"/>
                    <a:pt x="35" y="477"/>
                    <a:pt x="0" y="604"/>
                  </a:cubicBezTo>
                  <a:cubicBezTo>
                    <a:pt x="289" y="604"/>
                    <a:pt x="2257" y="635"/>
                    <a:pt x="2677" y="490"/>
                  </a:cubicBezTo>
                  <a:cubicBezTo>
                    <a:pt x="2532" y="324"/>
                    <a:pt x="2227" y="0"/>
                    <a:pt x="1938" y="0"/>
                  </a:cubicBezTo>
                  <a:cubicBezTo>
                    <a:pt x="1531" y="0"/>
                    <a:pt x="834" y="35"/>
                    <a:pt x="591" y="105"/>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76" name="Freeform 280">
              <a:extLst>
                <a:ext uri="{FF2B5EF4-FFF2-40B4-BE49-F238E27FC236}">
                  <a16:creationId xmlns:a16="http://schemas.microsoft.com/office/drawing/2014/main" id="{F54E92A5-3678-4768-9C21-6A3F3B5FE3E6}"/>
                </a:ext>
              </a:extLst>
            </p:cNvPr>
            <p:cNvSpPr>
              <a:spLocks/>
            </p:cNvSpPr>
            <p:nvPr/>
          </p:nvSpPr>
          <p:spPr bwMode="auto">
            <a:xfrm>
              <a:off x="-6315075" y="823913"/>
              <a:ext cx="1898650" cy="1392238"/>
            </a:xfrm>
            <a:custGeom>
              <a:avLst/>
              <a:gdLst>
                <a:gd name="T0" fmla="*/ 31 w 626"/>
                <a:gd name="T1" fmla="*/ 0 h 459"/>
                <a:gd name="T2" fmla="*/ 9 w 626"/>
                <a:gd name="T3" fmla="*/ 55 h 459"/>
                <a:gd name="T4" fmla="*/ 626 w 626"/>
                <a:gd name="T5" fmla="*/ 459 h 459"/>
                <a:gd name="T6" fmla="*/ 31 w 626"/>
                <a:gd name="T7" fmla="*/ 0 h 459"/>
              </a:gdLst>
              <a:ahLst/>
              <a:cxnLst>
                <a:cxn ang="0">
                  <a:pos x="T0" y="T1"/>
                </a:cxn>
                <a:cxn ang="0">
                  <a:pos x="T2" y="T3"/>
                </a:cxn>
                <a:cxn ang="0">
                  <a:pos x="T4" y="T5"/>
                </a:cxn>
                <a:cxn ang="0">
                  <a:pos x="T6" y="T7"/>
                </a:cxn>
              </a:cxnLst>
              <a:rect l="0" t="0" r="r" b="b"/>
              <a:pathLst>
                <a:path w="626" h="459">
                  <a:moveTo>
                    <a:pt x="31" y="0"/>
                  </a:moveTo>
                  <a:cubicBezTo>
                    <a:pt x="13" y="15"/>
                    <a:pt x="0" y="34"/>
                    <a:pt x="9" y="55"/>
                  </a:cubicBezTo>
                  <a:cubicBezTo>
                    <a:pt x="29" y="104"/>
                    <a:pt x="386" y="425"/>
                    <a:pt x="626" y="459"/>
                  </a:cubicBezTo>
                  <a:cubicBezTo>
                    <a:pt x="449" y="242"/>
                    <a:pt x="224" y="72"/>
                    <a:pt x="31" y="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77" name="Rectangle 281">
              <a:extLst>
                <a:ext uri="{FF2B5EF4-FFF2-40B4-BE49-F238E27FC236}">
                  <a16:creationId xmlns:a16="http://schemas.microsoft.com/office/drawing/2014/main" id="{67C5B57A-C0B4-4833-AA90-9004A3A6C499}"/>
                </a:ext>
              </a:extLst>
            </p:cNvPr>
            <p:cNvSpPr>
              <a:spLocks noChangeArrowheads="1"/>
            </p:cNvSpPr>
            <p:nvPr/>
          </p:nvSpPr>
          <p:spPr bwMode="auto">
            <a:xfrm>
              <a:off x="-9153525" y="911225"/>
              <a:ext cx="53975" cy="2389188"/>
            </a:xfrm>
            <a:prstGeom prst="rect">
              <a:avLst/>
            </a:prstGeom>
            <a:solidFill>
              <a:schemeClr val="bg1">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sp>
        <p:nvSpPr>
          <p:cNvPr id="978" name="Freeform 13">
            <a:extLst>
              <a:ext uri="{FF2B5EF4-FFF2-40B4-BE49-F238E27FC236}">
                <a16:creationId xmlns:a16="http://schemas.microsoft.com/office/drawing/2014/main" id="{3D857B12-9D70-4F81-A733-6AEFB341B3D7}"/>
              </a:ext>
            </a:extLst>
          </p:cNvPr>
          <p:cNvSpPr>
            <a:spLocks noEditPoints="1"/>
          </p:cNvSpPr>
          <p:nvPr/>
        </p:nvSpPr>
        <p:spPr bwMode="auto">
          <a:xfrm>
            <a:off x="7939" y="3177"/>
            <a:ext cx="12180887" cy="6835628"/>
          </a:xfrm>
          <a:custGeom>
            <a:avLst/>
            <a:gdLst>
              <a:gd name="T0" fmla="*/ 3966 w 5464"/>
              <a:gd name="T1" fmla="*/ 654 h 3064"/>
              <a:gd name="T2" fmla="*/ 5464 w 5464"/>
              <a:gd name="T3" fmla="*/ 551 h 3064"/>
              <a:gd name="T4" fmla="*/ 4056 w 5464"/>
              <a:gd name="T5" fmla="*/ 391 h 3064"/>
              <a:gd name="T6" fmla="*/ 3896 w 5464"/>
              <a:gd name="T7" fmla="*/ 0 h 3064"/>
              <a:gd name="T8" fmla="*/ 3858 w 5464"/>
              <a:gd name="T9" fmla="*/ 536 h 3064"/>
              <a:gd name="T10" fmla="*/ 3733 w 5464"/>
              <a:gd name="T11" fmla="*/ 573 h 3064"/>
              <a:gd name="T12" fmla="*/ 2733 w 5464"/>
              <a:gd name="T13" fmla="*/ 466 h 3064"/>
              <a:gd name="T14" fmla="*/ 1836 w 5464"/>
              <a:gd name="T15" fmla="*/ 867 h 3064"/>
              <a:gd name="T16" fmla="*/ 74 w 5464"/>
              <a:gd name="T17" fmla="*/ 625 h 3064"/>
              <a:gd name="T18" fmla="*/ 0 w 5464"/>
              <a:gd name="T19" fmla="*/ 803 h 3064"/>
              <a:gd name="T20" fmla="*/ 236 w 5464"/>
              <a:gd name="T21" fmla="*/ 947 h 3064"/>
              <a:gd name="T22" fmla="*/ 0 w 5464"/>
              <a:gd name="T23" fmla="*/ 1091 h 3064"/>
              <a:gd name="T24" fmla="*/ 74 w 5464"/>
              <a:gd name="T25" fmla="*/ 1269 h 3064"/>
              <a:gd name="T26" fmla="*/ 1715 w 5464"/>
              <a:gd name="T27" fmla="*/ 1027 h 3064"/>
              <a:gd name="T28" fmla="*/ 1134 w 5464"/>
              <a:gd name="T29" fmla="*/ 1473 h 3064"/>
              <a:gd name="T30" fmla="*/ 807 w 5464"/>
              <a:gd name="T31" fmla="*/ 1801 h 3064"/>
              <a:gd name="T32" fmla="*/ 0 w 5464"/>
              <a:gd name="T33" fmla="*/ 1979 h 3064"/>
              <a:gd name="T34" fmla="*/ 807 w 5464"/>
              <a:gd name="T35" fmla="*/ 2139 h 3064"/>
              <a:gd name="T36" fmla="*/ 807 w 5464"/>
              <a:gd name="T37" fmla="*/ 2372 h 3064"/>
              <a:gd name="T38" fmla="*/ 794 w 5464"/>
              <a:gd name="T39" fmla="*/ 2485 h 3064"/>
              <a:gd name="T40" fmla="*/ 570 w 5464"/>
              <a:gd name="T41" fmla="*/ 2507 h 3064"/>
              <a:gd name="T42" fmla="*/ 419 w 5464"/>
              <a:gd name="T43" fmla="*/ 2558 h 3064"/>
              <a:gd name="T44" fmla="*/ 280 w 5464"/>
              <a:gd name="T45" fmla="*/ 3064 h 3064"/>
              <a:gd name="T46" fmla="*/ 440 w 5464"/>
              <a:gd name="T47" fmla="*/ 2872 h 3064"/>
              <a:gd name="T48" fmla="*/ 572 w 5464"/>
              <a:gd name="T49" fmla="*/ 2667 h 3064"/>
              <a:gd name="T50" fmla="*/ 919 w 5464"/>
              <a:gd name="T51" fmla="*/ 2585 h 3064"/>
              <a:gd name="T52" fmla="*/ 967 w 5464"/>
              <a:gd name="T53" fmla="*/ 1801 h 3064"/>
              <a:gd name="T54" fmla="*/ 1005 w 5464"/>
              <a:gd name="T55" fmla="*/ 1684 h 3064"/>
              <a:gd name="T56" fmla="*/ 1530 w 5464"/>
              <a:gd name="T57" fmla="*/ 1633 h 3064"/>
              <a:gd name="T58" fmla="*/ 1882 w 5464"/>
              <a:gd name="T59" fmla="*/ 2521 h 3064"/>
              <a:gd name="T60" fmla="*/ 3584 w 5464"/>
              <a:gd name="T61" fmla="*/ 2521 h 3064"/>
              <a:gd name="T62" fmla="*/ 4068 w 5464"/>
              <a:gd name="T63" fmla="*/ 2437 h 3064"/>
              <a:gd name="T64" fmla="*/ 4320 w 5464"/>
              <a:gd name="T65" fmla="*/ 2577 h 3064"/>
              <a:gd name="T66" fmla="*/ 4568 w 5464"/>
              <a:gd name="T67" fmla="*/ 2465 h 3064"/>
              <a:gd name="T68" fmla="*/ 4923 w 5464"/>
              <a:gd name="T69" fmla="*/ 2178 h 3064"/>
              <a:gd name="T70" fmla="*/ 5120 w 5464"/>
              <a:gd name="T71" fmla="*/ 2150 h 3064"/>
              <a:gd name="T72" fmla="*/ 5464 w 5464"/>
              <a:gd name="T73" fmla="*/ 2317 h 3064"/>
              <a:gd name="T74" fmla="*/ 5320 w 5464"/>
              <a:gd name="T75" fmla="*/ 2100 h 3064"/>
              <a:gd name="T76" fmla="*/ 4935 w 5464"/>
              <a:gd name="T77" fmla="*/ 1990 h 3064"/>
              <a:gd name="T78" fmla="*/ 4584 w 5464"/>
              <a:gd name="T79" fmla="*/ 2247 h 3064"/>
              <a:gd name="T80" fmla="*/ 4472 w 5464"/>
              <a:gd name="T81" fmla="*/ 2337 h 3064"/>
              <a:gd name="T82" fmla="*/ 4195 w 5464"/>
              <a:gd name="T83" fmla="*/ 2339 h 3064"/>
              <a:gd name="T84" fmla="*/ 3936 w 5464"/>
              <a:gd name="T85" fmla="*/ 1670 h 3064"/>
              <a:gd name="T86" fmla="*/ 3489 w 5464"/>
              <a:gd name="T87" fmla="*/ 733 h 3064"/>
              <a:gd name="T88" fmla="*/ 3744 w 5464"/>
              <a:gd name="T89" fmla="*/ 733 h 3064"/>
              <a:gd name="T90" fmla="*/ 2733 w 5464"/>
              <a:gd name="T91" fmla="*/ 2713 h 3064"/>
              <a:gd name="T92" fmla="*/ 2733 w 5464"/>
              <a:gd name="T93" fmla="*/ 626 h 3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64" h="3064">
                <a:moveTo>
                  <a:pt x="3744" y="733"/>
                </a:moveTo>
                <a:cubicBezTo>
                  <a:pt x="3788" y="733"/>
                  <a:pt x="3889" y="725"/>
                  <a:pt x="3966" y="654"/>
                </a:cubicBezTo>
                <a:cubicBezTo>
                  <a:pt x="3990" y="632"/>
                  <a:pt x="4017" y="599"/>
                  <a:pt x="4035" y="551"/>
                </a:cubicBezTo>
                <a:cubicBezTo>
                  <a:pt x="5464" y="551"/>
                  <a:pt x="5464" y="551"/>
                  <a:pt x="5464" y="551"/>
                </a:cubicBezTo>
                <a:cubicBezTo>
                  <a:pt x="5464" y="391"/>
                  <a:pt x="5464" y="391"/>
                  <a:pt x="5464" y="391"/>
                </a:cubicBezTo>
                <a:cubicBezTo>
                  <a:pt x="4056" y="391"/>
                  <a:pt x="4056" y="391"/>
                  <a:pt x="4056" y="391"/>
                </a:cubicBezTo>
                <a:cubicBezTo>
                  <a:pt x="4056" y="0"/>
                  <a:pt x="4056" y="0"/>
                  <a:pt x="4056" y="0"/>
                </a:cubicBezTo>
                <a:cubicBezTo>
                  <a:pt x="3896" y="0"/>
                  <a:pt x="3896" y="0"/>
                  <a:pt x="3896" y="0"/>
                </a:cubicBezTo>
                <a:cubicBezTo>
                  <a:pt x="3896" y="427"/>
                  <a:pt x="3896" y="427"/>
                  <a:pt x="3896" y="427"/>
                </a:cubicBezTo>
                <a:cubicBezTo>
                  <a:pt x="3896" y="477"/>
                  <a:pt x="3883" y="512"/>
                  <a:pt x="3858" y="536"/>
                </a:cubicBezTo>
                <a:cubicBezTo>
                  <a:pt x="3821" y="571"/>
                  <a:pt x="3758" y="575"/>
                  <a:pt x="3736" y="573"/>
                </a:cubicBezTo>
                <a:cubicBezTo>
                  <a:pt x="3733" y="573"/>
                  <a:pt x="3733" y="573"/>
                  <a:pt x="3733" y="573"/>
                </a:cubicBezTo>
                <a:cubicBezTo>
                  <a:pt x="3230" y="573"/>
                  <a:pt x="3230" y="573"/>
                  <a:pt x="3230" y="573"/>
                </a:cubicBezTo>
                <a:cubicBezTo>
                  <a:pt x="3076" y="503"/>
                  <a:pt x="2907" y="466"/>
                  <a:pt x="2733" y="466"/>
                </a:cubicBezTo>
                <a:cubicBezTo>
                  <a:pt x="2412" y="466"/>
                  <a:pt x="2110" y="592"/>
                  <a:pt x="1882" y="819"/>
                </a:cubicBezTo>
                <a:cubicBezTo>
                  <a:pt x="1867" y="835"/>
                  <a:pt x="1851" y="851"/>
                  <a:pt x="1836" y="867"/>
                </a:cubicBezTo>
                <a:cubicBezTo>
                  <a:pt x="386" y="867"/>
                  <a:pt x="386" y="867"/>
                  <a:pt x="386" y="867"/>
                </a:cubicBezTo>
                <a:cubicBezTo>
                  <a:pt x="351" y="728"/>
                  <a:pt x="224" y="625"/>
                  <a:pt x="74" y="625"/>
                </a:cubicBezTo>
                <a:cubicBezTo>
                  <a:pt x="49" y="625"/>
                  <a:pt x="24" y="628"/>
                  <a:pt x="0" y="634"/>
                </a:cubicBezTo>
                <a:cubicBezTo>
                  <a:pt x="0" y="803"/>
                  <a:pt x="0" y="803"/>
                  <a:pt x="0" y="803"/>
                </a:cubicBezTo>
                <a:cubicBezTo>
                  <a:pt x="22" y="792"/>
                  <a:pt x="47" y="785"/>
                  <a:pt x="74" y="785"/>
                </a:cubicBezTo>
                <a:cubicBezTo>
                  <a:pt x="164" y="785"/>
                  <a:pt x="236" y="858"/>
                  <a:pt x="236" y="947"/>
                </a:cubicBezTo>
                <a:cubicBezTo>
                  <a:pt x="236" y="1037"/>
                  <a:pt x="164" y="1109"/>
                  <a:pt x="74" y="1109"/>
                </a:cubicBezTo>
                <a:cubicBezTo>
                  <a:pt x="47" y="1109"/>
                  <a:pt x="22" y="1103"/>
                  <a:pt x="0" y="1091"/>
                </a:cubicBezTo>
                <a:cubicBezTo>
                  <a:pt x="0" y="1261"/>
                  <a:pt x="0" y="1261"/>
                  <a:pt x="0" y="1261"/>
                </a:cubicBezTo>
                <a:cubicBezTo>
                  <a:pt x="24" y="1266"/>
                  <a:pt x="49" y="1269"/>
                  <a:pt x="74" y="1269"/>
                </a:cubicBezTo>
                <a:cubicBezTo>
                  <a:pt x="224" y="1269"/>
                  <a:pt x="351" y="1166"/>
                  <a:pt x="386" y="1027"/>
                </a:cubicBezTo>
                <a:cubicBezTo>
                  <a:pt x="1715" y="1027"/>
                  <a:pt x="1715" y="1027"/>
                  <a:pt x="1715" y="1027"/>
                </a:cubicBezTo>
                <a:cubicBezTo>
                  <a:pt x="1629" y="1163"/>
                  <a:pt x="1572" y="1314"/>
                  <a:pt x="1546" y="1473"/>
                </a:cubicBezTo>
                <a:cubicBezTo>
                  <a:pt x="1134" y="1473"/>
                  <a:pt x="1134" y="1473"/>
                  <a:pt x="1134" y="1473"/>
                </a:cubicBezTo>
                <a:cubicBezTo>
                  <a:pt x="1119" y="1473"/>
                  <a:pt x="985" y="1476"/>
                  <a:pt x="892" y="1571"/>
                </a:cubicBezTo>
                <a:cubicBezTo>
                  <a:pt x="834" y="1630"/>
                  <a:pt x="806" y="1707"/>
                  <a:pt x="807" y="1801"/>
                </a:cubicBezTo>
                <a:cubicBezTo>
                  <a:pt x="807" y="1979"/>
                  <a:pt x="807" y="1979"/>
                  <a:pt x="807" y="1979"/>
                </a:cubicBezTo>
                <a:cubicBezTo>
                  <a:pt x="0" y="1979"/>
                  <a:pt x="0" y="1979"/>
                  <a:pt x="0" y="1979"/>
                </a:cubicBezTo>
                <a:cubicBezTo>
                  <a:pt x="0" y="2139"/>
                  <a:pt x="0" y="2139"/>
                  <a:pt x="0" y="2139"/>
                </a:cubicBezTo>
                <a:cubicBezTo>
                  <a:pt x="807" y="2139"/>
                  <a:pt x="807" y="2139"/>
                  <a:pt x="807" y="2139"/>
                </a:cubicBezTo>
                <a:cubicBezTo>
                  <a:pt x="807" y="2364"/>
                  <a:pt x="807" y="2364"/>
                  <a:pt x="807" y="2364"/>
                </a:cubicBezTo>
                <a:cubicBezTo>
                  <a:pt x="807" y="2372"/>
                  <a:pt x="807" y="2372"/>
                  <a:pt x="807" y="2372"/>
                </a:cubicBezTo>
                <a:cubicBezTo>
                  <a:pt x="809" y="2381"/>
                  <a:pt x="809" y="2381"/>
                  <a:pt x="809" y="2381"/>
                </a:cubicBezTo>
                <a:cubicBezTo>
                  <a:pt x="814" y="2404"/>
                  <a:pt x="816" y="2459"/>
                  <a:pt x="794" y="2485"/>
                </a:cubicBezTo>
                <a:cubicBezTo>
                  <a:pt x="783" y="2499"/>
                  <a:pt x="761" y="2507"/>
                  <a:pt x="729" y="2507"/>
                </a:cubicBezTo>
                <a:cubicBezTo>
                  <a:pt x="570" y="2507"/>
                  <a:pt x="570" y="2507"/>
                  <a:pt x="570" y="2507"/>
                </a:cubicBezTo>
                <a:cubicBezTo>
                  <a:pt x="568" y="2507"/>
                  <a:pt x="568" y="2507"/>
                  <a:pt x="568" y="2507"/>
                </a:cubicBezTo>
                <a:cubicBezTo>
                  <a:pt x="561" y="2507"/>
                  <a:pt x="490" y="2509"/>
                  <a:pt x="419" y="2558"/>
                </a:cubicBezTo>
                <a:cubicBezTo>
                  <a:pt x="356" y="2602"/>
                  <a:pt x="280" y="2692"/>
                  <a:pt x="280" y="2872"/>
                </a:cubicBezTo>
                <a:cubicBezTo>
                  <a:pt x="280" y="3064"/>
                  <a:pt x="280" y="3064"/>
                  <a:pt x="280" y="3064"/>
                </a:cubicBezTo>
                <a:cubicBezTo>
                  <a:pt x="440" y="3064"/>
                  <a:pt x="440" y="3064"/>
                  <a:pt x="440" y="3064"/>
                </a:cubicBezTo>
                <a:cubicBezTo>
                  <a:pt x="440" y="2872"/>
                  <a:pt x="440" y="2872"/>
                  <a:pt x="440" y="2872"/>
                </a:cubicBezTo>
                <a:cubicBezTo>
                  <a:pt x="440" y="2787"/>
                  <a:pt x="462" y="2726"/>
                  <a:pt x="505" y="2693"/>
                </a:cubicBezTo>
                <a:cubicBezTo>
                  <a:pt x="535" y="2671"/>
                  <a:pt x="567" y="2667"/>
                  <a:pt x="572" y="2667"/>
                </a:cubicBezTo>
                <a:cubicBezTo>
                  <a:pt x="729" y="2667"/>
                  <a:pt x="729" y="2667"/>
                  <a:pt x="729" y="2667"/>
                </a:cubicBezTo>
                <a:cubicBezTo>
                  <a:pt x="832" y="2667"/>
                  <a:pt x="889" y="2622"/>
                  <a:pt x="919" y="2585"/>
                </a:cubicBezTo>
                <a:cubicBezTo>
                  <a:pt x="985" y="2503"/>
                  <a:pt x="973" y="2392"/>
                  <a:pt x="967" y="2357"/>
                </a:cubicBezTo>
                <a:cubicBezTo>
                  <a:pt x="967" y="1801"/>
                  <a:pt x="967" y="1801"/>
                  <a:pt x="967" y="1801"/>
                </a:cubicBezTo>
                <a:cubicBezTo>
                  <a:pt x="967" y="1799"/>
                  <a:pt x="967" y="1799"/>
                  <a:pt x="967" y="1799"/>
                </a:cubicBezTo>
                <a:cubicBezTo>
                  <a:pt x="967" y="1749"/>
                  <a:pt x="979" y="1711"/>
                  <a:pt x="1005" y="1684"/>
                </a:cubicBezTo>
                <a:cubicBezTo>
                  <a:pt x="1052" y="1636"/>
                  <a:pt x="1130" y="1633"/>
                  <a:pt x="1134" y="1633"/>
                </a:cubicBezTo>
                <a:cubicBezTo>
                  <a:pt x="1530" y="1633"/>
                  <a:pt x="1530" y="1633"/>
                  <a:pt x="1530" y="1633"/>
                </a:cubicBezTo>
                <a:cubicBezTo>
                  <a:pt x="1530" y="1645"/>
                  <a:pt x="1530" y="1658"/>
                  <a:pt x="1530" y="1670"/>
                </a:cubicBezTo>
                <a:cubicBezTo>
                  <a:pt x="1530" y="1991"/>
                  <a:pt x="1655" y="2293"/>
                  <a:pt x="1882" y="2521"/>
                </a:cubicBezTo>
                <a:cubicBezTo>
                  <a:pt x="2110" y="2748"/>
                  <a:pt x="2412" y="2873"/>
                  <a:pt x="2733" y="2873"/>
                </a:cubicBezTo>
                <a:cubicBezTo>
                  <a:pt x="3055" y="2873"/>
                  <a:pt x="3357" y="2748"/>
                  <a:pt x="3584" y="2521"/>
                </a:cubicBezTo>
                <a:cubicBezTo>
                  <a:pt x="3695" y="2410"/>
                  <a:pt x="3781" y="2281"/>
                  <a:pt x="3841" y="2141"/>
                </a:cubicBezTo>
                <a:cubicBezTo>
                  <a:pt x="4068" y="2437"/>
                  <a:pt x="4068" y="2437"/>
                  <a:pt x="4068" y="2437"/>
                </a:cubicBezTo>
                <a:cubicBezTo>
                  <a:pt x="4069" y="2438"/>
                  <a:pt x="4069" y="2438"/>
                  <a:pt x="4069" y="2438"/>
                </a:cubicBezTo>
                <a:cubicBezTo>
                  <a:pt x="4080" y="2452"/>
                  <a:pt x="4183" y="2577"/>
                  <a:pt x="4320" y="2577"/>
                </a:cubicBezTo>
                <a:cubicBezTo>
                  <a:pt x="4324" y="2577"/>
                  <a:pt x="4328" y="2577"/>
                  <a:pt x="4332" y="2576"/>
                </a:cubicBezTo>
                <a:cubicBezTo>
                  <a:pt x="4392" y="2573"/>
                  <a:pt x="4469" y="2537"/>
                  <a:pt x="4568" y="2465"/>
                </a:cubicBezTo>
                <a:cubicBezTo>
                  <a:pt x="4628" y="2421"/>
                  <a:pt x="4677" y="2378"/>
                  <a:pt x="4686" y="2370"/>
                </a:cubicBezTo>
                <a:cubicBezTo>
                  <a:pt x="4923" y="2178"/>
                  <a:pt x="4923" y="2178"/>
                  <a:pt x="4923" y="2178"/>
                </a:cubicBezTo>
                <a:cubicBezTo>
                  <a:pt x="4925" y="2176"/>
                  <a:pt x="4925" y="2176"/>
                  <a:pt x="4925" y="2176"/>
                </a:cubicBezTo>
                <a:cubicBezTo>
                  <a:pt x="4925" y="2176"/>
                  <a:pt x="5025" y="2093"/>
                  <a:pt x="5120" y="2150"/>
                </a:cubicBezTo>
                <a:cubicBezTo>
                  <a:pt x="5161" y="2174"/>
                  <a:pt x="5189" y="2198"/>
                  <a:pt x="5215" y="2221"/>
                </a:cubicBezTo>
                <a:cubicBezTo>
                  <a:pt x="5274" y="2272"/>
                  <a:pt x="5330" y="2320"/>
                  <a:pt x="5464" y="2317"/>
                </a:cubicBezTo>
                <a:cubicBezTo>
                  <a:pt x="5464" y="2157"/>
                  <a:pt x="5464" y="2157"/>
                  <a:pt x="5464" y="2157"/>
                </a:cubicBezTo>
                <a:cubicBezTo>
                  <a:pt x="5389" y="2160"/>
                  <a:pt x="5369" y="2142"/>
                  <a:pt x="5320" y="2100"/>
                </a:cubicBezTo>
                <a:cubicBezTo>
                  <a:pt x="5291" y="2075"/>
                  <a:pt x="5255" y="2044"/>
                  <a:pt x="5202" y="2013"/>
                </a:cubicBezTo>
                <a:cubicBezTo>
                  <a:pt x="5121" y="1964"/>
                  <a:pt x="5029" y="1956"/>
                  <a:pt x="4935" y="1990"/>
                </a:cubicBezTo>
                <a:cubicBezTo>
                  <a:pt x="4873" y="2013"/>
                  <a:pt x="4830" y="2047"/>
                  <a:pt x="4822" y="2054"/>
                </a:cubicBezTo>
                <a:cubicBezTo>
                  <a:pt x="4584" y="2247"/>
                  <a:pt x="4584" y="2247"/>
                  <a:pt x="4584" y="2247"/>
                </a:cubicBezTo>
                <a:cubicBezTo>
                  <a:pt x="4581" y="2249"/>
                  <a:pt x="4581" y="2249"/>
                  <a:pt x="4581" y="2249"/>
                </a:cubicBezTo>
                <a:cubicBezTo>
                  <a:pt x="4580" y="2250"/>
                  <a:pt x="4532" y="2294"/>
                  <a:pt x="4472" y="2337"/>
                </a:cubicBezTo>
                <a:cubicBezTo>
                  <a:pt x="4369" y="2412"/>
                  <a:pt x="4328" y="2416"/>
                  <a:pt x="4324" y="2417"/>
                </a:cubicBezTo>
                <a:cubicBezTo>
                  <a:pt x="4272" y="2419"/>
                  <a:pt x="4212" y="2360"/>
                  <a:pt x="4195" y="2339"/>
                </a:cubicBezTo>
                <a:cubicBezTo>
                  <a:pt x="3902" y="1958"/>
                  <a:pt x="3902" y="1958"/>
                  <a:pt x="3902" y="1958"/>
                </a:cubicBezTo>
                <a:cubicBezTo>
                  <a:pt x="3925" y="1865"/>
                  <a:pt x="3936" y="1768"/>
                  <a:pt x="3936" y="1670"/>
                </a:cubicBezTo>
                <a:cubicBezTo>
                  <a:pt x="3936" y="1348"/>
                  <a:pt x="3811" y="1046"/>
                  <a:pt x="3584" y="819"/>
                </a:cubicBezTo>
                <a:cubicBezTo>
                  <a:pt x="3554" y="788"/>
                  <a:pt x="3522" y="760"/>
                  <a:pt x="3489" y="733"/>
                </a:cubicBezTo>
                <a:cubicBezTo>
                  <a:pt x="3727" y="733"/>
                  <a:pt x="3727" y="733"/>
                  <a:pt x="3727" y="733"/>
                </a:cubicBezTo>
                <a:cubicBezTo>
                  <a:pt x="3731" y="733"/>
                  <a:pt x="3736" y="733"/>
                  <a:pt x="3744" y="733"/>
                </a:cubicBezTo>
                <a:close/>
                <a:moveTo>
                  <a:pt x="3776" y="1670"/>
                </a:moveTo>
                <a:cubicBezTo>
                  <a:pt x="3776" y="2245"/>
                  <a:pt x="3308" y="2713"/>
                  <a:pt x="2733" y="2713"/>
                </a:cubicBezTo>
                <a:cubicBezTo>
                  <a:pt x="2158" y="2713"/>
                  <a:pt x="1690" y="2245"/>
                  <a:pt x="1690" y="1670"/>
                </a:cubicBezTo>
                <a:cubicBezTo>
                  <a:pt x="1690" y="1094"/>
                  <a:pt x="2158" y="626"/>
                  <a:pt x="2733" y="626"/>
                </a:cubicBezTo>
                <a:cubicBezTo>
                  <a:pt x="3308" y="626"/>
                  <a:pt x="3776" y="1094"/>
                  <a:pt x="3776" y="1670"/>
                </a:cubicBezTo>
                <a:close/>
              </a:path>
            </a:pathLst>
          </a:cu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79" name="Oval 17">
            <a:extLst>
              <a:ext uri="{FF2B5EF4-FFF2-40B4-BE49-F238E27FC236}">
                <a16:creationId xmlns:a16="http://schemas.microsoft.com/office/drawing/2014/main" id="{91348511-6042-436F-A876-96B9FF11835B}"/>
              </a:ext>
            </a:extLst>
          </p:cNvPr>
          <p:cNvSpPr>
            <a:spLocks noChangeArrowheads="1"/>
          </p:cNvSpPr>
          <p:nvPr/>
        </p:nvSpPr>
        <p:spPr bwMode="auto">
          <a:xfrm>
            <a:off x="3589235" y="1224908"/>
            <a:ext cx="4999013" cy="5001344"/>
          </a:xfrm>
          <a:prstGeom prst="ellipse">
            <a:avLst/>
          </a:prstGeom>
          <a:noFill/>
          <a:ln w="47625" cap="flat">
            <a:solidFill>
              <a:srgbClr val="EFEFE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IN" sz="1801"/>
          </a:p>
        </p:txBody>
      </p:sp>
      <p:sp>
        <p:nvSpPr>
          <p:cNvPr id="980" name="Line 18">
            <a:extLst>
              <a:ext uri="{FF2B5EF4-FFF2-40B4-BE49-F238E27FC236}">
                <a16:creationId xmlns:a16="http://schemas.microsoft.com/office/drawing/2014/main" id="{1398324D-F399-491E-A3F0-DE21D5B1DA77}"/>
              </a:ext>
            </a:extLst>
          </p:cNvPr>
          <p:cNvSpPr>
            <a:spLocks noChangeShapeType="1"/>
          </p:cNvSpPr>
          <p:nvPr/>
        </p:nvSpPr>
        <p:spPr bwMode="auto">
          <a:xfrm>
            <a:off x="708684" y="2116340"/>
            <a:ext cx="3480665" cy="0"/>
          </a:xfrm>
          <a:prstGeom prst="line">
            <a:avLst/>
          </a:prstGeom>
          <a:noFill/>
          <a:ln w="47625" cap="flat">
            <a:solidFill>
              <a:srgbClr val="EFEFEF"/>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1" rIns="91440" bIns="45721" numCol="1" anchor="t" anchorCtr="0" compatLnSpc="1">
            <a:prstTxWarp prst="textNoShape">
              <a:avLst/>
            </a:prstTxWarp>
          </a:bodyPr>
          <a:lstStyle/>
          <a:p>
            <a:endParaRPr lang="en-IN" sz="1801"/>
          </a:p>
        </p:txBody>
      </p:sp>
      <p:sp>
        <p:nvSpPr>
          <p:cNvPr id="981" name="Freeform 19">
            <a:extLst>
              <a:ext uri="{FF2B5EF4-FFF2-40B4-BE49-F238E27FC236}">
                <a16:creationId xmlns:a16="http://schemas.microsoft.com/office/drawing/2014/main" id="{6FAF9332-5400-4668-B07E-473FD2EE815F}"/>
              </a:ext>
            </a:extLst>
          </p:cNvPr>
          <p:cNvSpPr>
            <a:spLocks/>
          </p:cNvSpPr>
          <p:nvPr/>
        </p:nvSpPr>
        <p:spPr bwMode="auto">
          <a:xfrm>
            <a:off x="7152635" y="22349"/>
            <a:ext cx="1719940" cy="1444937"/>
          </a:xfrm>
          <a:custGeom>
            <a:avLst/>
            <a:gdLst>
              <a:gd name="T0" fmla="*/ 0 w 773"/>
              <a:gd name="T1" fmla="*/ 646 h 649"/>
              <a:gd name="T2" fmla="*/ 573 w 773"/>
              <a:gd name="T3" fmla="*/ 641 h 649"/>
              <a:gd name="T4" fmla="*/ 761 w 773"/>
              <a:gd name="T5" fmla="*/ 473 h 649"/>
              <a:gd name="T6" fmla="*/ 765 w 773"/>
              <a:gd name="T7" fmla="*/ 0 h 649"/>
            </a:gdLst>
            <a:ahLst/>
            <a:cxnLst>
              <a:cxn ang="0">
                <a:pos x="T0" y="T1"/>
              </a:cxn>
              <a:cxn ang="0">
                <a:pos x="T2" y="T3"/>
              </a:cxn>
              <a:cxn ang="0">
                <a:pos x="T4" y="T5"/>
              </a:cxn>
              <a:cxn ang="0">
                <a:pos x="T6" y="T7"/>
              </a:cxn>
            </a:cxnLst>
            <a:rect l="0" t="0" r="r" b="b"/>
            <a:pathLst>
              <a:path w="773" h="649">
                <a:moveTo>
                  <a:pt x="0" y="646"/>
                </a:moveTo>
                <a:cubicBezTo>
                  <a:pt x="193" y="645"/>
                  <a:pt x="381" y="649"/>
                  <a:pt x="573" y="641"/>
                </a:cubicBezTo>
                <a:cubicBezTo>
                  <a:pt x="665" y="637"/>
                  <a:pt x="753" y="569"/>
                  <a:pt x="761" y="473"/>
                </a:cubicBezTo>
                <a:cubicBezTo>
                  <a:pt x="773" y="313"/>
                  <a:pt x="761" y="157"/>
                  <a:pt x="765" y="0"/>
                </a:cubicBezTo>
              </a:path>
            </a:pathLst>
          </a:custGeom>
          <a:noFill/>
          <a:ln w="47625" cap="flat">
            <a:solidFill>
              <a:srgbClr val="EFEFE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IN" sz="1801"/>
          </a:p>
        </p:txBody>
      </p:sp>
      <p:sp>
        <p:nvSpPr>
          <p:cNvPr id="982" name="Freeform 20">
            <a:extLst>
              <a:ext uri="{FF2B5EF4-FFF2-40B4-BE49-F238E27FC236}">
                <a16:creationId xmlns:a16="http://schemas.microsoft.com/office/drawing/2014/main" id="{5D0A1163-8527-4AAE-B329-E7C26C4C1CAD}"/>
              </a:ext>
            </a:extLst>
          </p:cNvPr>
          <p:cNvSpPr>
            <a:spLocks/>
          </p:cNvSpPr>
          <p:nvPr/>
        </p:nvSpPr>
        <p:spPr bwMode="auto">
          <a:xfrm>
            <a:off x="806568" y="3468055"/>
            <a:ext cx="2795486" cy="3371131"/>
          </a:xfrm>
          <a:custGeom>
            <a:avLst/>
            <a:gdLst>
              <a:gd name="T0" fmla="*/ 1256 w 1256"/>
              <a:gd name="T1" fmla="*/ 0 h 1514"/>
              <a:gd name="T2" fmla="*/ 774 w 1256"/>
              <a:gd name="T3" fmla="*/ 0 h 1514"/>
              <a:gd name="T4" fmla="*/ 527 w 1256"/>
              <a:gd name="T5" fmla="*/ 247 h 1514"/>
              <a:gd name="T6" fmla="*/ 527 w 1256"/>
              <a:gd name="T7" fmla="*/ 810 h 1514"/>
              <a:gd name="T8" fmla="*/ 369 w 1256"/>
              <a:gd name="T9" fmla="*/ 1033 h 1514"/>
              <a:gd name="T10" fmla="*/ 210 w 1256"/>
              <a:gd name="T11" fmla="*/ 1033 h 1514"/>
              <a:gd name="T12" fmla="*/ 0 w 1256"/>
              <a:gd name="T13" fmla="*/ 1319 h 1514"/>
              <a:gd name="T14" fmla="*/ 0 w 1256"/>
              <a:gd name="T15" fmla="*/ 1514 h 15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6" h="1514">
                <a:moveTo>
                  <a:pt x="1256" y="0"/>
                </a:moveTo>
                <a:cubicBezTo>
                  <a:pt x="774" y="0"/>
                  <a:pt x="774" y="0"/>
                  <a:pt x="774" y="0"/>
                </a:cubicBezTo>
                <a:cubicBezTo>
                  <a:pt x="774" y="0"/>
                  <a:pt x="523" y="0"/>
                  <a:pt x="527" y="247"/>
                </a:cubicBezTo>
                <a:cubicBezTo>
                  <a:pt x="527" y="810"/>
                  <a:pt x="527" y="810"/>
                  <a:pt x="527" y="810"/>
                </a:cubicBezTo>
                <a:cubicBezTo>
                  <a:pt x="527" y="810"/>
                  <a:pt x="575" y="1033"/>
                  <a:pt x="369" y="1033"/>
                </a:cubicBezTo>
                <a:cubicBezTo>
                  <a:pt x="210" y="1033"/>
                  <a:pt x="210" y="1033"/>
                  <a:pt x="210" y="1033"/>
                </a:cubicBezTo>
                <a:cubicBezTo>
                  <a:pt x="210" y="1033"/>
                  <a:pt x="0" y="1037"/>
                  <a:pt x="0" y="1319"/>
                </a:cubicBezTo>
                <a:cubicBezTo>
                  <a:pt x="0" y="1403"/>
                  <a:pt x="0" y="1466"/>
                  <a:pt x="0" y="1514"/>
                </a:cubicBezTo>
              </a:path>
            </a:pathLst>
          </a:custGeom>
          <a:noFill/>
          <a:ln w="47625" cap="flat">
            <a:solidFill>
              <a:srgbClr val="EFEFE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IN" sz="1801" dirty="0"/>
          </a:p>
        </p:txBody>
      </p:sp>
      <p:sp>
        <p:nvSpPr>
          <p:cNvPr id="983" name="Line 21">
            <a:extLst>
              <a:ext uri="{FF2B5EF4-FFF2-40B4-BE49-F238E27FC236}">
                <a16:creationId xmlns:a16="http://schemas.microsoft.com/office/drawing/2014/main" id="{A69A34EC-688A-4453-8D33-E1403969D65E}"/>
              </a:ext>
            </a:extLst>
          </p:cNvPr>
          <p:cNvSpPr>
            <a:spLocks noChangeShapeType="1"/>
          </p:cNvSpPr>
          <p:nvPr/>
        </p:nvSpPr>
        <p:spPr bwMode="auto">
          <a:xfrm flipH="1">
            <a:off x="-3297" y="4592541"/>
            <a:ext cx="1983292" cy="0"/>
          </a:xfrm>
          <a:prstGeom prst="line">
            <a:avLst/>
          </a:prstGeom>
          <a:noFill/>
          <a:ln w="47625" cap="flat">
            <a:solidFill>
              <a:srgbClr val="EFEFEF"/>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1" rIns="91440" bIns="45721" numCol="1" anchor="t" anchorCtr="0" compatLnSpc="1">
            <a:prstTxWarp prst="textNoShape">
              <a:avLst/>
            </a:prstTxWarp>
          </a:bodyPr>
          <a:lstStyle/>
          <a:p>
            <a:endParaRPr lang="en-IN" sz="1801"/>
          </a:p>
        </p:txBody>
      </p:sp>
      <p:sp>
        <p:nvSpPr>
          <p:cNvPr id="984" name="Freeform 22">
            <a:extLst>
              <a:ext uri="{FF2B5EF4-FFF2-40B4-BE49-F238E27FC236}">
                <a16:creationId xmlns:a16="http://schemas.microsoft.com/office/drawing/2014/main" id="{2F4D316E-38CA-446F-9C4A-FC26A0F346B9}"/>
              </a:ext>
            </a:extLst>
          </p:cNvPr>
          <p:cNvSpPr>
            <a:spLocks/>
          </p:cNvSpPr>
          <p:nvPr/>
        </p:nvSpPr>
        <p:spPr bwMode="auto">
          <a:xfrm>
            <a:off x="8493861" y="4407264"/>
            <a:ext cx="3672935" cy="1171099"/>
          </a:xfrm>
          <a:custGeom>
            <a:avLst/>
            <a:gdLst>
              <a:gd name="T0" fmla="*/ 0 w 1650"/>
              <a:gd name="T1" fmla="*/ 0 h 526"/>
              <a:gd name="T2" fmla="*/ 318 w 1650"/>
              <a:gd name="T3" fmla="*/ 412 h 526"/>
              <a:gd name="T4" fmla="*/ 514 w 1650"/>
              <a:gd name="T5" fmla="*/ 521 h 526"/>
              <a:gd name="T6" fmla="*/ 820 w 1650"/>
              <a:gd name="T7" fmla="*/ 333 h 526"/>
              <a:gd name="T8" fmla="*/ 1059 w 1650"/>
              <a:gd name="T9" fmla="*/ 140 h 526"/>
              <a:gd name="T10" fmla="*/ 1347 w 1650"/>
              <a:gd name="T11" fmla="*/ 105 h 526"/>
              <a:gd name="T12" fmla="*/ 1650 w 1650"/>
              <a:gd name="T13" fmla="*/ 261 h 526"/>
            </a:gdLst>
            <a:ahLst/>
            <a:cxnLst>
              <a:cxn ang="0">
                <a:pos x="T0" y="T1"/>
              </a:cxn>
              <a:cxn ang="0">
                <a:pos x="T2" y="T3"/>
              </a:cxn>
              <a:cxn ang="0">
                <a:pos x="T4" y="T5"/>
              </a:cxn>
              <a:cxn ang="0">
                <a:pos x="T6" y="T7"/>
              </a:cxn>
              <a:cxn ang="0">
                <a:pos x="T8" y="T9"/>
              </a:cxn>
              <a:cxn ang="0">
                <a:pos x="T10" y="T11"/>
              </a:cxn>
              <a:cxn ang="0">
                <a:pos x="T12" y="T13"/>
              </a:cxn>
            </a:cxnLst>
            <a:rect l="0" t="0" r="r" b="b"/>
            <a:pathLst>
              <a:path w="1650" h="526">
                <a:moveTo>
                  <a:pt x="0" y="0"/>
                </a:moveTo>
                <a:cubicBezTo>
                  <a:pt x="318" y="412"/>
                  <a:pt x="318" y="412"/>
                  <a:pt x="318" y="412"/>
                </a:cubicBezTo>
                <a:cubicBezTo>
                  <a:pt x="318" y="412"/>
                  <a:pt x="408" y="526"/>
                  <a:pt x="514" y="521"/>
                </a:cubicBezTo>
                <a:cubicBezTo>
                  <a:pt x="619" y="515"/>
                  <a:pt x="820" y="333"/>
                  <a:pt x="820" y="333"/>
                </a:cubicBezTo>
                <a:cubicBezTo>
                  <a:pt x="1059" y="140"/>
                  <a:pt x="1059" y="140"/>
                  <a:pt x="1059" y="140"/>
                </a:cubicBezTo>
                <a:cubicBezTo>
                  <a:pt x="1059" y="140"/>
                  <a:pt x="1202" y="18"/>
                  <a:pt x="1347" y="105"/>
                </a:cubicBezTo>
                <a:cubicBezTo>
                  <a:pt x="1486" y="189"/>
                  <a:pt x="1492" y="265"/>
                  <a:pt x="1650" y="261"/>
                </a:cubicBezTo>
              </a:path>
            </a:pathLst>
          </a:custGeom>
          <a:noFill/>
          <a:ln w="47625" cap="flat">
            <a:solidFill>
              <a:srgbClr val="EFEFE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IN" sz="1801"/>
          </a:p>
        </p:txBody>
      </p:sp>
      <p:sp>
        <p:nvSpPr>
          <p:cNvPr id="985" name="Line 23">
            <a:extLst>
              <a:ext uri="{FF2B5EF4-FFF2-40B4-BE49-F238E27FC236}">
                <a16:creationId xmlns:a16="http://schemas.microsoft.com/office/drawing/2014/main" id="{950B95D2-368F-4B09-B929-8CFC9C2F641F}"/>
              </a:ext>
            </a:extLst>
          </p:cNvPr>
          <p:cNvSpPr>
            <a:spLocks noChangeShapeType="1"/>
          </p:cNvSpPr>
          <p:nvPr/>
        </p:nvSpPr>
        <p:spPr bwMode="auto">
          <a:xfrm>
            <a:off x="8848103" y="1055944"/>
            <a:ext cx="3318692" cy="0"/>
          </a:xfrm>
          <a:prstGeom prst="line">
            <a:avLst/>
          </a:prstGeom>
          <a:noFill/>
          <a:ln w="47625" cap="flat">
            <a:solidFill>
              <a:srgbClr val="EFEFEF"/>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1" rIns="91440" bIns="45721" numCol="1" anchor="t" anchorCtr="0" compatLnSpc="1">
            <a:prstTxWarp prst="textNoShape">
              <a:avLst/>
            </a:prstTxWarp>
          </a:bodyPr>
          <a:lstStyle/>
          <a:p>
            <a:endParaRPr lang="en-IN" sz="1801"/>
          </a:p>
        </p:txBody>
      </p:sp>
      <p:sp>
        <p:nvSpPr>
          <p:cNvPr id="986" name="Freeform 24">
            <a:extLst>
              <a:ext uri="{FF2B5EF4-FFF2-40B4-BE49-F238E27FC236}">
                <a16:creationId xmlns:a16="http://schemas.microsoft.com/office/drawing/2014/main" id="{EE0BDCAC-B285-4B82-8409-A942C971746B}"/>
              </a:ext>
            </a:extLst>
          </p:cNvPr>
          <p:cNvSpPr>
            <a:spLocks/>
          </p:cNvSpPr>
          <p:nvPr/>
        </p:nvSpPr>
        <p:spPr bwMode="auto">
          <a:xfrm>
            <a:off x="-3297" y="1576820"/>
            <a:ext cx="711981" cy="1080207"/>
          </a:xfrm>
          <a:custGeom>
            <a:avLst/>
            <a:gdLst>
              <a:gd name="T0" fmla="*/ 5 w 320"/>
              <a:gd name="T1" fmla="*/ 473 h 485"/>
              <a:gd name="T2" fmla="*/ 78 w 320"/>
              <a:gd name="T3" fmla="*/ 485 h 485"/>
              <a:gd name="T4" fmla="*/ 320 w 320"/>
              <a:gd name="T5" fmla="*/ 242 h 485"/>
              <a:gd name="T6" fmla="*/ 78 w 320"/>
              <a:gd name="T7" fmla="*/ 0 h 485"/>
              <a:gd name="T8" fmla="*/ 0 w 320"/>
              <a:gd name="T9" fmla="*/ 13 h 485"/>
            </a:gdLst>
            <a:ahLst/>
            <a:cxnLst>
              <a:cxn ang="0">
                <a:pos x="T0" y="T1"/>
              </a:cxn>
              <a:cxn ang="0">
                <a:pos x="T2" y="T3"/>
              </a:cxn>
              <a:cxn ang="0">
                <a:pos x="T4" y="T5"/>
              </a:cxn>
              <a:cxn ang="0">
                <a:pos x="T6" y="T7"/>
              </a:cxn>
              <a:cxn ang="0">
                <a:pos x="T8" y="T9"/>
              </a:cxn>
            </a:cxnLst>
            <a:rect l="0" t="0" r="r" b="b"/>
            <a:pathLst>
              <a:path w="320" h="485">
                <a:moveTo>
                  <a:pt x="5" y="473"/>
                </a:moveTo>
                <a:cubicBezTo>
                  <a:pt x="28" y="481"/>
                  <a:pt x="53" y="485"/>
                  <a:pt x="78" y="485"/>
                </a:cubicBezTo>
                <a:cubicBezTo>
                  <a:pt x="212" y="485"/>
                  <a:pt x="320" y="376"/>
                  <a:pt x="320" y="242"/>
                </a:cubicBezTo>
                <a:cubicBezTo>
                  <a:pt x="320" y="109"/>
                  <a:pt x="212" y="0"/>
                  <a:pt x="78" y="0"/>
                </a:cubicBezTo>
                <a:cubicBezTo>
                  <a:pt x="51" y="0"/>
                  <a:pt x="25" y="5"/>
                  <a:pt x="0" y="13"/>
                </a:cubicBezTo>
              </a:path>
            </a:pathLst>
          </a:custGeom>
          <a:noFill/>
          <a:ln w="47625" cap="flat">
            <a:solidFill>
              <a:srgbClr val="EFEFE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IN" sz="1801"/>
          </a:p>
        </p:txBody>
      </p:sp>
      <p:sp>
        <p:nvSpPr>
          <p:cNvPr id="987" name="Freeform 28">
            <a:extLst>
              <a:ext uri="{FF2B5EF4-FFF2-40B4-BE49-F238E27FC236}">
                <a16:creationId xmlns:a16="http://schemas.microsoft.com/office/drawing/2014/main" id="{A497FB2F-A7A8-4E8D-BA88-D2B4AFCE14CD}"/>
              </a:ext>
            </a:extLst>
          </p:cNvPr>
          <p:cNvSpPr>
            <a:spLocks/>
          </p:cNvSpPr>
          <p:nvPr/>
        </p:nvSpPr>
        <p:spPr bwMode="auto">
          <a:xfrm>
            <a:off x="8128539" y="2581417"/>
            <a:ext cx="1181474" cy="733097"/>
          </a:xfrm>
          <a:custGeom>
            <a:avLst/>
            <a:gdLst>
              <a:gd name="T0" fmla="*/ 1571 w 2019"/>
              <a:gd name="T1" fmla="*/ 355 h 1252"/>
              <a:gd name="T2" fmla="*/ 1558 w 2019"/>
              <a:gd name="T3" fmla="*/ 356 h 1252"/>
              <a:gd name="T4" fmla="*/ 1123 w 2019"/>
              <a:gd name="T5" fmla="*/ 0 h 1252"/>
              <a:gd name="T6" fmla="*/ 801 w 2019"/>
              <a:gd name="T7" fmla="*/ 138 h 1252"/>
              <a:gd name="T8" fmla="*/ 353 w 2019"/>
              <a:gd name="T9" fmla="*/ 566 h 1252"/>
              <a:gd name="T10" fmla="*/ 339 w 2019"/>
              <a:gd name="T11" fmla="*/ 565 h 1252"/>
              <a:gd name="T12" fmla="*/ 0 w 2019"/>
              <a:gd name="T13" fmla="*/ 905 h 1252"/>
              <a:gd name="T14" fmla="*/ 339 w 2019"/>
              <a:gd name="T15" fmla="*/ 1244 h 1252"/>
              <a:gd name="T16" fmla="*/ 575 w 2019"/>
              <a:gd name="T17" fmla="*/ 1148 h 1252"/>
              <a:gd name="T18" fmla="*/ 900 w 2019"/>
              <a:gd name="T19" fmla="*/ 1252 h 1252"/>
              <a:gd name="T20" fmla="*/ 1257 w 2019"/>
              <a:gd name="T21" fmla="*/ 1124 h 1252"/>
              <a:gd name="T22" fmla="*/ 1571 w 2019"/>
              <a:gd name="T23" fmla="*/ 1252 h 1252"/>
              <a:gd name="T24" fmla="*/ 2019 w 2019"/>
              <a:gd name="T25" fmla="*/ 804 h 1252"/>
              <a:gd name="T26" fmla="*/ 1571 w 2019"/>
              <a:gd name="T27" fmla="*/ 355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19" h="1252">
                <a:moveTo>
                  <a:pt x="1571" y="355"/>
                </a:moveTo>
                <a:cubicBezTo>
                  <a:pt x="1567" y="355"/>
                  <a:pt x="1562" y="356"/>
                  <a:pt x="1558" y="356"/>
                </a:cubicBezTo>
                <a:cubicBezTo>
                  <a:pt x="1517" y="153"/>
                  <a:pt x="1338" y="0"/>
                  <a:pt x="1123" y="0"/>
                </a:cubicBezTo>
                <a:cubicBezTo>
                  <a:pt x="996" y="0"/>
                  <a:pt x="882" y="53"/>
                  <a:pt x="801" y="138"/>
                </a:cubicBezTo>
                <a:cubicBezTo>
                  <a:pt x="579" y="178"/>
                  <a:pt x="402" y="348"/>
                  <a:pt x="353" y="566"/>
                </a:cubicBezTo>
                <a:cubicBezTo>
                  <a:pt x="348" y="566"/>
                  <a:pt x="344" y="565"/>
                  <a:pt x="339" y="565"/>
                </a:cubicBezTo>
                <a:cubicBezTo>
                  <a:pt x="151" y="565"/>
                  <a:pt x="0" y="717"/>
                  <a:pt x="0" y="905"/>
                </a:cubicBezTo>
                <a:cubicBezTo>
                  <a:pt x="0" y="1092"/>
                  <a:pt x="151" y="1244"/>
                  <a:pt x="339" y="1244"/>
                </a:cubicBezTo>
                <a:cubicBezTo>
                  <a:pt x="431" y="1244"/>
                  <a:pt x="514" y="1207"/>
                  <a:pt x="575" y="1148"/>
                </a:cubicBezTo>
                <a:cubicBezTo>
                  <a:pt x="667" y="1214"/>
                  <a:pt x="779" y="1252"/>
                  <a:pt x="900" y="1252"/>
                </a:cubicBezTo>
                <a:cubicBezTo>
                  <a:pt x="1036" y="1252"/>
                  <a:pt x="1160" y="1204"/>
                  <a:pt x="1257" y="1124"/>
                </a:cubicBezTo>
                <a:cubicBezTo>
                  <a:pt x="1338" y="1203"/>
                  <a:pt x="1449" y="1252"/>
                  <a:pt x="1571" y="1252"/>
                </a:cubicBezTo>
                <a:cubicBezTo>
                  <a:pt x="1819" y="1252"/>
                  <a:pt x="2019" y="1051"/>
                  <a:pt x="2019" y="804"/>
                </a:cubicBezTo>
                <a:cubicBezTo>
                  <a:pt x="2019" y="556"/>
                  <a:pt x="1819" y="355"/>
                  <a:pt x="1571" y="355"/>
                </a:cubicBezTo>
                <a:close/>
              </a:path>
            </a:pathLst>
          </a:custGeom>
          <a:solidFill>
            <a:schemeClr val="bg1">
              <a:lumMod val="95000"/>
            </a:schemeClr>
          </a:solidFill>
          <a:ln w="9525">
            <a:noFill/>
            <a:round/>
            <a:headEnd/>
            <a:tailEnd/>
          </a:ln>
          <a:effectLst>
            <a:outerShdw blurRad="139700" dist="114300" dir="5220000" sx="97000" sy="97000" algn="tl" rotWithShape="0">
              <a:prstClr val="black">
                <a:alpha val="36000"/>
              </a:prstClr>
            </a:outerShdw>
          </a:effectLst>
        </p:spPr>
        <p:txBody>
          <a:bodyPr vert="horz" wrap="square" lIns="91440" tIns="45721" rIns="91440" bIns="45721" numCol="1" anchor="t" anchorCtr="0" compatLnSpc="1">
            <a:prstTxWarp prst="textNoShape">
              <a:avLst/>
            </a:prstTxWarp>
          </a:bodyPr>
          <a:lstStyle/>
          <a:p>
            <a:endParaRPr lang="en-IN" sz="1801"/>
          </a:p>
        </p:txBody>
      </p:sp>
      <p:sp>
        <p:nvSpPr>
          <p:cNvPr id="988" name="Freeform 29">
            <a:extLst>
              <a:ext uri="{FF2B5EF4-FFF2-40B4-BE49-F238E27FC236}">
                <a16:creationId xmlns:a16="http://schemas.microsoft.com/office/drawing/2014/main" id="{BB2498F4-B8AE-4769-8192-E3118319B5B0}"/>
              </a:ext>
            </a:extLst>
          </p:cNvPr>
          <p:cNvSpPr>
            <a:spLocks/>
          </p:cNvSpPr>
          <p:nvPr/>
        </p:nvSpPr>
        <p:spPr bwMode="auto">
          <a:xfrm>
            <a:off x="6661500" y="2060849"/>
            <a:ext cx="1174427" cy="474734"/>
          </a:xfrm>
          <a:custGeom>
            <a:avLst/>
            <a:gdLst>
              <a:gd name="T0" fmla="*/ 2006 w 2007"/>
              <a:gd name="T1" fmla="*/ 811 h 811"/>
              <a:gd name="T2" fmla="*/ 2007 w 2007"/>
              <a:gd name="T3" fmla="*/ 804 h 811"/>
              <a:gd name="T4" fmla="*/ 1558 w 2007"/>
              <a:gd name="T5" fmla="*/ 356 h 811"/>
              <a:gd name="T6" fmla="*/ 1545 w 2007"/>
              <a:gd name="T7" fmla="*/ 356 h 811"/>
              <a:gd name="T8" fmla="*/ 1110 w 2007"/>
              <a:gd name="T9" fmla="*/ 0 h 811"/>
              <a:gd name="T10" fmla="*/ 788 w 2007"/>
              <a:gd name="T11" fmla="*/ 138 h 811"/>
              <a:gd name="T12" fmla="*/ 340 w 2007"/>
              <a:gd name="T13" fmla="*/ 566 h 811"/>
              <a:gd name="T14" fmla="*/ 326 w 2007"/>
              <a:gd name="T15" fmla="*/ 566 h 811"/>
              <a:gd name="T16" fmla="*/ 0 w 2007"/>
              <a:gd name="T17" fmla="*/ 811 h 811"/>
              <a:gd name="T18" fmla="*/ 2006 w 2007"/>
              <a:gd name="T19" fmla="*/ 811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7" h="811">
                <a:moveTo>
                  <a:pt x="2006" y="811"/>
                </a:moveTo>
                <a:cubicBezTo>
                  <a:pt x="2006" y="808"/>
                  <a:pt x="2007" y="806"/>
                  <a:pt x="2007" y="804"/>
                </a:cubicBezTo>
                <a:cubicBezTo>
                  <a:pt x="2007" y="556"/>
                  <a:pt x="1806" y="356"/>
                  <a:pt x="1558" y="356"/>
                </a:cubicBezTo>
                <a:cubicBezTo>
                  <a:pt x="1554" y="356"/>
                  <a:pt x="1550" y="356"/>
                  <a:pt x="1545" y="356"/>
                </a:cubicBezTo>
                <a:cubicBezTo>
                  <a:pt x="1504" y="153"/>
                  <a:pt x="1325" y="0"/>
                  <a:pt x="1110" y="0"/>
                </a:cubicBezTo>
                <a:cubicBezTo>
                  <a:pt x="983" y="0"/>
                  <a:pt x="869" y="53"/>
                  <a:pt x="788" y="138"/>
                </a:cubicBezTo>
                <a:cubicBezTo>
                  <a:pt x="566" y="178"/>
                  <a:pt x="389" y="348"/>
                  <a:pt x="340" y="566"/>
                </a:cubicBezTo>
                <a:cubicBezTo>
                  <a:pt x="335" y="566"/>
                  <a:pt x="331" y="566"/>
                  <a:pt x="326" y="566"/>
                </a:cubicBezTo>
                <a:cubicBezTo>
                  <a:pt x="171" y="566"/>
                  <a:pt x="41" y="669"/>
                  <a:pt x="0" y="811"/>
                </a:cubicBezTo>
                <a:lnTo>
                  <a:pt x="2006" y="811"/>
                </a:lnTo>
                <a:close/>
              </a:path>
            </a:pathLst>
          </a:custGeom>
          <a:solidFill>
            <a:schemeClr val="bg1"/>
          </a:solidFill>
          <a:ln w="9525">
            <a:noFill/>
            <a:round/>
            <a:headEnd/>
            <a:tailEnd/>
          </a:ln>
          <a:effectLst>
            <a:outerShdw blurRad="139700" dist="114300" dir="5220000" sx="97000" sy="97000" algn="tl" rotWithShape="0">
              <a:prstClr val="black">
                <a:alpha val="36000"/>
              </a:prstClr>
            </a:outerShdw>
          </a:effectLst>
        </p:spPr>
        <p:txBody>
          <a:bodyPr vert="horz" wrap="square" lIns="91440" tIns="45721" rIns="91440" bIns="45721" numCol="1" anchor="t" anchorCtr="0" compatLnSpc="1">
            <a:prstTxWarp prst="textNoShape">
              <a:avLst/>
            </a:prstTxWarp>
          </a:bodyPr>
          <a:lstStyle/>
          <a:p>
            <a:endParaRPr lang="en-IN" sz="1801"/>
          </a:p>
        </p:txBody>
      </p:sp>
      <p:sp>
        <p:nvSpPr>
          <p:cNvPr id="989" name="Freeform 30">
            <a:extLst>
              <a:ext uri="{FF2B5EF4-FFF2-40B4-BE49-F238E27FC236}">
                <a16:creationId xmlns:a16="http://schemas.microsoft.com/office/drawing/2014/main" id="{02300FEE-5830-4ADC-8B05-2667E3D11ED0}"/>
              </a:ext>
            </a:extLst>
          </p:cNvPr>
          <p:cNvSpPr>
            <a:spLocks/>
          </p:cNvSpPr>
          <p:nvPr/>
        </p:nvSpPr>
        <p:spPr bwMode="auto">
          <a:xfrm>
            <a:off x="2216363" y="2293896"/>
            <a:ext cx="1173812" cy="474428"/>
          </a:xfrm>
          <a:custGeom>
            <a:avLst/>
            <a:gdLst>
              <a:gd name="T0" fmla="*/ 2006 w 2006"/>
              <a:gd name="T1" fmla="*/ 810 h 810"/>
              <a:gd name="T2" fmla="*/ 2006 w 2006"/>
              <a:gd name="T3" fmla="*/ 804 h 810"/>
              <a:gd name="T4" fmla="*/ 1558 w 2006"/>
              <a:gd name="T5" fmla="*/ 355 h 810"/>
              <a:gd name="T6" fmla="*/ 1545 w 2006"/>
              <a:gd name="T7" fmla="*/ 356 h 810"/>
              <a:gd name="T8" fmla="*/ 1109 w 2006"/>
              <a:gd name="T9" fmla="*/ 0 h 810"/>
              <a:gd name="T10" fmla="*/ 787 w 2006"/>
              <a:gd name="T11" fmla="*/ 138 h 810"/>
              <a:gd name="T12" fmla="*/ 340 w 2006"/>
              <a:gd name="T13" fmla="*/ 566 h 810"/>
              <a:gd name="T14" fmla="*/ 326 w 2006"/>
              <a:gd name="T15" fmla="*/ 565 h 810"/>
              <a:gd name="T16" fmla="*/ 0 w 2006"/>
              <a:gd name="T17" fmla="*/ 810 h 810"/>
              <a:gd name="T18" fmla="*/ 2006 w 2006"/>
              <a:gd name="T19" fmla="*/ 81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6" h="810">
                <a:moveTo>
                  <a:pt x="2006" y="810"/>
                </a:moveTo>
                <a:cubicBezTo>
                  <a:pt x="2006" y="808"/>
                  <a:pt x="2006" y="806"/>
                  <a:pt x="2006" y="804"/>
                </a:cubicBezTo>
                <a:cubicBezTo>
                  <a:pt x="2006" y="556"/>
                  <a:pt x="1805" y="355"/>
                  <a:pt x="1558" y="355"/>
                </a:cubicBezTo>
                <a:cubicBezTo>
                  <a:pt x="1553" y="355"/>
                  <a:pt x="1549" y="356"/>
                  <a:pt x="1545" y="356"/>
                </a:cubicBezTo>
                <a:cubicBezTo>
                  <a:pt x="1504" y="153"/>
                  <a:pt x="1324" y="0"/>
                  <a:pt x="1109" y="0"/>
                </a:cubicBezTo>
                <a:cubicBezTo>
                  <a:pt x="982" y="0"/>
                  <a:pt x="868" y="53"/>
                  <a:pt x="787" y="138"/>
                </a:cubicBezTo>
                <a:cubicBezTo>
                  <a:pt x="565" y="178"/>
                  <a:pt x="389" y="348"/>
                  <a:pt x="340" y="566"/>
                </a:cubicBezTo>
                <a:cubicBezTo>
                  <a:pt x="335" y="566"/>
                  <a:pt x="330" y="565"/>
                  <a:pt x="326" y="565"/>
                </a:cubicBezTo>
                <a:cubicBezTo>
                  <a:pt x="171" y="565"/>
                  <a:pt x="41" y="669"/>
                  <a:pt x="0" y="810"/>
                </a:cubicBezTo>
                <a:lnTo>
                  <a:pt x="2006" y="810"/>
                </a:lnTo>
                <a:close/>
              </a:path>
            </a:pathLst>
          </a:custGeom>
          <a:solidFill>
            <a:schemeClr val="bg1">
              <a:lumMod val="95000"/>
            </a:schemeClr>
          </a:solidFill>
          <a:ln w="9525">
            <a:noFill/>
            <a:round/>
            <a:headEnd/>
            <a:tailEnd/>
          </a:ln>
          <a:effectLst>
            <a:outerShdw blurRad="139700" dist="114300" dir="5220000" sx="97000" sy="97000" algn="tl" rotWithShape="0">
              <a:prstClr val="black">
                <a:alpha val="36000"/>
              </a:prstClr>
            </a:outerShdw>
          </a:effectLst>
        </p:spPr>
        <p:txBody>
          <a:bodyPr vert="horz" wrap="square" lIns="91440" tIns="45721" rIns="91440" bIns="45721" numCol="1" anchor="t" anchorCtr="0" compatLnSpc="1">
            <a:prstTxWarp prst="textNoShape">
              <a:avLst/>
            </a:prstTxWarp>
          </a:bodyPr>
          <a:lstStyle/>
          <a:p>
            <a:endParaRPr lang="en-IN" sz="1801"/>
          </a:p>
        </p:txBody>
      </p:sp>
      <p:sp>
        <p:nvSpPr>
          <p:cNvPr id="990" name="Freeform 31">
            <a:extLst>
              <a:ext uri="{FF2B5EF4-FFF2-40B4-BE49-F238E27FC236}">
                <a16:creationId xmlns:a16="http://schemas.microsoft.com/office/drawing/2014/main" id="{DC54FA13-DAE9-43C3-B4A5-0308FBE91370}"/>
              </a:ext>
            </a:extLst>
          </p:cNvPr>
          <p:cNvSpPr>
            <a:spLocks/>
          </p:cNvSpPr>
          <p:nvPr/>
        </p:nvSpPr>
        <p:spPr bwMode="auto">
          <a:xfrm>
            <a:off x="8622761" y="1605568"/>
            <a:ext cx="1507328" cy="609204"/>
          </a:xfrm>
          <a:custGeom>
            <a:avLst/>
            <a:gdLst>
              <a:gd name="T0" fmla="*/ 4178 w 4178"/>
              <a:gd name="T1" fmla="*/ 1688 h 1688"/>
              <a:gd name="T2" fmla="*/ 4178 w 4178"/>
              <a:gd name="T3" fmla="*/ 1674 h 1688"/>
              <a:gd name="T4" fmla="*/ 3245 w 4178"/>
              <a:gd name="T5" fmla="*/ 741 h 1688"/>
              <a:gd name="T6" fmla="*/ 3218 w 4178"/>
              <a:gd name="T7" fmla="*/ 741 h 1688"/>
              <a:gd name="T8" fmla="*/ 2311 w 4178"/>
              <a:gd name="T9" fmla="*/ 0 h 1688"/>
              <a:gd name="T10" fmla="*/ 1640 w 4178"/>
              <a:gd name="T11" fmla="*/ 288 h 1688"/>
              <a:gd name="T12" fmla="*/ 708 w 4178"/>
              <a:gd name="T13" fmla="*/ 1179 h 1688"/>
              <a:gd name="T14" fmla="*/ 679 w 4178"/>
              <a:gd name="T15" fmla="*/ 1178 h 1688"/>
              <a:gd name="T16" fmla="*/ 0 w 4178"/>
              <a:gd name="T17" fmla="*/ 1688 h 1688"/>
              <a:gd name="T18" fmla="*/ 4178 w 4178"/>
              <a:gd name="T19" fmla="*/ 1688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8" h="1688">
                <a:moveTo>
                  <a:pt x="4178" y="1688"/>
                </a:moveTo>
                <a:cubicBezTo>
                  <a:pt x="4178" y="1683"/>
                  <a:pt x="4178" y="1679"/>
                  <a:pt x="4178" y="1674"/>
                </a:cubicBezTo>
                <a:cubicBezTo>
                  <a:pt x="4178" y="1159"/>
                  <a:pt x="3760" y="741"/>
                  <a:pt x="3245" y="741"/>
                </a:cubicBezTo>
                <a:cubicBezTo>
                  <a:pt x="3236" y="741"/>
                  <a:pt x="3227" y="741"/>
                  <a:pt x="3218" y="741"/>
                </a:cubicBezTo>
                <a:cubicBezTo>
                  <a:pt x="3132" y="318"/>
                  <a:pt x="2759" y="0"/>
                  <a:pt x="2311" y="0"/>
                </a:cubicBezTo>
                <a:cubicBezTo>
                  <a:pt x="2047" y="0"/>
                  <a:pt x="1809" y="111"/>
                  <a:pt x="1640" y="288"/>
                </a:cubicBezTo>
                <a:cubicBezTo>
                  <a:pt x="1178" y="371"/>
                  <a:pt x="811" y="725"/>
                  <a:pt x="708" y="1179"/>
                </a:cubicBezTo>
                <a:cubicBezTo>
                  <a:pt x="698" y="1179"/>
                  <a:pt x="689" y="1178"/>
                  <a:pt x="679" y="1178"/>
                </a:cubicBezTo>
                <a:cubicBezTo>
                  <a:pt x="357" y="1178"/>
                  <a:pt x="86" y="1393"/>
                  <a:pt x="0" y="1688"/>
                </a:cubicBezTo>
                <a:lnTo>
                  <a:pt x="4178" y="1688"/>
                </a:lnTo>
                <a:close/>
              </a:path>
            </a:pathLst>
          </a:custGeom>
          <a:solidFill>
            <a:schemeClr val="bg1">
              <a:lumMod val="95000"/>
            </a:schemeClr>
          </a:solidFill>
          <a:ln w="9525">
            <a:noFill/>
            <a:round/>
            <a:headEnd/>
            <a:tailEnd/>
          </a:ln>
          <a:effectLst>
            <a:outerShdw blurRad="139700" dist="114300" dir="5220000" sx="97000" sy="97000" algn="tl" rotWithShape="0">
              <a:prstClr val="black">
                <a:alpha val="36000"/>
              </a:prstClr>
            </a:outerShdw>
          </a:effectLst>
        </p:spPr>
        <p:txBody>
          <a:bodyPr vert="horz" wrap="square" lIns="91440" tIns="45721" rIns="91440" bIns="45721" numCol="1" anchor="t" anchorCtr="0" compatLnSpc="1">
            <a:prstTxWarp prst="textNoShape">
              <a:avLst/>
            </a:prstTxWarp>
          </a:bodyPr>
          <a:lstStyle/>
          <a:p>
            <a:endParaRPr lang="en-IN" sz="1801"/>
          </a:p>
        </p:txBody>
      </p:sp>
      <p:sp>
        <p:nvSpPr>
          <p:cNvPr id="991" name="Freeform 32">
            <a:extLst>
              <a:ext uri="{FF2B5EF4-FFF2-40B4-BE49-F238E27FC236}">
                <a16:creationId xmlns:a16="http://schemas.microsoft.com/office/drawing/2014/main" id="{D19DF2E1-A01D-4260-A41B-314CF0C0CC4E}"/>
              </a:ext>
            </a:extLst>
          </p:cNvPr>
          <p:cNvSpPr>
            <a:spLocks/>
          </p:cNvSpPr>
          <p:nvPr/>
        </p:nvSpPr>
        <p:spPr bwMode="auto">
          <a:xfrm>
            <a:off x="3227084" y="2370495"/>
            <a:ext cx="1893918" cy="764974"/>
          </a:xfrm>
          <a:custGeom>
            <a:avLst/>
            <a:gdLst>
              <a:gd name="T0" fmla="*/ 4178 w 4178"/>
              <a:gd name="T1" fmla="*/ 1687 h 1687"/>
              <a:gd name="T2" fmla="*/ 4178 w 4178"/>
              <a:gd name="T3" fmla="*/ 1674 h 1687"/>
              <a:gd name="T4" fmla="*/ 3244 w 4178"/>
              <a:gd name="T5" fmla="*/ 740 h 1687"/>
              <a:gd name="T6" fmla="*/ 3218 w 4178"/>
              <a:gd name="T7" fmla="*/ 741 h 1687"/>
              <a:gd name="T8" fmla="*/ 2311 w 4178"/>
              <a:gd name="T9" fmla="*/ 0 h 1687"/>
              <a:gd name="T10" fmla="*/ 1640 w 4178"/>
              <a:gd name="T11" fmla="*/ 288 h 1687"/>
              <a:gd name="T12" fmla="*/ 708 w 4178"/>
              <a:gd name="T13" fmla="*/ 1179 h 1687"/>
              <a:gd name="T14" fmla="*/ 679 w 4178"/>
              <a:gd name="T15" fmla="*/ 1177 h 1687"/>
              <a:gd name="T16" fmla="*/ 0 w 4178"/>
              <a:gd name="T17" fmla="*/ 1687 h 1687"/>
              <a:gd name="T18" fmla="*/ 4178 w 4178"/>
              <a:gd name="T19" fmla="*/ 1687 h 1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8" h="1687">
                <a:moveTo>
                  <a:pt x="4178" y="1687"/>
                </a:moveTo>
                <a:cubicBezTo>
                  <a:pt x="4178" y="1683"/>
                  <a:pt x="4178" y="1678"/>
                  <a:pt x="4178" y="1674"/>
                </a:cubicBezTo>
                <a:cubicBezTo>
                  <a:pt x="4178" y="1158"/>
                  <a:pt x="3760" y="740"/>
                  <a:pt x="3244" y="740"/>
                </a:cubicBezTo>
                <a:cubicBezTo>
                  <a:pt x="3235" y="740"/>
                  <a:pt x="3227" y="740"/>
                  <a:pt x="3218" y="741"/>
                </a:cubicBezTo>
                <a:cubicBezTo>
                  <a:pt x="3132" y="318"/>
                  <a:pt x="2759" y="0"/>
                  <a:pt x="2311" y="0"/>
                </a:cubicBezTo>
                <a:cubicBezTo>
                  <a:pt x="2047" y="0"/>
                  <a:pt x="1809" y="110"/>
                  <a:pt x="1640" y="288"/>
                </a:cubicBezTo>
                <a:cubicBezTo>
                  <a:pt x="1178" y="371"/>
                  <a:pt x="811" y="724"/>
                  <a:pt x="708" y="1179"/>
                </a:cubicBezTo>
                <a:cubicBezTo>
                  <a:pt x="698" y="1179"/>
                  <a:pt x="688" y="1177"/>
                  <a:pt x="679" y="1177"/>
                </a:cubicBezTo>
                <a:cubicBezTo>
                  <a:pt x="357" y="1177"/>
                  <a:pt x="86" y="1393"/>
                  <a:pt x="0" y="1687"/>
                </a:cubicBezTo>
                <a:lnTo>
                  <a:pt x="4178" y="1687"/>
                </a:lnTo>
                <a:close/>
              </a:path>
            </a:pathLst>
          </a:custGeom>
          <a:solidFill>
            <a:schemeClr val="bg1"/>
          </a:solidFill>
          <a:ln w="9525">
            <a:noFill/>
            <a:round/>
            <a:headEnd/>
            <a:tailEnd/>
          </a:ln>
          <a:effectLst>
            <a:outerShdw blurRad="139700" dist="114300" dir="5220000" sx="97000" sy="97000" algn="tl" rotWithShape="0">
              <a:prstClr val="black">
                <a:alpha val="36000"/>
              </a:prstClr>
            </a:outerShdw>
          </a:effectLst>
        </p:spPr>
        <p:txBody>
          <a:bodyPr vert="horz" wrap="square" lIns="91440" tIns="45721" rIns="91440" bIns="45721" numCol="1" anchor="t" anchorCtr="0" compatLnSpc="1">
            <a:prstTxWarp prst="textNoShape">
              <a:avLst/>
            </a:prstTxWarp>
          </a:bodyPr>
          <a:lstStyle/>
          <a:p>
            <a:endParaRPr lang="en-IN" sz="1801"/>
          </a:p>
        </p:txBody>
      </p:sp>
      <p:sp>
        <p:nvSpPr>
          <p:cNvPr id="995" name="TextBox 994">
            <a:extLst>
              <a:ext uri="{FF2B5EF4-FFF2-40B4-BE49-F238E27FC236}">
                <a16:creationId xmlns:a16="http://schemas.microsoft.com/office/drawing/2014/main" id="{251BDE8C-C874-4027-92B6-106F8C9E07A1}"/>
              </a:ext>
            </a:extLst>
          </p:cNvPr>
          <p:cNvSpPr txBox="1"/>
          <p:nvPr/>
        </p:nvSpPr>
        <p:spPr>
          <a:xfrm>
            <a:off x="232014" y="89268"/>
            <a:ext cx="8011557" cy="1415772"/>
          </a:xfrm>
          <a:prstGeom prst="rect">
            <a:avLst/>
          </a:prstGeom>
          <a:noFill/>
        </p:spPr>
        <p:txBody>
          <a:bodyPr wrap="square" lIns="0" tIns="0" rIns="0" bIns="0" rtlCol="0" anchor="ctr">
            <a:spAutoFit/>
          </a:bodyPr>
          <a:lstStyle/>
          <a:p>
            <a:r>
              <a:rPr lang="mn-MN" sz="3200" b="1" dirty="0">
                <a:solidFill>
                  <a:schemeClr val="accent5">
                    <a:lumMod val="75000"/>
                  </a:schemeClr>
                </a:solidFill>
                <a:latin typeface="+mj-lt"/>
                <a:ea typeface="Ebrima" panose="02000000000000000000" pitchFamily="2" charset="0"/>
                <a:cs typeface="Segoe UI" panose="020B0502040204020203" pitchFamily="34" charset="0"/>
              </a:rPr>
              <a:t>ДАРХАН ОРОН НУТГИЙН ЗАМ, ТЭЭВЭР</a:t>
            </a:r>
            <a:r>
              <a:rPr lang="en-US" sz="6000" b="1" dirty="0">
                <a:solidFill>
                  <a:srgbClr val="FFBE00"/>
                </a:solidFill>
                <a:latin typeface="+mj-lt"/>
                <a:ea typeface="Ebrima" panose="02000000000000000000" pitchFamily="2" charset="0"/>
                <a:cs typeface="Segoe UI" panose="020B0502040204020203" pitchFamily="34" charset="0"/>
              </a:rPr>
              <a:t> </a:t>
            </a:r>
          </a:p>
          <a:p>
            <a:r>
              <a:rPr lang="mn-MN" sz="3200" b="1" dirty="0">
                <a:solidFill>
                  <a:srgbClr val="1C819E"/>
                </a:solidFill>
                <a:latin typeface="+mj-lt"/>
                <a:ea typeface="Ebrima" panose="02000000000000000000" pitchFamily="2" charset="0"/>
                <a:cs typeface="Segoe UI" panose="020B0502040204020203" pitchFamily="34" charset="0"/>
              </a:rPr>
              <a:t>           “ОНӨААТҮГ”</a:t>
            </a:r>
            <a:endParaRPr lang="en-US" sz="3200" b="1" dirty="0">
              <a:solidFill>
                <a:srgbClr val="1C819E"/>
              </a:solidFill>
              <a:latin typeface="+mj-lt"/>
              <a:ea typeface="Ebrima" panose="02000000000000000000" pitchFamily="2" charset="0"/>
              <a:cs typeface="Segoe UI" panose="020B0502040204020203" pitchFamily="34" charset="0"/>
            </a:endParaRPr>
          </a:p>
        </p:txBody>
      </p:sp>
      <p:sp>
        <p:nvSpPr>
          <p:cNvPr id="998" name="Rectangle 997">
            <a:extLst>
              <a:ext uri="{FF2B5EF4-FFF2-40B4-BE49-F238E27FC236}">
                <a16:creationId xmlns:a16="http://schemas.microsoft.com/office/drawing/2014/main" id="{673714BC-1D6D-47E8-BDBC-A4EE1D7C9B24}"/>
              </a:ext>
            </a:extLst>
          </p:cNvPr>
          <p:cNvSpPr/>
          <p:nvPr/>
        </p:nvSpPr>
        <p:spPr>
          <a:xfrm>
            <a:off x="5559875" y="6427112"/>
            <a:ext cx="1716537" cy="861774"/>
          </a:xfrm>
          <a:prstGeom prst="rect">
            <a:avLst/>
          </a:prstGeom>
        </p:spPr>
        <p:txBody>
          <a:bodyPr wrap="square" lIns="0" tIns="0" rIns="0" bIns="0">
            <a:spAutoFit/>
          </a:bodyPr>
          <a:lstStyle/>
          <a:p>
            <a:pPr>
              <a:defRPr/>
            </a:pPr>
            <a:r>
              <a:rPr lang="mn-MN" sz="2400" b="1" dirty="0">
                <a:ln>
                  <a:solidFill>
                    <a:schemeClr val="accent1">
                      <a:lumMod val="40000"/>
                      <a:lumOff val="60000"/>
                    </a:schemeClr>
                  </a:solidFill>
                </a:ln>
                <a:solidFill>
                  <a:srgbClr val="000066"/>
                </a:solidFill>
                <a:latin typeface="Arial" pitchFamily="34" charset="0"/>
                <a:cs typeface="Arial" pitchFamily="34" charset="0"/>
              </a:rPr>
              <a:t>20</a:t>
            </a:r>
            <a:r>
              <a:rPr lang="en-US" sz="2400" b="1" dirty="0">
                <a:ln>
                  <a:solidFill>
                    <a:schemeClr val="accent1">
                      <a:lumMod val="40000"/>
                      <a:lumOff val="60000"/>
                    </a:schemeClr>
                  </a:solidFill>
                </a:ln>
                <a:solidFill>
                  <a:srgbClr val="000066"/>
                </a:solidFill>
                <a:latin typeface="Arial" pitchFamily="34" charset="0"/>
                <a:cs typeface="Arial" pitchFamily="34" charset="0"/>
              </a:rPr>
              <a:t>21</a:t>
            </a:r>
            <a:r>
              <a:rPr lang="mn-MN" sz="2400" b="1" dirty="0">
                <a:ln>
                  <a:solidFill>
                    <a:schemeClr val="accent1">
                      <a:lumMod val="40000"/>
                      <a:lumOff val="60000"/>
                    </a:schemeClr>
                  </a:solidFill>
                </a:ln>
                <a:solidFill>
                  <a:srgbClr val="000066"/>
                </a:solidFill>
                <a:latin typeface="Arial" pitchFamily="34" charset="0"/>
                <a:cs typeface="Arial" pitchFamily="34" charset="0"/>
              </a:rPr>
              <a:t>он</a:t>
            </a:r>
          </a:p>
          <a:p>
            <a:pPr defTabSz="914423">
              <a:defRPr/>
            </a:pPr>
            <a:endParaRPr lang="en-US" sz="3200" b="1" dirty="0">
              <a:solidFill>
                <a:srgbClr val="083D65"/>
              </a:solidFill>
              <a:latin typeface="Segoe UI" panose="020B0502040204020203" pitchFamily="34" charset="0"/>
              <a:ea typeface="Open Sans" panose="020B0606030504020204" pitchFamily="34" charset="0"/>
              <a:cs typeface="Segoe UI" panose="020B0502040204020203" pitchFamily="34" charset="0"/>
            </a:endParaRPr>
          </a:p>
        </p:txBody>
      </p:sp>
    </p:spTree>
    <p:extLst>
      <p:ext uri="{BB962C8B-B14F-4D97-AF65-F5344CB8AC3E}">
        <p14:creationId xmlns:p14="http://schemas.microsoft.com/office/powerpoint/2010/main" val="2084516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01700" y="457198"/>
            <a:ext cx="10515600" cy="1157945"/>
          </a:xfrm>
          <a:prstGeom prst="rect">
            <a:avLst/>
          </a:prstGeom>
        </p:spPr>
        <p:txBody>
          <a:bodyPr>
            <a:normAutofit/>
          </a:bodyPr>
          <a:lstStyle/>
          <a:p>
            <a:pPr algn="ctr" defTabSz="914423">
              <a:lnSpc>
                <a:spcPct val="90000"/>
              </a:lnSpc>
              <a:spcBef>
                <a:spcPct val="0"/>
              </a:spcBef>
              <a:defRPr/>
            </a:pPr>
            <a:r>
              <a:rPr lang="mn-MN" sz="2400" b="1" dirty="0">
                <a:solidFill>
                  <a:schemeClr val="tx2">
                    <a:lumMod val="75000"/>
                  </a:schemeClr>
                </a:solidFill>
                <a:latin typeface="Arial" panose="020B0604020202020204" pitchFamily="34" charset="0"/>
                <a:ea typeface="+mj-ea"/>
                <a:cs typeface="Arial" panose="020B0604020202020204" pitchFamily="34" charset="0"/>
              </a:rPr>
              <a:t>4.ТУСГАЙ ЗӨВШӨӨРЛИЙН ХҮРЭЭНД ГЭРЭЭТ АЖИЛ</a:t>
            </a:r>
          </a:p>
          <a:p>
            <a:pPr algn="ctr" defTabSz="914423">
              <a:lnSpc>
                <a:spcPct val="90000"/>
              </a:lnSpc>
              <a:spcBef>
                <a:spcPct val="0"/>
              </a:spcBef>
              <a:defRPr/>
            </a:pPr>
            <a:r>
              <a:rPr lang="mn-MN" sz="2400" b="1" dirty="0">
                <a:solidFill>
                  <a:schemeClr val="tx2">
                    <a:lumMod val="75000"/>
                  </a:schemeClr>
                </a:solidFill>
                <a:latin typeface="Arial" panose="020B0604020202020204" pitchFamily="34" charset="0"/>
                <a:ea typeface="+mj-ea"/>
                <a:cs typeface="Arial" panose="020B0604020202020204" pitchFamily="34" charset="0"/>
              </a:rPr>
              <a:t>/ЗАМЫН ХЭВТЭЭ ТЭМДЭГЛЭГЭЭ/</a:t>
            </a:r>
            <a:endParaRPr lang="en-US" sz="2400" b="1" dirty="0">
              <a:solidFill>
                <a:schemeClr val="tx2">
                  <a:lumMod val="75000"/>
                </a:schemeClr>
              </a:solidFill>
              <a:latin typeface="Arial" panose="020B0604020202020204" pitchFamily="34" charset="0"/>
              <a:ea typeface="+mj-ea"/>
              <a:cs typeface="Arial" panose="020B0604020202020204" pitchFamily="34" charset="0"/>
            </a:endParaRPr>
          </a:p>
        </p:txBody>
      </p:sp>
      <p:sp>
        <p:nvSpPr>
          <p:cNvPr id="6" name="Content Placeholder 2"/>
          <p:cNvSpPr txBox="1">
            <a:spLocks/>
          </p:cNvSpPr>
          <p:nvPr/>
        </p:nvSpPr>
        <p:spPr>
          <a:xfrm>
            <a:off x="754821" y="1290403"/>
            <a:ext cx="10682363" cy="1663397"/>
          </a:xfrm>
          <a:prstGeom prst="rect">
            <a:avLst/>
          </a:prstGeom>
        </p:spPr>
        <p:txBody>
          <a:bodyPr>
            <a:normAutofit/>
          </a:bodyPr>
          <a:lstStyle/>
          <a:p>
            <a:pPr marL="228607" indent="-228607" algn="just">
              <a:spcBef>
                <a:spcPts val="1001"/>
              </a:spcBef>
              <a:defRPr/>
            </a:pPr>
            <a:r>
              <a:rPr lang="mn-MN" sz="1500" dirty="0">
                <a:latin typeface="Arial" pitchFamily="34" charset="0"/>
                <a:cs typeface="Arial" pitchFamily="34" charset="0"/>
              </a:rPr>
              <a:t>		</a:t>
            </a:r>
            <a:r>
              <a:rPr lang="en-US" sz="2000" dirty="0">
                <a:latin typeface="Arial" pitchFamily="34" charset="0"/>
                <a:cs typeface="Arial" pitchFamily="34" charset="0"/>
              </a:rPr>
              <a:t>О</a:t>
            </a:r>
            <a:r>
              <a:rPr lang="mn-MN" sz="2000" dirty="0">
                <a:latin typeface="Arial" pitchFamily="34" charset="0"/>
                <a:cs typeface="Arial" pitchFamily="34" charset="0"/>
              </a:rPr>
              <a:t>рон нутгийн болон улсын төсвийн хөрөнгө оруулалтаар хийгдэж буй авто зам, засвар шинэчлэлтийн ажлын гүйцэтгэгч 4987м2 талбайд 26 сая төгрөгний ажил хийж гүйцэтгэлээ</a:t>
            </a:r>
            <a:r>
              <a:rPr lang="mn-MN" sz="1500" dirty="0">
                <a:latin typeface="Arial" pitchFamily="34" charset="0"/>
                <a:cs typeface="Arial" pitchFamily="34" charset="0"/>
              </a:rPr>
              <a:t>.</a:t>
            </a:r>
            <a:endParaRPr lang="en-US" sz="1500" dirty="0">
              <a:solidFill>
                <a:schemeClr val="accent5">
                  <a:lumMod val="75000"/>
                </a:schemeClr>
              </a:solidFill>
              <a:latin typeface="Arial" pitchFamily="34" charset="0"/>
              <a:cs typeface="Arial" pitchFamily="34" charset="0"/>
            </a:endParaRPr>
          </a:p>
        </p:txBody>
      </p:sp>
      <p:pic>
        <p:nvPicPr>
          <p:cNvPr id="9" name="Picture 8" descr="D:\DATA\Дархан Зам Тээвэр ОНӨААТҮГазар\2020 оны замын зураг\2020.06.19\1 157.JPG"/>
          <p:cNvPicPr/>
          <p:nvPr/>
        </p:nvPicPr>
        <p:blipFill>
          <a:blip r:embed="rId2" cstate="print"/>
          <a:srcRect/>
          <a:stretch>
            <a:fillRect/>
          </a:stretch>
        </p:blipFill>
        <p:spPr bwMode="auto">
          <a:xfrm>
            <a:off x="383628" y="3083473"/>
            <a:ext cx="2743200" cy="2057401"/>
          </a:xfrm>
          <a:prstGeom prst="rect">
            <a:avLst/>
          </a:prstGeom>
          <a:noFill/>
          <a:ln w="9525">
            <a:noFill/>
            <a:miter lim="800000"/>
            <a:headEnd/>
            <a:tailEnd/>
          </a:ln>
        </p:spPr>
      </p:pic>
      <p:pic>
        <p:nvPicPr>
          <p:cNvPr id="10" name="Picture 9" descr="D:\DATA\Дархан Зам Тээвэр ОНӨААТҮГазар\2020 оны замын зураг\2020.09.28\1 1309.JPG"/>
          <p:cNvPicPr/>
          <p:nvPr/>
        </p:nvPicPr>
        <p:blipFill>
          <a:blip r:embed="rId3" cstate="print"/>
          <a:srcRect/>
          <a:stretch>
            <a:fillRect/>
          </a:stretch>
        </p:blipFill>
        <p:spPr bwMode="auto">
          <a:xfrm>
            <a:off x="2715940" y="3456919"/>
            <a:ext cx="2114549" cy="2571749"/>
          </a:xfrm>
          <a:prstGeom prst="rect">
            <a:avLst/>
          </a:prstGeom>
          <a:noFill/>
          <a:ln w="9525">
            <a:noFill/>
            <a:miter lim="800000"/>
            <a:headEnd/>
            <a:tailEnd/>
          </a:ln>
        </p:spPr>
      </p:pic>
      <p:pic>
        <p:nvPicPr>
          <p:cNvPr id="11" name="Picture 10" descr="D:\DATA\Дархан Зам Тээвэр ОНӨААТҮГазар\2020 оны замын зураг\Будагны зураг\IMG_0677.JPG"/>
          <p:cNvPicPr/>
          <p:nvPr/>
        </p:nvPicPr>
        <p:blipFill>
          <a:blip r:embed="rId4" cstate="print"/>
          <a:srcRect/>
          <a:stretch>
            <a:fillRect/>
          </a:stretch>
        </p:blipFill>
        <p:spPr bwMode="auto">
          <a:xfrm>
            <a:off x="9498888" y="2877862"/>
            <a:ext cx="2085975" cy="2552700"/>
          </a:xfrm>
          <a:prstGeom prst="rect">
            <a:avLst/>
          </a:prstGeom>
          <a:noFill/>
          <a:ln w="9525">
            <a:noFill/>
            <a:miter lim="800000"/>
            <a:headEnd/>
            <a:tailEnd/>
          </a:ln>
        </p:spPr>
      </p:pic>
      <p:pic>
        <p:nvPicPr>
          <p:cNvPr id="12" name="Picture 11" descr="D:\DATA\Дархан Зам Тээвэр ОНӨААТҮГазар\2020 оны замын зураг\Будагны зураг\IMG_0611.JPG"/>
          <p:cNvPicPr/>
          <p:nvPr/>
        </p:nvPicPr>
        <p:blipFill>
          <a:blip r:embed="rId5" cstate="print"/>
          <a:srcRect/>
          <a:stretch>
            <a:fillRect/>
          </a:stretch>
        </p:blipFill>
        <p:spPr bwMode="auto">
          <a:xfrm>
            <a:off x="7561044" y="3614577"/>
            <a:ext cx="2009774" cy="2571749"/>
          </a:xfrm>
          <a:prstGeom prst="rect">
            <a:avLst/>
          </a:prstGeom>
          <a:noFill/>
          <a:ln w="9525">
            <a:noFill/>
            <a:miter lim="800000"/>
            <a:headEnd/>
            <a:tailEnd/>
          </a:ln>
        </p:spPr>
      </p:pic>
      <p:pic>
        <p:nvPicPr>
          <p:cNvPr id="13" name="Picture 12" descr="D:\DATA\Дархан Зам Тээвэр ОНӨААТҮГазар\2020 оны замын зураг\Будагны зураг\IMG_0512.JPG"/>
          <p:cNvPicPr/>
          <p:nvPr/>
        </p:nvPicPr>
        <p:blipFill>
          <a:blip r:embed="rId6" cstate="print"/>
          <a:srcRect/>
          <a:stretch>
            <a:fillRect/>
          </a:stretch>
        </p:blipFill>
        <p:spPr bwMode="auto">
          <a:xfrm>
            <a:off x="4847242" y="2914157"/>
            <a:ext cx="3086100" cy="2543175"/>
          </a:xfrm>
          <a:prstGeom prst="rect">
            <a:avLst/>
          </a:prstGeom>
          <a:noFill/>
          <a:ln w="9525">
            <a:noFill/>
            <a:miter lim="800000"/>
            <a:headEnd/>
            <a:tailEnd/>
          </a:ln>
        </p:spPr>
      </p:pic>
    </p:spTree>
    <p:extLst>
      <p:ext uri="{BB962C8B-B14F-4D97-AF65-F5344CB8AC3E}">
        <p14:creationId xmlns:p14="http://schemas.microsoft.com/office/powerpoint/2010/main" val="290779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45B633-C500-4E18-90B1-A4E3035C2DF5}"/>
              </a:ext>
            </a:extLst>
          </p:cNvPr>
          <p:cNvSpPr>
            <a:spLocks noGrp="1"/>
          </p:cNvSpPr>
          <p:nvPr>
            <p:ph type="title"/>
          </p:nvPr>
        </p:nvSpPr>
        <p:spPr>
          <a:xfrm>
            <a:off x="907778" y="842204"/>
            <a:ext cx="10515600" cy="315912"/>
          </a:xfrm>
        </p:spPr>
        <p:txBody>
          <a:bodyPr>
            <a:normAutofit fontScale="90000"/>
          </a:bodyPr>
          <a:lstStyle/>
          <a:p>
            <a:pPr algn="ctr">
              <a:defRPr/>
            </a:pPr>
            <a:r>
              <a:rPr lang="mn-MN" sz="2400" b="1" dirty="0">
                <a:solidFill>
                  <a:schemeClr val="tx2">
                    <a:lumMod val="75000"/>
                  </a:schemeClr>
                </a:solidFill>
                <a:latin typeface="Arial" panose="020B0604020202020204" pitchFamily="34" charset="0"/>
                <a:cs typeface="Arial" panose="020B0604020202020204" pitchFamily="34" charset="0"/>
              </a:rPr>
              <a:t>5. ОРОН НУТГИЙН НИЙТИЙН ТЭЭВРИЙН ҮЙЛЧИЛГЭЭГ ЗОХИОН БАЙГУУЛАХ, ХҮНД ДААЦЫН МАШИНЫ ТҮР ЗӨВШӨӨРӨЛ ОЛГОХ АЖИЛ</a:t>
            </a:r>
            <a:br>
              <a:rPr lang="en-US" b="1" dirty="0">
                <a:solidFill>
                  <a:schemeClr val="tx2">
                    <a:lumMod val="75000"/>
                  </a:schemeClr>
                </a:solidFill>
                <a:latin typeface="Arial" panose="020B0604020202020204" pitchFamily="34" charset="0"/>
                <a:cs typeface="Arial" panose="020B0604020202020204" pitchFamily="34" charset="0"/>
              </a:rPr>
            </a:br>
            <a:endParaRPr lang="en-US" dirty="0"/>
          </a:p>
        </p:txBody>
      </p:sp>
      <p:sp>
        <p:nvSpPr>
          <p:cNvPr id="5" name="Content Placeholder 4">
            <a:extLst>
              <a:ext uri="{FF2B5EF4-FFF2-40B4-BE49-F238E27FC236}">
                <a16:creationId xmlns:a16="http://schemas.microsoft.com/office/drawing/2014/main" id="{9B8A32B1-945F-4F6B-AC3A-BE60C5CC1AE2}"/>
              </a:ext>
            </a:extLst>
          </p:cNvPr>
          <p:cNvSpPr>
            <a:spLocks noGrp="1"/>
          </p:cNvSpPr>
          <p:nvPr>
            <p:ph idx="1"/>
          </p:nvPr>
        </p:nvSpPr>
        <p:spPr>
          <a:xfrm>
            <a:off x="620889" y="1442596"/>
            <a:ext cx="10802489" cy="4857680"/>
          </a:xfrm>
        </p:spPr>
        <p:txBody>
          <a:bodyPr>
            <a:normAutofit/>
          </a:bodyPr>
          <a:lstStyle/>
          <a:p>
            <a:pPr algn="just"/>
            <a:r>
              <a:rPr lang="mn-MN" sz="2400" dirty="0">
                <a:latin typeface="Arial" panose="020B0604020202020204" pitchFamily="34" charset="0"/>
                <a:cs typeface="Arial" panose="020B0604020202020204" pitchFamily="34" charset="0"/>
              </a:rPr>
              <a:t>Дархан-Уул аймгийн Засаг даргын 2015 оны А</a:t>
            </a:r>
            <a:r>
              <a:rPr lang="en-US" sz="2400" dirty="0">
                <a:latin typeface="Arial" panose="020B0604020202020204" pitchFamily="34" charset="0"/>
                <a:cs typeface="Arial" panose="020B0604020202020204" pitchFamily="34" charset="0"/>
              </a:rPr>
              <a:t>/</a:t>
            </a:r>
            <a:r>
              <a:rPr lang="mn-MN" sz="2400" dirty="0">
                <a:latin typeface="Arial" panose="020B0604020202020204" pitchFamily="34" charset="0"/>
                <a:cs typeface="Arial" panose="020B0604020202020204" pitchFamily="34" charset="0"/>
              </a:rPr>
              <a:t>181 дүгээр захирамжийн дагуу хяналт тавих ажлыг зохион байгуулсаны үр дүнд</a:t>
            </a:r>
            <a:r>
              <a:rPr lang="mn-MN" dirty="0">
                <a:latin typeface="Arial" panose="020B0604020202020204" pitchFamily="34" charset="0"/>
                <a:cs typeface="Arial" panose="020B0604020202020204" pitchFamily="34" charset="0"/>
              </a:rPr>
              <a:t>, </a:t>
            </a:r>
            <a:r>
              <a:rPr lang="mn-MN" sz="2400" dirty="0">
                <a:latin typeface="Arial" panose="020B0604020202020204" pitchFamily="34" charset="0"/>
                <a:cs typeface="Arial" panose="020B0604020202020204" pitchFamily="34" charset="0"/>
              </a:rPr>
              <a:t>хүнд даацын  тээврийн хэрэгсэлд төв замаар зорчих түр зөвшөөрөл олгож </a:t>
            </a:r>
            <a:r>
              <a:rPr lang="mn-MN" sz="2400" b="1" dirty="0">
                <a:latin typeface="Arial" panose="020B0604020202020204" pitchFamily="34" charset="0"/>
                <a:cs typeface="Arial" panose="020B0604020202020204" pitchFamily="34" charset="0"/>
              </a:rPr>
              <a:t>7,6 сая </a:t>
            </a:r>
            <a:r>
              <a:rPr lang="mn-MN" sz="2400" dirty="0">
                <a:latin typeface="Arial" panose="020B0604020202020204" pitchFamily="34" charset="0"/>
                <a:cs typeface="Arial" panose="020B0604020202020204" pitchFamily="34" charset="0"/>
              </a:rPr>
              <a:t>төгрөгийн орлогыг төвлөрүүлсэн.</a:t>
            </a:r>
            <a:endParaRPr lang="en-US" sz="2400" dirty="0">
              <a:latin typeface="Arial" panose="020B0604020202020204" pitchFamily="34" charset="0"/>
              <a:cs typeface="Arial" panose="020B0604020202020204" pitchFamily="34" charset="0"/>
            </a:endParaRPr>
          </a:p>
          <a:p>
            <a:pPr algn="just"/>
            <a:r>
              <a:rPr lang="mn-MN" sz="2400" dirty="0">
                <a:latin typeface="Arial" panose="020B0604020202020204" pitchFamily="34" charset="0"/>
                <a:cs typeface="Arial" panose="020B0604020202020204" pitchFamily="34" charset="0"/>
              </a:rPr>
              <a:t>2020 онд Дархан сумын хэмжээнд нийтийн тээврийн  үйлчилгээ эрхлэгч  4-ААН, том оврын автобусаар үйлчилгээ эрхлэгч 1 ААН-тэй хамтран ажиллах гэрээг байгуулж, жолооч, тээврийн хэрэгслийг стандартын шаардлага хангасан эсэх талаар Авто тээврийн хяналтын улсын байцаагч нараар дүгнэлт гаргуулан, мэргэшсэн жолоочийн шалгалтанд хамруулах ажлыг зохион байгуулснаар нийт 6 цэгээс </a:t>
            </a:r>
            <a:r>
              <a:rPr lang="mn-MN" sz="2400" b="1" dirty="0">
                <a:latin typeface="Arial" panose="020B0604020202020204" pitchFamily="34" charset="0"/>
                <a:cs typeface="Arial" panose="020B0604020202020204" pitchFamily="34" charset="0"/>
              </a:rPr>
              <a:t>110</a:t>
            </a:r>
            <a:r>
              <a:rPr lang="mn-MN" sz="2400" dirty="0">
                <a:latin typeface="Arial" panose="020B0604020202020204" pitchFamily="34" charset="0"/>
                <a:cs typeface="Arial" panose="020B0604020202020204" pitchFamily="34" charset="0"/>
              </a:rPr>
              <a:t> гаруй тээврийн хэрэгсэл бүхий тээвэрлэгч ААН-тэй гэрээ байгуулан ажилласан байна. Нийтийн тээврийн хяналт үйлчилгээний орлого </a:t>
            </a:r>
            <a:r>
              <a:rPr lang="mn-MN" sz="2400" b="1" dirty="0">
                <a:latin typeface="Arial" panose="020B0604020202020204" pitchFamily="34" charset="0"/>
                <a:cs typeface="Arial" panose="020B0604020202020204" pitchFamily="34" charset="0"/>
              </a:rPr>
              <a:t>4,4 сая </a:t>
            </a:r>
            <a:r>
              <a:rPr lang="mn-MN" sz="2400" dirty="0">
                <a:latin typeface="Arial" panose="020B0604020202020204" pitchFamily="34" charset="0"/>
                <a:cs typeface="Arial" panose="020B0604020202020204" pitchFamily="34" charset="0"/>
              </a:rPr>
              <a:t>төгрөг төвлөрүүлсэн.</a:t>
            </a:r>
            <a:endParaRPr lang="en-US" sz="2400" dirty="0">
              <a:latin typeface="Arial" panose="020B0604020202020204" pitchFamily="34" charset="0"/>
              <a:cs typeface="Arial" panose="020B0604020202020204" pitchFamily="34" charset="0"/>
            </a:endParaRPr>
          </a:p>
          <a:p>
            <a:pPr marL="0" indent="0">
              <a:buNone/>
            </a:pPr>
            <a:endParaRPr lang="en-US" dirty="0"/>
          </a:p>
        </p:txBody>
      </p:sp>
      <p:sp>
        <p:nvSpPr>
          <p:cNvPr id="2" name="Date Placeholder 1">
            <a:extLst>
              <a:ext uri="{FF2B5EF4-FFF2-40B4-BE49-F238E27FC236}">
                <a16:creationId xmlns:a16="http://schemas.microsoft.com/office/drawing/2014/main" id="{2F084C1F-B7DD-4523-BD68-EE0696424D66}"/>
              </a:ext>
            </a:extLst>
          </p:cNvPr>
          <p:cNvSpPr>
            <a:spLocks noGrp="1"/>
          </p:cNvSpPr>
          <p:nvPr>
            <p:ph type="dt" sz="half" idx="10"/>
          </p:nvPr>
        </p:nvSpPr>
        <p:spPr/>
        <p:txBody>
          <a:bodyPr/>
          <a:lstStyle/>
          <a:p>
            <a:fld id="{E0D5619A-4927-4BB4-A90C-897AD19685EB}" type="datetime1">
              <a:rPr lang="en-US" smtClean="0"/>
              <a:t>3/29/2021</a:t>
            </a:fld>
            <a:endParaRPr lang="en-US"/>
          </a:p>
        </p:txBody>
      </p:sp>
      <p:sp>
        <p:nvSpPr>
          <p:cNvPr id="3" name="Slide Number Placeholder 2">
            <a:extLst>
              <a:ext uri="{FF2B5EF4-FFF2-40B4-BE49-F238E27FC236}">
                <a16:creationId xmlns:a16="http://schemas.microsoft.com/office/drawing/2014/main" id="{0F549138-BD50-4C20-A9A8-52FFBFAD6649}"/>
              </a:ext>
            </a:extLst>
          </p:cNvPr>
          <p:cNvSpPr>
            <a:spLocks noGrp="1"/>
          </p:cNvSpPr>
          <p:nvPr>
            <p:ph type="sldNum" sz="quarter" idx="12"/>
          </p:nvPr>
        </p:nvSpPr>
        <p:spPr/>
        <p:txBody>
          <a:bodyPr/>
          <a:lstStyle/>
          <a:p>
            <a:fld id="{0BD159D0-FDDA-4ACF-B155-6BF318D512AF}" type="slidenum">
              <a:rPr lang="en-US" smtClean="0"/>
              <a:t>11</a:t>
            </a:fld>
            <a:endParaRPr lang="en-US" dirty="0"/>
          </a:p>
        </p:txBody>
      </p:sp>
    </p:spTree>
    <p:extLst>
      <p:ext uri="{BB962C8B-B14F-4D97-AF65-F5344CB8AC3E}">
        <p14:creationId xmlns:p14="http://schemas.microsoft.com/office/powerpoint/2010/main" val="3973351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F9C80C8E-5A49-482B-8FB1-2FEACFCA5ACA}"/>
              </a:ext>
            </a:extLst>
          </p:cNvPr>
          <p:cNvSpPr/>
          <p:nvPr/>
        </p:nvSpPr>
        <p:spPr>
          <a:xfrm>
            <a:off x="0" y="5569126"/>
            <a:ext cx="12192000" cy="1294148"/>
          </a:xfrm>
          <a:custGeom>
            <a:avLst/>
            <a:gdLst>
              <a:gd name="connsiteX0" fmla="*/ 0 w 12192000"/>
              <a:gd name="connsiteY0" fmla="*/ 0 h 1909138"/>
              <a:gd name="connsiteX1" fmla="*/ 227719 w 12192000"/>
              <a:gd name="connsiteY1" fmla="*/ 142350 h 1909138"/>
              <a:gd name="connsiteX2" fmla="*/ 6096001 w 12192000"/>
              <a:gd name="connsiteY2" fmla="*/ 1628919 h 1909138"/>
              <a:gd name="connsiteX3" fmla="*/ 11964283 w 12192000"/>
              <a:gd name="connsiteY3" fmla="*/ 142350 h 1909138"/>
              <a:gd name="connsiteX4" fmla="*/ 12192000 w 12192000"/>
              <a:gd name="connsiteY4" fmla="*/ 1 h 1909138"/>
              <a:gd name="connsiteX5" fmla="*/ 12192000 w 12192000"/>
              <a:gd name="connsiteY5" fmla="*/ 1909138 h 1909138"/>
              <a:gd name="connsiteX6" fmla="*/ 0 w 12192000"/>
              <a:gd name="connsiteY6" fmla="*/ 1909138 h 1909138"/>
              <a:gd name="connsiteX7" fmla="*/ 0 w 12192000"/>
              <a:gd name="connsiteY7" fmla="*/ 0 h 190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txBody>
          <a:bodyPr vert="horz" wrap="square" lIns="91440" tIns="45721" rIns="91440" bIns="45721" numCol="1" anchor="t" anchorCtr="0" compatLnSpc="1">
            <a:prstTxWarp prst="textNoShape">
              <a:avLst/>
            </a:prstTxWarp>
          </a:bodyPr>
          <a:lstStyle/>
          <a:p>
            <a:pPr defTabSz="914423">
              <a:defRPr/>
            </a:pPr>
            <a:endParaRPr lang="en-US" sz="1600">
              <a:solidFill>
                <a:prstClr val="black"/>
              </a:solidFill>
              <a:latin typeface="Calibri" panose="020F0502020204030204"/>
            </a:endParaRPr>
          </a:p>
        </p:txBody>
      </p:sp>
      <p:grpSp>
        <p:nvGrpSpPr>
          <p:cNvPr id="1312" name="Group 1311">
            <a:extLst>
              <a:ext uri="{FF2B5EF4-FFF2-40B4-BE49-F238E27FC236}">
                <a16:creationId xmlns:a16="http://schemas.microsoft.com/office/drawing/2014/main" id="{6396FAE9-084A-44C4-99F2-0ACA431F22CE}"/>
              </a:ext>
            </a:extLst>
          </p:cNvPr>
          <p:cNvGrpSpPr/>
          <p:nvPr/>
        </p:nvGrpSpPr>
        <p:grpSpPr>
          <a:xfrm>
            <a:off x="756430" y="4921051"/>
            <a:ext cx="4342695" cy="93865"/>
            <a:chOff x="3992561" y="4991843"/>
            <a:chExt cx="4342695" cy="139776"/>
          </a:xfrm>
        </p:grpSpPr>
        <p:sp>
          <p:nvSpPr>
            <p:cNvPr id="1313" name="Rectangle 1312">
              <a:extLst>
                <a:ext uri="{FF2B5EF4-FFF2-40B4-BE49-F238E27FC236}">
                  <a16:creationId xmlns:a16="http://schemas.microsoft.com/office/drawing/2014/main" id="{7F7D7C0B-AC06-44AD-A8CC-946ED5A7FF26}"/>
                </a:ext>
              </a:extLst>
            </p:cNvPr>
            <p:cNvSpPr/>
            <p:nvPr/>
          </p:nvSpPr>
          <p:spPr>
            <a:xfrm>
              <a:off x="39925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1314" name="Rectangle 1313">
              <a:extLst>
                <a:ext uri="{FF2B5EF4-FFF2-40B4-BE49-F238E27FC236}">
                  <a16:creationId xmlns:a16="http://schemas.microsoft.com/office/drawing/2014/main" id="{1CC689E2-5513-4D9D-9916-C5E7C2A18E27}"/>
                </a:ext>
              </a:extLst>
            </p:cNvPr>
            <p:cNvSpPr/>
            <p:nvPr/>
          </p:nvSpPr>
          <p:spPr>
            <a:xfrm>
              <a:off x="5231858"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1315" name="Rectangle 1314">
              <a:extLst>
                <a:ext uri="{FF2B5EF4-FFF2-40B4-BE49-F238E27FC236}">
                  <a16:creationId xmlns:a16="http://schemas.microsoft.com/office/drawing/2014/main" id="{F74341C0-05B4-4991-AAC6-D077B7EF2B2B}"/>
                </a:ext>
              </a:extLst>
            </p:cNvPr>
            <p:cNvSpPr/>
            <p:nvPr/>
          </p:nvSpPr>
          <p:spPr>
            <a:xfrm>
              <a:off x="65578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1316" name="Rectangle 1315">
              <a:extLst>
                <a:ext uri="{FF2B5EF4-FFF2-40B4-BE49-F238E27FC236}">
                  <a16:creationId xmlns:a16="http://schemas.microsoft.com/office/drawing/2014/main" id="{3C0DF909-CC34-4F8A-938F-CD7695966B9E}"/>
                </a:ext>
              </a:extLst>
            </p:cNvPr>
            <p:cNvSpPr/>
            <p:nvPr/>
          </p:nvSpPr>
          <p:spPr>
            <a:xfrm>
              <a:off x="7821301" y="4991843"/>
              <a:ext cx="513955"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grpSp>
      <p:grpSp>
        <p:nvGrpSpPr>
          <p:cNvPr id="388" name="Group 387">
            <a:extLst>
              <a:ext uri="{FF2B5EF4-FFF2-40B4-BE49-F238E27FC236}">
                <a16:creationId xmlns:a16="http://schemas.microsoft.com/office/drawing/2014/main" id="{6396FAE9-084A-44C4-99F2-0ACA431F22CE}"/>
              </a:ext>
            </a:extLst>
          </p:cNvPr>
          <p:cNvGrpSpPr/>
          <p:nvPr/>
        </p:nvGrpSpPr>
        <p:grpSpPr>
          <a:xfrm>
            <a:off x="756430" y="4921051"/>
            <a:ext cx="4342695" cy="93865"/>
            <a:chOff x="3992561" y="4991843"/>
            <a:chExt cx="4342695" cy="139776"/>
          </a:xfrm>
        </p:grpSpPr>
        <p:sp>
          <p:nvSpPr>
            <p:cNvPr id="389" name="Rectangle 388">
              <a:extLst>
                <a:ext uri="{FF2B5EF4-FFF2-40B4-BE49-F238E27FC236}">
                  <a16:creationId xmlns:a16="http://schemas.microsoft.com/office/drawing/2014/main" id="{7F7D7C0B-AC06-44AD-A8CC-946ED5A7FF26}"/>
                </a:ext>
              </a:extLst>
            </p:cNvPr>
            <p:cNvSpPr/>
            <p:nvPr/>
          </p:nvSpPr>
          <p:spPr>
            <a:xfrm>
              <a:off x="39925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390" name="Rectangle 389">
              <a:extLst>
                <a:ext uri="{FF2B5EF4-FFF2-40B4-BE49-F238E27FC236}">
                  <a16:creationId xmlns:a16="http://schemas.microsoft.com/office/drawing/2014/main" id="{1CC689E2-5513-4D9D-9916-C5E7C2A18E27}"/>
                </a:ext>
              </a:extLst>
            </p:cNvPr>
            <p:cNvSpPr/>
            <p:nvPr/>
          </p:nvSpPr>
          <p:spPr>
            <a:xfrm>
              <a:off x="5231858"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391" name="Rectangle 390">
              <a:extLst>
                <a:ext uri="{FF2B5EF4-FFF2-40B4-BE49-F238E27FC236}">
                  <a16:creationId xmlns:a16="http://schemas.microsoft.com/office/drawing/2014/main" id="{F74341C0-05B4-4991-AAC6-D077B7EF2B2B}"/>
                </a:ext>
              </a:extLst>
            </p:cNvPr>
            <p:cNvSpPr/>
            <p:nvPr/>
          </p:nvSpPr>
          <p:spPr>
            <a:xfrm>
              <a:off x="65578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392" name="Rectangle 391">
              <a:extLst>
                <a:ext uri="{FF2B5EF4-FFF2-40B4-BE49-F238E27FC236}">
                  <a16:creationId xmlns:a16="http://schemas.microsoft.com/office/drawing/2014/main" id="{3C0DF909-CC34-4F8A-938F-CD7695966B9E}"/>
                </a:ext>
              </a:extLst>
            </p:cNvPr>
            <p:cNvSpPr/>
            <p:nvPr/>
          </p:nvSpPr>
          <p:spPr>
            <a:xfrm>
              <a:off x="7821301" y="4991843"/>
              <a:ext cx="513955"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grpSp>
      <p:grpSp>
        <p:nvGrpSpPr>
          <p:cNvPr id="18" name="Group 17">
            <a:extLst>
              <a:ext uri="{FF2B5EF4-FFF2-40B4-BE49-F238E27FC236}">
                <a16:creationId xmlns:a16="http://schemas.microsoft.com/office/drawing/2014/main" id="{714A87C3-3EFB-4722-BF0D-17138DEB6B2B}"/>
              </a:ext>
            </a:extLst>
          </p:cNvPr>
          <p:cNvGrpSpPr/>
          <p:nvPr/>
        </p:nvGrpSpPr>
        <p:grpSpPr>
          <a:xfrm>
            <a:off x="68830" y="4921051"/>
            <a:ext cx="10814756" cy="1138160"/>
            <a:chOff x="0" y="4948862"/>
            <a:chExt cx="12192000" cy="1909138"/>
          </a:xfrm>
        </p:grpSpPr>
        <p:sp>
          <p:nvSpPr>
            <p:cNvPr id="19" name="Freeform: Shape 82">
              <a:extLst>
                <a:ext uri="{FF2B5EF4-FFF2-40B4-BE49-F238E27FC236}">
                  <a16:creationId xmlns:a16="http://schemas.microsoft.com/office/drawing/2014/main" id="{EC99197A-1F6B-4498-BD1A-1E735D7E4EB6}"/>
                </a:ext>
              </a:extLst>
            </p:cNvPr>
            <p:cNvSpPr/>
            <p:nvPr/>
          </p:nvSpPr>
          <p:spPr>
            <a:xfrm>
              <a:off x="0" y="4948862"/>
              <a:ext cx="12192000" cy="1909138"/>
            </a:xfrm>
            <a:custGeom>
              <a:avLst/>
              <a:gdLst>
                <a:gd name="connsiteX0" fmla="*/ 0 w 12192000"/>
                <a:gd name="connsiteY0" fmla="*/ 0 h 1909138"/>
                <a:gd name="connsiteX1" fmla="*/ 227719 w 12192000"/>
                <a:gd name="connsiteY1" fmla="*/ 142350 h 1909138"/>
                <a:gd name="connsiteX2" fmla="*/ 6096001 w 12192000"/>
                <a:gd name="connsiteY2" fmla="*/ 1628919 h 1909138"/>
                <a:gd name="connsiteX3" fmla="*/ 11964283 w 12192000"/>
                <a:gd name="connsiteY3" fmla="*/ 142350 h 1909138"/>
                <a:gd name="connsiteX4" fmla="*/ 12192000 w 12192000"/>
                <a:gd name="connsiteY4" fmla="*/ 1 h 1909138"/>
                <a:gd name="connsiteX5" fmla="*/ 12192000 w 12192000"/>
                <a:gd name="connsiteY5" fmla="*/ 1909138 h 1909138"/>
                <a:gd name="connsiteX6" fmla="*/ 0 w 12192000"/>
                <a:gd name="connsiteY6" fmla="*/ 1909138 h 1909138"/>
                <a:gd name="connsiteX7" fmla="*/ 0 w 12192000"/>
                <a:gd name="connsiteY7" fmla="*/ 0 h 190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pPr defTabSz="914423">
                <a:defRPr/>
              </a:pPr>
              <a:endParaRPr lang="en-US" sz="1600">
                <a:solidFill>
                  <a:prstClr val="black"/>
                </a:solidFill>
                <a:latin typeface="Calibri" panose="020F0502020204030204"/>
              </a:endParaRPr>
            </a:p>
          </p:txBody>
        </p:sp>
        <p:sp>
          <p:nvSpPr>
            <p:cNvPr id="20" name="Freeform: Shape 83">
              <a:extLst>
                <a:ext uri="{FF2B5EF4-FFF2-40B4-BE49-F238E27FC236}">
                  <a16:creationId xmlns:a16="http://schemas.microsoft.com/office/drawing/2014/main" id="{F9C80C8E-5A49-482B-8FB1-2FEACFCA5ACA}"/>
                </a:ext>
              </a:extLst>
            </p:cNvPr>
            <p:cNvSpPr/>
            <p:nvPr/>
          </p:nvSpPr>
          <p:spPr>
            <a:xfrm>
              <a:off x="0" y="5563852"/>
              <a:ext cx="12192000" cy="1294147"/>
            </a:xfrm>
            <a:custGeom>
              <a:avLst/>
              <a:gdLst>
                <a:gd name="connsiteX0" fmla="*/ 0 w 12192000"/>
                <a:gd name="connsiteY0" fmla="*/ 0 h 1909138"/>
                <a:gd name="connsiteX1" fmla="*/ 227719 w 12192000"/>
                <a:gd name="connsiteY1" fmla="*/ 142350 h 1909138"/>
                <a:gd name="connsiteX2" fmla="*/ 6096001 w 12192000"/>
                <a:gd name="connsiteY2" fmla="*/ 1628919 h 1909138"/>
                <a:gd name="connsiteX3" fmla="*/ 11964283 w 12192000"/>
                <a:gd name="connsiteY3" fmla="*/ 142350 h 1909138"/>
                <a:gd name="connsiteX4" fmla="*/ 12192000 w 12192000"/>
                <a:gd name="connsiteY4" fmla="*/ 1 h 1909138"/>
                <a:gd name="connsiteX5" fmla="*/ 12192000 w 12192000"/>
                <a:gd name="connsiteY5" fmla="*/ 1909138 h 1909138"/>
                <a:gd name="connsiteX6" fmla="*/ 0 w 12192000"/>
                <a:gd name="connsiteY6" fmla="*/ 1909138 h 1909138"/>
                <a:gd name="connsiteX7" fmla="*/ 0 w 12192000"/>
                <a:gd name="connsiteY7" fmla="*/ 0 h 190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txBody>
            <a:bodyPr vert="horz" wrap="square" lIns="91440" tIns="45721" rIns="91440" bIns="45721" numCol="1" anchor="t" anchorCtr="0" compatLnSpc="1">
              <a:prstTxWarp prst="textNoShape">
                <a:avLst/>
              </a:prstTxWarp>
            </a:bodyPr>
            <a:lstStyle/>
            <a:p>
              <a:pPr defTabSz="914423">
                <a:defRPr/>
              </a:pPr>
              <a:endParaRPr lang="en-US" sz="1600">
                <a:solidFill>
                  <a:prstClr val="black"/>
                </a:solidFill>
                <a:latin typeface="Calibri" panose="020F0502020204030204"/>
              </a:endParaRPr>
            </a:p>
          </p:txBody>
        </p:sp>
      </p:grpSp>
      <p:grpSp>
        <p:nvGrpSpPr>
          <p:cNvPr id="21" name="Group 20">
            <a:extLst>
              <a:ext uri="{FF2B5EF4-FFF2-40B4-BE49-F238E27FC236}">
                <a16:creationId xmlns:a16="http://schemas.microsoft.com/office/drawing/2014/main" id="{6396FAE9-084A-44C4-99F2-0ACA431F22CE}"/>
              </a:ext>
            </a:extLst>
          </p:cNvPr>
          <p:cNvGrpSpPr/>
          <p:nvPr/>
        </p:nvGrpSpPr>
        <p:grpSpPr>
          <a:xfrm>
            <a:off x="756430" y="4921051"/>
            <a:ext cx="4342695" cy="93865"/>
            <a:chOff x="3992561" y="4991843"/>
            <a:chExt cx="4342695" cy="139776"/>
          </a:xfrm>
        </p:grpSpPr>
        <p:sp>
          <p:nvSpPr>
            <p:cNvPr id="22" name="Rectangle 21">
              <a:extLst>
                <a:ext uri="{FF2B5EF4-FFF2-40B4-BE49-F238E27FC236}">
                  <a16:creationId xmlns:a16="http://schemas.microsoft.com/office/drawing/2014/main" id="{7F7D7C0B-AC06-44AD-A8CC-946ED5A7FF26}"/>
                </a:ext>
              </a:extLst>
            </p:cNvPr>
            <p:cNvSpPr/>
            <p:nvPr/>
          </p:nvSpPr>
          <p:spPr>
            <a:xfrm>
              <a:off x="39925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23" name="Rectangle 22">
              <a:extLst>
                <a:ext uri="{FF2B5EF4-FFF2-40B4-BE49-F238E27FC236}">
                  <a16:creationId xmlns:a16="http://schemas.microsoft.com/office/drawing/2014/main" id="{1CC689E2-5513-4D9D-9916-C5E7C2A18E27}"/>
                </a:ext>
              </a:extLst>
            </p:cNvPr>
            <p:cNvSpPr/>
            <p:nvPr/>
          </p:nvSpPr>
          <p:spPr>
            <a:xfrm>
              <a:off x="5231858"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24" name="Rectangle 23">
              <a:extLst>
                <a:ext uri="{FF2B5EF4-FFF2-40B4-BE49-F238E27FC236}">
                  <a16:creationId xmlns:a16="http://schemas.microsoft.com/office/drawing/2014/main" id="{F74341C0-05B4-4991-AAC6-D077B7EF2B2B}"/>
                </a:ext>
              </a:extLst>
            </p:cNvPr>
            <p:cNvSpPr/>
            <p:nvPr/>
          </p:nvSpPr>
          <p:spPr>
            <a:xfrm>
              <a:off x="65578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25" name="Rectangle 24">
              <a:extLst>
                <a:ext uri="{FF2B5EF4-FFF2-40B4-BE49-F238E27FC236}">
                  <a16:creationId xmlns:a16="http://schemas.microsoft.com/office/drawing/2014/main" id="{3C0DF909-CC34-4F8A-938F-CD7695966B9E}"/>
                </a:ext>
              </a:extLst>
            </p:cNvPr>
            <p:cNvSpPr/>
            <p:nvPr/>
          </p:nvSpPr>
          <p:spPr>
            <a:xfrm>
              <a:off x="7821301" y="4991843"/>
              <a:ext cx="513955"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grpSp>
      <p:grpSp>
        <p:nvGrpSpPr>
          <p:cNvPr id="26" name="Group 25">
            <a:extLst>
              <a:ext uri="{FF2B5EF4-FFF2-40B4-BE49-F238E27FC236}">
                <a16:creationId xmlns:a16="http://schemas.microsoft.com/office/drawing/2014/main" id="{6396FAE9-084A-44C4-99F2-0ACA431F22CE}"/>
              </a:ext>
            </a:extLst>
          </p:cNvPr>
          <p:cNvGrpSpPr/>
          <p:nvPr/>
        </p:nvGrpSpPr>
        <p:grpSpPr>
          <a:xfrm>
            <a:off x="756430" y="4921051"/>
            <a:ext cx="4342695" cy="93865"/>
            <a:chOff x="3992561" y="4991843"/>
            <a:chExt cx="4342695" cy="139776"/>
          </a:xfrm>
        </p:grpSpPr>
        <p:sp>
          <p:nvSpPr>
            <p:cNvPr id="27" name="Rectangle 26">
              <a:extLst>
                <a:ext uri="{FF2B5EF4-FFF2-40B4-BE49-F238E27FC236}">
                  <a16:creationId xmlns:a16="http://schemas.microsoft.com/office/drawing/2014/main" id="{7F7D7C0B-AC06-44AD-A8CC-946ED5A7FF26}"/>
                </a:ext>
              </a:extLst>
            </p:cNvPr>
            <p:cNvSpPr/>
            <p:nvPr/>
          </p:nvSpPr>
          <p:spPr>
            <a:xfrm>
              <a:off x="39925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28" name="Rectangle 27">
              <a:extLst>
                <a:ext uri="{FF2B5EF4-FFF2-40B4-BE49-F238E27FC236}">
                  <a16:creationId xmlns:a16="http://schemas.microsoft.com/office/drawing/2014/main" id="{1CC689E2-5513-4D9D-9916-C5E7C2A18E27}"/>
                </a:ext>
              </a:extLst>
            </p:cNvPr>
            <p:cNvSpPr/>
            <p:nvPr/>
          </p:nvSpPr>
          <p:spPr>
            <a:xfrm>
              <a:off x="5231858"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29" name="Rectangle 28">
              <a:extLst>
                <a:ext uri="{FF2B5EF4-FFF2-40B4-BE49-F238E27FC236}">
                  <a16:creationId xmlns:a16="http://schemas.microsoft.com/office/drawing/2014/main" id="{F74341C0-05B4-4991-AAC6-D077B7EF2B2B}"/>
                </a:ext>
              </a:extLst>
            </p:cNvPr>
            <p:cNvSpPr/>
            <p:nvPr/>
          </p:nvSpPr>
          <p:spPr>
            <a:xfrm>
              <a:off x="65578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30" name="Rectangle 29">
              <a:extLst>
                <a:ext uri="{FF2B5EF4-FFF2-40B4-BE49-F238E27FC236}">
                  <a16:creationId xmlns:a16="http://schemas.microsoft.com/office/drawing/2014/main" id="{3C0DF909-CC34-4F8A-938F-CD7695966B9E}"/>
                </a:ext>
              </a:extLst>
            </p:cNvPr>
            <p:cNvSpPr/>
            <p:nvPr/>
          </p:nvSpPr>
          <p:spPr>
            <a:xfrm>
              <a:off x="7821301" y="4991843"/>
              <a:ext cx="513955"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grpSp>
      <p:sp>
        <p:nvSpPr>
          <p:cNvPr id="31" name="Rectangle 2"/>
          <p:cNvSpPr>
            <a:spLocks noChangeArrowheads="1"/>
          </p:cNvSpPr>
          <p:nvPr/>
        </p:nvSpPr>
        <p:spPr bwMode="auto">
          <a:xfrm>
            <a:off x="609977" y="1079587"/>
            <a:ext cx="2305340" cy="123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p>
            <a:pPr defTabSz="914423" fontAlgn="base">
              <a:spcBef>
                <a:spcPct val="0"/>
              </a:spcBef>
              <a:spcAft>
                <a:spcPct val="0"/>
              </a:spcAft>
            </a:pPr>
            <a:r>
              <a:rPr lang="mn-MN" altLang="en-US" sz="1401" b="1" dirty="0">
                <a:latin typeface="Arial" pitchFamily="34" charset="0"/>
                <a:ea typeface="Calibri" pitchFamily="34" charset="0"/>
                <a:cs typeface="Arial" pitchFamily="34" charset="0"/>
              </a:rPr>
              <a:t>JHL-800 </a:t>
            </a:r>
            <a:r>
              <a:rPr lang="mn-MN" altLang="zh-CN" sz="1401" b="1" dirty="0">
                <a:latin typeface="Arial" pitchFamily="34" charset="0"/>
                <a:ea typeface="Times New Roman" pitchFamily="18" charset="0"/>
                <a:cs typeface="Arial" pitchFamily="34" charset="0"/>
              </a:rPr>
              <a:t>маркын асфальто бетон хольц  боловсруулах, зөөврийн төхөөрөмж</a:t>
            </a:r>
            <a:endParaRPr lang="en-US" altLang="zh-CN" sz="1401" dirty="0">
              <a:latin typeface="Arial" pitchFamily="34" charset="0"/>
              <a:cs typeface="Arial" pitchFamily="34" charset="0"/>
            </a:endParaRPr>
          </a:p>
          <a:p>
            <a:pPr defTabSz="914423" eaLnBrk="0" fontAlgn="base" hangingPunct="0">
              <a:spcBef>
                <a:spcPct val="0"/>
              </a:spcBef>
              <a:spcAft>
                <a:spcPct val="0"/>
              </a:spcAft>
            </a:pPr>
            <a:endParaRPr lang="en-US" altLang="zh-CN" sz="1801" dirty="0">
              <a:latin typeface="Arial" pitchFamily="34" charset="0"/>
              <a:cs typeface="Arial" pitchFamily="34" charset="0"/>
            </a:endParaRPr>
          </a:p>
        </p:txBody>
      </p:sp>
      <p:pic>
        <p:nvPicPr>
          <p:cNvPr id="3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787" y="2153139"/>
            <a:ext cx="3187568" cy="2794201"/>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3762771" y="1235365"/>
            <a:ext cx="2672708" cy="739048"/>
          </a:xfrm>
          <a:prstGeom prst="rect">
            <a:avLst/>
          </a:prstGeom>
        </p:spPr>
        <p:txBody>
          <a:bodyPr wrap="square">
            <a:spAutoFit/>
          </a:bodyPr>
          <a:lstStyle/>
          <a:p>
            <a:pPr lvl="0" eaLnBrk="0" fontAlgn="base" hangingPunct="0">
              <a:spcBef>
                <a:spcPct val="0"/>
              </a:spcBef>
              <a:spcAft>
                <a:spcPct val="0"/>
              </a:spcAft>
            </a:pPr>
            <a:r>
              <a:rPr lang="mn-MN" altLang="en-US" sz="1401" b="1" dirty="0">
                <a:latin typeface="Arial" pitchFamily="34" charset="0"/>
                <a:ea typeface="Calibri" pitchFamily="34" charset="0"/>
                <a:cs typeface="Arial" pitchFamily="34" charset="0"/>
              </a:rPr>
              <a:t>SHX-T300 </a:t>
            </a:r>
            <a:r>
              <a:rPr lang="mn-MN" altLang="zh-CN" sz="1401" b="1" dirty="0">
                <a:latin typeface="Arial" pitchFamily="34" charset="0"/>
                <a:ea typeface="Times New Roman" pitchFamily="18" charset="0"/>
                <a:cs typeface="Arial" pitchFamily="34" charset="0"/>
              </a:rPr>
              <a:t>маркын </a:t>
            </a:r>
            <a:r>
              <a:rPr lang="mn-MN" altLang="zh-CN" sz="1401" b="1" dirty="0">
                <a:latin typeface="Arial" pitchFamily="34" charset="0"/>
                <a:ea typeface="Calibri" pitchFamily="34" charset="0"/>
                <a:cs typeface="Arial" pitchFamily="34" charset="0"/>
              </a:rPr>
              <a:t>термопластикийн будгийн халаагч тогоо:</a:t>
            </a:r>
            <a:endParaRPr lang="mn-MN" altLang="zh-CN" sz="1401" dirty="0">
              <a:latin typeface="Arial" pitchFamily="34" charset="0"/>
              <a:cs typeface="Arial" pitchFamily="34" charset="0"/>
            </a:endParaRPr>
          </a:p>
        </p:txBody>
      </p:sp>
      <p:pic>
        <p:nvPicPr>
          <p:cNvPr id="34" name="Picture 33"/>
          <p:cNvPicPr/>
          <p:nvPr/>
        </p:nvPicPr>
        <p:blipFill>
          <a:blip r:embed="rId4" cstate="print">
            <a:extLst>
              <a:ext uri="{28A0092B-C50C-407E-A947-70E740481C1C}">
                <a14:useLocalDpi xmlns:a14="http://schemas.microsoft.com/office/drawing/2010/main" val="0"/>
              </a:ext>
            </a:extLst>
          </a:blip>
          <a:stretch>
            <a:fillRect/>
          </a:stretch>
        </p:blipFill>
        <p:spPr>
          <a:xfrm>
            <a:off x="3756942" y="2164999"/>
            <a:ext cx="3364092" cy="2795593"/>
          </a:xfrm>
          <a:prstGeom prst="rect">
            <a:avLst/>
          </a:prstGeom>
        </p:spPr>
      </p:pic>
      <p:sp>
        <p:nvSpPr>
          <p:cNvPr id="37" name="Rectangle 36">
            <a:extLst>
              <a:ext uri="{FF2B5EF4-FFF2-40B4-BE49-F238E27FC236}">
                <a16:creationId xmlns:a16="http://schemas.microsoft.com/office/drawing/2014/main" id="{673714BC-1D6D-47E8-BDBC-A4EE1D7C9B24}"/>
              </a:ext>
            </a:extLst>
          </p:cNvPr>
          <p:cNvSpPr/>
          <p:nvPr/>
        </p:nvSpPr>
        <p:spPr>
          <a:xfrm>
            <a:off x="891111" y="393486"/>
            <a:ext cx="9657838" cy="615553"/>
          </a:xfrm>
          <a:prstGeom prst="rect">
            <a:avLst/>
          </a:prstGeom>
        </p:spPr>
        <p:txBody>
          <a:bodyPr wrap="square" lIns="0" tIns="0" rIns="0" bIns="0">
            <a:spAutoFit/>
          </a:bodyPr>
          <a:lstStyle/>
          <a:p>
            <a:pPr lvl="0" algn="ctr">
              <a:defRPr/>
            </a:pPr>
            <a:r>
              <a:rPr lang="mn-MN" sz="2000" b="1" dirty="0">
                <a:solidFill>
                  <a:srgbClr val="083D65"/>
                </a:solidFill>
                <a:latin typeface="Segoe UI" panose="020B0502040204020203" pitchFamily="34" charset="0"/>
                <a:cs typeface="Segoe UI" panose="020B0502040204020203" pitchFamily="34" charset="0"/>
              </a:rPr>
              <a:t> </a:t>
            </a:r>
            <a:r>
              <a:rPr lang="mn-MN" sz="2000" b="1" dirty="0">
                <a:solidFill>
                  <a:srgbClr val="083D65"/>
                </a:solidFill>
                <a:latin typeface="Arial" panose="020B0604020202020204" pitchFamily="34" charset="0"/>
                <a:cs typeface="Arial" panose="020B0604020202020204" pitchFamily="34" charset="0"/>
              </a:rPr>
              <a:t>2020 ОНД ОРОН НУТГИЙН  ХӨРӨНГӨ ОРУУЛАЛТААР  АВТО ЗАМЫН ЗАСВАР АРЧЛАЛТЫН 3 ТОНОГ ТӨХӨӨРӨМЖИЙГ ХҮЛЭЭЖ АВСАН</a:t>
            </a:r>
            <a:endParaRPr lang="en-US" sz="2000" b="1" dirty="0">
              <a:solidFill>
                <a:srgbClr val="083D65"/>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41AA529-1795-4224-88FB-ED8E9BA3437D}"/>
              </a:ext>
            </a:extLst>
          </p:cNvPr>
          <p:cNvSpPr/>
          <p:nvPr/>
        </p:nvSpPr>
        <p:spPr>
          <a:xfrm>
            <a:off x="7155184" y="1273183"/>
            <a:ext cx="4296946" cy="307905"/>
          </a:xfrm>
          <a:prstGeom prst="rect">
            <a:avLst/>
          </a:prstGeom>
        </p:spPr>
        <p:txBody>
          <a:bodyPr wrap="none">
            <a:spAutoFit/>
          </a:bodyPr>
          <a:lstStyle/>
          <a:p>
            <a:r>
              <a:rPr lang="en-US" sz="1401" b="1" dirty="0">
                <a:latin typeface="Arial" panose="020B0604020202020204" pitchFamily="34" charset="0"/>
                <a:cs typeface="Arial" panose="020B0604020202020204" pitchFamily="34" charset="0"/>
              </a:rPr>
              <a:t>SGF-100 </a:t>
            </a:r>
            <a:r>
              <a:rPr lang="mn-MN" sz="1401" b="1" dirty="0">
                <a:latin typeface="Arial" panose="020B0604020202020204" pitchFamily="34" charset="0"/>
                <a:cs typeface="Arial" panose="020B0604020202020204" pitchFamily="34" charset="0"/>
              </a:rPr>
              <a:t>маркын битум халааж заадас нөхөгч:</a:t>
            </a:r>
            <a:endParaRPr lang="en-US" sz="1401" b="1" dirty="0">
              <a:latin typeface="Arial" panose="020B0604020202020204" pitchFamily="34" charset="0"/>
              <a:cs typeface="Arial" panose="020B0604020202020204" pitchFamily="34" charset="0"/>
            </a:endParaRPr>
          </a:p>
        </p:txBody>
      </p:sp>
      <p:pic>
        <p:nvPicPr>
          <p:cNvPr id="38" name="Picture 37" descr="D:\2020 ОН\Авто зам\Зураг\96687499_885541518585448_8408962756253843456_n.jpg">
            <a:extLst>
              <a:ext uri="{FF2B5EF4-FFF2-40B4-BE49-F238E27FC236}">
                <a16:creationId xmlns:a16="http://schemas.microsoft.com/office/drawing/2014/main" id="{60173F5E-6C2E-44C1-BF44-C788878AD57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4063" y="2085218"/>
            <a:ext cx="4242078" cy="2929698"/>
          </a:xfrm>
          <a:prstGeom prst="rect">
            <a:avLst/>
          </a:prstGeom>
          <a:noFill/>
          <a:ln>
            <a:noFill/>
          </a:ln>
        </p:spPr>
      </p:pic>
      <p:sp>
        <p:nvSpPr>
          <p:cNvPr id="35" name="TextBox 34"/>
          <p:cNvSpPr txBox="1"/>
          <p:nvPr/>
        </p:nvSpPr>
        <p:spPr>
          <a:xfrm>
            <a:off x="722728" y="5060856"/>
            <a:ext cx="10814756" cy="1477969"/>
          </a:xfrm>
          <a:prstGeom prst="rect">
            <a:avLst/>
          </a:prstGeom>
          <a:noFill/>
        </p:spPr>
        <p:txBody>
          <a:bodyPr wrap="square" rtlCol="0">
            <a:spAutoFit/>
          </a:bodyPr>
          <a:lstStyle/>
          <a:p>
            <a:pPr algn="just"/>
            <a:r>
              <a:rPr lang="mn-MN" sz="1801" dirty="0">
                <a:latin typeface="Arial" panose="020B0604020202020204" pitchFamily="34" charset="0"/>
                <a:cs typeface="Arial" panose="020B0604020202020204" pitchFamily="34" charset="0"/>
              </a:rPr>
              <a:t>Эдгээр 3 тоног төхөөрөмжтэй болсноор авто замын засвар арчлалтыг шуурхай зохион байгуулах боломжтой болж, харьцангуй  бага зардлаар, байгаль орчинд ээлтэй, аюулгүй технологоор замын засвар арчлалтын ажил хийгдэж орон нутгийн замын хөдөлгөөний аюулгүй байдал хангаж, замын хөдөлгөөнд соёлтой оролцох боломж бололцоог бүрдүүлэхэд чухал ач холбогдол болж байна.</a:t>
            </a:r>
          </a:p>
          <a:p>
            <a:endParaRPr lang="en-US" sz="1801" dirty="0"/>
          </a:p>
        </p:txBody>
      </p:sp>
    </p:spTree>
    <p:extLst>
      <p:ext uri="{BB962C8B-B14F-4D97-AF65-F5344CB8AC3E}">
        <p14:creationId xmlns:p14="http://schemas.microsoft.com/office/powerpoint/2010/main" val="2224196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2" name="Group 1311">
            <a:extLst>
              <a:ext uri="{FF2B5EF4-FFF2-40B4-BE49-F238E27FC236}">
                <a16:creationId xmlns:a16="http://schemas.microsoft.com/office/drawing/2014/main" id="{6396FAE9-084A-44C4-99F2-0ACA431F22CE}"/>
              </a:ext>
            </a:extLst>
          </p:cNvPr>
          <p:cNvGrpSpPr/>
          <p:nvPr/>
        </p:nvGrpSpPr>
        <p:grpSpPr>
          <a:xfrm>
            <a:off x="756430" y="4921049"/>
            <a:ext cx="4342695" cy="93865"/>
            <a:chOff x="3992561" y="4991843"/>
            <a:chExt cx="4342695" cy="139776"/>
          </a:xfrm>
        </p:grpSpPr>
        <p:sp>
          <p:nvSpPr>
            <p:cNvPr id="1313" name="Rectangle 1312">
              <a:extLst>
                <a:ext uri="{FF2B5EF4-FFF2-40B4-BE49-F238E27FC236}">
                  <a16:creationId xmlns:a16="http://schemas.microsoft.com/office/drawing/2014/main" id="{7F7D7C0B-AC06-44AD-A8CC-946ED5A7FF26}"/>
                </a:ext>
              </a:extLst>
            </p:cNvPr>
            <p:cNvSpPr/>
            <p:nvPr/>
          </p:nvSpPr>
          <p:spPr>
            <a:xfrm>
              <a:off x="39925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14" name="Rectangle 1313">
              <a:extLst>
                <a:ext uri="{FF2B5EF4-FFF2-40B4-BE49-F238E27FC236}">
                  <a16:creationId xmlns:a16="http://schemas.microsoft.com/office/drawing/2014/main" id="{1CC689E2-5513-4D9D-9916-C5E7C2A18E27}"/>
                </a:ext>
              </a:extLst>
            </p:cNvPr>
            <p:cNvSpPr/>
            <p:nvPr/>
          </p:nvSpPr>
          <p:spPr>
            <a:xfrm>
              <a:off x="5231858"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15" name="Rectangle 1314">
              <a:extLst>
                <a:ext uri="{FF2B5EF4-FFF2-40B4-BE49-F238E27FC236}">
                  <a16:creationId xmlns:a16="http://schemas.microsoft.com/office/drawing/2014/main" id="{F74341C0-05B4-4991-AAC6-D077B7EF2B2B}"/>
                </a:ext>
              </a:extLst>
            </p:cNvPr>
            <p:cNvSpPr/>
            <p:nvPr/>
          </p:nvSpPr>
          <p:spPr>
            <a:xfrm>
              <a:off x="65578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16" name="Rectangle 1315">
              <a:extLst>
                <a:ext uri="{FF2B5EF4-FFF2-40B4-BE49-F238E27FC236}">
                  <a16:creationId xmlns:a16="http://schemas.microsoft.com/office/drawing/2014/main" id="{3C0DF909-CC34-4F8A-938F-CD7695966B9E}"/>
                </a:ext>
              </a:extLst>
            </p:cNvPr>
            <p:cNvSpPr/>
            <p:nvPr/>
          </p:nvSpPr>
          <p:spPr>
            <a:xfrm>
              <a:off x="7821301" y="4991843"/>
              <a:ext cx="513955"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Rectangle 1"/>
          <p:cNvSpPr/>
          <p:nvPr/>
        </p:nvSpPr>
        <p:spPr>
          <a:xfrm>
            <a:off x="756430" y="923357"/>
            <a:ext cx="10957046" cy="2031325"/>
          </a:xfrm>
          <a:prstGeom prst="rect">
            <a:avLst/>
          </a:prstGeom>
        </p:spPr>
        <p:txBody>
          <a:bodyPr wrap="square">
            <a:spAutoFit/>
          </a:bodyPr>
          <a:lstStyle/>
          <a:p>
            <a:pPr lvl="0" algn="just"/>
            <a:r>
              <a:rPr lang="mn-MN" dirty="0"/>
              <a:t>	</a:t>
            </a:r>
            <a:r>
              <a:rPr lang="mn-MN" dirty="0">
                <a:latin typeface="Arial" panose="020B0604020202020204" pitchFamily="34" charset="0"/>
                <a:cs typeface="Arial" panose="020B0604020202020204" pitchFamily="34" charset="0"/>
              </a:rPr>
              <a:t>Зам засвар, арчилгааны ажлыг үр дүнтэй, шуурхай болгохын тулд техник, тоног төхөөрөмжөөр хангах, хөрөнгө оруулалтын асуудлыг үе шаттайгаар шийдвэрлүүлэх шаардлага тулгараад байна. Тус байгууллага нь бага оврын гар индүү, асфальт зүсэгч, хэвтээ нягтаршуулагч, замын тэмдэглэлийн автомат машин зэрэг тоног төхөөрөмжтэй байгаа нь өдөрт 5-10 тонноос илүү асфальт бетон хольцоор замын нөхөөс хийж гүйцэтгэх боломжгүй юм. Эдгээр тоног төхөөрөмжүүд ачааллын улмаас эвдрэл үүссэн байнга засвар үйлчилгээ хийж байдаг. ИТА-чид хүрэлцэхгүй нь тулгамдаж буй асуудал юм.</a:t>
            </a:r>
            <a:endParaRPr lang="en-US" dirty="0">
              <a:latin typeface="Arial" panose="020B0604020202020204" pitchFamily="34" charset="0"/>
              <a:cs typeface="Arial" panose="020B0604020202020204" pitchFamily="34" charset="0"/>
            </a:endParaRPr>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rot="5400000">
            <a:off x="8653548" y="3620438"/>
            <a:ext cx="3140725" cy="2601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F:\Avto zam\tonog tuhuurumj zurag\DSCF968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301" y="4671320"/>
            <a:ext cx="2601223" cy="1950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F:\Avto zam\tonog tuhuurumj zurag\608318872_20190611_160305_61856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5658" y="4671320"/>
            <a:ext cx="2623168" cy="1930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8" name="Table 17"/>
          <p:cNvGraphicFramePr>
            <a:graphicFrameLocks noGrp="1"/>
          </p:cNvGraphicFramePr>
          <p:nvPr>
            <p:extLst>
              <p:ext uri="{D42A27DB-BD31-4B8C-83A1-F6EECF244321}">
                <p14:modId xmlns:p14="http://schemas.microsoft.com/office/powerpoint/2010/main" val="3666896926"/>
              </p:ext>
            </p:extLst>
          </p:nvPr>
        </p:nvGraphicFramePr>
        <p:xfrm>
          <a:off x="1558428" y="3011040"/>
          <a:ext cx="6600094" cy="1461260"/>
        </p:xfrm>
        <a:graphic>
          <a:graphicData uri="http://schemas.openxmlformats.org/drawingml/2006/table">
            <a:tbl>
              <a:tblPr firstRow="1" firstCol="1" bandRow="1">
                <a:tableStyleId>{8A107856-5554-42FB-B03E-39F5DBC370BA}</a:tableStyleId>
              </a:tblPr>
              <a:tblGrid>
                <a:gridCol w="362898">
                  <a:extLst>
                    <a:ext uri="{9D8B030D-6E8A-4147-A177-3AD203B41FA5}">
                      <a16:colId xmlns:a16="http://schemas.microsoft.com/office/drawing/2014/main" val="20000"/>
                    </a:ext>
                  </a:extLst>
                </a:gridCol>
                <a:gridCol w="3365782">
                  <a:extLst>
                    <a:ext uri="{9D8B030D-6E8A-4147-A177-3AD203B41FA5}">
                      <a16:colId xmlns:a16="http://schemas.microsoft.com/office/drawing/2014/main" val="20001"/>
                    </a:ext>
                  </a:extLst>
                </a:gridCol>
                <a:gridCol w="1723691">
                  <a:extLst>
                    <a:ext uri="{9D8B030D-6E8A-4147-A177-3AD203B41FA5}">
                      <a16:colId xmlns:a16="http://schemas.microsoft.com/office/drawing/2014/main" val="20002"/>
                    </a:ext>
                  </a:extLst>
                </a:gridCol>
                <a:gridCol w="1147723">
                  <a:extLst>
                    <a:ext uri="{9D8B030D-6E8A-4147-A177-3AD203B41FA5}">
                      <a16:colId xmlns:a16="http://schemas.microsoft.com/office/drawing/2014/main" val="20003"/>
                    </a:ext>
                  </a:extLst>
                </a:gridCol>
              </a:tblGrid>
              <a:tr h="846279">
                <a:tc>
                  <a:txBody>
                    <a:bodyPr/>
                    <a:lstStyle/>
                    <a:p>
                      <a:pPr algn="just">
                        <a:lnSpc>
                          <a:spcPct val="115000"/>
                        </a:lnSpc>
                        <a:spcAft>
                          <a:spcPts val="0"/>
                        </a:spcAft>
                      </a:pPr>
                      <a:r>
                        <a:rPr lang="mn-MN" sz="1400" dirty="0">
                          <a:effectLst/>
                        </a:rPr>
                        <a:t> </a:t>
                      </a:r>
                      <a:endParaRPr lang="en-US" sz="1600" dirty="0">
                        <a:effectLst/>
                        <a:latin typeface="Calibri"/>
                        <a:ea typeface="Calibri"/>
                        <a:cs typeface="Times New Roman"/>
                      </a:endParaRPr>
                    </a:p>
                  </a:txBody>
                  <a:tcPr marL="66941" marR="66941" marT="0" marB="0"/>
                </a:tc>
                <a:tc>
                  <a:txBody>
                    <a:bodyPr/>
                    <a:lstStyle/>
                    <a:p>
                      <a:pPr algn="ctr">
                        <a:lnSpc>
                          <a:spcPct val="115000"/>
                        </a:lnSpc>
                        <a:spcAft>
                          <a:spcPts val="0"/>
                        </a:spcAft>
                      </a:pPr>
                      <a:r>
                        <a:rPr lang="mn-MN" sz="1200" dirty="0">
                          <a:effectLst/>
                          <a:latin typeface="Arial" panose="020B0604020202020204" pitchFamily="34" charset="0"/>
                          <a:cs typeface="Arial" panose="020B0604020202020204" pitchFamily="34" charset="0"/>
                        </a:rPr>
                        <a:t>Байгууллагын нэр</a:t>
                      </a:r>
                      <a:endParaRPr lang="en-US" sz="1400" dirty="0">
                        <a:effectLst/>
                        <a:latin typeface="Arial" panose="020B0604020202020204" pitchFamily="34" charset="0"/>
                        <a:ea typeface="Calibri"/>
                        <a:cs typeface="Arial" panose="020B0604020202020204" pitchFamily="34" charset="0"/>
                      </a:endParaRPr>
                    </a:p>
                  </a:txBody>
                  <a:tcPr marL="66941" marR="66941" marT="0" marB="0" anchor="ctr"/>
                </a:tc>
                <a:tc>
                  <a:txBody>
                    <a:bodyPr/>
                    <a:lstStyle/>
                    <a:p>
                      <a:pPr algn="ctr">
                        <a:lnSpc>
                          <a:spcPct val="115000"/>
                        </a:lnSpc>
                        <a:spcAft>
                          <a:spcPts val="0"/>
                        </a:spcAft>
                      </a:pPr>
                      <a:r>
                        <a:rPr lang="mn-MN" sz="1200" dirty="0">
                          <a:effectLst/>
                          <a:latin typeface="Arial" panose="020B0604020202020204" pitchFamily="34" charset="0"/>
                          <a:cs typeface="Arial" panose="020B0604020202020204" pitchFamily="34" charset="0"/>
                        </a:rPr>
                        <a:t>Зам хариуцсан ажилтны тоо</a:t>
                      </a:r>
                      <a:endParaRPr lang="en-US" sz="1400" dirty="0">
                        <a:effectLst/>
                        <a:latin typeface="Arial" panose="020B0604020202020204" pitchFamily="34" charset="0"/>
                        <a:ea typeface="Calibri"/>
                        <a:cs typeface="Arial" panose="020B0604020202020204" pitchFamily="34" charset="0"/>
                      </a:endParaRPr>
                    </a:p>
                  </a:txBody>
                  <a:tcPr marL="66941" marR="66941" marT="0" marB="0" anchor="ctr"/>
                </a:tc>
                <a:tc>
                  <a:txBody>
                    <a:bodyPr/>
                    <a:lstStyle/>
                    <a:p>
                      <a:pPr algn="ctr">
                        <a:lnSpc>
                          <a:spcPct val="115000"/>
                        </a:lnSpc>
                        <a:spcAft>
                          <a:spcPts val="0"/>
                        </a:spcAft>
                      </a:pPr>
                      <a:r>
                        <a:rPr lang="mn-MN" sz="1200" dirty="0">
                          <a:effectLst/>
                          <a:latin typeface="Arial" panose="020B0604020202020204" pitchFamily="34" charset="0"/>
                          <a:cs typeface="Arial" panose="020B0604020202020204" pitchFamily="34" charset="0"/>
                        </a:rPr>
                        <a:t>Хариуцсан замын урт/км</a:t>
                      </a:r>
                      <a:endParaRPr lang="en-US" sz="1400" dirty="0">
                        <a:effectLst/>
                        <a:latin typeface="Arial" panose="020B0604020202020204" pitchFamily="34" charset="0"/>
                        <a:ea typeface="Calibri"/>
                        <a:cs typeface="Arial" panose="020B0604020202020204" pitchFamily="34" charset="0"/>
                      </a:endParaRPr>
                    </a:p>
                  </a:txBody>
                  <a:tcPr marL="66941" marR="66941" marT="0" marB="0" anchor="ctr"/>
                </a:tc>
                <a:extLst>
                  <a:ext uri="{0D108BD9-81ED-4DB2-BD59-A6C34878D82A}">
                    <a16:rowId xmlns:a16="http://schemas.microsoft.com/office/drawing/2014/main" val="10000"/>
                  </a:ext>
                </a:extLst>
              </a:tr>
              <a:tr h="269685">
                <a:tc>
                  <a:txBody>
                    <a:bodyPr/>
                    <a:lstStyle/>
                    <a:p>
                      <a:pPr algn="ctr">
                        <a:lnSpc>
                          <a:spcPct val="115000"/>
                        </a:lnSpc>
                        <a:spcAft>
                          <a:spcPts val="0"/>
                        </a:spcAft>
                      </a:pPr>
                      <a:r>
                        <a:rPr lang="mn-MN" sz="1400" dirty="0">
                          <a:effectLst/>
                        </a:rPr>
                        <a:t>1</a:t>
                      </a:r>
                      <a:endParaRPr lang="en-US" sz="1600" dirty="0">
                        <a:effectLst/>
                        <a:latin typeface="Calibri"/>
                        <a:ea typeface="Calibri"/>
                        <a:cs typeface="Times New Roman"/>
                      </a:endParaRPr>
                    </a:p>
                  </a:txBody>
                  <a:tcPr marL="66941" marR="66941" marT="0" marB="0"/>
                </a:tc>
                <a:tc>
                  <a:txBody>
                    <a:bodyPr/>
                    <a:lstStyle/>
                    <a:p>
                      <a:pPr algn="just">
                        <a:lnSpc>
                          <a:spcPct val="115000"/>
                        </a:lnSpc>
                        <a:spcAft>
                          <a:spcPts val="0"/>
                        </a:spcAft>
                      </a:pPr>
                      <a:r>
                        <a:rPr lang="mn-MN" sz="1200" dirty="0">
                          <a:effectLst/>
                          <a:latin typeface="Arial" panose="020B0604020202020204" pitchFamily="34" charset="0"/>
                          <a:cs typeface="Arial" panose="020B0604020202020204" pitchFamily="34" charset="0"/>
                        </a:rPr>
                        <a:t>Дархан АЗЗА ТӨХК</a:t>
                      </a:r>
                      <a:endParaRPr lang="en-US" sz="1400" dirty="0">
                        <a:effectLst/>
                        <a:latin typeface="Arial" panose="020B0604020202020204" pitchFamily="34" charset="0"/>
                        <a:ea typeface="Calibri"/>
                        <a:cs typeface="Arial" panose="020B0604020202020204" pitchFamily="34" charset="0"/>
                      </a:endParaRPr>
                    </a:p>
                  </a:txBody>
                  <a:tcPr marL="66941" marR="66941" marT="0" marB="0"/>
                </a:tc>
                <a:tc>
                  <a:txBody>
                    <a:bodyPr/>
                    <a:lstStyle/>
                    <a:p>
                      <a:pPr algn="ctr">
                        <a:lnSpc>
                          <a:spcPct val="115000"/>
                        </a:lnSpc>
                        <a:spcAft>
                          <a:spcPts val="0"/>
                        </a:spcAft>
                      </a:pPr>
                      <a:r>
                        <a:rPr lang="mn-MN" sz="1200" dirty="0">
                          <a:effectLst/>
                          <a:latin typeface="Arial" panose="020B0604020202020204" pitchFamily="34" charset="0"/>
                          <a:cs typeface="Arial" panose="020B0604020202020204" pitchFamily="34" charset="0"/>
                        </a:rPr>
                        <a:t>17</a:t>
                      </a:r>
                      <a:endParaRPr lang="en-US" sz="1400" dirty="0">
                        <a:effectLst/>
                        <a:latin typeface="Arial" panose="020B0604020202020204" pitchFamily="34" charset="0"/>
                        <a:ea typeface="Calibri"/>
                        <a:cs typeface="Arial" panose="020B0604020202020204" pitchFamily="34" charset="0"/>
                      </a:endParaRPr>
                    </a:p>
                  </a:txBody>
                  <a:tcPr marL="66941" marR="66941" marT="0" marB="0"/>
                </a:tc>
                <a:tc>
                  <a:txBody>
                    <a:bodyPr/>
                    <a:lstStyle/>
                    <a:p>
                      <a:pPr algn="ctr">
                        <a:lnSpc>
                          <a:spcPct val="115000"/>
                        </a:lnSpc>
                        <a:spcAft>
                          <a:spcPts val="0"/>
                        </a:spcAft>
                      </a:pPr>
                      <a:r>
                        <a:rPr lang="mn-MN" sz="1200" dirty="0">
                          <a:effectLst/>
                          <a:latin typeface="Arial" panose="020B0604020202020204" pitchFamily="34" charset="0"/>
                          <a:cs typeface="Arial" panose="020B0604020202020204" pitchFamily="34" charset="0"/>
                        </a:rPr>
                        <a:t>117 км</a:t>
                      </a:r>
                      <a:endParaRPr lang="en-US" sz="1400" dirty="0">
                        <a:effectLst/>
                        <a:latin typeface="Arial" panose="020B0604020202020204" pitchFamily="34" charset="0"/>
                        <a:ea typeface="Calibri"/>
                        <a:cs typeface="Arial" panose="020B0604020202020204" pitchFamily="34" charset="0"/>
                      </a:endParaRPr>
                    </a:p>
                  </a:txBody>
                  <a:tcPr marL="66941" marR="66941" marT="0" marB="0"/>
                </a:tc>
                <a:extLst>
                  <a:ext uri="{0D108BD9-81ED-4DB2-BD59-A6C34878D82A}">
                    <a16:rowId xmlns:a16="http://schemas.microsoft.com/office/drawing/2014/main" val="10001"/>
                  </a:ext>
                </a:extLst>
              </a:tr>
              <a:tr h="345296">
                <a:tc>
                  <a:txBody>
                    <a:bodyPr/>
                    <a:lstStyle/>
                    <a:p>
                      <a:pPr algn="ctr">
                        <a:lnSpc>
                          <a:spcPct val="115000"/>
                        </a:lnSpc>
                        <a:spcAft>
                          <a:spcPts val="0"/>
                        </a:spcAft>
                      </a:pPr>
                      <a:r>
                        <a:rPr lang="mn-MN" sz="1400" dirty="0">
                          <a:effectLst/>
                        </a:rPr>
                        <a:t>2</a:t>
                      </a:r>
                      <a:endParaRPr lang="en-US" sz="1600" dirty="0">
                        <a:effectLst/>
                        <a:latin typeface="Calibri"/>
                        <a:ea typeface="Calibri"/>
                        <a:cs typeface="Times New Roman"/>
                      </a:endParaRPr>
                    </a:p>
                  </a:txBody>
                  <a:tcPr marL="66941" marR="66941" marT="0" marB="0"/>
                </a:tc>
                <a:tc>
                  <a:txBody>
                    <a:bodyPr/>
                    <a:lstStyle/>
                    <a:p>
                      <a:pPr algn="just">
                        <a:lnSpc>
                          <a:spcPct val="115000"/>
                        </a:lnSpc>
                        <a:spcAft>
                          <a:spcPts val="0"/>
                        </a:spcAft>
                      </a:pPr>
                      <a:r>
                        <a:rPr lang="mn-MN" sz="1200" dirty="0">
                          <a:effectLst/>
                          <a:latin typeface="Arial" panose="020B0604020202020204" pitchFamily="34" charset="0"/>
                          <a:cs typeface="Arial" panose="020B0604020202020204" pitchFamily="34" charset="0"/>
                        </a:rPr>
                        <a:t>Дархан орон нутгийн зам тээвэр ОНӨААҮГ</a:t>
                      </a:r>
                      <a:endParaRPr lang="en-US" sz="1400" dirty="0">
                        <a:effectLst/>
                        <a:latin typeface="Arial" panose="020B0604020202020204" pitchFamily="34" charset="0"/>
                        <a:ea typeface="Calibri"/>
                        <a:cs typeface="Arial" panose="020B0604020202020204" pitchFamily="34" charset="0"/>
                      </a:endParaRPr>
                    </a:p>
                  </a:txBody>
                  <a:tcPr marL="66941" marR="66941" marT="0" marB="0"/>
                </a:tc>
                <a:tc>
                  <a:txBody>
                    <a:bodyPr/>
                    <a:lstStyle/>
                    <a:p>
                      <a:pPr algn="ctr">
                        <a:lnSpc>
                          <a:spcPct val="115000"/>
                        </a:lnSpc>
                        <a:spcAft>
                          <a:spcPts val="0"/>
                        </a:spcAft>
                      </a:pPr>
                      <a:r>
                        <a:rPr lang="mn-MN" sz="1200" dirty="0">
                          <a:effectLst/>
                          <a:latin typeface="Arial" panose="020B0604020202020204" pitchFamily="34" charset="0"/>
                          <a:cs typeface="Arial" panose="020B0604020202020204" pitchFamily="34" charset="0"/>
                        </a:rPr>
                        <a:t>4</a:t>
                      </a:r>
                      <a:endParaRPr lang="en-US" sz="1400" dirty="0">
                        <a:effectLst/>
                        <a:latin typeface="Arial" panose="020B0604020202020204" pitchFamily="34" charset="0"/>
                        <a:ea typeface="Calibri"/>
                        <a:cs typeface="Arial" panose="020B0604020202020204" pitchFamily="34" charset="0"/>
                      </a:endParaRPr>
                    </a:p>
                  </a:txBody>
                  <a:tcPr marL="66941" marR="66941" marT="0" marB="0"/>
                </a:tc>
                <a:tc>
                  <a:txBody>
                    <a:bodyPr/>
                    <a:lstStyle/>
                    <a:p>
                      <a:pPr algn="ctr">
                        <a:lnSpc>
                          <a:spcPct val="115000"/>
                        </a:lnSpc>
                        <a:spcAft>
                          <a:spcPts val="0"/>
                        </a:spcAft>
                      </a:pPr>
                      <a:r>
                        <a:rPr lang="en-US" sz="1200" dirty="0">
                          <a:effectLst/>
                          <a:latin typeface="Arial" panose="020B0604020202020204" pitchFamily="34" charset="0"/>
                          <a:cs typeface="Arial" panose="020B0604020202020204" pitchFamily="34" charset="0"/>
                        </a:rPr>
                        <a:t>1</a:t>
                      </a:r>
                      <a:r>
                        <a:rPr lang="mn-MN" sz="1200" dirty="0">
                          <a:effectLst/>
                          <a:latin typeface="Arial" panose="020B0604020202020204" pitchFamily="34" charset="0"/>
                          <a:cs typeface="Arial" panose="020B0604020202020204" pitchFamily="34" charset="0"/>
                        </a:rPr>
                        <a:t>49</a:t>
                      </a:r>
                      <a:r>
                        <a:rPr lang="en-US" sz="1200" dirty="0">
                          <a:effectLst/>
                          <a:latin typeface="Arial" panose="020B0604020202020204" pitchFamily="34" charset="0"/>
                          <a:cs typeface="Arial" panose="020B0604020202020204" pitchFamily="34" charset="0"/>
                        </a:rPr>
                        <a:t>.3</a:t>
                      </a:r>
                      <a:r>
                        <a:rPr lang="mn-MN" sz="1200" dirty="0">
                          <a:effectLst/>
                          <a:latin typeface="Arial" panose="020B0604020202020204" pitchFamily="34" charset="0"/>
                          <a:cs typeface="Arial" panose="020B0604020202020204" pitchFamily="34" charset="0"/>
                        </a:rPr>
                        <a:t>км</a:t>
                      </a:r>
                      <a:endParaRPr lang="en-US" sz="1400" dirty="0">
                        <a:effectLst/>
                        <a:latin typeface="Arial" panose="020B0604020202020204" pitchFamily="34" charset="0"/>
                        <a:ea typeface="Calibri"/>
                        <a:cs typeface="Arial" panose="020B0604020202020204" pitchFamily="34" charset="0"/>
                      </a:endParaRPr>
                    </a:p>
                  </a:txBody>
                  <a:tcPr marL="66941" marR="66941" marT="0" marB="0"/>
                </a:tc>
                <a:extLst>
                  <a:ext uri="{0D108BD9-81ED-4DB2-BD59-A6C34878D82A}">
                    <a16:rowId xmlns:a16="http://schemas.microsoft.com/office/drawing/2014/main" val="10002"/>
                  </a:ext>
                </a:extLst>
              </a:tr>
            </a:tbl>
          </a:graphicData>
        </a:graphic>
      </p:graphicFrame>
      <p:pic>
        <p:nvPicPr>
          <p:cNvPr id="19" name="Picture 2">
            <a:extLst>
              <a:ext uri="{FF2B5EF4-FFF2-40B4-BE49-F238E27FC236}">
                <a16:creationId xmlns:a16="http://schemas.microsoft.com/office/drawing/2014/main" id="{C93897B9-4AF1-4F93-847D-4E3018174A3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322" y="195394"/>
            <a:ext cx="1057886" cy="105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a:extLst>
              <a:ext uri="{FF2B5EF4-FFF2-40B4-BE49-F238E27FC236}">
                <a16:creationId xmlns:a16="http://schemas.microsoft.com/office/drawing/2014/main" id="{ED0C39D2-8573-47D7-BFFF-37F96D5E30A5}"/>
              </a:ext>
            </a:extLst>
          </p:cNvPr>
          <p:cNvSpPr/>
          <p:nvPr/>
        </p:nvSpPr>
        <p:spPr>
          <a:xfrm>
            <a:off x="1691993" y="559222"/>
            <a:ext cx="9657838" cy="307777"/>
          </a:xfrm>
          <a:prstGeom prst="rect">
            <a:avLst/>
          </a:prstGeom>
        </p:spPr>
        <p:txBody>
          <a:bodyPr wrap="square" lIns="0" tIns="0" rIns="0" bIns="0">
            <a:spAutoFit/>
          </a:bodyPr>
          <a:lstStyle/>
          <a:p>
            <a:pPr lvl="0" algn="ctr">
              <a:defRPr/>
            </a:pPr>
            <a:r>
              <a:rPr lang="mn-MN" sz="2000" b="1" dirty="0">
                <a:solidFill>
                  <a:srgbClr val="083D65"/>
                </a:solidFill>
                <a:latin typeface="Segoe UI" panose="020B0502040204020203" pitchFamily="34" charset="0"/>
                <a:cs typeface="Segoe UI" panose="020B0502040204020203" pitchFamily="34" charset="0"/>
              </a:rPr>
              <a:t> 2017-</a:t>
            </a:r>
            <a:r>
              <a:rPr lang="en-US" sz="2000" b="1" dirty="0">
                <a:solidFill>
                  <a:srgbClr val="083D65"/>
                </a:solidFill>
                <a:latin typeface="Arial" panose="020B0604020202020204" pitchFamily="34" charset="0"/>
                <a:cs typeface="Arial" panose="020B0604020202020204" pitchFamily="34" charset="0"/>
              </a:rPr>
              <a:t>2020 </a:t>
            </a:r>
            <a:r>
              <a:rPr lang="mn-MN" sz="2000" b="1" dirty="0">
                <a:solidFill>
                  <a:srgbClr val="083D65"/>
                </a:solidFill>
                <a:latin typeface="Arial" panose="020B0604020202020204" pitchFamily="34" charset="0"/>
                <a:cs typeface="Arial" panose="020B0604020202020204" pitchFamily="34" charset="0"/>
              </a:rPr>
              <a:t>ОНД АШИГЛАГДАЖ БУЙ ТОНОГ ТӨХӨӨРӨМЖ</a:t>
            </a:r>
            <a:endParaRPr lang="en-US" sz="2000" b="1" dirty="0">
              <a:solidFill>
                <a:srgbClr val="083D6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847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714A87C3-3EFB-4722-BF0D-17138DEB6B2B}"/>
              </a:ext>
            </a:extLst>
          </p:cNvPr>
          <p:cNvGrpSpPr/>
          <p:nvPr/>
        </p:nvGrpSpPr>
        <p:grpSpPr>
          <a:xfrm>
            <a:off x="0" y="4954136"/>
            <a:ext cx="12192000" cy="1909138"/>
            <a:chOff x="0" y="4948862"/>
            <a:chExt cx="12192000" cy="1909138"/>
          </a:xfrm>
        </p:grpSpPr>
        <p:sp>
          <p:nvSpPr>
            <p:cNvPr id="83" name="Freeform: Shape 82">
              <a:extLst>
                <a:ext uri="{FF2B5EF4-FFF2-40B4-BE49-F238E27FC236}">
                  <a16:creationId xmlns:a16="http://schemas.microsoft.com/office/drawing/2014/main" id="{EC99197A-1F6B-4498-BD1A-1E735D7E4EB6}"/>
                </a:ext>
              </a:extLst>
            </p:cNvPr>
            <p:cNvSpPr/>
            <p:nvPr/>
          </p:nvSpPr>
          <p:spPr>
            <a:xfrm>
              <a:off x="0" y="4948862"/>
              <a:ext cx="12192000" cy="1909138"/>
            </a:xfrm>
            <a:custGeom>
              <a:avLst/>
              <a:gdLst>
                <a:gd name="connsiteX0" fmla="*/ 0 w 12192000"/>
                <a:gd name="connsiteY0" fmla="*/ 0 h 1909138"/>
                <a:gd name="connsiteX1" fmla="*/ 227719 w 12192000"/>
                <a:gd name="connsiteY1" fmla="*/ 142350 h 1909138"/>
                <a:gd name="connsiteX2" fmla="*/ 6096001 w 12192000"/>
                <a:gd name="connsiteY2" fmla="*/ 1628919 h 1909138"/>
                <a:gd name="connsiteX3" fmla="*/ 11964283 w 12192000"/>
                <a:gd name="connsiteY3" fmla="*/ 142350 h 1909138"/>
                <a:gd name="connsiteX4" fmla="*/ 12192000 w 12192000"/>
                <a:gd name="connsiteY4" fmla="*/ 1 h 1909138"/>
                <a:gd name="connsiteX5" fmla="*/ 12192000 w 12192000"/>
                <a:gd name="connsiteY5" fmla="*/ 1909138 h 1909138"/>
                <a:gd name="connsiteX6" fmla="*/ 0 w 12192000"/>
                <a:gd name="connsiteY6" fmla="*/ 1909138 h 1909138"/>
                <a:gd name="connsiteX7" fmla="*/ 0 w 12192000"/>
                <a:gd name="connsiteY7" fmla="*/ 0 h 190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F9C80C8E-5A49-482B-8FB1-2FEACFCA5ACA}"/>
                </a:ext>
              </a:extLst>
            </p:cNvPr>
            <p:cNvSpPr/>
            <p:nvPr/>
          </p:nvSpPr>
          <p:spPr>
            <a:xfrm>
              <a:off x="0" y="5563852"/>
              <a:ext cx="12192000" cy="1294147"/>
            </a:xfrm>
            <a:custGeom>
              <a:avLst/>
              <a:gdLst>
                <a:gd name="connsiteX0" fmla="*/ 0 w 12192000"/>
                <a:gd name="connsiteY0" fmla="*/ 0 h 1909138"/>
                <a:gd name="connsiteX1" fmla="*/ 227719 w 12192000"/>
                <a:gd name="connsiteY1" fmla="*/ 142350 h 1909138"/>
                <a:gd name="connsiteX2" fmla="*/ 6096001 w 12192000"/>
                <a:gd name="connsiteY2" fmla="*/ 1628919 h 1909138"/>
                <a:gd name="connsiteX3" fmla="*/ 11964283 w 12192000"/>
                <a:gd name="connsiteY3" fmla="*/ 142350 h 1909138"/>
                <a:gd name="connsiteX4" fmla="*/ 12192000 w 12192000"/>
                <a:gd name="connsiteY4" fmla="*/ 1 h 1909138"/>
                <a:gd name="connsiteX5" fmla="*/ 12192000 w 12192000"/>
                <a:gd name="connsiteY5" fmla="*/ 1909138 h 1909138"/>
                <a:gd name="connsiteX6" fmla="*/ 0 w 12192000"/>
                <a:gd name="connsiteY6" fmla="*/ 1909138 h 1909138"/>
                <a:gd name="connsiteX7" fmla="*/ 0 w 12192000"/>
                <a:gd name="connsiteY7" fmla="*/ 0 h 190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5" name="Rectangle 54">
            <a:extLst>
              <a:ext uri="{FF2B5EF4-FFF2-40B4-BE49-F238E27FC236}">
                <a16:creationId xmlns:a16="http://schemas.microsoft.com/office/drawing/2014/main" id="{673714BC-1D6D-47E8-BDBC-A4EE1D7C9B24}"/>
              </a:ext>
            </a:extLst>
          </p:cNvPr>
          <p:cNvSpPr/>
          <p:nvPr/>
        </p:nvSpPr>
        <p:spPr>
          <a:xfrm>
            <a:off x="1658129" y="384675"/>
            <a:ext cx="9302948" cy="615553"/>
          </a:xfrm>
          <a:prstGeom prst="rect">
            <a:avLst/>
          </a:prstGeom>
        </p:spPr>
        <p:txBody>
          <a:bodyPr wrap="square" lIns="0" tIns="0" rIns="0" bIns="0">
            <a:spAutoFit/>
          </a:bodyPr>
          <a:lstStyle/>
          <a:p>
            <a:pPr lvl="0" algn="ctr">
              <a:defRPr/>
            </a:pPr>
            <a:r>
              <a:rPr lang="mn-MN" sz="2000" b="1" dirty="0">
                <a:solidFill>
                  <a:srgbClr val="083D65"/>
                </a:solidFill>
                <a:latin typeface="Segoe UI" panose="020B0502040204020203" pitchFamily="34" charset="0"/>
                <a:cs typeface="Segoe UI" panose="020B0502040204020203" pitchFamily="34" charset="0"/>
              </a:rPr>
              <a:t>130 км ЗАМЫН ЗАСВАР, АРЧЛАЛТЫН АЖИЛД ЗАЙЛШГҮЙ ШААРДЛАГАТАЙ ТОНОГ ТӨХӨӨРӨМЖИЙН СУДАЛГАА</a:t>
            </a:r>
            <a:endParaRPr lang="en-US" sz="2000" b="1" dirty="0">
              <a:solidFill>
                <a:srgbClr val="083D65"/>
              </a:solidFill>
              <a:latin typeface="Segoe UI" panose="020B0502040204020203" pitchFamily="34" charset="0"/>
              <a:cs typeface="Segoe UI" panose="020B0502040204020203" pitchFamily="34" charset="0"/>
            </a:endParaRPr>
          </a:p>
        </p:txBody>
      </p:sp>
      <p:grpSp>
        <p:nvGrpSpPr>
          <p:cNvPr id="1312" name="Group 1311">
            <a:extLst>
              <a:ext uri="{FF2B5EF4-FFF2-40B4-BE49-F238E27FC236}">
                <a16:creationId xmlns:a16="http://schemas.microsoft.com/office/drawing/2014/main" id="{6396FAE9-084A-44C4-99F2-0ACA431F22CE}"/>
              </a:ext>
            </a:extLst>
          </p:cNvPr>
          <p:cNvGrpSpPr/>
          <p:nvPr/>
        </p:nvGrpSpPr>
        <p:grpSpPr>
          <a:xfrm>
            <a:off x="756430" y="4921049"/>
            <a:ext cx="4342695" cy="93865"/>
            <a:chOff x="3992561" y="4991843"/>
            <a:chExt cx="4342695" cy="139776"/>
          </a:xfrm>
        </p:grpSpPr>
        <p:sp>
          <p:nvSpPr>
            <p:cNvPr id="1313" name="Rectangle 1312">
              <a:extLst>
                <a:ext uri="{FF2B5EF4-FFF2-40B4-BE49-F238E27FC236}">
                  <a16:creationId xmlns:a16="http://schemas.microsoft.com/office/drawing/2014/main" id="{7F7D7C0B-AC06-44AD-A8CC-946ED5A7FF26}"/>
                </a:ext>
              </a:extLst>
            </p:cNvPr>
            <p:cNvSpPr/>
            <p:nvPr/>
          </p:nvSpPr>
          <p:spPr>
            <a:xfrm>
              <a:off x="39925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14" name="Rectangle 1313">
              <a:extLst>
                <a:ext uri="{FF2B5EF4-FFF2-40B4-BE49-F238E27FC236}">
                  <a16:creationId xmlns:a16="http://schemas.microsoft.com/office/drawing/2014/main" id="{1CC689E2-5513-4D9D-9916-C5E7C2A18E27}"/>
                </a:ext>
              </a:extLst>
            </p:cNvPr>
            <p:cNvSpPr/>
            <p:nvPr/>
          </p:nvSpPr>
          <p:spPr>
            <a:xfrm>
              <a:off x="5231858"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15" name="Rectangle 1314">
              <a:extLst>
                <a:ext uri="{FF2B5EF4-FFF2-40B4-BE49-F238E27FC236}">
                  <a16:creationId xmlns:a16="http://schemas.microsoft.com/office/drawing/2014/main" id="{F74341C0-05B4-4991-AAC6-D077B7EF2B2B}"/>
                </a:ext>
              </a:extLst>
            </p:cNvPr>
            <p:cNvSpPr/>
            <p:nvPr/>
          </p:nvSpPr>
          <p:spPr>
            <a:xfrm>
              <a:off x="65578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16" name="Rectangle 1315">
              <a:extLst>
                <a:ext uri="{FF2B5EF4-FFF2-40B4-BE49-F238E27FC236}">
                  <a16:creationId xmlns:a16="http://schemas.microsoft.com/office/drawing/2014/main" id="{3C0DF909-CC34-4F8A-938F-CD7695966B9E}"/>
                </a:ext>
              </a:extLst>
            </p:cNvPr>
            <p:cNvSpPr/>
            <p:nvPr/>
          </p:nvSpPr>
          <p:spPr>
            <a:xfrm>
              <a:off x="7821301" y="4991843"/>
              <a:ext cx="513955"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 name="Rectangle 2"/>
          <p:cNvSpPr/>
          <p:nvPr/>
        </p:nvSpPr>
        <p:spPr>
          <a:xfrm>
            <a:off x="756430" y="1303699"/>
            <a:ext cx="8300647" cy="1477328"/>
          </a:xfrm>
          <a:prstGeom prst="rect">
            <a:avLst/>
          </a:prstGeom>
        </p:spPr>
        <p:txBody>
          <a:bodyPr wrap="square">
            <a:spAutoFit/>
          </a:bodyPr>
          <a:lstStyle/>
          <a:p>
            <a:r>
              <a:rPr lang="mn-MN" dirty="0">
                <a:latin typeface="Arial" panose="020B0604020202020204" pitchFamily="34" charset="0"/>
                <a:cs typeface="Arial" panose="020B0604020202020204" pitchFamily="34" charset="0"/>
              </a:rPr>
              <a:t>Нэн тэргүүнд 2021 онд шаардлагатай байгаа техник тоног төхөөрөмжүүд: </a:t>
            </a:r>
            <a:endParaRPr lang="en-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mn-MN" dirty="0">
                <a:latin typeface="Arial" panose="020B0604020202020204" pitchFamily="34" charset="0"/>
                <a:cs typeface="Arial" panose="020B0604020202020204" pitchFamily="34" charset="0"/>
              </a:rPr>
              <a:t>1 тн-ы даацтай гар өргүүр</a:t>
            </a:r>
          </a:p>
          <a:p>
            <a:pPr marL="285750" lvl="0" indent="-285750">
              <a:buFont typeface="Wingdings" panose="05000000000000000000" pitchFamily="2" charset="2"/>
              <a:buChar char="§"/>
            </a:pPr>
            <a:r>
              <a:rPr lang="mn-MN" dirty="0">
                <a:latin typeface="Arial" panose="020B0604020202020204" pitchFamily="34" charset="0"/>
                <a:cs typeface="Arial" panose="020B0604020202020204" pitchFamily="34" charset="0"/>
              </a:rPr>
              <a:t>Өөрөө халаагч засварын төхөөрөмж 11-20 сая төгрөг хүчин чадлаас хамаарч </a:t>
            </a:r>
          </a:p>
          <a:p>
            <a:pPr marL="285750" lvl="0" indent="-285750">
              <a:buFont typeface="Wingdings" panose="05000000000000000000" pitchFamily="2" charset="2"/>
              <a:buChar char="§"/>
            </a:pPr>
            <a:r>
              <a:rPr lang="mn-MN" dirty="0">
                <a:latin typeface="Arial" panose="020B0604020202020204" pitchFamily="34" charset="0"/>
                <a:cs typeface="Arial" panose="020B0604020202020204" pitchFamily="34" charset="0"/>
              </a:rPr>
              <a:t>Тэмдэгний нүх ухагч</a:t>
            </a:r>
          </a:p>
        </p:txBody>
      </p:sp>
      <p:grpSp>
        <p:nvGrpSpPr>
          <p:cNvPr id="5" name="Group 4"/>
          <p:cNvGrpSpPr/>
          <p:nvPr/>
        </p:nvGrpSpPr>
        <p:grpSpPr>
          <a:xfrm>
            <a:off x="7722605" y="2832056"/>
            <a:ext cx="2037192" cy="3024033"/>
            <a:chOff x="9718459" y="120706"/>
            <a:chExt cx="2037192" cy="3024033"/>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8459" y="120706"/>
              <a:ext cx="2037192" cy="271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52697" y="2836962"/>
              <a:ext cx="1968716" cy="307777"/>
            </a:xfrm>
            <a:prstGeom prst="rect">
              <a:avLst/>
            </a:prstGeom>
            <a:noFill/>
          </p:spPr>
          <p:txBody>
            <a:bodyPr wrap="square" rtlCol="0">
              <a:spAutoFit/>
            </a:bodyPr>
            <a:lstStyle/>
            <a:p>
              <a:pPr algn="ctr"/>
              <a:r>
                <a:rPr lang="mn-MN" sz="1400" dirty="0"/>
                <a:t>370</a:t>
              </a:r>
              <a:r>
                <a:rPr lang="en-US" sz="1400" dirty="0"/>
                <a:t>$</a:t>
              </a:r>
              <a:r>
                <a:rPr lang="mn-MN" sz="1400" dirty="0"/>
                <a:t> Эрээн хот</a:t>
              </a:r>
              <a:r>
                <a:rPr lang="en-US" sz="1400" dirty="0"/>
                <a:t> </a:t>
              </a:r>
            </a:p>
          </p:txBody>
        </p:sp>
      </p:gr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556" t="-8850" r="-1" b="20074"/>
          <a:stretch/>
        </p:blipFill>
        <p:spPr bwMode="auto">
          <a:xfrm>
            <a:off x="756430" y="2781027"/>
            <a:ext cx="6521106" cy="3044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18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BD159D0-FDDA-4ACF-B155-6BF318D512AF}" type="slidenum">
              <a:rPr lang="en-US" smtClean="0"/>
              <a:t>15</a:t>
            </a:fld>
            <a:endParaRPr lang="en-US"/>
          </a:p>
        </p:txBody>
      </p:sp>
      <p:sp>
        <p:nvSpPr>
          <p:cNvPr id="4" name="Rectangle 3"/>
          <p:cNvSpPr/>
          <p:nvPr/>
        </p:nvSpPr>
        <p:spPr>
          <a:xfrm>
            <a:off x="676274" y="535652"/>
            <a:ext cx="7459541" cy="2062103"/>
          </a:xfrm>
          <a:prstGeom prst="rect">
            <a:avLst/>
          </a:prstGeom>
        </p:spPr>
        <p:txBody>
          <a:bodyPr wrap="square">
            <a:spAutoFit/>
          </a:bodyPr>
          <a:lstStyle/>
          <a:p>
            <a:r>
              <a:rPr lang="mn-MN" sz="1600" dirty="0">
                <a:latin typeface="Arial" panose="020B0604020202020204" pitchFamily="34" charset="0"/>
                <a:cs typeface="Arial" panose="020B0604020202020204" pitchFamily="34" charset="0"/>
              </a:rPr>
              <a:t>Цаашид шаардлагатай байгаа техник тоног төхөөрөмжүүд: </a:t>
            </a:r>
            <a:endParaRPr lang="en-US" sz="16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mn-MN" sz="1600" dirty="0">
                <a:latin typeface="Arial" panose="020B0604020202020204" pitchFamily="34" charset="0"/>
                <a:cs typeface="Arial" panose="020B0604020202020204" pitchFamily="34" charset="0"/>
              </a:rPr>
              <a:t>2 голтой доргиурт индүү 1,5-5тн </a:t>
            </a:r>
          </a:p>
          <a:p>
            <a:pPr marL="285750" lvl="0" indent="-285750">
              <a:buFont typeface="Wingdings" panose="05000000000000000000" pitchFamily="2" charset="2"/>
              <a:buChar char="§"/>
            </a:pPr>
            <a:r>
              <a:rPr lang="mn-MN" sz="1600" dirty="0">
                <a:latin typeface="Arial" panose="020B0604020202020204" pitchFamily="34" charset="0"/>
                <a:cs typeface="Arial" panose="020B0604020202020204" pitchFamily="34" charset="0"/>
              </a:rPr>
              <a:t>Өөрөө буулгагч ачааны машин буюу крантай Маяти/самосвал/ 5-10тонн/  2000 оных нь 55-60 сая, 2009 онд үйлдвэрлэгдсэн нь 95 сая төгрөг БНСУ</a:t>
            </a:r>
          </a:p>
          <a:p>
            <a:pPr marL="285750" lvl="0" indent="-285750">
              <a:buFont typeface="Wingdings" panose="05000000000000000000" pitchFamily="2" charset="2"/>
              <a:buChar char="§"/>
            </a:pPr>
            <a:r>
              <a:rPr lang="mn-MN" sz="1600" dirty="0">
                <a:latin typeface="Arial" panose="020B0604020202020204" pitchFamily="34" charset="0"/>
                <a:cs typeface="Arial" panose="020B0604020202020204" pitchFamily="34" charset="0"/>
              </a:rPr>
              <a:t>Ачигч /бага оврын, олон үйлдэлт ачигч/ </a:t>
            </a:r>
            <a:r>
              <a:rPr lang="en-US" sz="1600" dirty="0">
                <a:latin typeface="Arial" panose="020B0604020202020204" pitchFamily="34" charset="0"/>
                <a:cs typeface="Arial" panose="020B0604020202020204" pitchFamily="34" charset="0"/>
              </a:rPr>
              <a:t>BOBCAT</a:t>
            </a:r>
            <a:r>
              <a:rPr lang="mn-MN" sz="1600" dirty="0">
                <a:latin typeface="Arial" panose="020B0604020202020204" pitchFamily="34" charset="0"/>
                <a:cs typeface="Arial" panose="020B0604020202020204" pitchFamily="34" charset="0"/>
              </a:rPr>
              <a:t>-БНХАУ</a:t>
            </a:r>
          </a:p>
          <a:p>
            <a:pPr marL="285750" lvl="0" indent="-285750">
              <a:buFont typeface="Wingdings" panose="05000000000000000000" pitchFamily="2" charset="2"/>
              <a:buChar char="§"/>
            </a:pPr>
            <a:r>
              <a:rPr lang="mn-MN" sz="1600" dirty="0">
                <a:latin typeface="Arial" panose="020B0604020202020204" pitchFamily="34" charset="0"/>
                <a:cs typeface="Arial" panose="020B0604020202020204" pitchFamily="34" charset="0"/>
              </a:rPr>
              <a:t>Явуулын асфальт дахин боловсруулагч үйлдвэр, заадас нөхөгч универсал төхөөрөмж</a:t>
            </a:r>
          </a:p>
          <a:p>
            <a:pPr marL="285750" lvl="0" indent="-285750">
              <a:buFont typeface="Wingdings" panose="05000000000000000000" pitchFamily="2" charset="2"/>
              <a:buChar char="§"/>
            </a:pPr>
            <a:r>
              <a:rPr lang="mn-MN" sz="1600" dirty="0">
                <a:latin typeface="Arial" panose="020B0604020202020204" pitchFamily="34" charset="0"/>
                <a:cs typeface="Arial" panose="020B0604020202020204" pitchFamily="34" charset="0"/>
              </a:rPr>
              <a:t>Бага оврын 5тн/цаг хүчин чадалтай асфальтны үйлдвэр</a:t>
            </a:r>
            <a:endParaRPr lang="en-US" sz="16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73714BC-1D6D-47E8-BDBC-A4EE1D7C9B24}"/>
              </a:ext>
            </a:extLst>
          </p:cNvPr>
          <p:cNvSpPr/>
          <p:nvPr/>
        </p:nvSpPr>
        <p:spPr>
          <a:xfrm>
            <a:off x="-419012" y="112777"/>
            <a:ext cx="10125719" cy="369332"/>
          </a:xfrm>
          <a:prstGeom prst="rect">
            <a:avLst/>
          </a:prstGeom>
        </p:spPr>
        <p:txBody>
          <a:bodyPr wrap="square" lIns="0" tIns="0" rIns="0" bIns="0">
            <a:spAutoFit/>
          </a:bodyPr>
          <a:lstStyle/>
          <a:p>
            <a:pPr lvl="0" algn="ctr">
              <a:defRPr/>
            </a:pPr>
            <a:r>
              <a:rPr lang="mn-MN" sz="2400" b="1" dirty="0">
                <a:solidFill>
                  <a:srgbClr val="083D65"/>
                </a:solidFill>
                <a:latin typeface="Segoe UI" panose="020B0502040204020203" pitchFamily="34" charset="0"/>
                <a:cs typeface="Segoe UI" panose="020B0502040204020203" pitchFamily="34" charset="0"/>
              </a:rPr>
              <a:t> ЗАМ ЗАСВАР, АРЧЛАЛТЫН МАШИН МЕХАНИЗМ</a:t>
            </a:r>
            <a:endParaRPr lang="en-US" sz="2400" b="1" dirty="0">
              <a:solidFill>
                <a:srgbClr val="083D65"/>
              </a:solidFill>
              <a:latin typeface="Segoe UI" panose="020B0502040204020203" pitchFamily="34" charset="0"/>
              <a:cs typeface="Segoe UI" panose="020B0502040204020203" pitchFamily="34" charset="0"/>
            </a:endParaRPr>
          </a:p>
        </p:txBody>
      </p:sp>
      <p:pic>
        <p:nvPicPr>
          <p:cNvPr id="7"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8654" y="4749800"/>
            <a:ext cx="2957513"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1322" y="642467"/>
            <a:ext cx="3703558" cy="370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prodcut-image"/>
          <p:cNvPicPr/>
          <p:nvPr/>
        </p:nvPicPr>
        <p:blipFill rotWithShape="1">
          <a:blip r:embed="rId4" cstate="print">
            <a:extLst>
              <a:ext uri="{28A0092B-C50C-407E-A947-70E740481C1C}">
                <a14:useLocalDpi xmlns:a14="http://schemas.microsoft.com/office/drawing/2010/main" val="0"/>
              </a:ext>
            </a:extLst>
          </a:blip>
          <a:srcRect l="-1" t="19779" r="-970" b="13496"/>
          <a:stretch/>
        </p:blipFill>
        <p:spPr bwMode="auto">
          <a:xfrm>
            <a:off x="4022315" y="2778124"/>
            <a:ext cx="2957512" cy="1971676"/>
          </a:xfrm>
          <a:prstGeom prst="rect">
            <a:avLst/>
          </a:prstGeom>
          <a:noFill/>
          <a:ln>
            <a:noFill/>
          </a:ln>
        </p:spPr>
      </p:pic>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9665" y="4196862"/>
            <a:ext cx="3455377" cy="2342050"/>
          </a:xfrm>
          <a:prstGeom prst="rect">
            <a:avLst/>
          </a:prstGeom>
          <a:noFill/>
        </p:spPr>
      </p:pic>
      <p:pic>
        <p:nvPicPr>
          <p:cNvPr id="6" name="Picture 5">
            <a:extLst>
              <a:ext uri="{FF2B5EF4-FFF2-40B4-BE49-F238E27FC236}">
                <a16:creationId xmlns:a16="http://schemas.microsoft.com/office/drawing/2014/main" id="{5CB8F477-FDF4-4B42-824F-261EE68243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015" y="3130403"/>
            <a:ext cx="3232960" cy="2421599"/>
          </a:xfrm>
          <a:prstGeom prst="rect">
            <a:avLst/>
          </a:prstGeom>
        </p:spPr>
      </p:pic>
    </p:spTree>
    <p:extLst>
      <p:ext uri="{BB962C8B-B14F-4D97-AF65-F5344CB8AC3E}">
        <p14:creationId xmlns:p14="http://schemas.microsoft.com/office/powerpoint/2010/main" val="326662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5619A-4927-4BB4-A90C-897AD19685EB}" type="datetime1">
              <a:rPr lang="en-US" smtClean="0"/>
              <a:t>3/29/2021</a:t>
            </a:fld>
            <a:endParaRPr lang="en-US"/>
          </a:p>
        </p:txBody>
      </p:sp>
      <p:sp>
        <p:nvSpPr>
          <p:cNvPr id="3" name="Slide Number Placeholder 2"/>
          <p:cNvSpPr>
            <a:spLocks noGrp="1"/>
          </p:cNvSpPr>
          <p:nvPr>
            <p:ph type="sldNum" sz="quarter" idx="12"/>
          </p:nvPr>
        </p:nvSpPr>
        <p:spPr/>
        <p:txBody>
          <a:bodyPr/>
          <a:lstStyle/>
          <a:p>
            <a:fld id="{0BD159D0-FDDA-4ACF-B155-6BF318D512AF}" type="slidenum">
              <a:rPr lang="en-US" smtClean="0"/>
              <a:t>16</a:t>
            </a:fld>
            <a:endParaRPr lang="en-US"/>
          </a:p>
        </p:txBody>
      </p:sp>
      <p:graphicFrame>
        <p:nvGraphicFramePr>
          <p:cNvPr id="4" name="Chart 3"/>
          <p:cNvGraphicFramePr>
            <a:graphicFrameLocks/>
          </p:cNvGraphicFramePr>
          <p:nvPr>
            <p:extLst>
              <p:ext uri="{D42A27DB-BD31-4B8C-83A1-F6EECF244321}">
                <p14:modId xmlns:p14="http://schemas.microsoft.com/office/powerpoint/2010/main" val="4011522979"/>
              </p:ext>
            </p:extLst>
          </p:nvPr>
        </p:nvGraphicFramePr>
        <p:xfrm>
          <a:off x="488884" y="225337"/>
          <a:ext cx="9174736" cy="613954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88884" y="5420846"/>
            <a:ext cx="11044350" cy="923714"/>
          </a:xfrm>
          <a:prstGeom prst="rect">
            <a:avLst/>
          </a:prstGeom>
          <a:noFill/>
        </p:spPr>
        <p:txBody>
          <a:bodyPr wrap="square" rtlCol="0">
            <a:spAutoFit/>
          </a:bodyPr>
          <a:lstStyle/>
          <a:p>
            <a:pPr algn="just"/>
            <a:r>
              <a:rPr lang="mn-MN" sz="1801" dirty="0">
                <a:latin typeface="Arial" panose="020B0604020202020204" pitchFamily="34" charset="0"/>
                <a:cs typeface="Arial" panose="020B0604020202020204" pitchFamily="34" charset="0"/>
              </a:rPr>
              <a:t>2020 оны 3-р сард </a:t>
            </a:r>
            <a:r>
              <a:rPr lang="en-US" sz="1801" dirty="0">
                <a:latin typeface="Arial" panose="020B0604020202020204" pitchFamily="34" charset="0"/>
                <a:cs typeface="Arial" panose="020B0604020202020204" pitchFamily="34" charset="0"/>
              </a:rPr>
              <a:t>Smart car</a:t>
            </a:r>
            <a:r>
              <a:rPr lang="mn-MN" sz="1801" dirty="0">
                <a:latin typeface="Arial" panose="020B0604020202020204" pitchFamily="34" charset="0"/>
                <a:cs typeface="Arial" panose="020B0604020202020204" pitchFamily="34" charset="0"/>
              </a:rPr>
              <a:t> ухаалаг татварын системд нэгдэж, орон нутгийн замын хураамжийг ухаалаг системээр ногдуулснаар татвар, хураамжаа төлөх боломжийг бүрдүүлсэн нь өмнөх оноос орлого 40,1%-иар өссөн харагдаж </a:t>
            </a:r>
            <a:endParaRPr lang="en-US" sz="180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531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5619A-4927-4BB4-A90C-897AD19685EB}" type="datetime1">
              <a:rPr lang="en-US" smtClean="0"/>
              <a:t>3/29/2021</a:t>
            </a:fld>
            <a:endParaRPr lang="en-US"/>
          </a:p>
        </p:txBody>
      </p:sp>
      <p:sp>
        <p:nvSpPr>
          <p:cNvPr id="3" name="Slide Number Placeholder 2"/>
          <p:cNvSpPr>
            <a:spLocks noGrp="1"/>
          </p:cNvSpPr>
          <p:nvPr>
            <p:ph type="sldNum" sz="quarter" idx="12"/>
          </p:nvPr>
        </p:nvSpPr>
        <p:spPr/>
        <p:txBody>
          <a:bodyPr/>
          <a:lstStyle/>
          <a:p>
            <a:fld id="{0BD159D0-FDDA-4ACF-B155-6BF318D512AF}" type="slidenum">
              <a:rPr lang="en-US" smtClean="0"/>
              <a:t>17</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373474750"/>
              </p:ext>
            </p:extLst>
          </p:nvPr>
        </p:nvGraphicFramePr>
        <p:xfrm>
          <a:off x="872975" y="1317068"/>
          <a:ext cx="5468190" cy="39356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539127482"/>
              </p:ext>
            </p:extLst>
          </p:nvPr>
        </p:nvGraphicFramePr>
        <p:xfrm>
          <a:off x="5317435" y="1480930"/>
          <a:ext cx="6001590" cy="39356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691973" y="455948"/>
            <a:ext cx="6808053" cy="400110"/>
          </a:xfrm>
          <a:prstGeom prst="rect">
            <a:avLst/>
          </a:prstGeom>
          <a:noFill/>
        </p:spPr>
        <p:txBody>
          <a:bodyPr wrap="square" rtlCol="0">
            <a:spAutoFit/>
          </a:bodyPr>
          <a:lstStyle/>
          <a:p>
            <a:pPr algn="ctr"/>
            <a:r>
              <a:rPr lang="mn-MN" sz="2000" b="1" dirty="0">
                <a:solidFill>
                  <a:schemeClr val="tx2">
                    <a:lumMod val="75000"/>
                  </a:schemeClr>
                </a:solidFill>
                <a:latin typeface="Arial" pitchFamily="34" charset="0"/>
                <a:cs typeface="Arial" pitchFamily="34" charset="0"/>
              </a:rPr>
              <a:t>ОРЛОГЫН БҮТЦИЙН ХАРЬЦУУЛАЛТ</a:t>
            </a:r>
            <a:endParaRPr lang="en-US" sz="2000" b="1"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613144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BF6BB-CDFE-4A3C-B16A-242D8C0B9773}"/>
              </a:ext>
            </a:extLst>
          </p:cNvPr>
          <p:cNvSpPr>
            <a:spLocks noGrp="1"/>
          </p:cNvSpPr>
          <p:nvPr>
            <p:ph type="title"/>
          </p:nvPr>
        </p:nvSpPr>
        <p:spPr>
          <a:xfrm>
            <a:off x="493643" y="1076325"/>
            <a:ext cx="10173785" cy="431709"/>
          </a:xfrm>
        </p:spPr>
        <p:txBody>
          <a:bodyPr>
            <a:normAutofit/>
          </a:bodyPr>
          <a:lstStyle/>
          <a:p>
            <a:pPr algn="ctr"/>
            <a:r>
              <a:rPr lang="mn-MN" sz="2000" b="1" dirty="0">
                <a:solidFill>
                  <a:schemeClr val="accent1">
                    <a:lumMod val="75000"/>
                  </a:schemeClr>
                </a:solidFill>
                <a:latin typeface="Arial" panose="020B0604020202020204" pitchFamily="34" charset="0"/>
                <a:cs typeface="Arial" panose="020B0604020202020204" pitchFamily="34" charset="0"/>
              </a:rPr>
              <a:t>ҮНДСЭН ХӨРӨНГИЙН ХӨДЛӨЛ ӨӨРЧЛӨЛТИЙН МЭДЭЭЛЭЛ</a:t>
            </a:r>
            <a:r>
              <a:rPr lang="en-US" sz="2000" b="1" dirty="0">
                <a:solidFill>
                  <a:schemeClr val="accent1">
                    <a:lumMod val="75000"/>
                  </a:schemeClr>
                </a:solidFill>
                <a:latin typeface="Arial" panose="020B0604020202020204" pitchFamily="34" charset="0"/>
                <a:cs typeface="Arial" panose="020B0604020202020204" pitchFamily="34" charset="0"/>
              </a:rPr>
              <a:t> /</a:t>
            </a:r>
            <a:r>
              <a:rPr lang="mn-MN" sz="2000" b="1" dirty="0">
                <a:solidFill>
                  <a:schemeClr val="accent1">
                    <a:lumMod val="75000"/>
                  </a:schemeClr>
                </a:solidFill>
                <a:latin typeface="Arial" panose="020B0604020202020204" pitchFamily="34" charset="0"/>
                <a:cs typeface="Arial" panose="020B0604020202020204" pitchFamily="34" charset="0"/>
              </a:rPr>
              <a:t>маягт-11</a:t>
            </a:r>
            <a:endParaRPr lang="en-US" sz="2000" b="1" dirty="0">
              <a:solidFill>
                <a:schemeClr val="accent1">
                  <a:lumMod val="75000"/>
                </a:schemeClr>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C2F2F37C-7B11-4824-8DC6-00D6705F7F14}"/>
              </a:ext>
            </a:extLst>
          </p:cNvPr>
          <p:cNvSpPr>
            <a:spLocks noGrp="1"/>
          </p:cNvSpPr>
          <p:nvPr>
            <p:ph type="dt" sz="half" idx="10"/>
          </p:nvPr>
        </p:nvSpPr>
        <p:spPr/>
        <p:txBody>
          <a:bodyPr/>
          <a:lstStyle/>
          <a:p>
            <a:fld id="{22DC1642-E810-4C74-9561-4440BA0F2242}" type="datetime1">
              <a:rPr lang="en-US" smtClean="0"/>
              <a:t>3/29/2021</a:t>
            </a:fld>
            <a:endParaRPr lang="en-US"/>
          </a:p>
        </p:txBody>
      </p:sp>
      <p:sp>
        <p:nvSpPr>
          <p:cNvPr id="5" name="Slide Number Placeholder 4">
            <a:extLst>
              <a:ext uri="{FF2B5EF4-FFF2-40B4-BE49-F238E27FC236}">
                <a16:creationId xmlns:a16="http://schemas.microsoft.com/office/drawing/2014/main" id="{764BA0EE-B07C-473B-B9FD-B33EE3133F82}"/>
              </a:ext>
            </a:extLst>
          </p:cNvPr>
          <p:cNvSpPr>
            <a:spLocks noGrp="1"/>
          </p:cNvSpPr>
          <p:nvPr>
            <p:ph type="sldNum" sz="quarter" idx="12"/>
          </p:nvPr>
        </p:nvSpPr>
        <p:spPr/>
        <p:txBody>
          <a:bodyPr/>
          <a:lstStyle/>
          <a:p>
            <a:fld id="{0BD159D0-FDDA-4ACF-B155-6BF318D512AF}" type="slidenum">
              <a:rPr lang="en-US" smtClean="0"/>
              <a:t>18</a:t>
            </a:fld>
            <a:endParaRPr lang="en-US"/>
          </a:p>
        </p:txBody>
      </p:sp>
      <p:graphicFrame>
        <p:nvGraphicFramePr>
          <p:cNvPr id="18" name="Content Placeholder 17">
            <a:extLst>
              <a:ext uri="{FF2B5EF4-FFF2-40B4-BE49-F238E27FC236}">
                <a16:creationId xmlns:a16="http://schemas.microsoft.com/office/drawing/2014/main" id="{9E8EF040-7E77-4C67-9826-95A3CF88A17B}"/>
              </a:ext>
            </a:extLst>
          </p:cNvPr>
          <p:cNvGraphicFramePr>
            <a:graphicFrameLocks noGrp="1"/>
          </p:cNvGraphicFramePr>
          <p:nvPr>
            <p:ph idx="1"/>
            <p:extLst/>
          </p:nvPr>
        </p:nvGraphicFramePr>
        <p:xfrm>
          <a:off x="407505" y="796833"/>
          <a:ext cx="11290852" cy="5924643"/>
        </p:xfrm>
        <a:graphic>
          <a:graphicData uri="http://schemas.openxmlformats.org/drawingml/2006/table">
            <a:tbl>
              <a:tblPr>
                <a:tableStyleId>{5C22544A-7EE6-4342-B048-85BDC9FD1C3A}</a:tableStyleId>
              </a:tblPr>
              <a:tblGrid>
                <a:gridCol w="2329461">
                  <a:extLst>
                    <a:ext uri="{9D8B030D-6E8A-4147-A177-3AD203B41FA5}">
                      <a16:colId xmlns:a16="http://schemas.microsoft.com/office/drawing/2014/main" val="1289002541"/>
                    </a:ext>
                  </a:extLst>
                </a:gridCol>
                <a:gridCol w="190717">
                  <a:extLst>
                    <a:ext uri="{9D8B030D-6E8A-4147-A177-3AD203B41FA5}">
                      <a16:colId xmlns:a16="http://schemas.microsoft.com/office/drawing/2014/main" val="2184795813"/>
                    </a:ext>
                  </a:extLst>
                </a:gridCol>
                <a:gridCol w="290615">
                  <a:extLst>
                    <a:ext uri="{9D8B030D-6E8A-4147-A177-3AD203B41FA5}">
                      <a16:colId xmlns:a16="http://schemas.microsoft.com/office/drawing/2014/main" val="1777523051"/>
                    </a:ext>
                  </a:extLst>
                </a:gridCol>
                <a:gridCol w="136225">
                  <a:extLst>
                    <a:ext uri="{9D8B030D-6E8A-4147-A177-3AD203B41FA5}">
                      <a16:colId xmlns:a16="http://schemas.microsoft.com/office/drawing/2014/main" val="3129010951"/>
                    </a:ext>
                  </a:extLst>
                </a:gridCol>
                <a:gridCol w="129415">
                  <a:extLst>
                    <a:ext uri="{9D8B030D-6E8A-4147-A177-3AD203B41FA5}">
                      <a16:colId xmlns:a16="http://schemas.microsoft.com/office/drawing/2014/main" val="3482221989"/>
                    </a:ext>
                  </a:extLst>
                </a:gridCol>
                <a:gridCol w="129415">
                  <a:extLst>
                    <a:ext uri="{9D8B030D-6E8A-4147-A177-3AD203B41FA5}">
                      <a16:colId xmlns:a16="http://schemas.microsoft.com/office/drawing/2014/main" val="3123650684"/>
                    </a:ext>
                  </a:extLst>
                </a:gridCol>
                <a:gridCol w="129415">
                  <a:extLst>
                    <a:ext uri="{9D8B030D-6E8A-4147-A177-3AD203B41FA5}">
                      <a16:colId xmlns:a16="http://schemas.microsoft.com/office/drawing/2014/main" val="2089216246"/>
                    </a:ext>
                  </a:extLst>
                </a:gridCol>
                <a:gridCol w="129415">
                  <a:extLst>
                    <a:ext uri="{9D8B030D-6E8A-4147-A177-3AD203B41FA5}">
                      <a16:colId xmlns:a16="http://schemas.microsoft.com/office/drawing/2014/main" val="1583434750"/>
                    </a:ext>
                  </a:extLst>
                </a:gridCol>
                <a:gridCol w="145308">
                  <a:extLst>
                    <a:ext uri="{9D8B030D-6E8A-4147-A177-3AD203B41FA5}">
                      <a16:colId xmlns:a16="http://schemas.microsoft.com/office/drawing/2014/main" val="1582307761"/>
                    </a:ext>
                  </a:extLst>
                </a:gridCol>
                <a:gridCol w="363269">
                  <a:extLst>
                    <a:ext uri="{9D8B030D-6E8A-4147-A177-3AD203B41FA5}">
                      <a16:colId xmlns:a16="http://schemas.microsoft.com/office/drawing/2014/main" val="894679767"/>
                    </a:ext>
                  </a:extLst>
                </a:gridCol>
                <a:gridCol w="762865">
                  <a:extLst>
                    <a:ext uri="{9D8B030D-6E8A-4147-A177-3AD203B41FA5}">
                      <a16:colId xmlns:a16="http://schemas.microsoft.com/office/drawing/2014/main" val="1685648130"/>
                    </a:ext>
                  </a:extLst>
                </a:gridCol>
                <a:gridCol w="762865">
                  <a:extLst>
                    <a:ext uri="{9D8B030D-6E8A-4147-A177-3AD203B41FA5}">
                      <a16:colId xmlns:a16="http://schemas.microsoft.com/office/drawing/2014/main" val="952703999"/>
                    </a:ext>
                  </a:extLst>
                </a:gridCol>
                <a:gridCol w="835518">
                  <a:extLst>
                    <a:ext uri="{9D8B030D-6E8A-4147-A177-3AD203B41FA5}">
                      <a16:colId xmlns:a16="http://schemas.microsoft.com/office/drawing/2014/main" val="973513002"/>
                    </a:ext>
                  </a:extLst>
                </a:gridCol>
                <a:gridCol w="837789">
                  <a:extLst>
                    <a:ext uri="{9D8B030D-6E8A-4147-A177-3AD203B41FA5}">
                      <a16:colId xmlns:a16="http://schemas.microsoft.com/office/drawing/2014/main" val="2494545306"/>
                    </a:ext>
                  </a:extLst>
                </a:gridCol>
                <a:gridCol w="590312">
                  <a:extLst>
                    <a:ext uri="{9D8B030D-6E8A-4147-A177-3AD203B41FA5}">
                      <a16:colId xmlns:a16="http://schemas.microsoft.com/office/drawing/2014/main" val="375967661"/>
                    </a:ext>
                  </a:extLst>
                </a:gridCol>
                <a:gridCol w="563066">
                  <a:extLst>
                    <a:ext uri="{9D8B030D-6E8A-4147-A177-3AD203B41FA5}">
                      <a16:colId xmlns:a16="http://schemas.microsoft.com/office/drawing/2014/main" val="1349976582"/>
                    </a:ext>
                  </a:extLst>
                </a:gridCol>
                <a:gridCol w="565338">
                  <a:extLst>
                    <a:ext uri="{9D8B030D-6E8A-4147-A177-3AD203B41FA5}">
                      <a16:colId xmlns:a16="http://schemas.microsoft.com/office/drawing/2014/main" val="1286393329"/>
                    </a:ext>
                  </a:extLst>
                </a:gridCol>
                <a:gridCol w="672047">
                  <a:extLst>
                    <a:ext uri="{9D8B030D-6E8A-4147-A177-3AD203B41FA5}">
                      <a16:colId xmlns:a16="http://schemas.microsoft.com/office/drawing/2014/main" val="1094040447"/>
                    </a:ext>
                  </a:extLst>
                </a:gridCol>
                <a:gridCol w="674318">
                  <a:extLst>
                    <a:ext uri="{9D8B030D-6E8A-4147-A177-3AD203B41FA5}">
                      <a16:colId xmlns:a16="http://schemas.microsoft.com/office/drawing/2014/main" val="865832282"/>
                    </a:ext>
                  </a:extLst>
                </a:gridCol>
                <a:gridCol w="1053479">
                  <a:extLst>
                    <a:ext uri="{9D8B030D-6E8A-4147-A177-3AD203B41FA5}">
                      <a16:colId xmlns:a16="http://schemas.microsoft.com/office/drawing/2014/main" val="3699900541"/>
                    </a:ext>
                  </a:extLst>
                </a:gridCol>
              </a:tblGrid>
              <a:tr h="158318">
                <a:tc>
                  <a:txBody>
                    <a:bodyPr/>
                    <a:lstStyle/>
                    <a:p>
                      <a:pPr algn="l" fontAlgn="ctr"/>
                      <a:r>
                        <a:rPr lang="mn-MN" sz="700" u="none" strike="noStrike">
                          <a:effectLst/>
                        </a:rPr>
                        <a:t>2. Үндсэн хөрөнгийн хөдлөл, өөрчлөлт</a:t>
                      </a:r>
                      <a:endParaRPr lang="mn-MN" sz="700" b="1" i="0" u="none" strike="noStrike">
                        <a:solidFill>
                          <a:srgbClr val="000000"/>
                        </a:solidFill>
                        <a:effectLst/>
                        <a:latin typeface="Arial Mon"/>
                      </a:endParaRPr>
                    </a:p>
                  </a:txBody>
                  <a:tcPr marL="6943" marR="6943" marT="6943" marB="0" anchor="ctr"/>
                </a:tc>
                <a:tc>
                  <a:txBody>
                    <a:bodyPr/>
                    <a:lstStyle/>
                    <a:p>
                      <a:pPr algn="l" fontAlgn="b"/>
                      <a:endParaRPr lang="en-US" sz="700" b="0" i="0" u="none" strike="noStrike">
                        <a:solidFill>
                          <a:srgbClr val="000000"/>
                        </a:solidFill>
                        <a:effectLst/>
                        <a:latin typeface="Arial Mon"/>
                      </a:endParaRPr>
                    </a:p>
                  </a:txBody>
                  <a:tcPr marL="6943" marR="6943" marT="6943" marB="0" anchor="b"/>
                </a:tc>
                <a:tc>
                  <a:txBody>
                    <a:bodyPr/>
                    <a:lstStyle/>
                    <a:p>
                      <a:pPr algn="l" fontAlgn="b"/>
                      <a:endParaRPr lang="en-US" sz="700" b="0" i="0" u="none" strike="noStrike">
                        <a:solidFill>
                          <a:srgbClr val="000000"/>
                        </a:solidFill>
                        <a:effectLst/>
                        <a:latin typeface="Arial Mon"/>
                      </a:endParaRPr>
                    </a:p>
                  </a:txBody>
                  <a:tcPr marL="6943" marR="6943" marT="6943" marB="0" anchor="b"/>
                </a:tc>
                <a:tc>
                  <a:txBody>
                    <a:bodyPr/>
                    <a:lstStyle/>
                    <a:p>
                      <a:pPr algn="l" fontAlgn="b"/>
                      <a:endParaRPr lang="en-US" sz="700" b="0" i="0" u="none" strike="noStrike">
                        <a:solidFill>
                          <a:srgbClr val="000000"/>
                        </a:solidFill>
                        <a:effectLst/>
                        <a:latin typeface="Arial Mon"/>
                      </a:endParaRPr>
                    </a:p>
                  </a:txBody>
                  <a:tcPr marL="6943" marR="6943" marT="6943" marB="0" anchor="b"/>
                </a:tc>
                <a:tc>
                  <a:txBody>
                    <a:bodyPr/>
                    <a:lstStyle/>
                    <a:p>
                      <a:pPr algn="l" fontAlgn="b"/>
                      <a:endParaRPr lang="en-US" sz="700" b="0" i="0" u="none" strike="noStrike">
                        <a:solidFill>
                          <a:srgbClr val="000000"/>
                        </a:solidFill>
                        <a:effectLst/>
                        <a:latin typeface="Arial Mon"/>
                      </a:endParaRPr>
                    </a:p>
                  </a:txBody>
                  <a:tcPr marL="6943" marR="6943" marT="6943" marB="0" anchor="b"/>
                </a:tc>
                <a:tc>
                  <a:txBody>
                    <a:bodyPr/>
                    <a:lstStyle/>
                    <a:p>
                      <a:pPr algn="l" fontAlgn="b"/>
                      <a:endParaRPr lang="en-US" sz="700" b="0" i="0" u="none" strike="noStrike">
                        <a:solidFill>
                          <a:srgbClr val="000000"/>
                        </a:solidFill>
                        <a:effectLst/>
                        <a:latin typeface="Arial Mon"/>
                      </a:endParaRPr>
                    </a:p>
                  </a:txBody>
                  <a:tcPr marL="6943" marR="6943" marT="6943" marB="0" anchor="b"/>
                </a:tc>
                <a:tc>
                  <a:txBody>
                    <a:bodyPr/>
                    <a:lstStyle/>
                    <a:p>
                      <a:pPr algn="l" fontAlgn="b"/>
                      <a:endParaRPr lang="en-US" sz="700" b="0" i="0" u="none" strike="noStrike">
                        <a:solidFill>
                          <a:srgbClr val="000000"/>
                        </a:solidFill>
                        <a:effectLst/>
                        <a:latin typeface="Arial Mon"/>
                      </a:endParaRPr>
                    </a:p>
                  </a:txBody>
                  <a:tcPr marL="6943" marR="6943" marT="6943" marB="0" anchor="b"/>
                </a:tc>
                <a:tc>
                  <a:txBody>
                    <a:bodyPr/>
                    <a:lstStyle/>
                    <a:p>
                      <a:pPr algn="l" fontAlgn="b"/>
                      <a:endParaRPr lang="en-US" sz="700" b="0" i="0" u="none" strike="noStrike">
                        <a:solidFill>
                          <a:srgbClr val="000000"/>
                        </a:solidFill>
                        <a:effectLst/>
                        <a:latin typeface="Arial Mon"/>
                      </a:endParaRPr>
                    </a:p>
                  </a:txBody>
                  <a:tcPr marL="6943" marR="6943" marT="6943" marB="0" anchor="b"/>
                </a:tc>
                <a:tc>
                  <a:txBody>
                    <a:bodyPr/>
                    <a:lstStyle/>
                    <a:p>
                      <a:pPr algn="l" fontAlgn="b"/>
                      <a:endParaRPr lang="en-US" sz="700" b="0" i="0" u="none" strike="noStrike">
                        <a:solidFill>
                          <a:srgbClr val="000000"/>
                        </a:solidFill>
                        <a:effectLst/>
                        <a:latin typeface="Arial Mon"/>
                      </a:endParaRPr>
                    </a:p>
                  </a:txBody>
                  <a:tcPr marL="6943" marR="6943" marT="6943" marB="0" anchor="b"/>
                </a:tc>
                <a:tc>
                  <a:txBody>
                    <a:bodyPr/>
                    <a:lstStyle/>
                    <a:p>
                      <a:pPr algn="l" fontAlgn="b"/>
                      <a:endParaRPr lang="en-US" sz="700" b="0" i="0" u="none" strike="noStrike">
                        <a:solidFill>
                          <a:srgbClr val="000000"/>
                        </a:solidFill>
                        <a:effectLst/>
                        <a:latin typeface="Arial Mon"/>
                      </a:endParaRPr>
                    </a:p>
                  </a:txBody>
                  <a:tcPr marL="6943" marR="6943" marT="6943" marB="0" anchor="b"/>
                </a:tc>
                <a:tc>
                  <a:txBody>
                    <a:bodyPr/>
                    <a:lstStyle/>
                    <a:p>
                      <a:pPr algn="l" fontAlgn="b"/>
                      <a:endParaRPr lang="en-US" sz="700" b="0" i="0" u="none" strike="noStrike">
                        <a:solidFill>
                          <a:srgbClr val="000000"/>
                        </a:solidFill>
                        <a:effectLst/>
                        <a:latin typeface="Arial Mon"/>
                      </a:endParaRPr>
                    </a:p>
                  </a:txBody>
                  <a:tcPr marL="6943" marR="6943" marT="6943" marB="0" anchor="b"/>
                </a:tc>
                <a:tc>
                  <a:txBody>
                    <a:bodyPr/>
                    <a:lstStyle/>
                    <a:p>
                      <a:pPr algn="l" fontAlgn="b"/>
                      <a:endParaRPr lang="en-US" sz="700" b="0" i="0" u="none" strike="noStrike">
                        <a:solidFill>
                          <a:srgbClr val="000000"/>
                        </a:solidFill>
                        <a:effectLst/>
                        <a:latin typeface="Arial Mon"/>
                      </a:endParaRPr>
                    </a:p>
                  </a:txBody>
                  <a:tcPr marL="6943" marR="6943" marT="6943" marB="0" anchor="b"/>
                </a:tc>
                <a:tc>
                  <a:txBody>
                    <a:bodyPr/>
                    <a:lstStyle/>
                    <a:p>
                      <a:pPr algn="l" fontAlgn="b"/>
                      <a:endParaRPr lang="en-US" sz="700" b="0" i="0" u="none" strike="noStrike">
                        <a:solidFill>
                          <a:srgbClr val="000000"/>
                        </a:solidFill>
                        <a:effectLst/>
                        <a:latin typeface="Arial Mon"/>
                      </a:endParaRPr>
                    </a:p>
                  </a:txBody>
                  <a:tcPr marL="6943" marR="6943" marT="6943" marB="0" anchor="b"/>
                </a:tc>
                <a:tc>
                  <a:txBody>
                    <a:bodyPr/>
                    <a:lstStyle/>
                    <a:p>
                      <a:pPr algn="l" fontAlgn="b"/>
                      <a:endParaRPr lang="en-US" sz="700" b="0" i="0" u="none" strike="noStrike">
                        <a:solidFill>
                          <a:srgbClr val="000000"/>
                        </a:solidFill>
                        <a:effectLst/>
                        <a:latin typeface="Arial Mon"/>
                      </a:endParaRPr>
                    </a:p>
                  </a:txBody>
                  <a:tcPr marL="6943" marR="6943" marT="6943" marB="0" anchor="b"/>
                </a:tc>
                <a:tc>
                  <a:txBody>
                    <a:bodyPr/>
                    <a:lstStyle/>
                    <a:p>
                      <a:pPr algn="l" fontAlgn="b"/>
                      <a:endParaRPr lang="en-US" sz="700" b="0" i="0" u="none" strike="noStrike">
                        <a:solidFill>
                          <a:srgbClr val="000000"/>
                        </a:solidFill>
                        <a:effectLst/>
                        <a:latin typeface="Arial Mon"/>
                      </a:endParaRPr>
                    </a:p>
                  </a:txBody>
                  <a:tcPr marL="6943" marR="6943" marT="6943" marB="0" anchor="b"/>
                </a:tc>
                <a:tc>
                  <a:txBody>
                    <a:bodyPr/>
                    <a:lstStyle/>
                    <a:p>
                      <a:pPr algn="l" fontAlgn="b"/>
                      <a:endParaRPr lang="en-US" sz="700" b="0" i="0" u="none" strike="noStrike">
                        <a:solidFill>
                          <a:srgbClr val="000000"/>
                        </a:solidFill>
                        <a:effectLst/>
                        <a:latin typeface="Arial Mon"/>
                      </a:endParaRPr>
                    </a:p>
                  </a:txBody>
                  <a:tcPr marL="6943" marR="6943" marT="6943" marB="0" anchor="b"/>
                </a:tc>
                <a:tc>
                  <a:txBody>
                    <a:bodyPr/>
                    <a:lstStyle/>
                    <a:p>
                      <a:pPr algn="l" fontAlgn="b"/>
                      <a:endParaRPr lang="en-US" sz="700" b="0" i="0" u="none" strike="noStrike">
                        <a:solidFill>
                          <a:srgbClr val="000000"/>
                        </a:solidFill>
                        <a:effectLst/>
                        <a:latin typeface="Arial Mon"/>
                      </a:endParaRPr>
                    </a:p>
                  </a:txBody>
                  <a:tcPr marL="6943" marR="6943" marT="6943" marB="0" anchor="b"/>
                </a:tc>
                <a:tc>
                  <a:txBody>
                    <a:bodyPr/>
                    <a:lstStyle/>
                    <a:p>
                      <a:pPr algn="l" fontAlgn="b"/>
                      <a:endParaRPr lang="en-US" sz="700" b="0" i="0" u="none" strike="noStrike">
                        <a:solidFill>
                          <a:srgbClr val="000000"/>
                        </a:solidFill>
                        <a:effectLst/>
                        <a:latin typeface="Arial Mon"/>
                      </a:endParaRPr>
                    </a:p>
                  </a:txBody>
                  <a:tcPr marL="6943" marR="6943" marT="6943" marB="0" anchor="b"/>
                </a:tc>
                <a:tc>
                  <a:txBody>
                    <a:bodyPr/>
                    <a:lstStyle/>
                    <a:p>
                      <a:pPr algn="l" fontAlgn="ctr"/>
                      <a:r>
                        <a:rPr lang="mn-MN" sz="700" u="none" strike="noStrike">
                          <a:effectLst/>
                        </a:rPr>
                        <a:t>/төгрөгөөр/</a:t>
                      </a:r>
                      <a:endParaRPr lang="mn-MN" sz="700" b="0" i="0" u="none" strike="noStrike">
                        <a:solidFill>
                          <a:srgbClr val="000000"/>
                        </a:solidFill>
                        <a:effectLst/>
                        <a:latin typeface="Arial Mon"/>
                      </a:endParaRPr>
                    </a:p>
                  </a:txBody>
                  <a:tcPr marL="6943" marR="6943" marT="6943" marB="0" anchor="ctr"/>
                </a:tc>
                <a:tc>
                  <a:txBody>
                    <a:bodyPr/>
                    <a:lstStyle/>
                    <a:p>
                      <a:pPr algn="l" fontAlgn="b"/>
                      <a:endParaRPr lang="en-US" sz="700" b="0" i="0" u="none" strike="noStrike">
                        <a:solidFill>
                          <a:srgbClr val="000000"/>
                        </a:solidFill>
                        <a:effectLst/>
                        <a:latin typeface="Arial Mon"/>
                      </a:endParaRPr>
                    </a:p>
                  </a:txBody>
                  <a:tcPr marL="6943" marR="6943" marT="6943" marB="0" anchor="b"/>
                </a:tc>
                <a:extLst>
                  <a:ext uri="{0D108BD9-81ED-4DB2-BD59-A6C34878D82A}">
                    <a16:rowId xmlns:a16="http://schemas.microsoft.com/office/drawing/2014/main" val="3675170840"/>
                  </a:ext>
                </a:extLst>
              </a:tr>
              <a:tr h="306962">
                <a:tc rowSpan="2">
                  <a:txBody>
                    <a:bodyPr/>
                    <a:lstStyle/>
                    <a:p>
                      <a:pPr algn="ctr" fontAlgn="ctr"/>
                      <a:r>
                        <a:rPr lang="mn-MN" sz="700" u="none" strike="noStrike">
                          <a:effectLst/>
                        </a:rPr>
                        <a:t>Хөрөнгийн нэр</a:t>
                      </a:r>
                      <a:endParaRPr lang="mn-MN" sz="700" b="1" i="0" u="none" strike="noStrike">
                        <a:solidFill>
                          <a:srgbClr val="000000"/>
                        </a:solidFill>
                        <a:effectLst/>
                        <a:latin typeface="Arial Mon"/>
                      </a:endParaRPr>
                    </a:p>
                  </a:txBody>
                  <a:tcPr marL="6943" marR="6943" marT="6943" marB="0" anchor="ctr"/>
                </a:tc>
                <a:tc rowSpan="2" gridSpan="2">
                  <a:txBody>
                    <a:bodyPr/>
                    <a:lstStyle/>
                    <a:p>
                      <a:pPr algn="ctr" fontAlgn="ctr"/>
                      <a:r>
                        <a:rPr lang="mn-MN" sz="700" u="none" strike="noStrike">
                          <a:effectLst/>
                        </a:rPr>
                        <a:t>Хөрөнгийн төрлийн код</a:t>
                      </a:r>
                      <a:endParaRPr lang="mn-MN" sz="700" b="1" i="0" u="none" strike="noStrike">
                        <a:solidFill>
                          <a:srgbClr val="000000"/>
                        </a:solidFill>
                        <a:effectLst/>
                        <a:latin typeface="Arial Mon"/>
                      </a:endParaRPr>
                    </a:p>
                  </a:txBody>
                  <a:tcPr marL="6943" marR="6943" marT="6943" marB="0" anchor="ctr"/>
                </a:tc>
                <a:tc rowSpan="2" hMerge="1">
                  <a:txBody>
                    <a:bodyPr/>
                    <a:lstStyle/>
                    <a:p>
                      <a:endParaRPr lang="en-US"/>
                    </a:p>
                  </a:txBody>
                  <a:tcPr/>
                </a:tc>
                <a:tc rowSpan="2" gridSpan="6">
                  <a:txBody>
                    <a:bodyPr/>
                    <a:lstStyle/>
                    <a:p>
                      <a:pPr algn="ctr" fontAlgn="ctr"/>
                      <a:r>
                        <a:rPr lang="mn-MN" sz="700" u="none" strike="noStrike">
                          <a:effectLst/>
                        </a:rPr>
                        <a:t>Байгууллагын хөрөнгийн бүртгэлийн дугаар</a:t>
                      </a:r>
                      <a:endParaRPr lang="mn-MN" sz="700" b="1" i="0" u="none" strike="noStrike">
                        <a:solidFill>
                          <a:srgbClr val="000000"/>
                        </a:solidFill>
                        <a:effectLst/>
                        <a:latin typeface="Arial Mon"/>
                      </a:endParaRPr>
                    </a:p>
                  </a:txBody>
                  <a:tcPr marL="6943" marR="6943" marT="6943"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a:txBody>
                    <a:bodyPr/>
                    <a:lstStyle/>
                    <a:p>
                      <a:pPr algn="ctr" fontAlgn="ctr"/>
                      <a:r>
                        <a:rPr lang="mn-MN" sz="700" u="none" strike="noStrike">
                          <a:effectLst/>
                        </a:rPr>
                        <a:t>тоо шир хэг</a:t>
                      </a:r>
                      <a:endParaRPr lang="mn-MN" sz="700" b="1" i="0" u="none" strike="noStrike">
                        <a:solidFill>
                          <a:srgbClr val="000000"/>
                        </a:solidFill>
                        <a:effectLst/>
                        <a:latin typeface="Arial Mon"/>
                      </a:endParaRPr>
                    </a:p>
                  </a:txBody>
                  <a:tcPr marL="6943" marR="6943" marT="6943" marB="0" anchor="ctr"/>
                </a:tc>
                <a:tc gridSpan="6">
                  <a:txBody>
                    <a:bodyPr/>
                    <a:lstStyle/>
                    <a:p>
                      <a:pPr algn="ctr" fontAlgn="ctr"/>
                      <a:r>
                        <a:rPr lang="mn-MN" sz="700" u="none" strike="noStrike">
                          <a:effectLst/>
                        </a:rPr>
                        <a:t>Нэмэгдсэн /төг/</a:t>
                      </a:r>
                      <a:endParaRPr lang="mn-MN" sz="700" b="1" i="0" u="none" strike="noStrike">
                        <a:solidFill>
                          <a:srgbClr val="000000"/>
                        </a:solidFill>
                        <a:effectLst/>
                        <a:latin typeface="Arial Mon"/>
                      </a:endParaRPr>
                    </a:p>
                  </a:txBody>
                  <a:tcPr marL="6943" marR="6943" marT="69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mn-MN" sz="700" u="none" strike="noStrike">
                          <a:effectLst/>
                        </a:rPr>
                        <a:t>Хөрөнгийн хөдөлгөөн хийхийг зөвшөөрсөн </a:t>
                      </a:r>
                      <a:endParaRPr lang="mn-MN" sz="700" b="1" i="0" u="none" strike="noStrike">
                        <a:solidFill>
                          <a:srgbClr val="000000"/>
                        </a:solidFill>
                        <a:effectLst/>
                        <a:latin typeface="Arial Mon"/>
                      </a:endParaRPr>
                    </a:p>
                  </a:txBody>
                  <a:tcPr marL="6943" marR="6943" marT="6943" marB="0" anchor="ctr"/>
                </a:tc>
                <a:tc hMerge="1">
                  <a:txBody>
                    <a:bodyPr/>
                    <a:lstStyle/>
                    <a:p>
                      <a:endParaRPr lang="en-US"/>
                    </a:p>
                  </a:txBody>
                  <a:tcPr/>
                </a:tc>
                <a:tc hMerge="1">
                  <a:txBody>
                    <a:bodyPr/>
                    <a:lstStyle/>
                    <a:p>
                      <a:endParaRPr lang="en-US"/>
                    </a:p>
                  </a:txBody>
                  <a:tcPr/>
                </a:tc>
                <a:tc rowSpan="2">
                  <a:txBody>
                    <a:bodyPr/>
                    <a:lstStyle/>
                    <a:p>
                      <a:pPr algn="ctr" fontAlgn="ctr"/>
                      <a:r>
                        <a:rPr lang="mn-MN" sz="700" u="none" strike="noStrike">
                          <a:effectLst/>
                        </a:rPr>
                        <a:t>Хөрөнгийн санхүүжил-тийн  эх үүсвэрийн төрөл</a:t>
                      </a:r>
                      <a:endParaRPr lang="mn-MN" sz="700" b="1"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2032095209"/>
                  </a:ext>
                </a:extLst>
              </a:tr>
              <a:tr h="77387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fontAlgn="ctr"/>
                      <a:r>
                        <a:rPr lang="mn-MN" sz="700" u="none" strike="noStrike">
                          <a:effectLst/>
                        </a:rPr>
                        <a:t>шинээр авсан</a:t>
                      </a:r>
                      <a:endParaRPr lang="mn-MN" sz="700" b="1"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их засвар /капиталж-сан/</a:t>
                      </a:r>
                      <a:endParaRPr lang="mn-MN" sz="700" b="1"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балансаас шилжүүлж авсан</a:t>
                      </a:r>
                      <a:endParaRPr lang="mn-MN" sz="700" b="1"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бусад(УИХ, ЗГ эрх бүхий байгууллагын шийдвэрээр)</a:t>
                      </a:r>
                      <a:endParaRPr lang="mn-MN" sz="700" b="1"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дотоод гүйлгээ буюу данс хооронд шилжсэн </a:t>
                      </a:r>
                      <a:endParaRPr lang="mn-MN" sz="700" b="1"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залруулга  /дахин үнэлгээний өсөлт</a:t>
                      </a:r>
                      <a:endParaRPr lang="mn-MN" sz="700" b="1"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шийдвэр гаргасан эрх бүхий байгууллагын нэр</a:t>
                      </a:r>
                      <a:endParaRPr lang="mn-MN" sz="700" b="1"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шийдвэр-ийн хэлбэр</a:t>
                      </a:r>
                      <a:endParaRPr lang="mn-MN" sz="700" b="1"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шийдвэрийн огноо дугаар</a:t>
                      </a:r>
                      <a:endParaRPr lang="mn-MN" sz="700" b="1" i="0" u="none" strike="noStrike">
                        <a:solidFill>
                          <a:srgbClr val="000000"/>
                        </a:solidFill>
                        <a:effectLst/>
                        <a:latin typeface="Arial Mon"/>
                      </a:endParaRPr>
                    </a:p>
                  </a:txBody>
                  <a:tcPr marL="6943" marR="6943" marT="6943" marB="0" anchor="ctr"/>
                </a:tc>
                <a:tc vMerge="1">
                  <a:txBody>
                    <a:bodyPr/>
                    <a:lstStyle/>
                    <a:p>
                      <a:endParaRPr lang="en-US"/>
                    </a:p>
                  </a:txBody>
                  <a:tcPr/>
                </a:tc>
                <a:extLst>
                  <a:ext uri="{0D108BD9-81ED-4DB2-BD59-A6C34878D82A}">
                    <a16:rowId xmlns:a16="http://schemas.microsoft.com/office/drawing/2014/main" val="3012016497"/>
                  </a:ext>
                </a:extLst>
              </a:tr>
              <a:tr h="158318">
                <a:tc>
                  <a:txBody>
                    <a:bodyPr/>
                    <a:lstStyle/>
                    <a:p>
                      <a:pPr algn="ctr" fontAlgn="ctr"/>
                      <a:r>
                        <a:rPr lang="mn-MN" sz="700" u="none" strike="noStrike">
                          <a:effectLst/>
                        </a:rPr>
                        <a:t>А</a:t>
                      </a:r>
                      <a:endParaRPr lang="mn-MN" sz="700" b="0" i="0" u="none" strike="noStrike">
                        <a:solidFill>
                          <a:srgbClr val="000000"/>
                        </a:solidFill>
                        <a:effectLst/>
                        <a:latin typeface="Arial Mon"/>
                      </a:endParaRPr>
                    </a:p>
                  </a:txBody>
                  <a:tcPr marL="6943" marR="6943" marT="6943" marB="0" anchor="ctr"/>
                </a:tc>
                <a:tc gridSpan="2">
                  <a:txBody>
                    <a:bodyPr/>
                    <a:lstStyle/>
                    <a:p>
                      <a:pPr algn="ctr" fontAlgn="ctr"/>
                      <a:r>
                        <a:rPr lang="mn-MN" sz="700" u="none" strike="noStrike">
                          <a:effectLst/>
                        </a:rPr>
                        <a:t>Б</a:t>
                      </a:r>
                      <a:endParaRPr lang="mn-MN" sz="700" b="0" i="0" u="none" strike="noStrike">
                        <a:solidFill>
                          <a:srgbClr val="000000"/>
                        </a:solidFill>
                        <a:effectLst/>
                        <a:latin typeface="Arial Mon"/>
                      </a:endParaRPr>
                    </a:p>
                  </a:txBody>
                  <a:tcPr marL="6943" marR="6943" marT="6943" marB="0" anchor="ctr"/>
                </a:tc>
                <a:tc hMerge="1">
                  <a:txBody>
                    <a:bodyPr/>
                    <a:lstStyle/>
                    <a:p>
                      <a:endParaRPr lang="en-US"/>
                    </a:p>
                  </a:txBody>
                  <a:tcPr/>
                </a:tc>
                <a:tc gridSpan="6">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u="none" strike="noStrike">
                          <a:effectLst/>
                        </a:rPr>
                        <a:t>2</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3</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5</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6</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7</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8</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9</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12</a:t>
                      </a:r>
                      <a:endParaRPr lang="en-US"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1621265776"/>
                  </a:ext>
                </a:extLst>
              </a:tr>
              <a:tr h="348244">
                <a:tc>
                  <a:txBody>
                    <a:bodyPr/>
                    <a:lstStyle/>
                    <a:p>
                      <a:pPr algn="l" fontAlgn="ctr"/>
                      <a:r>
                        <a:rPr lang="ru-RU" sz="700" u="none" strike="noStrike">
                          <a:effectLst/>
                        </a:rPr>
                        <a:t>Дархан сум 13р баг Альфа таун хотхоны зам засвар</a:t>
                      </a:r>
                      <a:endParaRPr lang="ru-RU" sz="700" b="0" i="0" u="none" strike="noStrike">
                        <a:solidFill>
                          <a:srgbClr val="000000"/>
                        </a:solidFill>
                        <a:effectLst/>
                        <a:latin typeface="Arial Mon"/>
                      </a:endParaRPr>
                    </a:p>
                  </a:txBody>
                  <a:tcPr marL="6943" marR="6943" marT="6943" marB="0" anchor="ctr"/>
                </a:tc>
                <a:tc gridSpan="2">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gridSpan="6">
                  <a:txBody>
                    <a:bodyPr/>
                    <a:lstStyle/>
                    <a:p>
                      <a:pPr algn="ctr" fontAlgn="ctr"/>
                      <a:r>
                        <a:rPr lang="en-US" sz="700" u="none" strike="noStrike">
                          <a:effectLst/>
                        </a:rPr>
                        <a:t>276</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239,812,257.00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2020-12-07/94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4007162844"/>
                  </a:ext>
                </a:extLst>
              </a:tr>
              <a:tr h="328898">
                <a:tc>
                  <a:txBody>
                    <a:bodyPr/>
                    <a:lstStyle/>
                    <a:p>
                      <a:pPr algn="l" fontAlgn="ctr"/>
                      <a:r>
                        <a:rPr lang="mn-MN" sz="700" u="none" strike="noStrike">
                          <a:effectLst/>
                        </a:rPr>
                        <a:t>Стадионоос-Уулвар хүртлэх авто замын давхар хучилт 3-р баг</a:t>
                      </a:r>
                      <a:endParaRPr lang="mn-MN" sz="700" b="0" i="0" u="none" strike="noStrike">
                        <a:solidFill>
                          <a:srgbClr val="000000"/>
                        </a:solidFill>
                        <a:effectLst/>
                        <a:latin typeface="Arial Mon"/>
                      </a:endParaRPr>
                    </a:p>
                  </a:txBody>
                  <a:tcPr marL="6943" marR="6943" marT="6943" marB="0" anchor="ctr"/>
                </a:tc>
                <a:tc gridSpan="2">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gridSpan="6">
                  <a:txBody>
                    <a:bodyPr/>
                    <a:lstStyle/>
                    <a:p>
                      <a:pPr algn="ctr" fontAlgn="ctr"/>
                      <a:r>
                        <a:rPr lang="en-US" sz="700" u="none" strike="noStrike">
                          <a:effectLst/>
                        </a:rPr>
                        <a:t>307</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116,846,745.00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2020-12-07/94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810673685"/>
                  </a:ext>
                </a:extLst>
              </a:tr>
              <a:tr h="348244">
                <a:tc>
                  <a:txBody>
                    <a:bodyPr/>
                    <a:lstStyle/>
                    <a:p>
                      <a:pPr algn="l" fontAlgn="ctr"/>
                      <a:r>
                        <a:rPr lang="ru-RU" sz="700" u="none" strike="noStrike">
                          <a:effectLst/>
                        </a:rPr>
                        <a:t>Дархан сум 4р баг 11, 13, 14, 34-р баг</a:t>
                      </a:r>
                      <a:endParaRPr lang="ru-RU" sz="700" b="0" i="0" u="none" strike="noStrike">
                        <a:solidFill>
                          <a:srgbClr val="000000"/>
                        </a:solidFill>
                        <a:effectLst/>
                        <a:latin typeface="Arial Mon"/>
                      </a:endParaRPr>
                    </a:p>
                  </a:txBody>
                  <a:tcPr marL="6943" marR="6943" marT="6943" marB="0" anchor="ctr"/>
                </a:tc>
                <a:tc gridSpan="2">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gridSpan="6">
                  <a:txBody>
                    <a:bodyPr/>
                    <a:lstStyle/>
                    <a:p>
                      <a:pPr algn="ctr" fontAlgn="ctr"/>
                      <a:r>
                        <a:rPr lang="en-US" sz="700" u="none" strike="noStrike">
                          <a:effectLst/>
                        </a:rPr>
                        <a:t>278</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175,882,632.00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2020-12-07/94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2915484267"/>
                  </a:ext>
                </a:extLst>
              </a:tr>
              <a:tr h="348244">
                <a:tc>
                  <a:txBody>
                    <a:bodyPr/>
                    <a:lstStyle/>
                    <a:p>
                      <a:pPr algn="l" fontAlgn="ctr"/>
                      <a:r>
                        <a:rPr lang="mn-MN" sz="700" u="none" strike="noStrike">
                          <a:effectLst/>
                        </a:rPr>
                        <a:t>Дархан сум 14 баг</a:t>
                      </a:r>
                      <a:endParaRPr lang="mn-MN" sz="700" b="0" i="0" u="none" strike="noStrike">
                        <a:solidFill>
                          <a:srgbClr val="000000"/>
                        </a:solidFill>
                        <a:effectLst/>
                        <a:latin typeface="Arial Mon"/>
                      </a:endParaRPr>
                    </a:p>
                  </a:txBody>
                  <a:tcPr marL="6943" marR="6943" marT="6943" marB="0" anchor="ctr"/>
                </a:tc>
                <a:tc gridSpan="2">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gridSpan="6">
                  <a:txBody>
                    <a:bodyPr/>
                    <a:lstStyle/>
                    <a:p>
                      <a:pPr algn="ctr" fontAlgn="ctr"/>
                      <a:r>
                        <a:rPr lang="en-US" sz="700" u="none" strike="noStrike">
                          <a:effectLst/>
                        </a:rPr>
                        <a:t>279</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369,500,000.00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2020-12-07/94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3867358879"/>
                  </a:ext>
                </a:extLst>
              </a:tr>
              <a:tr h="367591">
                <a:tc>
                  <a:txBody>
                    <a:bodyPr/>
                    <a:lstStyle/>
                    <a:p>
                      <a:pPr algn="l" fontAlgn="ctr"/>
                      <a:r>
                        <a:rPr lang="ru-RU" sz="700" u="none" strike="noStrike">
                          <a:effectLst/>
                        </a:rPr>
                        <a:t>Сайжруулсан шороон зам засвар /Дархан сум 1,2,8 дугаар баг</a:t>
                      </a:r>
                      <a:endParaRPr lang="ru-RU" sz="700" b="0" i="0" u="none" strike="noStrike">
                        <a:solidFill>
                          <a:srgbClr val="000000"/>
                        </a:solidFill>
                        <a:effectLst/>
                        <a:latin typeface="Arial Mon"/>
                      </a:endParaRPr>
                    </a:p>
                  </a:txBody>
                  <a:tcPr marL="6943" marR="6943" marT="6943" marB="0" anchor="ctr"/>
                </a:tc>
                <a:tc gridSpan="2">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gridSpan="6">
                  <a:txBody>
                    <a:bodyPr/>
                    <a:lstStyle/>
                    <a:p>
                      <a:pPr algn="ctr" fontAlgn="ctr"/>
                      <a:r>
                        <a:rPr lang="en-US" sz="700" u="none" strike="noStrike">
                          <a:effectLst/>
                        </a:rPr>
                        <a:t>280</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78,477,643.00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2021-01-15/04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2204113766"/>
                  </a:ext>
                </a:extLst>
              </a:tr>
              <a:tr h="338570">
                <a:tc>
                  <a:txBody>
                    <a:bodyPr/>
                    <a:lstStyle/>
                    <a:p>
                      <a:pPr algn="l" fontAlgn="ctr"/>
                      <a:r>
                        <a:rPr lang="ru-RU" sz="700" u="none" strike="noStrike">
                          <a:effectLst/>
                        </a:rPr>
                        <a:t>Хороолол доторх авто замын засвар /дархан сум 10-р баг 1А,1Б,1В байр</a:t>
                      </a:r>
                      <a:endParaRPr lang="ru-RU" sz="700" b="0" i="0" u="none" strike="noStrike">
                        <a:solidFill>
                          <a:srgbClr val="000000"/>
                        </a:solidFill>
                        <a:effectLst/>
                        <a:latin typeface="Arial Mon"/>
                      </a:endParaRPr>
                    </a:p>
                  </a:txBody>
                  <a:tcPr marL="6943" marR="6943" marT="6943" marB="0" anchor="ctr"/>
                </a:tc>
                <a:tc gridSpan="2">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gridSpan="6">
                  <a:txBody>
                    <a:bodyPr/>
                    <a:lstStyle/>
                    <a:p>
                      <a:pPr algn="ctr" fontAlgn="ctr"/>
                      <a:r>
                        <a:rPr lang="en-US" sz="700" u="none" strike="noStrike">
                          <a:effectLst/>
                        </a:rPr>
                        <a:t>287</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537,254,197.00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2021-01-15/04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1016945041"/>
                  </a:ext>
                </a:extLst>
              </a:tr>
              <a:tr h="444978">
                <a:tc>
                  <a:txBody>
                    <a:bodyPr/>
                    <a:lstStyle/>
                    <a:p>
                      <a:pPr algn="l" fontAlgn="ctr"/>
                      <a:r>
                        <a:rPr lang="mn-MN" sz="700" u="none" strike="noStrike">
                          <a:effectLst/>
                        </a:rPr>
                        <a:t>Аюулгүй орчин нийтийн тээврийн хэрэгслийн буудлын тохижилт /дархан сум 6-р баг/</a:t>
                      </a:r>
                      <a:endParaRPr lang="mn-MN" sz="700" b="0" i="0" u="none" strike="noStrike">
                        <a:solidFill>
                          <a:srgbClr val="000000"/>
                        </a:solidFill>
                        <a:effectLst/>
                        <a:latin typeface="Arial Mon"/>
                      </a:endParaRPr>
                    </a:p>
                  </a:txBody>
                  <a:tcPr marL="6943" marR="6943" marT="6943" marB="0" anchor="ctr"/>
                </a:tc>
                <a:tc gridSpan="2">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gridSpan="6">
                  <a:txBody>
                    <a:bodyPr/>
                    <a:lstStyle/>
                    <a:p>
                      <a:pPr algn="ctr" fontAlgn="ctr"/>
                      <a:r>
                        <a:rPr lang="en-US" sz="700" u="none" strike="noStrike">
                          <a:effectLst/>
                        </a:rPr>
                        <a:t>289</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10,000,000.00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2021-01-15/04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2658998687"/>
                  </a:ext>
                </a:extLst>
              </a:tr>
              <a:tr h="377264">
                <a:tc>
                  <a:txBody>
                    <a:bodyPr/>
                    <a:lstStyle/>
                    <a:p>
                      <a:pPr algn="l" fontAlgn="ctr"/>
                      <a:r>
                        <a:rPr lang="mn-MN" sz="700" u="none" strike="noStrike">
                          <a:effectLst/>
                        </a:rPr>
                        <a:t>Автомашины зогсоол </a:t>
                      </a:r>
                      <a:endParaRPr lang="mn-MN" sz="700" b="0" i="0" u="none" strike="noStrike">
                        <a:solidFill>
                          <a:srgbClr val="000000"/>
                        </a:solidFill>
                        <a:effectLst/>
                        <a:latin typeface="Arial Mon"/>
                      </a:endParaRPr>
                    </a:p>
                  </a:txBody>
                  <a:tcPr marL="6943" marR="6943" marT="6943" marB="0" anchor="ctr"/>
                </a:tc>
                <a:tc gridSpan="2">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gridSpan="6">
                  <a:txBody>
                    <a:bodyPr/>
                    <a:lstStyle/>
                    <a:p>
                      <a:pPr algn="ctr" fontAlgn="ctr"/>
                      <a:r>
                        <a:rPr lang="en-US" sz="700" u="none" strike="noStrike">
                          <a:effectLst/>
                        </a:rPr>
                        <a:t>290</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19,606,124.00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2021-01-15/04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2763792988"/>
                  </a:ext>
                </a:extLst>
              </a:tr>
              <a:tr h="406285">
                <a:tc>
                  <a:txBody>
                    <a:bodyPr/>
                    <a:lstStyle/>
                    <a:p>
                      <a:pPr algn="l" fontAlgn="ctr"/>
                      <a:r>
                        <a:rPr lang="ru-RU" sz="700" u="none" strike="noStrike">
                          <a:effectLst/>
                        </a:rPr>
                        <a:t>Орон сууцны хороолол доторх авто замын засвар /дархан сум өргөө баг, 1А байр/</a:t>
                      </a:r>
                      <a:endParaRPr lang="ru-RU" sz="700" b="0" i="0" u="none" strike="noStrike">
                        <a:solidFill>
                          <a:srgbClr val="000000"/>
                        </a:solidFill>
                        <a:effectLst/>
                        <a:latin typeface="Arial Mon"/>
                      </a:endParaRPr>
                    </a:p>
                  </a:txBody>
                  <a:tcPr marL="6943" marR="6943" marT="6943" marB="0" anchor="ctr"/>
                </a:tc>
                <a:tc gridSpan="2">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gridSpan="6">
                  <a:txBody>
                    <a:bodyPr/>
                    <a:lstStyle/>
                    <a:p>
                      <a:pPr algn="ctr" fontAlgn="ctr"/>
                      <a:r>
                        <a:rPr lang="en-US" sz="700" u="none" strike="noStrike">
                          <a:effectLst/>
                        </a:rPr>
                        <a:t>291</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19,954,517.00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2021-01-15/04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4223481996"/>
                  </a:ext>
                </a:extLst>
              </a:tr>
              <a:tr h="493345">
                <a:tc>
                  <a:txBody>
                    <a:bodyPr/>
                    <a:lstStyle/>
                    <a:p>
                      <a:pPr algn="l" fontAlgn="ctr"/>
                      <a:r>
                        <a:rPr lang="mn-MN" sz="700" u="none" strike="noStrike">
                          <a:effectLst/>
                        </a:rPr>
                        <a:t>Авто зогсоол байгуулах ажил /дархан сум өргөө баг шүүхийн шийдвэр гүйцэтгэх 445-р анги /</a:t>
                      </a:r>
                      <a:endParaRPr lang="mn-MN" sz="700" b="0" i="0" u="none" strike="noStrike">
                        <a:solidFill>
                          <a:srgbClr val="000000"/>
                        </a:solidFill>
                        <a:effectLst/>
                        <a:latin typeface="Arial Mon"/>
                      </a:endParaRPr>
                    </a:p>
                  </a:txBody>
                  <a:tcPr marL="6943" marR="6943" marT="6943" marB="0" anchor="ctr"/>
                </a:tc>
                <a:tc gridSpan="2">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gridSpan="6">
                  <a:txBody>
                    <a:bodyPr/>
                    <a:lstStyle/>
                    <a:p>
                      <a:pPr algn="ctr" fontAlgn="ctr"/>
                      <a:r>
                        <a:rPr lang="en-US" sz="700" u="none" strike="noStrike">
                          <a:effectLst/>
                        </a:rPr>
                        <a:t>292</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5,000,000.00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2021-01-15/04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3974798627"/>
                  </a:ext>
                </a:extLst>
              </a:tr>
              <a:tr h="386938">
                <a:tc>
                  <a:txBody>
                    <a:bodyPr/>
                    <a:lstStyle/>
                    <a:p>
                      <a:pPr algn="l" fontAlgn="ctr"/>
                      <a:r>
                        <a:rPr lang="mn-MN" sz="700" u="none" strike="noStrike">
                          <a:effectLst/>
                        </a:rPr>
                        <a:t>Зогсоол төсөл /дархан сум өргөө баг /</a:t>
                      </a:r>
                      <a:endParaRPr lang="mn-MN" sz="700" b="0" i="0" u="none" strike="noStrike">
                        <a:solidFill>
                          <a:srgbClr val="000000"/>
                        </a:solidFill>
                        <a:effectLst/>
                        <a:latin typeface="Arial Mon"/>
                      </a:endParaRPr>
                    </a:p>
                  </a:txBody>
                  <a:tcPr marL="6943" marR="6943" marT="6943" marB="0" anchor="ctr"/>
                </a:tc>
                <a:tc gridSpan="2">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gridSpan="6">
                  <a:txBody>
                    <a:bodyPr/>
                    <a:lstStyle/>
                    <a:p>
                      <a:pPr algn="ctr" fontAlgn="ctr"/>
                      <a:r>
                        <a:rPr lang="en-US" sz="700" u="none" strike="noStrike">
                          <a:effectLst/>
                        </a:rPr>
                        <a:t>293</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10,000,000.00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2021-01-15/04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371566714"/>
                  </a:ext>
                </a:extLst>
              </a:tr>
              <a:tr h="338570">
                <a:tc>
                  <a:txBody>
                    <a:bodyPr/>
                    <a:lstStyle/>
                    <a:p>
                      <a:pPr algn="l" fontAlgn="ctr"/>
                      <a:r>
                        <a:rPr lang="mn-MN" sz="700" u="none" strike="noStrike">
                          <a:effectLst/>
                        </a:rPr>
                        <a:t>Түр зам /Гал түймэр унтраах 22-р анги дархан сум 15-р баг/</a:t>
                      </a:r>
                      <a:endParaRPr lang="mn-MN" sz="700" b="0" i="0" u="none" strike="noStrike">
                        <a:solidFill>
                          <a:srgbClr val="000000"/>
                        </a:solidFill>
                        <a:effectLst/>
                        <a:latin typeface="Arial Mon"/>
                      </a:endParaRPr>
                    </a:p>
                  </a:txBody>
                  <a:tcPr marL="6943" marR="6943" marT="6943" marB="0" anchor="ctr"/>
                </a:tc>
                <a:tc gridSpan="2">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gridSpan="6">
                  <a:txBody>
                    <a:bodyPr/>
                    <a:lstStyle/>
                    <a:p>
                      <a:pPr algn="ctr" fontAlgn="ctr"/>
                      <a:r>
                        <a:rPr lang="en-US" sz="700" u="none" strike="noStrike">
                          <a:effectLst/>
                        </a:rPr>
                        <a:t>294</a:t>
                      </a:r>
                      <a:endParaRPr lang="en-US" sz="700" b="0" i="0" u="none" strike="noStrike">
                        <a:solidFill>
                          <a:srgbClr val="000000"/>
                        </a:solidFill>
                        <a:effectLst/>
                        <a:latin typeface="Arial Mon"/>
                      </a:endParaRPr>
                    </a:p>
                  </a:txBody>
                  <a:tcPr marL="6943" marR="6943" marT="69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19,726,712.00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2021-01-15/04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dirty="0">
                          <a:effectLst/>
                        </a:rPr>
                        <a:t>Төсвийн хөрөнгө оруулалт </a:t>
                      </a:r>
                      <a:endParaRPr lang="mn-MN" sz="700" b="0" i="0" u="none" strike="noStrike" dirty="0">
                        <a:solidFill>
                          <a:srgbClr val="000000"/>
                        </a:solidFill>
                        <a:effectLst/>
                        <a:latin typeface="Arial Mon"/>
                      </a:endParaRPr>
                    </a:p>
                  </a:txBody>
                  <a:tcPr marL="6943" marR="6943" marT="6943" marB="0" anchor="ctr"/>
                </a:tc>
                <a:extLst>
                  <a:ext uri="{0D108BD9-81ED-4DB2-BD59-A6C34878D82A}">
                    <a16:rowId xmlns:a16="http://schemas.microsoft.com/office/drawing/2014/main" val="2612202800"/>
                  </a:ext>
                </a:extLst>
              </a:tr>
            </a:tbl>
          </a:graphicData>
        </a:graphic>
      </p:graphicFrame>
    </p:spTree>
    <p:extLst>
      <p:ext uri="{BB962C8B-B14F-4D97-AF65-F5344CB8AC3E}">
        <p14:creationId xmlns:p14="http://schemas.microsoft.com/office/powerpoint/2010/main" val="189364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BF6BB-CDFE-4A3C-B16A-242D8C0B9773}"/>
              </a:ext>
            </a:extLst>
          </p:cNvPr>
          <p:cNvSpPr>
            <a:spLocks noGrp="1"/>
          </p:cNvSpPr>
          <p:nvPr>
            <p:ph type="title"/>
          </p:nvPr>
        </p:nvSpPr>
        <p:spPr>
          <a:xfrm>
            <a:off x="838204" y="365125"/>
            <a:ext cx="10173785" cy="431709"/>
          </a:xfrm>
        </p:spPr>
        <p:txBody>
          <a:bodyPr>
            <a:normAutofit/>
          </a:bodyPr>
          <a:lstStyle/>
          <a:p>
            <a:pPr algn="ctr"/>
            <a:r>
              <a:rPr lang="mn-MN" sz="2000" b="1" dirty="0">
                <a:solidFill>
                  <a:schemeClr val="accent1">
                    <a:lumMod val="75000"/>
                  </a:schemeClr>
                </a:solidFill>
                <a:latin typeface="Arial" panose="020B0604020202020204" pitchFamily="34" charset="0"/>
                <a:cs typeface="Arial" panose="020B0604020202020204" pitchFamily="34" charset="0"/>
              </a:rPr>
              <a:t>ҮНДСЭН ХӨРӨНГИЙН ХӨДЛӨЛ ӨӨРЧЛӨЛТИЙН МЭДЭЭЛЭЛ</a:t>
            </a:r>
            <a:r>
              <a:rPr lang="en-US" sz="2000" b="1" dirty="0">
                <a:solidFill>
                  <a:schemeClr val="accent1">
                    <a:lumMod val="75000"/>
                  </a:schemeClr>
                </a:solidFill>
                <a:latin typeface="Arial" panose="020B0604020202020204" pitchFamily="34" charset="0"/>
                <a:cs typeface="Arial" panose="020B0604020202020204" pitchFamily="34" charset="0"/>
              </a:rPr>
              <a:t> /</a:t>
            </a:r>
            <a:r>
              <a:rPr lang="mn-MN" sz="2000" b="1" dirty="0">
                <a:solidFill>
                  <a:schemeClr val="accent1">
                    <a:lumMod val="75000"/>
                  </a:schemeClr>
                </a:solidFill>
                <a:latin typeface="Arial" panose="020B0604020202020204" pitchFamily="34" charset="0"/>
                <a:cs typeface="Arial" panose="020B0604020202020204" pitchFamily="34" charset="0"/>
              </a:rPr>
              <a:t>маягт-11</a:t>
            </a:r>
            <a:endParaRPr lang="en-US" sz="2000" b="1" dirty="0">
              <a:solidFill>
                <a:schemeClr val="accent1">
                  <a:lumMod val="75000"/>
                </a:schemeClr>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C2F2F37C-7B11-4824-8DC6-00D6705F7F14}"/>
              </a:ext>
            </a:extLst>
          </p:cNvPr>
          <p:cNvSpPr>
            <a:spLocks noGrp="1"/>
          </p:cNvSpPr>
          <p:nvPr>
            <p:ph type="dt" sz="half" idx="10"/>
          </p:nvPr>
        </p:nvSpPr>
        <p:spPr/>
        <p:txBody>
          <a:bodyPr/>
          <a:lstStyle/>
          <a:p>
            <a:fld id="{22DC1642-E810-4C74-9561-4440BA0F2242}" type="datetime1">
              <a:rPr lang="en-US" smtClean="0"/>
              <a:t>3/29/2021</a:t>
            </a:fld>
            <a:endParaRPr lang="en-US"/>
          </a:p>
        </p:txBody>
      </p:sp>
      <p:sp>
        <p:nvSpPr>
          <p:cNvPr id="5" name="Slide Number Placeholder 4">
            <a:extLst>
              <a:ext uri="{FF2B5EF4-FFF2-40B4-BE49-F238E27FC236}">
                <a16:creationId xmlns:a16="http://schemas.microsoft.com/office/drawing/2014/main" id="{764BA0EE-B07C-473B-B9FD-B33EE3133F82}"/>
              </a:ext>
            </a:extLst>
          </p:cNvPr>
          <p:cNvSpPr>
            <a:spLocks noGrp="1"/>
          </p:cNvSpPr>
          <p:nvPr>
            <p:ph type="sldNum" sz="quarter" idx="12"/>
          </p:nvPr>
        </p:nvSpPr>
        <p:spPr/>
        <p:txBody>
          <a:bodyPr/>
          <a:lstStyle/>
          <a:p>
            <a:fld id="{0BD159D0-FDDA-4ACF-B155-6BF318D512AF}" type="slidenum">
              <a:rPr lang="en-US" smtClean="0"/>
              <a:t>19</a:t>
            </a:fld>
            <a:endParaRPr lang="en-US"/>
          </a:p>
        </p:txBody>
      </p:sp>
      <p:graphicFrame>
        <p:nvGraphicFramePr>
          <p:cNvPr id="7" name="Content Placeholder 6">
            <a:extLst>
              <a:ext uri="{FF2B5EF4-FFF2-40B4-BE49-F238E27FC236}">
                <a16:creationId xmlns:a16="http://schemas.microsoft.com/office/drawing/2014/main" id="{5A39881A-4524-45E5-AE13-D05C12AA3F7B}"/>
              </a:ext>
            </a:extLst>
          </p:cNvPr>
          <p:cNvGraphicFramePr>
            <a:graphicFrameLocks noGrp="1"/>
          </p:cNvGraphicFramePr>
          <p:nvPr>
            <p:ph idx="1"/>
            <p:extLst/>
          </p:nvPr>
        </p:nvGraphicFramePr>
        <p:xfrm>
          <a:off x="838200" y="796834"/>
          <a:ext cx="10515600" cy="5206408"/>
        </p:xfrm>
        <a:graphic>
          <a:graphicData uri="http://schemas.openxmlformats.org/drawingml/2006/table">
            <a:tbl>
              <a:tblPr>
                <a:tableStyleId>{5C22544A-7EE6-4342-B048-85BDC9FD1C3A}</a:tableStyleId>
              </a:tblPr>
              <a:tblGrid>
                <a:gridCol w="2040202">
                  <a:extLst>
                    <a:ext uri="{9D8B030D-6E8A-4147-A177-3AD203B41FA5}">
                      <a16:colId xmlns:a16="http://schemas.microsoft.com/office/drawing/2014/main" val="2218222192"/>
                    </a:ext>
                  </a:extLst>
                </a:gridCol>
                <a:gridCol w="485763">
                  <a:extLst>
                    <a:ext uri="{9D8B030D-6E8A-4147-A177-3AD203B41FA5}">
                      <a16:colId xmlns:a16="http://schemas.microsoft.com/office/drawing/2014/main" val="2649506157"/>
                    </a:ext>
                  </a:extLst>
                </a:gridCol>
                <a:gridCol w="811916">
                  <a:extLst>
                    <a:ext uri="{9D8B030D-6E8A-4147-A177-3AD203B41FA5}">
                      <a16:colId xmlns:a16="http://schemas.microsoft.com/office/drawing/2014/main" val="4261523355"/>
                    </a:ext>
                  </a:extLst>
                </a:gridCol>
                <a:gridCol w="370105">
                  <a:extLst>
                    <a:ext uri="{9D8B030D-6E8A-4147-A177-3AD203B41FA5}">
                      <a16:colId xmlns:a16="http://schemas.microsoft.com/office/drawing/2014/main" val="2560240346"/>
                    </a:ext>
                  </a:extLst>
                </a:gridCol>
                <a:gridCol w="749462">
                  <a:extLst>
                    <a:ext uri="{9D8B030D-6E8A-4147-A177-3AD203B41FA5}">
                      <a16:colId xmlns:a16="http://schemas.microsoft.com/office/drawing/2014/main" val="3823928368"/>
                    </a:ext>
                  </a:extLst>
                </a:gridCol>
                <a:gridCol w="777220">
                  <a:extLst>
                    <a:ext uri="{9D8B030D-6E8A-4147-A177-3AD203B41FA5}">
                      <a16:colId xmlns:a16="http://schemas.microsoft.com/office/drawing/2014/main" val="4130282954"/>
                    </a:ext>
                  </a:extLst>
                </a:gridCol>
                <a:gridCol w="490389">
                  <a:extLst>
                    <a:ext uri="{9D8B030D-6E8A-4147-A177-3AD203B41FA5}">
                      <a16:colId xmlns:a16="http://schemas.microsoft.com/office/drawing/2014/main" val="3335410241"/>
                    </a:ext>
                  </a:extLst>
                </a:gridCol>
                <a:gridCol w="853554">
                  <a:extLst>
                    <a:ext uri="{9D8B030D-6E8A-4147-A177-3AD203B41FA5}">
                      <a16:colId xmlns:a16="http://schemas.microsoft.com/office/drawing/2014/main" val="1567143305"/>
                    </a:ext>
                  </a:extLst>
                </a:gridCol>
                <a:gridCol w="601420">
                  <a:extLst>
                    <a:ext uri="{9D8B030D-6E8A-4147-A177-3AD203B41FA5}">
                      <a16:colId xmlns:a16="http://schemas.microsoft.com/office/drawing/2014/main" val="2029708004"/>
                    </a:ext>
                  </a:extLst>
                </a:gridCol>
                <a:gridCol w="490389">
                  <a:extLst>
                    <a:ext uri="{9D8B030D-6E8A-4147-A177-3AD203B41FA5}">
                      <a16:colId xmlns:a16="http://schemas.microsoft.com/office/drawing/2014/main" val="3811910801"/>
                    </a:ext>
                  </a:extLst>
                </a:gridCol>
                <a:gridCol w="575975">
                  <a:extLst>
                    <a:ext uri="{9D8B030D-6E8A-4147-A177-3AD203B41FA5}">
                      <a16:colId xmlns:a16="http://schemas.microsoft.com/office/drawing/2014/main" val="1739551797"/>
                    </a:ext>
                  </a:extLst>
                </a:gridCol>
                <a:gridCol w="508894">
                  <a:extLst>
                    <a:ext uri="{9D8B030D-6E8A-4147-A177-3AD203B41FA5}">
                      <a16:colId xmlns:a16="http://schemas.microsoft.com/office/drawing/2014/main" val="3284657952"/>
                    </a:ext>
                  </a:extLst>
                </a:gridCol>
                <a:gridCol w="687007">
                  <a:extLst>
                    <a:ext uri="{9D8B030D-6E8A-4147-A177-3AD203B41FA5}">
                      <a16:colId xmlns:a16="http://schemas.microsoft.com/office/drawing/2014/main" val="3681955178"/>
                    </a:ext>
                  </a:extLst>
                </a:gridCol>
                <a:gridCol w="1073304">
                  <a:extLst>
                    <a:ext uri="{9D8B030D-6E8A-4147-A177-3AD203B41FA5}">
                      <a16:colId xmlns:a16="http://schemas.microsoft.com/office/drawing/2014/main" val="2123945309"/>
                    </a:ext>
                  </a:extLst>
                </a:gridCol>
              </a:tblGrid>
              <a:tr h="306204">
                <a:tc>
                  <a:txBody>
                    <a:bodyPr/>
                    <a:lstStyle/>
                    <a:p>
                      <a:pPr algn="l" fontAlgn="ctr"/>
                      <a:r>
                        <a:rPr lang="mn-MN" sz="700" u="none" strike="noStrike">
                          <a:effectLst/>
                        </a:rPr>
                        <a:t>Төмөр замын гарц хоорондох авто замын шинэчлэлт /дархан сум 3-р баг/</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281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73,681,482.00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2021-01-15/04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4166937588"/>
                  </a:ext>
                </a:extLst>
              </a:tr>
              <a:tr h="373184">
                <a:tc>
                  <a:txBody>
                    <a:bodyPr/>
                    <a:lstStyle/>
                    <a:p>
                      <a:pPr algn="l" fontAlgn="ctr"/>
                      <a:r>
                        <a:rPr lang="mn-MN" sz="700" u="none" strike="noStrike">
                          <a:effectLst/>
                        </a:rPr>
                        <a:t>Аймгийн төвийн хатуу хучилттай авто зам 3,3км /дархан сум 6,7-р баг /</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299</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1,385,676,550.00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2021-01-15/04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787770243"/>
                  </a:ext>
                </a:extLst>
              </a:tr>
              <a:tr h="401892">
                <a:tc>
                  <a:txBody>
                    <a:bodyPr/>
                    <a:lstStyle/>
                    <a:p>
                      <a:pPr algn="l" fontAlgn="ctr"/>
                      <a:r>
                        <a:rPr lang="mn-MN" sz="700" u="none" strike="noStrike">
                          <a:effectLst/>
                        </a:rPr>
                        <a:t>Ато замын засвар шинэчлэлт, өргөтгөл /дархан сум 9-р баг 4.1, 4.2-р байр/</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301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146,868,669.00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2021-01-15/04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2803450661"/>
                  </a:ext>
                </a:extLst>
              </a:tr>
              <a:tr h="306204">
                <a:tc>
                  <a:txBody>
                    <a:bodyPr/>
                    <a:lstStyle/>
                    <a:p>
                      <a:pPr algn="l" fontAlgn="ctr"/>
                      <a:r>
                        <a:rPr lang="ru-RU" sz="700" u="none" strike="noStrike">
                          <a:effectLst/>
                        </a:rPr>
                        <a:t>Авто замын засвар /дархан сум 1-р баг /</a:t>
                      </a:r>
                      <a:endParaRPr lang="ru-RU"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304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80,011,462.00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2021-01-15/04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1732078370"/>
                  </a:ext>
                </a:extLst>
              </a:tr>
              <a:tr h="306204">
                <a:tc>
                  <a:txBody>
                    <a:bodyPr/>
                    <a:lstStyle/>
                    <a:p>
                      <a:pPr algn="l" fontAlgn="ctr"/>
                      <a:r>
                        <a:rPr lang="ru-RU" sz="700" u="none" strike="noStrike">
                          <a:effectLst/>
                        </a:rPr>
                        <a:t>Авто замын зогсоол /Дархан сум 8-р баг /</a:t>
                      </a:r>
                      <a:endParaRPr lang="ru-RU"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305</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163,932,510.00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2021-01-15/04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1443697054"/>
                  </a:ext>
                </a:extLst>
              </a:tr>
              <a:tr h="306204">
                <a:tc>
                  <a:txBody>
                    <a:bodyPr/>
                    <a:lstStyle/>
                    <a:p>
                      <a:pPr algn="l" fontAlgn="ctr"/>
                      <a:r>
                        <a:rPr lang="ru-RU" sz="700" u="none" strike="noStrike">
                          <a:effectLst/>
                        </a:rPr>
                        <a:t>Хонгор сум салхит баг Төв зам засварлах ажил </a:t>
                      </a:r>
                      <a:endParaRPr lang="ru-RU"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311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249,975,717.00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2021-02-10/11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942007444"/>
                  </a:ext>
                </a:extLst>
              </a:tr>
              <a:tr h="306204">
                <a:tc>
                  <a:txBody>
                    <a:bodyPr/>
                    <a:lstStyle/>
                    <a:p>
                      <a:pPr algn="l" fontAlgn="ctr"/>
                      <a:r>
                        <a:rPr lang="ru-RU" sz="700" u="none" strike="noStrike">
                          <a:effectLst/>
                        </a:rPr>
                        <a:t>Шарын гол сум 4.5,6,11,12-р байрны дундах зам засварын ажил</a:t>
                      </a:r>
                      <a:endParaRPr lang="ru-RU"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312</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150,000,000.00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2021-02-10/11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1160611864"/>
                  </a:ext>
                </a:extLst>
              </a:tr>
              <a:tr h="306204">
                <a:tc>
                  <a:txBody>
                    <a:bodyPr/>
                    <a:lstStyle/>
                    <a:p>
                      <a:pPr algn="l" fontAlgn="ctr"/>
                      <a:r>
                        <a:rPr lang="ru-RU" sz="700" u="none" strike="noStrike">
                          <a:effectLst/>
                        </a:rPr>
                        <a:t>Дархан сум 2-р баг гэр хороолол доторх зам засвар </a:t>
                      </a:r>
                      <a:endParaRPr lang="ru-RU"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313</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9,900,000.00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2021-02-10/11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346608269"/>
                  </a:ext>
                </a:extLst>
              </a:tr>
              <a:tr h="306204">
                <a:tc>
                  <a:txBody>
                    <a:bodyPr/>
                    <a:lstStyle/>
                    <a:p>
                      <a:pPr algn="l" fontAlgn="ctr"/>
                      <a:r>
                        <a:rPr lang="ru-RU" sz="700" u="none" strike="noStrike">
                          <a:effectLst/>
                        </a:rPr>
                        <a:t>Дархан сум 3-р баг Улиастайн зам 3 төсөл авто зам </a:t>
                      </a:r>
                      <a:endParaRPr lang="ru-RU"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314</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2,000,000.00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2021-02-10/11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3121281569"/>
                  </a:ext>
                </a:extLst>
              </a:tr>
              <a:tr h="306204">
                <a:tc>
                  <a:txBody>
                    <a:bodyPr/>
                    <a:lstStyle/>
                    <a:p>
                      <a:pPr algn="l" fontAlgn="ctr"/>
                      <a:r>
                        <a:rPr lang="mn-MN" sz="700" u="none" strike="noStrike">
                          <a:effectLst/>
                        </a:rPr>
                        <a:t>Дархан сум 1-р баг шороон зам засвар аюулгүй орчин төсөл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315</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1,000,000.00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2021-02-10/11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3236880264"/>
                  </a:ext>
                </a:extLst>
              </a:tr>
              <a:tr h="306204">
                <a:tc>
                  <a:txBody>
                    <a:bodyPr/>
                    <a:lstStyle/>
                    <a:p>
                      <a:pPr algn="l" fontAlgn="ctr"/>
                      <a:r>
                        <a:rPr lang="ru-RU" sz="700" u="none" strike="noStrike">
                          <a:effectLst/>
                        </a:rPr>
                        <a:t>Дархан сум 7-р баг авто зогсоол </a:t>
                      </a:r>
                      <a:endParaRPr lang="ru-RU"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316</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10,000,000.00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2021-02-10/11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3236839050"/>
                  </a:ext>
                </a:extLst>
              </a:tr>
              <a:tr h="306204">
                <a:tc>
                  <a:txBody>
                    <a:bodyPr/>
                    <a:lstStyle/>
                    <a:p>
                      <a:pPr algn="l" fontAlgn="ctr"/>
                      <a:r>
                        <a:rPr lang="ru-RU" sz="700" u="none" strike="noStrike">
                          <a:effectLst/>
                        </a:rPr>
                        <a:t>Дархан сум 12-р баг авто зогсоол </a:t>
                      </a:r>
                      <a:endParaRPr lang="ru-RU"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317</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13,672,270.00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2021-02-10/11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968427822"/>
                  </a:ext>
                </a:extLst>
              </a:tr>
              <a:tr h="306204">
                <a:tc>
                  <a:txBody>
                    <a:bodyPr/>
                    <a:lstStyle/>
                    <a:p>
                      <a:pPr algn="l" fontAlgn="ctr"/>
                      <a:r>
                        <a:rPr lang="ru-RU" sz="700" u="none" strike="noStrike">
                          <a:effectLst/>
                        </a:rPr>
                        <a:t>Дархан сум 7-р баг авто зогсоол </a:t>
                      </a:r>
                      <a:endParaRPr lang="ru-RU"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318</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15,000,000.00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2021-02-10/11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753990291"/>
                  </a:ext>
                </a:extLst>
              </a:tr>
              <a:tr h="306204">
                <a:tc>
                  <a:txBody>
                    <a:bodyPr/>
                    <a:lstStyle/>
                    <a:p>
                      <a:pPr algn="l" fontAlgn="ctr"/>
                      <a:r>
                        <a:rPr lang="ru-RU" sz="700" u="none" strike="noStrike">
                          <a:effectLst/>
                        </a:rPr>
                        <a:t>Дархан сум 1-р баг шороон зам засвар </a:t>
                      </a:r>
                      <a:endParaRPr lang="ru-RU"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319</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3,000,000.00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2021-02-10/11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188192489"/>
                  </a:ext>
                </a:extLst>
              </a:tr>
              <a:tr h="450680">
                <a:tc>
                  <a:txBody>
                    <a:bodyPr/>
                    <a:lstStyle/>
                    <a:p>
                      <a:pPr algn="l" fontAlgn="ctr"/>
                      <a:r>
                        <a:rPr lang="mn-MN" sz="700" u="none" strike="noStrike">
                          <a:effectLst/>
                        </a:rPr>
                        <a:t>Дархан сум 11-р баг төв замаас 13-р хороололд шинээр үүссэн нийтийн орон сууцны байр хүртлэх хатуу хучилттай авто зам засвар  </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320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170,813,048.00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2021-02-10/11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1459582185"/>
                  </a:ext>
                </a:extLst>
              </a:tr>
              <a:tr h="306204">
                <a:tc>
                  <a:txBody>
                    <a:bodyPr/>
                    <a:lstStyle/>
                    <a:p>
                      <a:pPr algn="l" fontAlgn="ctr"/>
                      <a:r>
                        <a:rPr lang="ru-RU" sz="700" u="none" strike="noStrike">
                          <a:effectLst/>
                        </a:rPr>
                        <a:t>Дархан сум 12-р баг авто замын засвар </a:t>
                      </a:r>
                      <a:endParaRPr lang="ru-RU"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321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98,216,124.00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2021-02-10/11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dirty="0">
                          <a:effectLst/>
                        </a:rPr>
                        <a:t>Төсвийн хөрөнгө оруулалт </a:t>
                      </a:r>
                      <a:endParaRPr lang="mn-MN" sz="700" b="0" i="0" u="none" strike="noStrike" dirty="0">
                        <a:solidFill>
                          <a:srgbClr val="000000"/>
                        </a:solidFill>
                        <a:effectLst/>
                        <a:latin typeface="Arial Mon"/>
                      </a:endParaRPr>
                    </a:p>
                  </a:txBody>
                  <a:tcPr marL="6943" marR="6943" marT="6943" marB="0" anchor="ctr"/>
                </a:tc>
                <a:extLst>
                  <a:ext uri="{0D108BD9-81ED-4DB2-BD59-A6C34878D82A}">
                    <a16:rowId xmlns:a16="http://schemas.microsoft.com/office/drawing/2014/main" val="4243513047"/>
                  </a:ext>
                </a:extLst>
              </a:tr>
            </a:tbl>
          </a:graphicData>
        </a:graphic>
      </p:graphicFrame>
    </p:spTree>
    <p:extLst>
      <p:ext uri="{BB962C8B-B14F-4D97-AF65-F5344CB8AC3E}">
        <p14:creationId xmlns:p14="http://schemas.microsoft.com/office/powerpoint/2010/main" val="883938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714A87C3-3EFB-4722-BF0D-17138DEB6B2B}"/>
              </a:ext>
            </a:extLst>
          </p:cNvPr>
          <p:cNvGrpSpPr/>
          <p:nvPr/>
        </p:nvGrpSpPr>
        <p:grpSpPr>
          <a:xfrm>
            <a:off x="0" y="4954136"/>
            <a:ext cx="12192000" cy="1909138"/>
            <a:chOff x="0" y="4948862"/>
            <a:chExt cx="12192000" cy="1909138"/>
          </a:xfrm>
        </p:grpSpPr>
        <p:sp>
          <p:nvSpPr>
            <p:cNvPr id="83" name="Freeform: Shape 82">
              <a:extLst>
                <a:ext uri="{FF2B5EF4-FFF2-40B4-BE49-F238E27FC236}">
                  <a16:creationId xmlns:a16="http://schemas.microsoft.com/office/drawing/2014/main" id="{EC99197A-1F6B-4498-BD1A-1E735D7E4EB6}"/>
                </a:ext>
              </a:extLst>
            </p:cNvPr>
            <p:cNvSpPr/>
            <p:nvPr/>
          </p:nvSpPr>
          <p:spPr>
            <a:xfrm>
              <a:off x="0" y="4948862"/>
              <a:ext cx="12192000" cy="1909138"/>
            </a:xfrm>
            <a:custGeom>
              <a:avLst/>
              <a:gdLst>
                <a:gd name="connsiteX0" fmla="*/ 0 w 12192000"/>
                <a:gd name="connsiteY0" fmla="*/ 0 h 1909138"/>
                <a:gd name="connsiteX1" fmla="*/ 227719 w 12192000"/>
                <a:gd name="connsiteY1" fmla="*/ 142350 h 1909138"/>
                <a:gd name="connsiteX2" fmla="*/ 6096001 w 12192000"/>
                <a:gd name="connsiteY2" fmla="*/ 1628919 h 1909138"/>
                <a:gd name="connsiteX3" fmla="*/ 11964283 w 12192000"/>
                <a:gd name="connsiteY3" fmla="*/ 142350 h 1909138"/>
                <a:gd name="connsiteX4" fmla="*/ 12192000 w 12192000"/>
                <a:gd name="connsiteY4" fmla="*/ 1 h 1909138"/>
                <a:gd name="connsiteX5" fmla="*/ 12192000 w 12192000"/>
                <a:gd name="connsiteY5" fmla="*/ 1909138 h 1909138"/>
                <a:gd name="connsiteX6" fmla="*/ 0 w 12192000"/>
                <a:gd name="connsiteY6" fmla="*/ 1909138 h 1909138"/>
                <a:gd name="connsiteX7" fmla="*/ 0 w 12192000"/>
                <a:gd name="connsiteY7" fmla="*/ 0 h 190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pPr defTabSz="914423">
                <a:defRPr/>
              </a:pPr>
              <a:endParaRPr lang="en-US" sz="1600">
                <a:solidFill>
                  <a:prstClr val="black"/>
                </a:solidFill>
                <a:latin typeface="Calibri" panose="020F0502020204030204"/>
              </a:endParaRPr>
            </a:p>
          </p:txBody>
        </p:sp>
        <p:sp>
          <p:nvSpPr>
            <p:cNvPr id="84" name="Freeform: Shape 83">
              <a:extLst>
                <a:ext uri="{FF2B5EF4-FFF2-40B4-BE49-F238E27FC236}">
                  <a16:creationId xmlns:a16="http://schemas.microsoft.com/office/drawing/2014/main" id="{F9C80C8E-5A49-482B-8FB1-2FEACFCA5ACA}"/>
                </a:ext>
              </a:extLst>
            </p:cNvPr>
            <p:cNvSpPr/>
            <p:nvPr/>
          </p:nvSpPr>
          <p:spPr>
            <a:xfrm>
              <a:off x="0" y="5563852"/>
              <a:ext cx="12192000" cy="1294147"/>
            </a:xfrm>
            <a:custGeom>
              <a:avLst/>
              <a:gdLst>
                <a:gd name="connsiteX0" fmla="*/ 0 w 12192000"/>
                <a:gd name="connsiteY0" fmla="*/ 0 h 1909138"/>
                <a:gd name="connsiteX1" fmla="*/ 227719 w 12192000"/>
                <a:gd name="connsiteY1" fmla="*/ 142350 h 1909138"/>
                <a:gd name="connsiteX2" fmla="*/ 6096001 w 12192000"/>
                <a:gd name="connsiteY2" fmla="*/ 1628919 h 1909138"/>
                <a:gd name="connsiteX3" fmla="*/ 11964283 w 12192000"/>
                <a:gd name="connsiteY3" fmla="*/ 142350 h 1909138"/>
                <a:gd name="connsiteX4" fmla="*/ 12192000 w 12192000"/>
                <a:gd name="connsiteY4" fmla="*/ 1 h 1909138"/>
                <a:gd name="connsiteX5" fmla="*/ 12192000 w 12192000"/>
                <a:gd name="connsiteY5" fmla="*/ 1909138 h 1909138"/>
                <a:gd name="connsiteX6" fmla="*/ 0 w 12192000"/>
                <a:gd name="connsiteY6" fmla="*/ 1909138 h 1909138"/>
                <a:gd name="connsiteX7" fmla="*/ 0 w 12192000"/>
                <a:gd name="connsiteY7" fmla="*/ 0 h 190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txBody>
            <a:bodyPr vert="horz" wrap="square" lIns="91440" tIns="45721" rIns="91440" bIns="45721" numCol="1" anchor="t" anchorCtr="0" compatLnSpc="1">
              <a:prstTxWarp prst="textNoShape">
                <a:avLst/>
              </a:prstTxWarp>
            </a:bodyPr>
            <a:lstStyle/>
            <a:p>
              <a:pPr defTabSz="914423">
                <a:defRPr/>
              </a:pPr>
              <a:endParaRPr lang="en-US" sz="1600">
                <a:solidFill>
                  <a:prstClr val="black"/>
                </a:solidFill>
                <a:latin typeface="Calibri" panose="020F0502020204030204"/>
              </a:endParaRPr>
            </a:p>
          </p:txBody>
        </p:sp>
      </p:grpSp>
      <p:sp>
        <p:nvSpPr>
          <p:cNvPr id="55" name="Rectangle 54">
            <a:extLst>
              <a:ext uri="{FF2B5EF4-FFF2-40B4-BE49-F238E27FC236}">
                <a16:creationId xmlns:a16="http://schemas.microsoft.com/office/drawing/2014/main" id="{673714BC-1D6D-47E8-BDBC-A4EE1D7C9B24}"/>
              </a:ext>
            </a:extLst>
          </p:cNvPr>
          <p:cNvSpPr/>
          <p:nvPr/>
        </p:nvSpPr>
        <p:spPr>
          <a:xfrm>
            <a:off x="1066604" y="459641"/>
            <a:ext cx="10259520" cy="307777"/>
          </a:xfrm>
          <a:prstGeom prst="rect">
            <a:avLst/>
          </a:prstGeom>
        </p:spPr>
        <p:txBody>
          <a:bodyPr wrap="square" lIns="0" tIns="0" rIns="0" bIns="0">
            <a:spAutoFit/>
          </a:bodyPr>
          <a:lstStyle/>
          <a:p>
            <a:pPr lvl="0" algn="ctr">
              <a:defRPr/>
            </a:pPr>
            <a:r>
              <a:rPr lang="mn-MN" sz="2000" b="1" dirty="0">
                <a:solidFill>
                  <a:srgbClr val="083D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БАЙГУУЛЛАГЫН ҮЙЛ АЖИЛЛАГАА</a:t>
            </a:r>
            <a:endParaRPr lang="en-US" sz="2000" b="1" dirty="0">
              <a:solidFill>
                <a:srgbClr val="083D6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312" name="Group 1311">
            <a:extLst>
              <a:ext uri="{FF2B5EF4-FFF2-40B4-BE49-F238E27FC236}">
                <a16:creationId xmlns:a16="http://schemas.microsoft.com/office/drawing/2014/main" id="{6396FAE9-084A-44C4-99F2-0ACA431F22CE}"/>
              </a:ext>
            </a:extLst>
          </p:cNvPr>
          <p:cNvGrpSpPr/>
          <p:nvPr/>
        </p:nvGrpSpPr>
        <p:grpSpPr>
          <a:xfrm>
            <a:off x="756430" y="4921051"/>
            <a:ext cx="4342695" cy="93865"/>
            <a:chOff x="3992561" y="4991843"/>
            <a:chExt cx="4342695" cy="139776"/>
          </a:xfrm>
        </p:grpSpPr>
        <p:sp>
          <p:nvSpPr>
            <p:cNvPr id="1313" name="Rectangle 1312">
              <a:extLst>
                <a:ext uri="{FF2B5EF4-FFF2-40B4-BE49-F238E27FC236}">
                  <a16:creationId xmlns:a16="http://schemas.microsoft.com/office/drawing/2014/main" id="{7F7D7C0B-AC06-44AD-A8CC-946ED5A7FF26}"/>
                </a:ext>
              </a:extLst>
            </p:cNvPr>
            <p:cNvSpPr/>
            <p:nvPr/>
          </p:nvSpPr>
          <p:spPr>
            <a:xfrm>
              <a:off x="39925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1314" name="Rectangle 1313">
              <a:extLst>
                <a:ext uri="{FF2B5EF4-FFF2-40B4-BE49-F238E27FC236}">
                  <a16:creationId xmlns:a16="http://schemas.microsoft.com/office/drawing/2014/main" id="{1CC689E2-5513-4D9D-9916-C5E7C2A18E27}"/>
                </a:ext>
              </a:extLst>
            </p:cNvPr>
            <p:cNvSpPr/>
            <p:nvPr/>
          </p:nvSpPr>
          <p:spPr>
            <a:xfrm>
              <a:off x="5231858"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1315" name="Rectangle 1314">
              <a:extLst>
                <a:ext uri="{FF2B5EF4-FFF2-40B4-BE49-F238E27FC236}">
                  <a16:creationId xmlns:a16="http://schemas.microsoft.com/office/drawing/2014/main" id="{F74341C0-05B4-4991-AAC6-D077B7EF2B2B}"/>
                </a:ext>
              </a:extLst>
            </p:cNvPr>
            <p:cNvSpPr/>
            <p:nvPr/>
          </p:nvSpPr>
          <p:spPr>
            <a:xfrm>
              <a:off x="65578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1316" name="Rectangle 1315">
              <a:extLst>
                <a:ext uri="{FF2B5EF4-FFF2-40B4-BE49-F238E27FC236}">
                  <a16:creationId xmlns:a16="http://schemas.microsoft.com/office/drawing/2014/main" id="{3C0DF909-CC34-4F8A-938F-CD7695966B9E}"/>
                </a:ext>
              </a:extLst>
            </p:cNvPr>
            <p:cNvSpPr/>
            <p:nvPr/>
          </p:nvSpPr>
          <p:spPr>
            <a:xfrm>
              <a:off x="7821301" y="4991843"/>
              <a:ext cx="513955"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grpSp>
      <p:grpSp>
        <p:nvGrpSpPr>
          <p:cNvPr id="388" name="Group 387">
            <a:extLst>
              <a:ext uri="{FF2B5EF4-FFF2-40B4-BE49-F238E27FC236}">
                <a16:creationId xmlns:a16="http://schemas.microsoft.com/office/drawing/2014/main" id="{6396FAE9-084A-44C4-99F2-0ACA431F22CE}"/>
              </a:ext>
            </a:extLst>
          </p:cNvPr>
          <p:cNvGrpSpPr/>
          <p:nvPr/>
        </p:nvGrpSpPr>
        <p:grpSpPr>
          <a:xfrm>
            <a:off x="756430" y="4921051"/>
            <a:ext cx="4342695" cy="93865"/>
            <a:chOff x="3992561" y="4991843"/>
            <a:chExt cx="4342695" cy="139776"/>
          </a:xfrm>
        </p:grpSpPr>
        <p:sp>
          <p:nvSpPr>
            <p:cNvPr id="389" name="Rectangle 388">
              <a:extLst>
                <a:ext uri="{FF2B5EF4-FFF2-40B4-BE49-F238E27FC236}">
                  <a16:creationId xmlns:a16="http://schemas.microsoft.com/office/drawing/2014/main" id="{7F7D7C0B-AC06-44AD-A8CC-946ED5A7FF26}"/>
                </a:ext>
              </a:extLst>
            </p:cNvPr>
            <p:cNvSpPr/>
            <p:nvPr/>
          </p:nvSpPr>
          <p:spPr>
            <a:xfrm>
              <a:off x="39925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390" name="Rectangle 389">
              <a:extLst>
                <a:ext uri="{FF2B5EF4-FFF2-40B4-BE49-F238E27FC236}">
                  <a16:creationId xmlns:a16="http://schemas.microsoft.com/office/drawing/2014/main" id="{1CC689E2-5513-4D9D-9916-C5E7C2A18E27}"/>
                </a:ext>
              </a:extLst>
            </p:cNvPr>
            <p:cNvSpPr/>
            <p:nvPr/>
          </p:nvSpPr>
          <p:spPr>
            <a:xfrm>
              <a:off x="5231858"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391" name="Rectangle 390">
              <a:extLst>
                <a:ext uri="{FF2B5EF4-FFF2-40B4-BE49-F238E27FC236}">
                  <a16:creationId xmlns:a16="http://schemas.microsoft.com/office/drawing/2014/main" id="{F74341C0-05B4-4991-AAC6-D077B7EF2B2B}"/>
                </a:ext>
              </a:extLst>
            </p:cNvPr>
            <p:cNvSpPr/>
            <p:nvPr/>
          </p:nvSpPr>
          <p:spPr>
            <a:xfrm>
              <a:off x="65578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392" name="Rectangle 391">
              <a:extLst>
                <a:ext uri="{FF2B5EF4-FFF2-40B4-BE49-F238E27FC236}">
                  <a16:creationId xmlns:a16="http://schemas.microsoft.com/office/drawing/2014/main" id="{3C0DF909-CC34-4F8A-938F-CD7695966B9E}"/>
                </a:ext>
              </a:extLst>
            </p:cNvPr>
            <p:cNvSpPr/>
            <p:nvPr/>
          </p:nvSpPr>
          <p:spPr>
            <a:xfrm>
              <a:off x="7821301" y="4991843"/>
              <a:ext cx="513955"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grpSp>
      <p:graphicFrame>
        <p:nvGraphicFramePr>
          <p:cNvPr id="3" name="Diagram 2">
            <a:extLst>
              <a:ext uri="{FF2B5EF4-FFF2-40B4-BE49-F238E27FC236}">
                <a16:creationId xmlns:a16="http://schemas.microsoft.com/office/drawing/2014/main" id="{CECD23BD-CDF4-41B0-9371-2C5FB2DBB28B}"/>
              </a:ext>
            </a:extLst>
          </p:cNvPr>
          <p:cNvGraphicFramePr/>
          <p:nvPr>
            <p:extLst/>
          </p:nvPr>
        </p:nvGraphicFramePr>
        <p:xfrm>
          <a:off x="2612572" y="181924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BF805517-4BC8-4837-8DF1-8E950970611C}"/>
              </a:ext>
            </a:extLst>
          </p:cNvPr>
          <p:cNvGraphicFramePr/>
          <p:nvPr>
            <p:extLst>
              <p:ext uri="{D42A27DB-BD31-4B8C-83A1-F6EECF244321}">
                <p14:modId xmlns:p14="http://schemas.microsoft.com/office/powerpoint/2010/main" val="351144614"/>
              </p:ext>
            </p:extLst>
          </p:nvPr>
        </p:nvGraphicFramePr>
        <p:xfrm>
          <a:off x="163566" y="855160"/>
          <a:ext cx="11864868" cy="61301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4628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BF6BB-CDFE-4A3C-B16A-242D8C0B9773}"/>
              </a:ext>
            </a:extLst>
          </p:cNvPr>
          <p:cNvSpPr>
            <a:spLocks noGrp="1"/>
          </p:cNvSpPr>
          <p:nvPr>
            <p:ph type="title"/>
          </p:nvPr>
        </p:nvSpPr>
        <p:spPr>
          <a:xfrm>
            <a:off x="838204" y="365125"/>
            <a:ext cx="10173785" cy="431709"/>
          </a:xfrm>
        </p:spPr>
        <p:txBody>
          <a:bodyPr>
            <a:normAutofit/>
          </a:bodyPr>
          <a:lstStyle/>
          <a:p>
            <a:pPr algn="ctr"/>
            <a:r>
              <a:rPr lang="mn-MN" sz="2000" b="1" dirty="0">
                <a:solidFill>
                  <a:schemeClr val="accent1">
                    <a:lumMod val="75000"/>
                  </a:schemeClr>
                </a:solidFill>
                <a:latin typeface="Arial" panose="020B0604020202020204" pitchFamily="34" charset="0"/>
                <a:cs typeface="Arial" panose="020B0604020202020204" pitchFamily="34" charset="0"/>
              </a:rPr>
              <a:t>ҮНДСЭН ХӨРӨНГИЙН ХӨДЛӨЛ ӨӨРЧЛӨЛТИЙН МЭДЭЭЛЭЛ</a:t>
            </a:r>
            <a:r>
              <a:rPr lang="en-US" sz="2000" b="1" dirty="0">
                <a:solidFill>
                  <a:schemeClr val="accent1">
                    <a:lumMod val="75000"/>
                  </a:schemeClr>
                </a:solidFill>
                <a:latin typeface="Arial" panose="020B0604020202020204" pitchFamily="34" charset="0"/>
                <a:cs typeface="Arial" panose="020B0604020202020204" pitchFamily="34" charset="0"/>
              </a:rPr>
              <a:t> /</a:t>
            </a:r>
            <a:r>
              <a:rPr lang="mn-MN" sz="2000" b="1" dirty="0">
                <a:solidFill>
                  <a:schemeClr val="accent1">
                    <a:lumMod val="75000"/>
                  </a:schemeClr>
                </a:solidFill>
                <a:latin typeface="Arial" panose="020B0604020202020204" pitchFamily="34" charset="0"/>
                <a:cs typeface="Arial" panose="020B0604020202020204" pitchFamily="34" charset="0"/>
              </a:rPr>
              <a:t>маягт-11</a:t>
            </a:r>
            <a:endParaRPr lang="en-US" sz="2000" b="1" dirty="0">
              <a:solidFill>
                <a:schemeClr val="accent1">
                  <a:lumMod val="75000"/>
                </a:schemeClr>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C2F2F37C-7B11-4824-8DC6-00D6705F7F14}"/>
              </a:ext>
            </a:extLst>
          </p:cNvPr>
          <p:cNvSpPr>
            <a:spLocks noGrp="1"/>
          </p:cNvSpPr>
          <p:nvPr>
            <p:ph type="dt" sz="half" idx="10"/>
          </p:nvPr>
        </p:nvSpPr>
        <p:spPr/>
        <p:txBody>
          <a:bodyPr/>
          <a:lstStyle/>
          <a:p>
            <a:fld id="{22DC1642-E810-4C74-9561-4440BA0F2242}" type="datetime1">
              <a:rPr lang="en-US" smtClean="0"/>
              <a:t>3/29/2021</a:t>
            </a:fld>
            <a:endParaRPr lang="en-US"/>
          </a:p>
        </p:txBody>
      </p:sp>
      <p:sp>
        <p:nvSpPr>
          <p:cNvPr id="5" name="Slide Number Placeholder 4">
            <a:extLst>
              <a:ext uri="{FF2B5EF4-FFF2-40B4-BE49-F238E27FC236}">
                <a16:creationId xmlns:a16="http://schemas.microsoft.com/office/drawing/2014/main" id="{764BA0EE-B07C-473B-B9FD-B33EE3133F82}"/>
              </a:ext>
            </a:extLst>
          </p:cNvPr>
          <p:cNvSpPr>
            <a:spLocks noGrp="1"/>
          </p:cNvSpPr>
          <p:nvPr>
            <p:ph type="sldNum" sz="quarter" idx="12"/>
          </p:nvPr>
        </p:nvSpPr>
        <p:spPr/>
        <p:txBody>
          <a:bodyPr/>
          <a:lstStyle/>
          <a:p>
            <a:fld id="{0BD159D0-FDDA-4ACF-B155-6BF318D512AF}" type="slidenum">
              <a:rPr lang="en-US" smtClean="0"/>
              <a:t>20</a:t>
            </a:fld>
            <a:endParaRPr lang="en-US"/>
          </a:p>
        </p:txBody>
      </p:sp>
      <p:graphicFrame>
        <p:nvGraphicFramePr>
          <p:cNvPr id="8" name="Content Placeholder 7">
            <a:extLst>
              <a:ext uri="{FF2B5EF4-FFF2-40B4-BE49-F238E27FC236}">
                <a16:creationId xmlns:a16="http://schemas.microsoft.com/office/drawing/2014/main" id="{207E8411-91A8-4A81-B2EC-D09CFEFB52CE}"/>
              </a:ext>
            </a:extLst>
          </p:cNvPr>
          <p:cNvGraphicFramePr>
            <a:graphicFrameLocks noGrp="1"/>
          </p:cNvGraphicFramePr>
          <p:nvPr>
            <p:ph idx="1"/>
            <p:extLst/>
          </p:nvPr>
        </p:nvGraphicFramePr>
        <p:xfrm>
          <a:off x="838198" y="796835"/>
          <a:ext cx="10611678" cy="5696040"/>
        </p:xfrm>
        <a:graphic>
          <a:graphicData uri="http://schemas.openxmlformats.org/drawingml/2006/table">
            <a:tbl>
              <a:tblPr>
                <a:tableStyleId>{5C22544A-7EE6-4342-B048-85BDC9FD1C3A}</a:tableStyleId>
              </a:tblPr>
              <a:tblGrid>
                <a:gridCol w="1859628">
                  <a:extLst>
                    <a:ext uri="{9D8B030D-6E8A-4147-A177-3AD203B41FA5}">
                      <a16:colId xmlns:a16="http://schemas.microsoft.com/office/drawing/2014/main" val="2138252980"/>
                    </a:ext>
                  </a:extLst>
                </a:gridCol>
                <a:gridCol w="1041560">
                  <a:extLst>
                    <a:ext uri="{9D8B030D-6E8A-4147-A177-3AD203B41FA5}">
                      <a16:colId xmlns:a16="http://schemas.microsoft.com/office/drawing/2014/main" val="233726655"/>
                    </a:ext>
                  </a:extLst>
                </a:gridCol>
                <a:gridCol w="740056">
                  <a:extLst>
                    <a:ext uri="{9D8B030D-6E8A-4147-A177-3AD203B41FA5}">
                      <a16:colId xmlns:a16="http://schemas.microsoft.com/office/drawing/2014/main" val="3516605505"/>
                    </a:ext>
                  </a:extLst>
                </a:gridCol>
                <a:gridCol w="337347">
                  <a:extLst>
                    <a:ext uri="{9D8B030D-6E8A-4147-A177-3AD203B41FA5}">
                      <a16:colId xmlns:a16="http://schemas.microsoft.com/office/drawing/2014/main" val="2192826331"/>
                    </a:ext>
                  </a:extLst>
                </a:gridCol>
                <a:gridCol w="683128">
                  <a:extLst>
                    <a:ext uri="{9D8B030D-6E8A-4147-A177-3AD203B41FA5}">
                      <a16:colId xmlns:a16="http://schemas.microsoft.com/office/drawing/2014/main" val="437675047"/>
                    </a:ext>
                  </a:extLst>
                </a:gridCol>
                <a:gridCol w="708429">
                  <a:extLst>
                    <a:ext uri="{9D8B030D-6E8A-4147-A177-3AD203B41FA5}">
                      <a16:colId xmlns:a16="http://schemas.microsoft.com/office/drawing/2014/main" val="2471040791"/>
                    </a:ext>
                  </a:extLst>
                </a:gridCol>
                <a:gridCol w="446985">
                  <a:extLst>
                    <a:ext uri="{9D8B030D-6E8A-4147-A177-3AD203B41FA5}">
                      <a16:colId xmlns:a16="http://schemas.microsoft.com/office/drawing/2014/main" val="2801100747"/>
                    </a:ext>
                  </a:extLst>
                </a:gridCol>
                <a:gridCol w="778007">
                  <a:extLst>
                    <a:ext uri="{9D8B030D-6E8A-4147-A177-3AD203B41FA5}">
                      <a16:colId xmlns:a16="http://schemas.microsoft.com/office/drawing/2014/main" val="2130834846"/>
                    </a:ext>
                  </a:extLst>
                </a:gridCol>
                <a:gridCol w="548189">
                  <a:extLst>
                    <a:ext uri="{9D8B030D-6E8A-4147-A177-3AD203B41FA5}">
                      <a16:colId xmlns:a16="http://schemas.microsoft.com/office/drawing/2014/main" val="3625384128"/>
                    </a:ext>
                  </a:extLst>
                </a:gridCol>
                <a:gridCol w="522888">
                  <a:extLst>
                    <a:ext uri="{9D8B030D-6E8A-4147-A177-3AD203B41FA5}">
                      <a16:colId xmlns:a16="http://schemas.microsoft.com/office/drawing/2014/main" val="178725755"/>
                    </a:ext>
                  </a:extLst>
                </a:gridCol>
                <a:gridCol w="524996">
                  <a:extLst>
                    <a:ext uri="{9D8B030D-6E8A-4147-A177-3AD203B41FA5}">
                      <a16:colId xmlns:a16="http://schemas.microsoft.com/office/drawing/2014/main" val="3278440468"/>
                    </a:ext>
                  </a:extLst>
                </a:gridCol>
                <a:gridCol w="463853">
                  <a:extLst>
                    <a:ext uri="{9D8B030D-6E8A-4147-A177-3AD203B41FA5}">
                      <a16:colId xmlns:a16="http://schemas.microsoft.com/office/drawing/2014/main" val="2462653484"/>
                    </a:ext>
                  </a:extLst>
                </a:gridCol>
                <a:gridCol w="978306">
                  <a:extLst>
                    <a:ext uri="{9D8B030D-6E8A-4147-A177-3AD203B41FA5}">
                      <a16:colId xmlns:a16="http://schemas.microsoft.com/office/drawing/2014/main" val="1225242154"/>
                    </a:ext>
                  </a:extLst>
                </a:gridCol>
                <a:gridCol w="978306">
                  <a:extLst>
                    <a:ext uri="{9D8B030D-6E8A-4147-A177-3AD203B41FA5}">
                      <a16:colId xmlns:a16="http://schemas.microsoft.com/office/drawing/2014/main" val="4088488773"/>
                    </a:ext>
                  </a:extLst>
                </a:gridCol>
              </a:tblGrid>
              <a:tr h="443382">
                <a:tc>
                  <a:txBody>
                    <a:bodyPr/>
                    <a:lstStyle/>
                    <a:p>
                      <a:pPr algn="l" fontAlgn="ctr"/>
                      <a:r>
                        <a:rPr lang="ru-RU" sz="700" u="none" strike="noStrike">
                          <a:effectLst/>
                        </a:rPr>
                        <a:t>Дархан сум 8-р баг авто зогсоол </a:t>
                      </a:r>
                      <a:endParaRPr lang="ru-RU"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322</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43,383,000.00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2021-02-10/11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1820113534"/>
                  </a:ext>
                </a:extLst>
              </a:tr>
              <a:tr h="443382">
                <a:tc rowSpan="3">
                  <a:txBody>
                    <a:bodyPr/>
                    <a:lstStyle/>
                    <a:p>
                      <a:pPr algn="l" fontAlgn="ctr"/>
                      <a:r>
                        <a:rPr lang="mn-MN" sz="700" u="none" strike="noStrike">
                          <a:effectLst/>
                        </a:rPr>
                        <a:t>Дархан сум анагаахын дэргэдэх 4-н замын уулзвараас үйлдвэр хүртлэх хатуу хучилттай авто замын засвар, шинэчлэлт</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rowSpan="3">
                  <a:txBody>
                    <a:bodyPr/>
                    <a:lstStyle/>
                    <a:p>
                      <a:pPr algn="ctr" fontAlgn="ctr"/>
                      <a:r>
                        <a:rPr lang="en-US" sz="700" u="none" strike="noStrike">
                          <a:effectLst/>
                        </a:rPr>
                        <a:t>323</a:t>
                      </a:r>
                      <a:endParaRPr lang="en-US" sz="700" b="0" i="0" u="none" strike="noStrike">
                        <a:solidFill>
                          <a:srgbClr val="000000"/>
                        </a:solidFill>
                        <a:effectLst/>
                        <a:latin typeface="Arial Mon"/>
                      </a:endParaRPr>
                    </a:p>
                  </a:txBody>
                  <a:tcPr marL="6943" marR="6943" marT="6943" marB="0" anchor="ctr"/>
                </a:tc>
                <a:tc rowSpan="3">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rowSpan="3">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rowSpan="3">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rowSpan="3">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r" fontAlgn="b"/>
                      <a:r>
                        <a:rPr lang="en-US" sz="700" u="none" strike="noStrike">
                          <a:effectLst/>
                        </a:rPr>
                        <a:t>         300,000,000.00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2021-02-10/11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1966497953"/>
                  </a:ext>
                </a:extLst>
              </a:tr>
              <a:tr h="443382">
                <a:tc vMerge="1">
                  <a:txBody>
                    <a:bodyPr/>
                    <a:lstStyle/>
                    <a:p>
                      <a:endParaRPr lang="en-US"/>
                    </a:p>
                  </a:txBody>
                  <a:tcP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u="none" strike="noStrike">
                          <a:effectLst/>
                        </a:rPr>
                        <a:t>         265,519,671.00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2021-02-10/11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2745946374"/>
                  </a:ext>
                </a:extLst>
              </a:tr>
              <a:tr h="443382">
                <a:tc vMerge="1">
                  <a:txBody>
                    <a:bodyPr/>
                    <a:lstStyle/>
                    <a:p>
                      <a:endParaRPr lang="en-US"/>
                    </a:p>
                  </a:txBody>
                  <a:tcPr/>
                </a:tc>
                <a:tc>
                  <a:txBody>
                    <a:bodyPr/>
                    <a:lstStyle/>
                    <a:p>
                      <a:pPr algn="ctr" fontAlgn="ctr"/>
                      <a:r>
                        <a:rPr lang="en-US" sz="700" u="none" strike="noStrike">
                          <a:effectLst/>
                        </a:rPr>
                        <a:t>201010</a:t>
                      </a:r>
                      <a:endParaRPr lang="en-US" sz="700" b="0" i="0" u="none" strike="noStrike">
                        <a:solidFill>
                          <a:srgbClr val="000000"/>
                        </a:solidFill>
                        <a:effectLst/>
                        <a:latin typeface="Arial Mon"/>
                      </a:endParaRPr>
                    </a:p>
                  </a:txBody>
                  <a:tcPr marL="6943" marR="6943" marT="6943"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u="none" strike="noStrike">
                          <a:effectLst/>
                        </a:rPr>
                        <a:t>         142,059,865.00 </a:t>
                      </a:r>
                      <a:endParaRPr lang="en-US" sz="700" b="0" i="0" u="none" strike="noStrike">
                        <a:solidFill>
                          <a:srgbClr val="000000"/>
                        </a:solidFill>
                        <a:effectLst/>
                        <a:latin typeface="Arial Mon"/>
                      </a:endParaRPr>
                    </a:p>
                  </a:txBody>
                  <a:tcPr marL="6943" marR="6943" marT="6943" marB="0" anchor="b"/>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ИТХ</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Тогтоол</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2021-02-10/11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1582063008"/>
                  </a:ext>
                </a:extLst>
              </a:tr>
              <a:tr h="652582">
                <a:tc>
                  <a:txBody>
                    <a:bodyPr/>
                    <a:lstStyle/>
                    <a:p>
                      <a:pPr algn="l" fontAlgn="ctr"/>
                      <a:r>
                        <a:rPr lang="mn-MN" sz="700" u="none" strike="noStrike">
                          <a:effectLst/>
                        </a:rPr>
                        <a:t>Асфальт халааж заадас нөхөгч </a:t>
                      </a:r>
                      <a:r>
                        <a:rPr lang="en-US" sz="700" u="none" strike="noStrike">
                          <a:effectLst/>
                        </a:rPr>
                        <a:t>SFF 100 </a:t>
                      </a:r>
                      <a:r>
                        <a:rPr lang="mn-MN" sz="700" u="none" strike="noStrike">
                          <a:effectLst/>
                        </a:rPr>
                        <a:t>Дархан сум </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203020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308</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18,200,000.00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Засаг даргын захирамж</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Захирамж</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2021-01-27/ 01-А/29</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3755201879"/>
                  </a:ext>
                </a:extLst>
              </a:tr>
              <a:tr h="665071">
                <a:tc>
                  <a:txBody>
                    <a:bodyPr/>
                    <a:lstStyle/>
                    <a:p>
                      <a:pPr algn="l" fontAlgn="ctr"/>
                      <a:r>
                        <a:rPr lang="mn-MN" sz="700" u="none" strike="noStrike">
                          <a:effectLst/>
                        </a:rPr>
                        <a:t>Замын будагны халаагч тогоо </a:t>
                      </a:r>
                      <a:r>
                        <a:rPr lang="en-US" sz="700" u="none" strike="noStrike">
                          <a:effectLst/>
                        </a:rPr>
                        <a:t>SHX-T300 </a:t>
                      </a:r>
                      <a:r>
                        <a:rPr lang="mn-MN" sz="700" u="none" strike="noStrike">
                          <a:effectLst/>
                        </a:rPr>
                        <a:t>Дархан сум</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203020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309</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11,550,000.00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Засаг даргын захирамж</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Захирамж</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2021-01-27/ 01-А/29</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mn-MN" sz="700" u="none" strike="noStrike">
                          <a:effectLst/>
                        </a:rPr>
                        <a:t>Төсвийн хөрөнгө оруулалт </a:t>
                      </a:r>
                      <a:endParaRPr lang="mn-MN"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817996787"/>
                  </a:ext>
                </a:extLst>
              </a:tr>
              <a:tr h="665071">
                <a:tc>
                  <a:txBody>
                    <a:bodyPr/>
                    <a:lstStyle/>
                    <a:p>
                      <a:pPr algn="l" fontAlgn="ctr"/>
                      <a:r>
                        <a:rPr lang="mn-MN" sz="700" u="none" strike="noStrike">
                          <a:effectLst/>
                        </a:rPr>
                        <a:t>Асфальт битон хольцны төхөөрөмж </a:t>
                      </a:r>
                      <a:endParaRPr lang="mn-MN"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203020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310</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1</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57,500,000.00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4060935015"/>
                  </a:ext>
                </a:extLst>
              </a:tr>
              <a:tr h="484947">
                <a:tc>
                  <a:txBody>
                    <a:bodyPr/>
                    <a:lstStyle/>
                    <a:p>
                      <a:pPr algn="l" fontAlgn="ctr"/>
                      <a:r>
                        <a:rPr lang="mn-MN" sz="700" u="none" strike="noStrike">
                          <a:effectLst/>
                        </a:rPr>
                        <a:t>Нэмэгдсэн  дүн </a:t>
                      </a:r>
                      <a:endParaRPr lang="mn-MN"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282,929,172.00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4,731,092,023.00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l"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tc>
                  <a:txBody>
                    <a:bodyPr/>
                    <a:lstStyle/>
                    <a:p>
                      <a:pPr algn="l"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0"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1423237962"/>
                  </a:ext>
                </a:extLst>
              </a:tr>
              <a:tr h="484947">
                <a:tc>
                  <a:txBody>
                    <a:bodyPr/>
                    <a:lstStyle/>
                    <a:p>
                      <a:pPr algn="ctr" fontAlgn="ctr"/>
                      <a:r>
                        <a:rPr lang="mn-MN" sz="700" u="none" strike="noStrike">
                          <a:effectLst/>
                        </a:rPr>
                        <a:t>2020 онд нэмэгдсэн тоног төхөөрөмж</a:t>
                      </a:r>
                      <a:endParaRPr lang="mn-MN"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87,250,000.00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dirty="0">
                          <a:effectLst/>
                        </a:rPr>
                        <a:t> </a:t>
                      </a:r>
                      <a:endParaRPr lang="en-US" sz="700" b="1" i="0" u="none" strike="noStrike" dirty="0">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l"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l"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2026148476"/>
                  </a:ext>
                </a:extLst>
              </a:tr>
              <a:tr h="484947">
                <a:tc>
                  <a:txBody>
                    <a:bodyPr/>
                    <a:lstStyle/>
                    <a:p>
                      <a:pPr algn="ctr" fontAlgn="ctr"/>
                      <a:r>
                        <a:rPr lang="ru-RU" sz="700" u="none" strike="noStrike">
                          <a:effectLst/>
                        </a:rPr>
                        <a:t>2020 онд нэмэгдсэн зам,замын байгууламж</a:t>
                      </a:r>
                      <a:endParaRPr lang="ru-RU"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b="1"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b="1" u="none" strike="noStrike" dirty="0">
                          <a:effectLst/>
                        </a:rPr>
                        <a:t>      4,926,771,195.00 </a:t>
                      </a:r>
                      <a:endParaRPr lang="en-US" sz="700" b="1" i="0" u="none" strike="noStrike" dirty="0">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l"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l"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extLst>
                  <a:ext uri="{0D108BD9-81ED-4DB2-BD59-A6C34878D82A}">
                    <a16:rowId xmlns:a16="http://schemas.microsoft.com/office/drawing/2014/main" val="2879775366"/>
                  </a:ext>
                </a:extLst>
              </a:tr>
              <a:tr h="484947">
                <a:tc>
                  <a:txBody>
                    <a:bodyPr/>
                    <a:lstStyle/>
                    <a:p>
                      <a:pPr algn="ctr" fontAlgn="ctr"/>
                      <a:r>
                        <a:rPr lang="mn-MN" sz="700" u="none" strike="noStrike">
                          <a:effectLst/>
                        </a:rPr>
                        <a:t>2020 онд нэмэгдсэн хөрөнгийн дүн </a:t>
                      </a:r>
                      <a:endParaRPr lang="mn-MN"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5,014,021,195.00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l"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l" fontAlgn="ctr"/>
                      <a:r>
                        <a:rPr lang="en-US" sz="700" u="none" strike="noStrike">
                          <a:effectLst/>
                        </a:rPr>
                        <a:t> </a:t>
                      </a:r>
                      <a:endParaRPr lang="en-US" sz="700" b="1" i="0" u="none" strike="noStrike">
                        <a:solidFill>
                          <a:srgbClr val="000000"/>
                        </a:solidFill>
                        <a:effectLst/>
                        <a:latin typeface="Arial Mon"/>
                      </a:endParaRPr>
                    </a:p>
                  </a:txBody>
                  <a:tcPr marL="6943" marR="6943" marT="6943" marB="0" anchor="ctr"/>
                </a:tc>
                <a:tc>
                  <a:txBody>
                    <a:bodyPr/>
                    <a:lstStyle/>
                    <a:p>
                      <a:pPr algn="ctr" fontAlgn="ctr"/>
                      <a:r>
                        <a:rPr lang="en-US" sz="700" u="none" strike="noStrike" dirty="0">
                          <a:effectLst/>
                        </a:rPr>
                        <a:t> </a:t>
                      </a:r>
                      <a:endParaRPr lang="en-US" sz="700" b="1" i="0" u="none" strike="noStrike" dirty="0">
                        <a:solidFill>
                          <a:srgbClr val="000000"/>
                        </a:solidFill>
                        <a:effectLst/>
                        <a:latin typeface="Arial Mon"/>
                      </a:endParaRPr>
                    </a:p>
                  </a:txBody>
                  <a:tcPr marL="6943" marR="6943" marT="6943" marB="0" anchor="ctr"/>
                </a:tc>
                <a:extLst>
                  <a:ext uri="{0D108BD9-81ED-4DB2-BD59-A6C34878D82A}">
                    <a16:rowId xmlns:a16="http://schemas.microsoft.com/office/drawing/2014/main" val="3746601260"/>
                  </a:ext>
                </a:extLst>
              </a:tr>
            </a:tbl>
          </a:graphicData>
        </a:graphic>
      </p:graphicFrame>
    </p:spTree>
    <p:extLst>
      <p:ext uri="{BB962C8B-B14F-4D97-AF65-F5344CB8AC3E}">
        <p14:creationId xmlns:p14="http://schemas.microsoft.com/office/powerpoint/2010/main" val="3870448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24216" y="339285"/>
            <a:ext cx="9419771" cy="461665"/>
          </a:xfrm>
          <a:prstGeom prst="rect">
            <a:avLst/>
          </a:prstGeom>
          <a:noFill/>
        </p:spPr>
        <p:txBody>
          <a:bodyPr wrap="square" rtlCol="0">
            <a:spAutoFit/>
          </a:bodyPr>
          <a:lstStyle/>
          <a:p>
            <a:pPr algn="ctr"/>
            <a:r>
              <a:rPr lang="mn-MN" sz="2400" b="1" dirty="0">
                <a:solidFill>
                  <a:srgbClr val="000066"/>
                </a:solidFill>
                <a:latin typeface="Arial" pitchFamily="34" charset="0"/>
                <a:cs typeface="Arial" pitchFamily="34" charset="0"/>
              </a:rPr>
              <a:t>2020 ОНЫ </a:t>
            </a:r>
            <a:r>
              <a:rPr lang="mn-MN" sz="2400" b="1" dirty="0">
                <a:solidFill>
                  <a:schemeClr val="accent1">
                    <a:lumMod val="75000"/>
                  </a:schemeClr>
                </a:solidFill>
                <a:latin typeface="Arial" panose="020B0604020202020204" pitchFamily="34" charset="0"/>
                <a:cs typeface="Arial" panose="020B0604020202020204" pitchFamily="34" charset="0"/>
              </a:rPr>
              <a:t>САНХҮҮГИЙН ТАЙЛАНГИЙН ИЛТГЭХ ХУУДАС</a:t>
            </a:r>
            <a:endParaRPr lang="mn-MN" sz="2400" b="1" dirty="0">
              <a:solidFill>
                <a:srgbClr val="000066"/>
              </a:solidFill>
              <a:latin typeface="Arial" pitchFamily="34" charset="0"/>
              <a:cs typeface="Arial" pitchFamily="34" charset="0"/>
            </a:endParaRPr>
          </a:p>
        </p:txBody>
      </p:sp>
      <p:sp>
        <p:nvSpPr>
          <p:cNvPr id="7" name="TextBox 6"/>
          <p:cNvSpPr txBox="1"/>
          <p:nvPr/>
        </p:nvSpPr>
        <p:spPr>
          <a:xfrm>
            <a:off x="964772" y="5039138"/>
            <a:ext cx="10416951" cy="1755096"/>
          </a:xfrm>
          <a:prstGeom prst="rect">
            <a:avLst/>
          </a:prstGeom>
          <a:noFill/>
        </p:spPr>
        <p:txBody>
          <a:bodyPr wrap="square" rtlCol="0">
            <a:spAutoFit/>
          </a:bodyPr>
          <a:lstStyle/>
          <a:p>
            <a:pPr algn="just"/>
            <a:r>
              <a:rPr lang="mn-MN" sz="1801" dirty="0">
                <a:latin typeface="Arial" panose="020B0604020202020204" pitchFamily="34" charset="0"/>
                <a:cs typeface="Arial" panose="020B0604020202020204" pitchFamily="34" charset="0"/>
              </a:rPr>
              <a:t>Орлогын төлөвлөгөө 100 сая төгрөгөөр тасарсан учаас </a:t>
            </a:r>
            <a:r>
              <a:rPr lang="mn-MN" sz="1801" b="1" dirty="0">
                <a:solidFill>
                  <a:srgbClr val="FF0000"/>
                </a:solidFill>
                <a:latin typeface="Arial" panose="020B0604020202020204" pitchFamily="34" charset="0"/>
                <a:cs typeface="Arial" panose="020B0604020202020204" pitchFamily="34" charset="0"/>
              </a:rPr>
              <a:t>70%</a:t>
            </a:r>
            <a:r>
              <a:rPr lang="mn-MN" sz="1801" dirty="0">
                <a:latin typeface="Arial" panose="020B0604020202020204" pitchFamily="34" charset="0"/>
                <a:cs typeface="Arial" panose="020B0604020202020204" pitchFamily="34" charset="0"/>
              </a:rPr>
              <a:t>-биелэлттэй ажиллаа. Ковид-19 цар тахлын улмаас тээврийн хэрэгслийн хөдөлгөөний эрчим саарсан. Шалган бүртгэх товчооны орлого буурсан харагдаж байгаа нь Дархан-Улаанбаатарын чиглэлийн авто замын засвар шинэчлэлтийн ажилтай холбоотой 141-р постны Шалган бүртгэх товчоо 2019 оны 6-р сард замын ажилтай уялдан үйл ажиллагаа зогссон байна.  </a:t>
            </a:r>
            <a:endParaRPr lang="en-US" sz="1801" dirty="0">
              <a:latin typeface="Arial" panose="020B0604020202020204" pitchFamily="34" charset="0"/>
              <a:cs typeface="Arial" panose="020B0604020202020204" pitchFamily="34" charset="0"/>
            </a:endParaRPr>
          </a:p>
          <a:p>
            <a:pPr algn="just"/>
            <a:endParaRPr lang="en-US" sz="1801"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91E7B2E9-B623-4ABA-9BE6-51CF0E3BE767}"/>
              </a:ext>
            </a:extLst>
          </p:cNvPr>
          <p:cNvGraphicFramePr>
            <a:graphicFrameLocks noGrp="1"/>
          </p:cNvGraphicFramePr>
          <p:nvPr>
            <p:extLst>
              <p:ext uri="{D42A27DB-BD31-4B8C-83A1-F6EECF244321}">
                <p14:modId xmlns:p14="http://schemas.microsoft.com/office/powerpoint/2010/main" val="1669017238"/>
              </p:ext>
            </p:extLst>
          </p:nvPr>
        </p:nvGraphicFramePr>
        <p:xfrm>
          <a:off x="1421296" y="1162877"/>
          <a:ext cx="9195161" cy="3756990"/>
        </p:xfrm>
        <a:graphic>
          <a:graphicData uri="http://schemas.openxmlformats.org/drawingml/2006/table">
            <a:tbl>
              <a:tblPr firstRow="1" firstCol="1" bandRow="1">
                <a:tableStyleId>{93296810-A885-4BE3-A3E7-6D5BEEA58F35}</a:tableStyleId>
              </a:tblPr>
              <a:tblGrid>
                <a:gridCol w="2959288">
                  <a:extLst>
                    <a:ext uri="{9D8B030D-6E8A-4147-A177-3AD203B41FA5}">
                      <a16:colId xmlns:a16="http://schemas.microsoft.com/office/drawing/2014/main" val="1516246408"/>
                    </a:ext>
                  </a:extLst>
                </a:gridCol>
                <a:gridCol w="1602772">
                  <a:extLst>
                    <a:ext uri="{9D8B030D-6E8A-4147-A177-3AD203B41FA5}">
                      <a16:colId xmlns:a16="http://schemas.microsoft.com/office/drawing/2014/main" val="2841083259"/>
                    </a:ext>
                  </a:extLst>
                </a:gridCol>
                <a:gridCol w="1977887">
                  <a:extLst>
                    <a:ext uri="{9D8B030D-6E8A-4147-A177-3AD203B41FA5}">
                      <a16:colId xmlns:a16="http://schemas.microsoft.com/office/drawing/2014/main" val="536332249"/>
                    </a:ext>
                  </a:extLst>
                </a:gridCol>
                <a:gridCol w="1589613">
                  <a:extLst>
                    <a:ext uri="{9D8B030D-6E8A-4147-A177-3AD203B41FA5}">
                      <a16:colId xmlns:a16="http://schemas.microsoft.com/office/drawing/2014/main" val="3716437938"/>
                    </a:ext>
                  </a:extLst>
                </a:gridCol>
                <a:gridCol w="1065601">
                  <a:extLst>
                    <a:ext uri="{9D8B030D-6E8A-4147-A177-3AD203B41FA5}">
                      <a16:colId xmlns:a16="http://schemas.microsoft.com/office/drawing/2014/main" val="4046813631"/>
                    </a:ext>
                  </a:extLst>
                </a:gridCol>
              </a:tblGrid>
              <a:tr h="463058">
                <a:tc gridSpan="5">
                  <a:txBody>
                    <a:bodyPr/>
                    <a:lstStyle/>
                    <a:p>
                      <a:pPr marL="0" marR="0" algn="r">
                        <a:lnSpc>
                          <a:spcPct val="115000"/>
                        </a:lnSpc>
                        <a:spcBef>
                          <a:spcPts val="0"/>
                        </a:spcBef>
                        <a:spcAft>
                          <a:spcPts val="0"/>
                        </a:spcAft>
                      </a:pPr>
                      <a:r>
                        <a:rPr lang="mn-MN" sz="1200" dirty="0">
                          <a:effectLst/>
                        </a:rPr>
                        <a:t>Мян.төг</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1967435"/>
                  </a:ext>
                </a:extLst>
              </a:tr>
              <a:tr h="463058">
                <a:tc>
                  <a:txBody>
                    <a:bodyPr/>
                    <a:lstStyle/>
                    <a:p>
                      <a:pPr marL="0" marR="0" algn="ctr">
                        <a:lnSpc>
                          <a:spcPct val="115000"/>
                        </a:lnSpc>
                        <a:spcBef>
                          <a:spcPts val="0"/>
                        </a:spcBef>
                        <a:spcAft>
                          <a:spcPts val="0"/>
                        </a:spcAft>
                      </a:pPr>
                      <a:r>
                        <a:rPr lang="mn-MN" sz="1400" b="1" dirty="0">
                          <a:effectLst/>
                          <a:latin typeface="Arial" panose="020B0604020202020204" pitchFamily="34" charset="0"/>
                          <a:cs typeface="Arial" panose="020B0604020202020204" pitchFamily="34" charset="0"/>
                        </a:rPr>
                        <a:t>Үзүүлэлт</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mn-MN" sz="1400" b="1" dirty="0">
                          <a:effectLst/>
                          <a:latin typeface="Arial" panose="020B0604020202020204" pitchFamily="34" charset="0"/>
                          <a:cs typeface="Arial" panose="020B0604020202020204" pitchFamily="34" charset="0"/>
                        </a:rPr>
                        <a:t>Төсөв</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mn-MN" sz="1400" b="1" dirty="0">
                          <a:effectLst/>
                          <a:latin typeface="Arial" panose="020B0604020202020204" pitchFamily="34" charset="0"/>
                          <a:cs typeface="Arial" panose="020B0604020202020204" pitchFamily="34" charset="0"/>
                        </a:rPr>
                        <a:t>Гүйцэтгэл</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mn-MN" sz="1400" b="1" dirty="0">
                          <a:effectLst/>
                          <a:latin typeface="Arial" panose="020B0604020202020204" pitchFamily="34" charset="0"/>
                          <a:cs typeface="Arial" panose="020B0604020202020204" pitchFamily="34" charset="0"/>
                        </a:rPr>
                        <a:t>Зөрүү</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mn-MN" sz="1400" b="1">
                          <a:effectLst/>
                          <a:latin typeface="Arial" panose="020B0604020202020204" pitchFamily="34" charset="0"/>
                          <a:cs typeface="Arial" panose="020B0604020202020204" pitchFamily="34" charset="0"/>
                        </a:rPr>
                        <a:t>Хувь</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31943385"/>
                  </a:ext>
                </a:extLst>
              </a:tr>
              <a:tr h="463058">
                <a:tc>
                  <a:txBody>
                    <a:bodyPr/>
                    <a:lstStyle/>
                    <a:p>
                      <a:pPr marL="0" marR="0" algn="ctr">
                        <a:lnSpc>
                          <a:spcPct val="115000"/>
                        </a:lnSpc>
                        <a:spcBef>
                          <a:spcPts val="0"/>
                        </a:spcBef>
                        <a:spcAft>
                          <a:spcPts val="0"/>
                        </a:spcAft>
                      </a:pPr>
                      <a:r>
                        <a:rPr lang="mn-MN" sz="1400" b="1">
                          <a:effectLst/>
                          <a:latin typeface="Arial" panose="020B0604020202020204" pitchFamily="34" charset="0"/>
                          <a:cs typeface="Arial" panose="020B0604020202020204" pitchFamily="34" charset="0"/>
                        </a:rPr>
                        <a:t>Нийт орлогын дүн</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mn-MN" sz="1400" b="1" dirty="0">
                          <a:effectLst/>
                          <a:latin typeface="Arial" panose="020B0604020202020204" pitchFamily="34" charset="0"/>
                          <a:cs typeface="Arial" panose="020B0604020202020204" pitchFamily="34" charset="0"/>
                        </a:rPr>
                        <a:t>434,896,000,00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334</a:t>
                      </a:r>
                      <a:r>
                        <a:rPr lang="mn-MN"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,331,700</a:t>
                      </a:r>
                      <a:r>
                        <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mn-MN"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100,564,300</a:t>
                      </a: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77</a:t>
                      </a:r>
                      <a:r>
                        <a:rPr lang="mn-MN"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5888434"/>
                  </a:ext>
                </a:extLst>
              </a:tr>
              <a:tr h="463058">
                <a:tc>
                  <a:txBody>
                    <a:bodyPr/>
                    <a:lstStyle/>
                    <a:p>
                      <a:pPr marL="0" marR="0" algn="ctr">
                        <a:lnSpc>
                          <a:spcPct val="115000"/>
                        </a:lnSpc>
                        <a:spcBef>
                          <a:spcPts val="0"/>
                        </a:spcBef>
                        <a:spcAft>
                          <a:spcPts val="0"/>
                        </a:spcAft>
                      </a:pPr>
                      <a:r>
                        <a:rPr lang="mn-MN" sz="1400" b="1">
                          <a:effectLst/>
                          <a:latin typeface="Arial" panose="020B0604020202020204" pitchFamily="34" charset="0"/>
                          <a:cs typeface="Arial" panose="020B0604020202020204" pitchFamily="34" charset="0"/>
                        </a:rPr>
                        <a:t>Постын  орлого</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mn-MN" sz="1400" b="1" dirty="0">
                          <a:effectLst/>
                          <a:latin typeface="Arial" panose="020B0604020202020204" pitchFamily="34" charset="0"/>
                          <a:cs typeface="Arial" panose="020B0604020202020204" pitchFamily="34" charset="0"/>
                        </a:rPr>
                        <a:t>190,000,</a:t>
                      </a:r>
                      <a:r>
                        <a:rPr lang="en-US" sz="1400" b="1" dirty="0">
                          <a:effectLst/>
                          <a:latin typeface="Arial" panose="020B0604020202020204" pitchFamily="34" charset="0"/>
                          <a:cs typeface="Arial" panose="020B0604020202020204" pitchFamily="34" charset="0"/>
                        </a:rPr>
                        <a:t>000.</a:t>
                      </a:r>
                      <a:r>
                        <a:rPr lang="mn-MN" sz="1400" b="1" dirty="0">
                          <a:effectLst/>
                          <a:latin typeface="Arial" panose="020B0604020202020204" pitchFamily="34" charset="0"/>
                          <a:cs typeface="Arial" panose="020B0604020202020204" pitchFamily="34" charset="0"/>
                        </a:rPr>
                        <a:t>00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89</a:t>
                      </a:r>
                      <a:r>
                        <a:rPr lang="mn-MN"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,638,000</a:t>
                      </a: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a:t>
                      </a:r>
                      <a:r>
                        <a:rPr lang="mn-MN"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a:t>
                      </a:r>
                      <a:r>
                        <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lang="mn-MN"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362</a:t>
                      </a:r>
                      <a:r>
                        <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lang="mn-MN"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000</a:t>
                      </a:r>
                      <a:r>
                        <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lang="mn-MN"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47</a:t>
                      </a:r>
                      <a:r>
                        <a:rPr lang="mn-MN"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3290648"/>
                  </a:ext>
                </a:extLst>
              </a:tr>
              <a:tr h="463058">
                <a:tc>
                  <a:txBody>
                    <a:bodyPr/>
                    <a:lstStyle/>
                    <a:p>
                      <a:pPr marL="0" marR="0" algn="ctr">
                        <a:lnSpc>
                          <a:spcPct val="115000"/>
                        </a:lnSpc>
                        <a:spcBef>
                          <a:spcPts val="0"/>
                        </a:spcBef>
                        <a:spcAft>
                          <a:spcPts val="0"/>
                        </a:spcAft>
                      </a:pPr>
                      <a:r>
                        <a:rPr lang="mn-MN" sz="1400" b="1">
                          <a:effectLst/>
                          <a:latin typeface="Arial" panose="020B0604020202020204" pitchFamily="34" charset="0"/>
                          <a:cs typeface="Arial" panose="020B0604020202020204" pitchFamily="34" charset="0"/>
                        </a:rPr>
                        <a:t>Нэг удаагийн замын сан</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mn-MN" sz="1400" b="1">
                          <a:effectLst/>
                          <a:latin typeface="Arial" panose="020B0604020202020204" pitchFamily="34" charset="0"/>
                          <a:cs typeface="Arial" panose="020B0604020202020204" pitchFamily="34" charset="0"/>
                        </a:rPr>
                        <a:t>225,000,000</a:t>
                      </a:r>
                      <a:r>
                        <a:rPr lang="en-US" sz="14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202</a:t>
                      </a:r>
                      <a:r>
                        <a:rPr lang="mn-MN"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,035,</a:t>
                      </a: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700.00</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mn-MN"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22,964,300</a:t>
                      </a: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90</a:t>
                      </a:r>
                      <a:r>
                        <a:rPr lang="mn-MN"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4877972"/>
                  </a:ext>
                </a:extLst>
              </a:tr>
              <a:tr h="463058">
                <a:tc>
                  <a:txBody>
                    <a:bodyPr/>
                    <a:lstStyle/>
                    <a:p>
                      <a:pPr marL="0" marR="0" algn="ctr">
                        <a:lnSpc>
                          <a:spcPct val="115000"/>
                        </a:lnSpc>
                        <a:spcBef>
                          <a:spcPts val="0"/>
                        </a:spcBef>
                        <a:spcAft>
                          <a:spcPts val="0"/>
                        </a:spcAft>
                      </a:pPr>
                      <a:r>
                        <a:rPr lang="mn-MN" sz="1400" b="1">
                          <a:effectLst/>
                          <a:latin typeface="Arial" panose="020B0604020202020204" pitchFamily="34" charset="0"/>
                          <a:cs typeface="Arial" panose="020B0604020202020204" pitchFamily="34" charset="0"/>
                        </a:rPr>
                        <a:t>Төв замын зөвшөөрөл</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mn-MN" sz="1400" b="1">
                          <a:effectLst/>
                          <a:latin typeface="Arial" panose="020B0604020202020204" pitchFamily="34" charset="0"/>
                          <a:cs typeface="Arial" panose="020B0604020202020204" pitchFamily="34" charset="0"/>
                        </a:rPr>
                        <a:t>3,000,000</a:t>
                      </a:r>
                      <a:r>
                        <a:rPr lang="en-US" sz="14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8</a:t>
                      </a:r>
                      <a:r>
                        <a:rPr lang="mn-MN"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,38</a:t>
                      </a: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5</a:t>
                      </a:r>
                      <a:r>
                        <a:rPr lang="mn-MN"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000.00</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-5</a:t>
                      </a:r>
                      <a:r>
                        <a:rPr lang="mn-MN"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,385,000</a:t>
                      </a: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280</a:t>
                      </a:r>
                      <a:r>
                        <a:rPr lang="mn-MN"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6072438"/>
                  </a:ext>
                </a:extLst>
              </a:tr>
              <a:tr h="489321">
                <a:tc>
                  <a:txBody>
                    <a:bodyPr/>
                    <a:lstStyle/>
                    <a:p>
                      <a:pPr marL="0" marR="0" algn="ctr">
                        <a:lnSpc>
                          <a:spcPct val="115000"/>
                        </a:lnSpc>
                        <a:spcBef>
                          <a:spcPts val="0"/>
                        </a:spcBef>
                        <a:spcAft>
                          <a:spcPts val="0"/>
                        </a:spcAft>
                      </a:pPr>
                      <a:r>
                        <a:rPr lang="mn-MN" sz="1400" b="1">
                          <a:effectLst/>
                          <a:latin typeface="Arial" panose="020B0604020202020204" pitchFamily="34" charset="0"/>
                          <a:cs typeface="Arial" panose="020B0604020202020204" pitchFamily="34" charset="0"/>
                        </a:rPr>
                        <a:t>Нийтийн тээврийн орлого</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mn-MN" sz="1400" b="1">
                          <a:effectLst/>
                          <a:latin typeface="Arial" panose="020B0604020202020204" pitchFamily="34" charset="0"/>
                          <a:cs typeface="Arial" panose="020B0604020202020204" pitchFamily="34" charset="0"/>
                        </a:rPr>
                        <a:t>4,896,000</a:t>
                      </a:r>
                      <a:r>
                        <a:rPr lang="en-US" sz="14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a:t>
                      </a:r>
                      <a:r>
                        <a:rPr lang="mn-MN"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893</a:t>
                      </a:r>
                      <a:r>
                        <a:rPr lang="mn-MN"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000.00</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a:t>
                      </a:r>
                      <a:r>
                        <a:rPr lang="mn-MN"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000.00</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100</a:t>
                      </a:r>
                      <a:r>
                        <a:rPr lang="mn-MN"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5159413"/>
                  </a:ext>
                </a:extLst>
              </a:tr>
              <a:tr h="489321">
                <a:tc>
                  <a:txBody>
                    <a:bodyPr/>
                    <a:lstStyle/>
                    <a:p>
                      <a:pPr marL="0" marR="0" algn="ctr">
                        <a:lnSpc>
                          <a:spcPct val="115000"/>
                        </a:lnSpc>
                        <a:spcBef>
                          <a:spcPts val="0"/>
                        </a:spcBef>
                        <a:spcAft>
                          <a:spcPts val="0"/>
                        </a:spcAft>
                      </a:pPr>
                      <a:r>
                        <a:rPr lang="mn-MN" sz="1400" b="1">
                          <a:effectLst/>
                          <a:latin typeface="Arial" panose="020B0604020202020204" pitchFamily="34" charset="0"/>
                          <a:cs typeface="Arial" panose="020B0604020202020204" pitchFamily="34" charset="0"/>
                        </a:rPr>
                        <a:t>Гэрээт ажлын орлого</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mn-MN" sz="1400" b="1">
                          <a:effectLst/>
                          <a:latin typeface="Arial" panose="020B0604020202020204" pitchFamily="34" charset="0"/>
                          <a:cs typeface="Arial" panose="020B0604020202020204" pitchFamily="34" charset="0"/>
                        </a:rPr>
                        <a:t>12,000,000</a:t>
                      </a:r>
                      <a:r>
                        <a:rPr lang="en-US" sz="1400" b="1">
                          <a:effectLst/>
                          <a:latin typeface="Arial" panose="020B0604020202020204" pitchFamily="34" charset="0"/>
                          <a:cs typeface="Arial" panose="020B0604020202020204" pitchFamily="34" charset="0"/>
                        </a:rPr>
                        <a:t>.00</a:t>
                      </a:r>
                      <a:endParaRPr lang="en-US"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29</a:t>
                      </a:r>
                      <a:r>
                        <a:rPr lang="mn-MN"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380</a:t>
                      </a:r>
                      <a:r>
                        <a:rPr lang="mn-MN"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,0</a:t>
                      </a: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00.00</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lang="mn-MN"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17,380,000</a:t>
                      </a:r>
                      <a:r>
                        <a:rPr lang="en-US"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lang="mn-MN" sz="16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00</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15000"/>
                        </a:lnSpc>
                        <a:spcBef>
                          <a:spcPts val="0"/>
                        </a:spcBef>
                        <a:spcAft>
                          <a:spcPts val="0"/>
                        </a:spcAft>
                      </a:pPr>
                      <a:r>
                        <a:rPr lang="en-U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245</a:t>
                      </a:r>
                      <a:r>
                        <a:rPr lang="mn-MN"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9645911"/>
                  </a:ext>
                </a:extLst>
              </a:tr>
            </a:tbl>
          </a:graphicData>
        </a:graphic>
      </p:graphicFrame>
    </p:spTree>
    <p:extLst>
      <p:ext uri="{BB962C8B-B14F-4D97-AF65-F5344CB8AC3E}">
        <p14:creationId xmlns:p14="http://schemas.microsoft.com/office/powerpoint/2010/main" val="2320498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03E3EC3-73E3-4FB1-A592-E97BA10C4FBB}"/>
              </a:ext>
            </a:extLst>
          </p:cNvPr>
          <p:cNvSpPr>
            <a:spLocks noGrp="1"/>
          </p:cNvSpPr>
          <p:nvPr>
            <p:ph idx="1"/>
          </p:nvPr>
        </p:nvSpPr>
        <p:spPr>
          <a:xfrm>
            <a:off x="1275644" y="3656949"/>
            <a:ext cx="9979378" cy="2520013"/>
          </a:xfrm>
        </p:spPr>
        <p:txBody>
          <a:bodyPr/>
          <a:lstStyle/>
          <a:p>
            <a:pPr algn="just"/>
            <a:r>
              <a:rPr lang="mn-MN" sz="1600" dirty="0">
                <a:latin typeface="Arial" panose="020B0604020202020204" pitchFamily="34" charset="0"/>
                <a:cs typeface="Arial" panose="020B0604020202020204" pitchFamily="34" charset="0"/>
              </a:rPr>
              <a:t>Нийт зарлагын дүн 281,556,749</a:t>
            </a:r>
            <a:r>
              <a:rPr lang="en-US" sz="1600" dirty="0">
                <a:latin typeface="Arial" panose="020B0604020202020204" pitchFamily="34" charset="0"/>
                <a:cs typeface="Arial" panose="020B0604020202020204" pitchFamily="34" charset="0"/>
              </a:rPr>
              <a:t>.09 </a:t>
            </a:r>
            <a:r>
              <a:rPr lang="mn-MN" sz="1600" dirty="0">
                <a:latin typeface="Arial" panose="020B0604020202020204" pitchFamily="34" charset="0"/>
                <a:cs typeface="Arial" panose="020B0604020202020204" pitchFamily="34" charset="0"/>
              </a:rPr>
              <a:t>төрөг ба үндсэн хөрөнгийн элэгдлийн зардал 3,456,727,629</a:t>
            </a:r>
            <a:r>
              <a:rPr lang="en-US" sz="1600" dirty="0">
                <a:latin typeface="Arial" panose="020B0604020202020204" pitchFamily="34" charset="0"/>
                <a:cs typeface="Arial" panose="020B0604020202020204" pitchFamily="34" charset="0"/>
              </a:rPr>
              <a:t>.00 </a:t>
            </a:r>
            <a:r>
              <a:rPr lang="mn-MN" sz="1600" dirty="0">
                <a:latin typeface="Arial" panose="020B0604020202020204" pitchFamily="34" charset="0"/>
                <a:cs typeface="Arial" panose="020B0604020202020204" pitchFamily="34" charset="0"/>
              </a:rPr>
              <a:t>төгрөг нийт зардал 3,738,284,374</a:t>
            </a:r>
            <a:r>
              <a:rPr lang="en-US" sz="1600" dirty="0">
                <a:latin typeface="Arial" panose="020B0604020202020204" pitchFamily="34" charset="0"/>
                <a:cs typeface="Arial" panose="020B0604020202020204" pitchFamily="34" charset="0"/>
              </a:rPr>
              <a:t>.00</a:t>
            </a:r>
            <a:r>
              <a:rPr lang="mn-MN" sz="1600" dirty="0">
                <a:latin typeface="Arial" panose="020B0604020202020204" pitchFamily="34" charset="0"/>
                <a:cs typeface="Arial" panose="020B0604020202020204" pitchFamily="34" charset="0"/>
              </a:rPr>
              <a:t> төгрөгийг тайлан балансад тусгагдсан.</a:t>
            </a:r>
            <a:endParaRPr lang="en-US" sz="1600" dirty="0">
              <a:latin typeface="Arial" panose="020B0604020202020204" pitchFamily="34" charset="0"/>
              <a:cs typeface="Arial" panose="020B0604020202020204" pitchFamily="34" charset="0"/>
            </a:endParaRPr>
          </a:p>
          <a:p>
            <a:pPr marL="0" indent="0">
              <a:buNone/>
            </a:pPr>
            <a:endParaRPr lang="en-US" dirty="0"/>
          </a:p>
        </p:txBody>
      </p:sp>
      <p:sp>
        <p:nvSpPr>
          <p:cNvPr id="2" name="Date Placeholder 1">
            <a:extLst>
              <a:ext uri="{FF2B5EF4-FFF2-40B4-BE49-F238E27FC236}">
                <a16:creationId xmlns:a16="http://schemas.microsoft.com/office/drawing/2014/main" id="{B385E0AE-6F39-4E77-B610-396DFF0C34E5}"/>
              </a:ext>
            </a:extLst>
          </p:cNvPr>
          <p:cNvSpPr>
            <a:spLocks noGrp="1"/>
          </p:cNvSpPr>
          <p:nvPr>
            <p:ph type="dt" sz="half" idx="10"/>
          </p:nvPr>
        </p:nvSpPr>
        <p:spPr/>
        <p:txBody>
          <a:bodyPr/>
          <a:lstStyle/>
          <a:p>
            <a:fld id="{E0D5619A-4927-4BB4-A90C-897AD19685EB}" type="datetime1">
              <a:rPr lang="en-US" smtClean="0"/>
              <a:t>3/29/2021</a:t>
            </a:fld>
            <a:endParaRPr lang="en-US"/>
          </a:p>
        </p:txBody>
      </p:sp>
      <p:sp>
        <p:nvSpPr>
          <p:cNvPr id="3" name="Slide Number Placeholder 2">
            <a:extLst>
              <a:ext uri="{FF2B5EF4-FFF2-40B4-BE49-F238E27FC236}">
                <a16:creationId xmlns:a16="http://schemas.microsoft.com/office/drawing/2014/main" id="{4B8484D3-153A-4564-8DC2-C6B804F1B3E3}"/>
              </a:ext>
            </a:extLst>
          </p:cNvPr>
          <p:cNvSpPr>
            <a:spLocks noGrp="1"/>
          </p:cNvSpPr>
          <p:nvPr>
            <p:ph type="sldNum" sz="quarter" idx="12"/>
          </p:nvPr>
        </p:nvSpPr>
        <p:spPr/>
        <p:txBody>
          <a:bodyPr/>
          <a:lstStyle/>
          <a:p>
            <a:fld id="{0BD159D0-FDDA-4ACF-B155-6BF318D512AF}" type="slidenum">
              <a:rPr lang="en-US" smtClean="0"/>
              <a:t>22</a:t>
            </a:fld>
            <a:endParaRPr lang="en-US"/>
          </a:p>
        </p:txBody>
      </p:sp>
      <p:graphicFrame>
        <p:nvGraphicFramePr>
          <p:cNvPr id="4" name="Table 3">
            <a:extLst>
              <a:ext uri="{FF2B5EF4-FFF2-40B4-BE49-F238E27FC236}">
                <a16:creationId xmlns:a16="http://schemas.microsoft.com/office/drawing/2014/main" id="{F0A3CBCC-1CC1-436E-8DF0-46ED9AE0A2D1}"/>
              </a:ext>
            </a:extLst>
          </p:cNvPr>
          <p:cNvGraphicFramePr>
            <a:graphicFrameLocks noGrp="1"/>
          </p:cNvGraphicFramePr>
          <p:nvPr>
            <p:extLst/>
          </p:nvPr>
        </p:nvGraphicFramePr>
        <p:xfrm>
          <a:off x="1004892" y="869452"/>
          <a:ext cx="10250130" cy="2559548"/>
        </p:xfrm>
        <a:graphic>
          <a:graphicData uri="http://schemas.openxmlformats.org/drawingml/2006/table">
            <a:tbl>
              <a:tblPr firstRow="1" firstCol="1" bandRow="1">
                <a:tableStyleId>{93296810-A885-4BE3-A3E7-6D5BEEA58F35}</a:tableStyleId>
              </a:tblPr>
              <a:tblGrid>
                <a:gridCol w="3451443">
                  <a:extLst>
                    <a:ext uri="{9D8B030D-6E8A-4147-A177-3AD203B41FA5}">
                      <a16:colId xmlns:a16="http://schemas.microsoft.com/office/drawing/2014/main" val="1267415402"/>
                    </a:ext>
                  </a:extLst>
                </a:gridCol>
                <a:gridCol w="3645792">
                  <a:extLst>
                    <a:ext uri="{9D8B030D-6E8A-4147-A177-3AD203B41FA5}">
                      <a16:colId xmlns:a16="http://schemas.microsoft.com/office/drawing/2014/main" val="3963991708"/>
                    </a:ext>
                  </a:extLst>
                </a:gridCol>
                <a:gridCol w="3152895">
                  <a:extLst>
                    <a:ext uri="{9D8B030D-6E8A-4147-A177-3AD203B41FA5}">
                      <a16:colId xmlns:a16="http://schemas.microsoft.com/office/drawing/2014/main" val="774918"/>
                    </a:ext>
                  </a:extLst>
                </a:gridCol>
              </a:tblGrid>
              <a:tr h="401064">
                <a:tc>
                  <a:txBody>
                    <a:bodyPr/>
                    <a:lstStyle/>
                    <a:p>
                      <a:pPr marL="0" marR="0" algn="ctr">
                        <a:lnSpc>
                          <a:spcPct val="115000"/>
                        </a:lnSpc>
                        <a:spcBef>
                          <a:spcPts val="0"/>
                        </a:spcBef>
                        <a:spcAft>
                          <a:spcPts val="0"/>
                        </a:spcAft>
                      </a:pPr>
                      <a:r>
                        <a:rPr lang="mn-MN"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Үзүүлэлт</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mn-MN"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Төсөв</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mn-MN"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Гүйцэтгэл</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2463900"/>
                  </a:ext>
                </a:extLst>
              </a:tr>
              <a:tr h="361528">
                <a:tc>
                  <a:txBody>
                    <a:bodyPr/>
                    <a:lstStyle/>
                    <a:p>
                      <a:pPr marL="0" marR="0">
                        <a:lnSpc>
                          <a:spcPct val="115000"/>
                        </a:lnSpc>
                        <a:spcBef>
                          <a:spcPts val="0"/>
                        </a:spcBef>
                        <a:spcAft>
                          <a:spcPts val="0"/>
                        </a:spcAft>
                      </a:pPr>
                      <a:r>
                        <a:rPr lang="mn-MN"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Орлогын дүн</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mn-MN" sz="1800">
                          <a:effectLst/>
                          <a:latin typeface="Arial" panose="020B0604020202020204" pitchFamily="34" charset="0"/>
                          <a:ea typeface="Calibri" panose="020F0502020204030204" pitchFamily="34" charset="0"/>
                          <a:cs typeface="Times New Roman" panose="02020603050405020304" pitchFamily="18" charset="0"/>
                        </a:rPr>
                        <a:t>434,896</a:t>
                      </a:r>
                      <a:r>
                        <a:rPr lang="en-US" sz="1800">
                          <a:effectLst/>
                          <a:latin typeface="Arial" panose="020B0604020202020204" pitchFamily="34" charset="0"/>
                          <a:ea typeface="Calibri" panose="020F0502020204030204" pitchFamily="34" charset="0"/>
                          <a:cs typeface="Times New Roman" panose="02020603050405020304" pitchFamily="18" charset="0"/>
                        </a:rPr>
                        <a:t>.</a:t>
                      </a:r>
                      <a:r>
                        <a:rPr lang="mn-MN" sz="1800">
                          <a:effectLst/>
                          <a:latin typeface="Arial" panose="020B0604020202020204" pitchFamily="34" charset="0"/>
                          <a:ea typeface="Calibri" panose="020F0502020204030204" pitchFamily="34" charset="0"/>
                          <a:cs typeface="Times New Roman" panose="02020603050405020304" pitchFamily="18" charset="0"/>
                        </a:rPr>
                        <a:t>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latin typeface="Arial" panose="020B0604020202020204" pitchFamily="34" charset="0"/>
                          <a:ea typeface="Calibri" panose="020F0502020204030204" pitchFamily="34" charset="0"/>
                          <a:cs typeface="Times New Roman" panose="02020603050405020304" pitchFamily="18" charset="0"/>
                        </a:rPr>
                        <a:t>304</a:t>
                      </a:r>
                      <a:r>
                        <a:rPr lang="mn-MN" sz="1800">
                          <a:effectLst/>
                          <a:latin typeface="Arial" panose="020B0604020202020204" pitchFamily="34" charset="0"/>
                          <a:ea typeface="Calibri" panose="020F0502020204030204" pitchFamily="34" charset="0"/>
                          <a:cs typeface="Times New Roman" panose="02020603050405020304" pitchFamily="18" charset="0"/>
                        </a:rPr>
                        <a:t>,</a:t>
                      </a:r>
                      <a:r>
                        <a:rPr lang="en-US" sz="1800">
                          <a:effectLst/>
                          <a:latin typeface="Arial" panose="020B0604020202020204" pitchFamily="34" charset="0"/>
                          <a:ea typeface="Calibri" panose="020F0502020204030204" pitchFamily="34" charset="0"/>
                          <a:cs typeface="Times New Roman" panose="02020603050405020304" pitchFamily="18" charset="0"/>
                        </a:rPr>
                        <a:t>053.45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094407"/>
                  </a:ext>
                </a:extLst>
              </a:tr>
              <a:tr h="361528">
                <a:tc>
                  <a:txBody>
                    <a:bodyPr/>
                    <a:lstStyle/>
                    <a:p>
                      <a:pPr marL="0" marR="0">
                        <a:lnSpc>
                          <a:spcPct val="115000"/>
                        </a:lnSpc>
                        <a:spcBef>
                          <a:spcPts val="0"/>
                        </a:spcBef>
                        <a:spcAft>
                          <a:spcPts val="0"/>
                        </a:spcAft>
                      </a:pPr>
                      <a:r>
                        <a:rPr lang="mn-MN"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Зардлын дүн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mn-MN" sz="1800">
                          <a:effectLst/>
                          <a:latin typeface="Arial" panose="020B0604020202020204" pitchFamily="34" charset="0"/>
                          <a:ea typeface="Calibri" panose="020F0502020204030204" pitchFamily="34" charset="0"/>
                          <a:cs typeface="Times New Roman" panose="02020603050405020304" pitchFamily="18" charset="0"/>
                        </a:rPr>
                        <a:t>430,433,53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latin typeface="Arial" panose="020B0604020202020204" pitchFamily="34" charset="0"/>
                          <a:ea typeface="Calibri" panose="020F0502020204030204" pitchFamily="34" charset="0"/>
                          <a:cs typeface="Times New Roman" panose="02020603050405020304" pitchFamily="18" charset="0"/>
                        </a:rPr>
                        <a:t>281</a:t>
                      </a:r>
                      <a:r>
                        <a:rPr lang="mn-MN" sz="1800">
                          <a:effectLst/>
                          <a:latin typeface="Arial" panose="020B0604020202020204" pitchFamily="34" charset="0"/>
                          <a:ea typeface="Calibri" panose="020F0502020204030204" pitchFamily="34" charset="0"/>
                          <a:cs typeface="Times New Roman" panose="02020603050405020304" pitchFamily="18" charset="0"/>
                        </a:rPr>
                        <a:t>,</a:t>
                      </a:r>
                      <a:r>
                        <a:rPr lang="en-US" sz="1800">
                          <a:effectLst/>
                          <a:latin typeface="Arial" panose="020B0604020202020204" pitchFamily="34" charset="0"/>
                          <a:ea typeface="Calibri" panose="020F0502020204030204" pitchFamily="34" charset="0"/>
                          <a:cs typeface="Times New Roman" panose="02020603050405020304" pitchFamily="18" charset="0"/>
                        </a:rPr>
                        <a:t>556.70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2293278"/>
                  </a:ext>
                </a:extLst>
              </a:tr>
              <a:tr h="361528">
                <a:tc>
                  <a:txBody>
                    <a:bodyPr/>
                    <a:lstStyle/>
                    <a:p>
                      <a:pPr marL="0" marR="0">
                        <a:lnSpc>
                          <a:spcPct val="115000"/>
                        </a:lnSpc>
                        <a:spcBef>
                          <a:spcPts val="0"/>
                        </a:spcBef>
                        <a:spcAft>
                          <a:spcPts val="0"/>
                        </a:spcAft>
                      </a:pPr>
                      <a:r>
                        <a:rPr lang="mn-MN"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Ашиг</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mn-MN" sz="1800">
                          <a:effectLst/>
                          <a:latin typeface="Arial" panose="020B0604020202020204" pitchFamily="34" charset="0"/>
                          <a:ea typeface="Calibri" panose="020F0502020204030204" pitchFamily="34" charset="0"/>
                          <a:cs typeface="Times New Roman" panose="02020603050405020304" pitchFamily="18" charset="0"/>
                        </a:rPr>
                        <a:t>4,462</a:t>
                      </a:r>
                      <a:r>
                        <a:rPr lang="en-US" sz="1800">
                          <a:effectLst/>
                          <a:latin typeface="Arial" panose="020B0604020202020204" pitchFamily="34" charset="0"/>
                          <a:ea typeface="Calibri" panose="020F0502020204030204" pitchFamily="34" charset="0"/>
                          <a:cs typeface="Times New Roman" panose="02020603050405020304" pitchFamily="18" charset="0"/>
                        </a:rPr>
                        <a:t>.27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latin typeface="Arial" panose="020B0604020202020204" pitchFamily="34" charset="0"/>
                          <a:ea typeface="Calibri" panose="020F0502020204030204" pitchFamily="34" charset="0"/>
                          <a:cs typeface="Times New Roman" panose="02020603050405020304" pitchFamily="18" charset="0"/>
                        </a:rPr>
                        <a:t>22</a:t>
                      </a:r>
                      <a:r>
                        <a:rPr lang="mn-MN" sz="1800">
                          <a:effectLst/>
                          <a:latin typeface="Arial" panose="020B0604020202020204" pitchFamily="34" charset="0"/>
                          <a:ea typeface="Calibri" panose="020F0502020204030204" pitchFamily="34" charset="0"/>
                          <a:cs typeface="Times New Roman" panose="02020603050405020304" pitchFamily="18" charset="0"/>
                        </a:rPr>
                        <a:t>,</a:t>
                      </a:r>
                      <a:r>
                        <a:rPr lang="en-US" sz="1800">
                          <a:effectLst/>
                          <a:latin typeface="Arial" panose="020B0604020202020204" pitchFamily="34" charset="0"/>
                          <a:ea typeface="Calibri" panose="020F0502020204030204" pitchFamily="34" charset="0"/>
                          <a:cs typeface="Times New Roman" panose="02020603050405020304" pitchFamily="18" charset="0"/>
                        </a:rPr>
                        <a:t>496.75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0413267"/>
                  </a:ext>
                </a:extLst>
              </a:tr>
              <a:tr h="691868">
                <a:tc>
                  <a:txBody>
                    <a:bodyPr/>
                    <a:lstStyle/>
                    <a:p>
                      <a:pPr marL="0" marR="0">
                        <a:lnSpc>
                          <a:spcPct val="115000"/>
                        </a:lnSpc>
                        <a:spcBef>
                          <a:spcPts val="0"/>
                        </a:spcBef>
                        <a:spcAft>
                          <a:spcPts val="0"/>
                        </a:spcAft>
                      </a:pPr>
                      <a:r>
                        <a:rPr lang="mn-MN"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Үндсэн хөрөнгийн элэгдлийн зардал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mn-MN" sz="1800">
                          <a:effectLst/>
                          <a:latin typeface="Arial" panose="020B0604020202020204" pitchFamily="34" charset="0"/>
                          <a:ea typeface="Calibri" panose="020F0502020204030204" pitchFamily="34" charset="0"/>
                          <a:cs typeface="Times New Roman" panose="02020603050405020304" pitchFamily="18" charset="0"/>
                        </a:rPr>
                        <a:t>3,456,727</a:t>
                      </a:r>
                      <a:r>
                        <a:rPr lang="en-US" sz="1800">
                          <a:effectLst/>
                          <a:latin typeface="Arial" panose="020B0604020202020204" pitchFamily="34" charset="0"/>
                          <a:ea typeface="Calibri" panose="020F0502020204030204" pitchFamily="34" charset="0"/>
                          <a:cs typeface="Times New Roman" panose="02020603050405020304" pitchFamily="18" charset="0"/>
                        </a:rPr>
                        <a:t>.63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8940571"/>
                  </a:ext>
                </a:extLst>
              </a:tr>
              <a:tr h="382032">
                <a:tc>
                  <a:txBody>
                    <a:bodyPr/>
                    <a:lstStyle/>
                    <a:p>
                      <a:pPr marL="0" marR="0">
                        <a:lnSpc>
                          <a:spcPct val="115000"/>
                        </a:lnSpc>
                        <a:spcBef>
                          <a:spcPts val="0"/>
                        </a:spcBef>
                        <a:spcAft>
                          <a:spcPts val="0"/>
                        </a:spcAft>
                      </a:pPr>
                      <a:r>
                        <a:rPr lang="mn-MN" sz="1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Алдагдал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a:t>
                      </a:r>
                      <a:r>
                        <a:rPr lang="mn-MN" sz="1800" dirty="0">
                          <a:effectLst/>
                          <a:latin typeface="Arial" panose="020B0604020202020204" pitchFamily="34" charset="0"/>
                          <a:ea typeface="Calibri" panose="020F0502020204030204" pitchFamily="34" charset="0"/>
                          <a:cs typeface="Times New Roman" panose="02020603050405020304" pitchFamily="18" charset="0"/>
                        </a:rPr>
                        <a:t>,434,230</a:t>
                      </a:r>
                      <a:r>
                        <a:rPr lang="en-US" sz="1800" dirty="0">
                          <a:effectLst/>
                          <a:latin typeface="Arial" panose="020B0604020202020204" pitchFamily="34" charset="0"/>
                          <a:ea typeface="Calibri" panose="020F0502020204030204" pitchFamily="34" charset="0"/>
                          <a:cs typeface="Times New Roman" panose="02020603050405020304" pitchFamily="18" charset="0"/>
                        </a:rPr>
                        <a:t>.9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8309112"/>
                  </a:ext>
                </a:extLst>
              </a:tr>
            </a:tbl>
          </a:graphicData>
        </a:graphic>
      </p:graphicFrame>
    </p:spTree>
    <p:extLst>
      <p:ext uri="{BB962C8B-B14F-4D97-AF65-F5344CB8AC3E}">
        <p14:creationId xmlns:p14="http://schemas.microsoft.com/office/powerpoint/2010/main" val="3697508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279145-E64B-498F-A997-5FFC5E469E5B}"/>
              </a:ext>
            </a:extLst>
          </p:cNvPr>
          <p:cNvSpPr>
            <a:spLocks noGrp="1"/>
          </p:cNvSpPr>
          <p:nvPr>
            <p:ph type="sldNum" sz="quarter" idx="12"/>
          </p:nvPr>
        </p:nvSpPr>
        <p:spPr/>
        <p:txBody>
          <a:bodyPr/>
          <a:lstStyle/>
          <a:p>
            <a:fld id="{0BD159D0-FDDA-4ACF-B155-6BF318D512AF}" type="slidenum">
              <a:rPr lang="en-US" smtClean="0"/>
              <a:t>23</a:t>
            </a:fld>
            <a:endParaRPr lang="en-US"/>
          </a:p>
        </p:txBody>
      </p:sp>
      <p:pic>
        <p:nvPicPr>
          <p:cNvPr id="5" name="Picture 4">
            <a:extLst>
              <a:ext uri="{FF2B5EF4-FFF2-40B4-BE49-F238E27FC236}">
                <a16:creationId xmlns:a16="http://schemas.microsoft.com/office/drawing/2014/main" id="{7E74784A-16E8-4639-BC82-53C4E8D0C0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84" t="4831" r="6632" b="5894"/>
          <a:stretch/>
        </p:blipFill>
        <p:spPr>
          <a:xfrm>
            <a:off x="3735071" y="0"/>
            <a:ext cx="4721860" cy="6551052"/>
          </a:xfrm>
          <a:prstGeom prst="rect">
            <a:avLst/>
          </a:prstGeom>
        </p:spPr>
      </p:pic>
    </p:spTree>
    <p:extLst>
      <p:ext uri="{BB962C8B-B14F-4D97-AF65-F5344CB8AC3E}">
        <p14:creationId xmlns:p14="http://schemas.microsoft.com/office/powerpoint/2010/main" val="1743956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DBF870C8-A076-4104-B741-60FD92D843F4}"/>
              </a:ext>
            </a:extLst>
          </p:cNvPr>
          <p:cNvSpPr>
            <a:spLocks noChangeArrowheads="1"/>
          </p:cNvSpPr>
          <p:nvPr/>
        </p:nvSpPr>
        <p:spPr bwMode="auto">
          <a:xfrm>
            <a:off x="4709220" y="1849909"/>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n-US" sz="1013"/>
          </a:p>
        </p:txBody>
      </p:sp>
      <p:graphicFrame>
        <p:nvGraphicFramePr>
          <p:cNvPr id="9" name="Table 8">
            <a:extLst>
              <a:ext uri="{FF2B5EF4-FFF2-40B4-BE49-F238E27FC236}">
                <a16:creationId xmlns:a16="http://schemas.microsoft.com/office/drawing/2014/main" id="{8627301C-B78A-4CE9-A854-C1C60AF81A3D}"/>
              </a:ext>
            </a:extLst>
          </p:cNvPr>
          <p:cNvGraphicFramePr>
            <a:graphicFrameLocks noGrp="1"/>
          </p:cNvGraphicFramePr>
          <p:nvPr>
            <p:extLst/>
          </p:nvPr>
        </p:nvGraphicFramePr>
        <p:xfrm>
          <a:off x="630474" y="237379"/>
          <a:ext cx="5064932" cy="6593118"/>
        </p:xfrm>
        <a:graphic>
          <a:graphicData uri="http://schemas.openxmlformats.org/drawingml/2006/table">
            <a:tbl>
              <a:tblPr firstRow="1" firstCol="1" bandRow="1">
                <a:tableStyleId>{93296810-A885-4BE3-A3E7-6D5BEEA58F35}</a:tableStyleId>
              </a:tblPr>
              <a:tblGrid>
                <a:gridCol w="423737">
                  <a:extLst>
                    <a:ext uri="{9D8B030D-6E8A-4147-A177-3AD203B41FA5}">
                      <a16:colId xmlns:a16="http://schemas.microsoft.com/office/drawing/2014/main" val="1134165535"/>
                    </a:ext>
                  </a:extLst>
                </a:gridCol>
                <a:gridCol w="3292033">
                  <a:extLst>
                    <a:ext uri="{9D8B030D-6E8A-4147-A177-3AD203B41FA5}">
                      <a16:colId xmlns:a16="http://schemas.microsoft.com/office/drawing/2014/main" val="2289798498"/>
                    </a:ext>
                  </a:extLst>
                </a:gridCol>
                <a:gridCol w="1349162">
                  <a:extLst>
                    <a:ext uri="{9D8B030D-6E8A-4147-A177-3AD203B41FA5}">
                      <a16:colId xmlns:a16="http://schemas.microsoft.com/office/drawing/2014/main" val="122198406"/>
                    </a:ext>
                  </a:extLst>
                </a:gridCol>
              </a:tblGrid>
              <a:tr h="134317">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д/д</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Зардлын зүйл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2021 оны төсөв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extLst>
                  <a:ext uri="{0D108BD9-81ED-4DB2-BD59-A6C34878D82A}">
                    <a16:rowId xmlns:a16="http://schemas.microsoft.com/office/drawing/2014/main" val="3122624766"/>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1</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dirty="0">
                          <a:effectLst/>
                          <a:latin typeface="Arial" panose="020B0604020202020204" pitchFamily="34" charset="0"/>
                          <a:cs typeface="Arial" panose="020B0604020202020204" pitchFamily="34" charset="0"/>
                        </a:rPr>
                        <a:t>              II.  НИЙТ ЗАРЛАГЫН ДҮН </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gn="r">
                        <a:lnSpc>
                          <a:spcPct val="107000"/>
                        </a:lnSpc>
                        <a:spcBef>
                          <a:spcPts val="0"/>
                        </a:spcBef>
                        <a:spcAft>
                          <a:spcPts val="0"/>
                        </a:spcAft>
                      </a:pPr>
                      <a:r>
                        <a:rPr lang="en-US" sz="900" b="1" dirty="0">
                          <a:effectLst/>
                          <a:latin typeface="Arial" panose="020B0604020202020204" pitchFamily="34" charset="0"/>
                          <a:cs typeface="Arial" panose="020B0604020202020204" pitchFamily="34" charset="0"/>
                        </a:rPr>
                        <a:t>                      405,340.4 </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3491194215"/>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2</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dirty="0">
                          <a:effectLst/>
                          <a:latin typeface="Arial" panose="020B0604020202020204" pitchFamily="34" charset="0"/>
                          <a:cs typeface="Arial" panose="020B0604020202020204" pitchFamily="34" charset="0"/>
                        </a:rPr>
                        <a:t>                 IV. УРСГАЛ ЗАРДЛЫН ДҮН </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405,340.4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3256163087"/>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3</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Бараа, үйлчилгээний зардал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359,316.7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3995470406"/>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4</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Цалин, хөлс болон нэмэгдэл урамшил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175,474.0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3343320949"/>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5</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gn="ctr">
                        <a:lnSpc>
                          <a:spcPct val="107000"/>
                        </a:lnSpc>
                        <a:spcBef>
                          <a:spcPts val="0"/>
                        </a:spcBef>
                        <a:spcAft>
                          <a:spcPts val="0"/>
                        </a:spcAft>
                      </a:pPr>
                      <a:r>
                        <a:rPr lang="en-US" sz="900" b="1" dirty="0">
                          <a:effectLst/>
                          <a:latin typeface="Arial" panose="020B0604020202020204" pitchFamily="34" charset="0"/>
                          <a:cs typeface="Arial" panose="020B0604020202020204" pitchFamily="34" charset="0"/>
                        </a:rPr>
                        <a:t> </a:t>
                      </a:r>
                      <a:r>
                        <a:rPr lang="en-US" sz="900" b="1" dirty="0" err="1">
                          <a:effectLst/>
                          <a:latin typeface="Arial" panose="020B0604020202020204" pitchFamily="34" charset="0"/>
                          <a:cs typeface="Arial" panose="020B0604020202020204" pitchFamily="34" charset="0"/>
                        </a:rPr>
                        <a:t>Үндсэн</a:t>
                      </a:r>
                      <a:r>
                        <a:rPr lang="en-US" sz="900" b="1" dirty="0">
                          <a:effectLst/>
                          <a:latin typeface="Arial" panose="020B0604020202020204" pitchFamily="34" charset="0"/>
                          <a:cs typeface="Arial" panose="020B0604020202020204" pitchFamily="34" charset="0"/>
                        </a:rPr>
                        <a:t> </a:t>
                      </a:r>
                      <a:r>
                        <a:rPr lang="en-US" sz="900" b="1" dirty="0" err="1">
                          <a:effectLst/>
                          <a:latin typeface="Arial" panose="020B0604020202020204" pitchFamily="34" charset="0"/>
                          <a:cs typeface="Arial" panose="020B0604020202020204" pitchFamily="34" charset="0"/>
                        </a:rPr>
                        <a:t>цалин</a:t>
                      </a:r>
                      <a:r>
                        <a:rPr lang="en-US" sz="900" b="1" dirty="0">
                          <a:effectLst/>
                          <a:latin typeface="Arial" panose="020B0604020202020204" pitchFamily="34" charset="0"/>
                          <a:cs typeface="Arial" panose="020B0604020202020204" pitchFamily="34" charset="0"/>
                        </a:rPr>
                        <a:t> </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124,936.9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2613380298"/>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6</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gn="ctr">
                        <a:lnSpc>
                          <a:spcPct val="107000"/>
                        </a:lnSpc>
                        <a:spcBef>
                          <a:spcPts val="0"/>
                        </a:spcBef>
                        <a:spcAft>
                          <a:spcPts val="0"/>
                        </a:spcAft>
                      </a:pPr>
                      <a:r>
                        <a:rPr lang="en-US" sz="900" b="1" dirty="0">
                          <a:effectLst/>
                          <a:latin typeface="Arial" panose="020B0604020202020204" pitchFamily="34" charset="0"/>
                          <a:cs typeface="Arial" panose="020B0604020202020204" pitchFamily="34" charset="0"/>
                        </a:rPr>
                        <a:t> </a:t>
                      </a:r>
                      <a:r>
                        <a:rPr lang="en-US" sz="900" b="1" dirty="0" err="1">
                          <a:effectLst/>
                          <a:latin typeface="Arial" panose="020B0604020202020204" pitchFamily="34" charset="0"/>
                          <a:cs typeface="Arial" panose="020B0604020202020204" pitchFamily="34" charset="0"/>
                        </a:rPr>
                        <a:t>Ур</a:t>
                      </a:r>
                      <a:r>
                        <a:rPr lang="en-US" sz="900" b="1" dirty="0">
                          <a:effectLst/>
                          <a:latin typeface="Arial" panose="020B0604020202020204" pitchFamily="34" charset="0"/>
                          <a:cs typeface="Arial" panose="020B0604020202020204" pitchFamily="34" charset="0"/>
                        </a:rPr>
                        <a:t> </a:t>
                      </a:r>
                      <a:r>
                        <a:rPr lang="en-US" sz="900" b="1" dirty="0" err="1">
                          <a:effectLst/>
                          <a:latin typeface="Arial" panose="020B0604020202020204" pitchFamily="34" charset="0"/>
                          <a:cs typeface="Arial" panose="020B0604020202020204" pitchFamily="34" charset="0"/>
                        </a:rPr>
                        <a:t>чадвар</a:t>
                      </a:r>
                      <a:r>
                        <a:rPr lang="en-US" sz="900" b="1" dirty="0">
                          <a:effectLst/>
                          <a:latin typeface="Arial" panose="020B0604020202020204" pitchFamily="34" charset="0"/>
                          <a:cs typeface="Arial" panose="020B0604020202020204" pitchFamily="34" charset="0"/>
                        </a:rPr>
                        <a:t>  </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12,493.7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3444579885"/>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7</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Улирал, урамшуулал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10,609.5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3518257441"/>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8</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Хоол унаа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14,234.0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3651968814"/>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гэрээт цалин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10,363.4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1672555766"/>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gn="ctr">
                        <a:lnSpc>
                          <a:spcPct val="107000"/>
                        </a:lnSpc>
                        <a:spcBef>
                          <a:spcPts val="0"/>
                        </a:spcBef>
                        <a:spcAft>
                          <a:spcPts val="0"/>
                        </a:spcAft>
                      </a:pPr>
                      <a:r>
                        <a:rPr lang="en-US" sz="900" b="1" dirty="0">
                          <a:effectLst/>
                          <a:latin typeface="Arial" panose="020B0604020202020204" pitchFamily="34" charset="0"/>
                          <a:cs typeface="Arial" panose="020B0604020202020204" pitchFamily="34" charset="0"/>
                        </a:rPr>
                        <a:t> 4 </a:t>
                      </a:r>
                      <a:r>
                        <a:rPr lang="en-US" sz="900" b="1" dirty="0" err="1">
                          <a:effectLst/>
                          <a:latin typeface="Arial" panose="020B0604020202020204" pitchFamily="34" charset="0"/>
                          <a:cs typeface="Arial" panose="020B0604020202020204" pitchFamily="34" charset="0"/>
                        </a:rPr>
                        <a:t>хүний</a:t>
                      </a:r>
                      <a:r>
                        <a:rPr lang="en-US" sz="900" b="1" dirty="0">
                          <a:effectLst/>
                          <a:latin typeface="Arial" panose="020B0604020202020204" pitchFamily="34" charset="0"/>
                          <a:cs typeface="Arial" panose="020B0604020202020204" pitchFamily="34" charset="0"/>
                        </a:rPr>
                        <a:t> </a:t>
                      </a:r>
                      <a:r>
                        <a:rPr lang="en-US" sz="900" b="1" dirty="0" err="1">
                          <a:effectLst/>
                          <a:latin typeface="Arial" panose="020B0604020202020204" pitchFamily="34" charset="0"/>
                          <a:cs typeface="Arial" panose="020B0604020202020204" pitchFamily="34" charset="0"/>
                        </a:rPr>
                        <a:t>ажлаас</a:t>
                      </a:r>
                      <a:r>
                        <a:rPr lang="en-US" sz="900" b="1" dirty="0">
                          <a:effectLst/>
                          <a:latin typeface="Arial" panose="020B0604020202020204" pitchFamily="34" charset="0"/>
                          <a:cs typeface="Arial" panose="020B0604020202020204" pitchFamily="34" charset="0"/>
                        </a:rPr>
                        <a:t> </a:t>
                      </a:r>
                      <a:r>
                        <a:rPr lang="en-US" sz="900" b="1" dirty="0" err="1">
                          <a:effectLst/>
                          <a:latin typeface="Arial" panose="020B0604020202020204" pitchFamily="34" charset="0"/>
                          <a:cs typeface="Arial" panose="020B0604020202020204" pitchFamily="34" charset="0"/>
                        </a:rPr>
                        <a:t>чөлөөлөгдөх</a:t>
                      </a:r>
                      <a:r>
                        <a:rPr lang="en-US" sz="900" b="1" dirty="0">
                          <a:effectLst/>
                          <a:latin typeface="Arial" panose="020B0604020202020204" pitchFamily="34" charset="0"/>
                          <a:cs typeface="Arial" panose="020B0604020202020204" pitchFamily="34" charset="0"/>
                        </a:rPr>
                        <a:t> </a:t>
                      </a:r>
                      <a:r>
                        <a:rPr lang="en-US" sz="900" b="1" dirty="0" err="1">
                          <a:effectLst/>
                          <a:latin typeface="Arial" panose="020B0604020202020204" pitchFamily="34" charset="0"/>
                          <a:cs typeface="Arial" panose="020B0604020202020204" pitchFamily="34" charset="0"/>
                        </a:rPr>
                        <a:t>амралт</a:t>
                      </a:r>
                      <a:r>
                        <a:rPr lang="en-US" sz="900" b="1" dirty="0">
                          <a:effectLst/>
                          <a:latin typeface="Arial" panose="020B0604020202020204" pitchFamily="34" charset="0"/>
                          <a:cs typeface="Arial" panose="020B0604020202020204" pitchFamily="34" charset="0"/>
                        </a:rPr>
                        <a:t> </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nSpc>
                          <a:spcPct val="107000"/>
                        </a:lnSpc>
                        <a:spcBef>
                          <a:spcPts val="0"/>
                        </a:spcBef>
                        <a:spcAft>
                          <a:spcPts val="0"/>
                        </a:spcAft>
                      </a:pPr>
                      <a:r>
                        <a:rPr lang="en-US" sz="900" b="1" dirty="0">
                          <a:effectLst/>
                          <a:latin typeface="Arial" panose="020B0604020202020204" pitchFamily="34" charset="0"/>
                          <a:cs typeface="Arial" panose="020B0604020202020204" pitchFamily="34" charset="0"/>
                        </a:rPr>
                        <a:t>                         2,836.5 </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106438826"/>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9</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Ажил олгогчоос нийгмийн даатгалд төлөх шимтгэл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23,689.0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1743941522"/>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10</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Байр  ашиглалттай холбоотой зардал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14,900.0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1150950067"/>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11</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Гэрэл цахилгаан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1,500.0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4264985659"/>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12</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Түлш халаалт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1,800.0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2365708401"/>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13</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Цэвэр бохир ус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200.0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2601946609"/>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14</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dirty="0">
                          <a:effectLst/>
                          <a:latin typeface="Arial" panose="020B0604020202020204" pitchFamily="34" charset="0"/>
                          <a:cs typeface="Arial" panose="020B0604020202020204" pitchFamily="34" charset="0"/>
                        </a:rPr>
                        <a:t>                                </a:t>
                      </a:r>
                      <a:r>
                        <a:rPr lang="en-US" sz="900" b="1" dirty="0" err="1">
                          <a:effectLst/>
                          <a:latin typeface="Arial" panose="020B0604020202020204" pitchFamily="34" charset="0"/>
                          <a:cs typeface="Arial" panose="020B0604020202020204" pitchFamily="34" charset="0"/>
                        </a:rPr>
                        <a:t>Байрны</a:t>
                      </a:r>
                      <a:r>
                        <a:rPr lang="en-US" sz="900" b="1" dirty="0">
                          <a:effectLst/>
                          <a:latin typeface="Arial" panose="020B0604020202020204" pitchFamily="34" charset="0"/>
                          <a:cs typeface="Arial" panose="020B0604020202020204" pitchFamily="34" charset="0"/>
                        </a:rPr>
                        <a:t> </a:t>
                      </a:r>
                      <a:r>
                        <a:rPr lang="en-US" sz="900" b="1" dirty="0" err="1">
                          <a:effectLst/>
                          <a:latin typeface="Arial" panose="020B0604020202020204" pitchFamily="34" charset="0"/>
                          <a:cs typeface="Arial" panose="020B0604020202020204" pitchFamily="34" charset="0"/>
                        </a:rPr>
                        <a:t>түрээс</a:t>
                      </a:r>
                      <a:r>
                        <a:rPr lang="en-US" sz="900" b="1" dirty="0">
                          <a:effectLst/>
                          <a:latin typeface="Arial" panose="020B0604020202020204" pitchFamily="34" charset="0"/>
                          <a:cs typeface="Arial" panose="020B0604020202020204" pitchFamily="34" charset="0"/>
                        </a:rPr>
                        <a:t> </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11,400.0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3263692154"/>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15</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Хангамж бараа материалын зардал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137,838.7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2693018545"/>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16</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dirty="0">
                          <a:effectLst/>
                          <a:latin typeface="Arial" panose="020B0604020202020204" pitchFamily="34" charset="0"/>
                          <a:cs typeface="Arial" panose="020B0604020202020204" pitchFamily="34" charset="0"/>
                        </a:rPr>
                        <a:t>                              </a:t>
                      </a:r>
                      <a:r>
                        <a:rPr lang="en-US" sz="900" b="1" dirty="0" err="1">
                          <a:effectLst/>
                          <a:latin typeface="Arial" panose="020B0604020202020204" pitchFamily="34" charset="0"/>
                          <a:cs typeface="Arial" panose="020B0604020202020204" pitchFamily="34" charset="0"/>
                        </a:rPr>
                        <a:t>Бичиг</a:t>
                      </a:r>
                      <a:r>
                        <a:rPr lang="en-US" sz="900" b="1" dirty="0">
                          <a:effectLst/>
                          <a:latin typeface="Arial" panose="020B0604020202020204" pitchFamily="34" charset="0"/>
                          <a:cs typeface="Arial" panose="020B0604020202020204" pitchFamily="34" charset="0"/>
                        </a:rPr>
                        <a:t> </a:t>
                      </a:r>
                      <a:r>
                        <a:rPr lang="en-US" sz="900" b="1" dirty="0" err="1">
                          <a:effectLst/>
                          <a:latin typeface="Arial" panose="020B0604020202020204" pitchFamily="34" charset="0"/>
                          <a:cs typeface="Arial" panose="020B0604020202020204" pitchFamily="34" charset="0"/>
                        </a:rPr>
                        <a:t>хэрэг</a:t>
                      </a:r>
                      <a:r>
                        <a:rPr lang="en-US" sz="900" b="1" dirty="0">
                          <a:effectLst/>
                          <a:latin typeface="Arial" panose="020B0604020202020204" pitchFamily="34" charset="0"/>
                          <a:cs typeface="Arial" panose="020B0604020202020204" pitchFamily="34" charset="0"/>
                        </a:rPr>
                        <a:t> </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1,652.8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4021287887"/>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17</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Тээвэр шатахуун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11,204.8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524918251"/>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18</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dirty="0">
                          <a:effectLst/>
                          <a:latin typeface="Arial" panose="020B0604020202020204" pitchFamily="34" charset="0"/>
                          <a:cs typeface="Arial" panose="020B0604020202020204" pitchFamily="34" charset="0"/>
                        </a:rPr>
                        <a:t>                               </a:t>
                      </a:r>
                      <a:r>
                        <a:rPr lang="en-US" sz="900" b="1" dirty="0" err="1">
                          <a:effectLst/>
                          <a:latin typeface="Arial" panose="020B0604020202020204" pitchFamily="34" charset="0"/>
                          <a:cs typeface="Arial" panose="020B0604020202020204" pitchFamily="34" charset="0"/>
                        </a:rPr>
                        <a:t>Сэлбэг</a:t>
                      </a:r>
                      <a:r>
                        <a:rPr lang="en-US" sz="900" b="1" dirty="0">
                          <a:effectLst/>
                          <a:latin typeface="Arial" panose="020B0604020202020204" pitchFamily="34" charset="0"/>
                          <a:cs typeface="Arial" panose="020B0604020202020204" pitchFamily="34" charset="0"/>
                        </a:rPr>
                        <a:t> </a:t>
                      </a:r>
                      <a:r>
                        <a:rPr lang="en-US" sz="900" b="1" dirty="0" err="1">
                          <a:effectLst/>
                          <a:latin typeface="Arial" panose="020B0604020202020204" pitchFamily="34" charset="0"/>
                          <a:cs typeface="Arial" panose="020B0604020202020204" pitchFamily="34" charset="0"/>
                        </a:rPr>
                        <a:t>хэрэгсэл</a:t>
                      </a:r>
                      <a:r>
                        <a:rPr lang="en-US" sz="900" b="1" dirty="0">
                          <a:effectLst/>
                          <a:latin typeface="Arial" panose="020B0604020202020204" pitchFamily="34" charset="0"/>
                          <a:cs typeface="Arial" panose="020B0604020202020204" pitchFamily="34" charset="0"/>
                        </a:rPr>
                        <a:t> </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2,140.0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544617637"/>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19</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Шуудан холбоо интернетийн төлбөр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600.0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1417883577"/>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20</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dirty="0">
                          <a:effectLst/>
                          <a:latin typeface="Arial" panose="020B0604020202020204" pitchFamily="34" charset="0"/>
                          <a:cs typeface="Arial" panose="020B0604020202020204" pitchFamily="34" charset="0"/>
                        </a:rPr>
                        <a:t>                               </a:t>
                      </a:r>
                      <a:r>
                        <a:rPr lang="en-US" sz="900" b="1" dirty="0" err="1">
                          <a:effectLst/>
                          <a:latin typeface="Arial" panose="020B0604020202020204" pitchFamily="34" charset="0"/>
                          <a:cs typeface="Arial" panose="020B0604020202020204" pitchFamily="34" charset="0"/>
                        </a:rPr>
                        <a:t>Цэвэрлэгээний</a:t>
                      </a:r>
                      <a:r>
                        <a:rPr lang="en-US" sz="900" b="1" dirty="0">
                          <a:effectLst/>
                          <a:latin typeface="Arial" panose="020B0604020202020204" pitchFamily="34" charset="0"/>
                          <a:cs typeface="Arial" panose="020B0604020202020204" pitchFamily="34" charset="0"/>
                        </a:rPr>
                        <a:t> </a:t>
                      </a:r>
                      <a:r>
                        <a:rPr lang="en-US" sz="900" b="1" dirty="0" err="1">
                          <a:effectLst/>
                          <a:latin typeface="Arial" panose="020B0604020202020204" pitchFamily="34" charset="0"/>
                          <a:cs typeface="Arial" panose="020B0604020202020204" pitchFamily="34" charset="0"/>
                        </a:rPr>
                        <a:t>материал</a:t>
                      </a:r>
                      <a:r>
                        <a:rPr lang="en-US" sz="900" b="1" dirty="0">
                          <a:effectLst/>
                          <a:latin typeface="Arial" panose="020B0604020202020204" pitchFamily="34" charset="0"/>
                          <a:cs typeface="Arial" panose="020B0604020202020204" pitchFamily="34" charset="0"/>
                        </a:rPr>
                        <a:t> </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370.0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1456457101"/>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21</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Засвар арчлалтын материал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gn="r">
                        <a:lnSpc>
                          <a:spcPct val="107000"/>
                        </a:lnSpc>
                        <a:spcBef>
                          <a:spcPts val="0"/>
                        </a:spcBef>
                        <a:spcAft>
                          <a:spcPts val="0"/>
                        </a:spcAft>
                      </a:pPr>
                      <a:r>
                        <a:rPr lang="en-US" sz="900" b="1" dirty="0">
                          <a:effectLst/>
                          <a:latin typeface="Arial" panose="020B0604020202020204" pitchFamily="34" charset="0"/>
                          <a:cs typeface="Arial" panose="020B0604020202020204" pitchFamily="34" charset="0"/>
                        </a:rPr>
                        <a:t>                      119,821.1 </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3017214518"/>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22</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Бага үнэтэй түргэн элэгдэх зүйл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200.0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1215110104"/>
                  </a:ext>
                </a:extLst>
              </a:tr>
              <a:tr h="134317">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23</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Биеийн тамирын уралдаан тэмцээн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2445494793"/>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24</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Нормын хувцас, хөдөлмөр хамгаалал хэрэгсэл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1,850.0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2088520554"/>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25</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Эд хогшил урсгал засварын зардал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1,000.0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1556394092"/>
                  </a:ext>
                </a:extLst>
              </a:tr>
              <a:tr h="134317">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26</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багаж техник хэрэгсэл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gn="r">
                        <a:lnSpc>
                          <a:spcPct val="107000"/>
                        </a:lnSpc>
                        <a:spcBef>
                          <a:spcPts val="0"/>
                        </a:spcBef>
                        <a:spcAft>
                          <a:spcPts val="0"/>
                        </a:spcAft>
                      </a:pPr>
                      <a:r>
                        <a:rPr lang="en-US" sz="900" b="1" dirty="0">
                          <a:effectLst/>
                          <a:latin typeface="Arial" panose="020B0604020202020204" pitchFamily="34" charset="0"/>
                          <a:cs typeface="Arial" panose="020B0604020202020204" pitchFamily="34" charset="0"/>
                        </a:rPr>
                        <a:t> </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3903438528"/>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27</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Урсгал засвар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gn="r">
                        <a:lnSpc>
                          <a:spcPct val="107000"/>
                        </a:lnSpc>
                        <a:spcBef>
                          <a:spcPts val="0"/>
                        </a:spcBef>
                        <a:spcAft>
                          <a:spcPts val="0"/>
                        </a:spcAft>
                      </a:pPr>
                      <a:r>
                        <a:rPr lang="en-US" sz="900" b="1" dirty="0">
                          <a:effectLst/>
                          <a:latin typeface="Arial" panose="020B0604020202020204" pitchFamily="34" charset="0"/>
                          <a:cs typeface="Arial" panose="020B0604020202020204" pitchFamily="34" charset="0"/>
                        </a:rPr>
                        <a:t>                         1,000.0 </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2701254235"/>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28</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Томилолт зочны зардал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500.0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2380662556"/>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29</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dirty="0">
                          <a:effectLst/>
                          <a:latin typeface="Arial" panose="020B0604020202020204" pitchFamily="34" charset="0"/>
                          <a:cs typeface="Arial" panose="020B0604020202020204" pitchFamily="34" charset="0"/>
                        </a:rPr>
                        <a:t>                                 </a:t>
                      </a:r>
                      <a:r>
                        <a:rPr lang="en-US" sz="900" b="1" dirty="0" err="1">
                          <a:effectLst/>
                          <a:latin typeface="Arial" panose="020B0604020202020204" pitchFamily="34" charset="0"/>
                          <a:cs typeface="Arial" panose="020B0604020202020204" pitchFamily="34" charset="0"/>
                        </a:rPr>
                        <a:t>Дотоод</a:t>
                      </a:r>
                      <a:r>
                        <a:rPr lang="en-US" sz="900" b="1" dirty="0">
                          <a:effectLst/>
                          <a:latin typeface="Arial" panose="020B0604020202020204" pitchFamily="34" charset="0"/>
                          <a:cs typeface="Arial" panose="020B0604020202020204" pitchFamily="34" charset="0"/>
                        </a:rPr>
                        <a:t> </a:t>
                      </a:r>
                      <a:r>
                        <a:rPr lang="en-US" sz="900" b="1" dirty="0" err="1">
                          <a:effectLst/>
                          <a:latin typeface="Arial" panose="020B0604020202020204" pitchFamily="34" charset="0"/>
                          <a:cs typeface="Arial" panose="020B0604020202020204" pitchFamily="34" charset="0"/>
                        </a:rPr>
                        <a:t>албан</a:t>
                      </a:r>
                      <a:r>
                        <a:rPr lang="en-US" sz="900" b="1" dirty="0">
                          <a:effectLst/>
                          <a:latin typeface="Arial" panose="020B0604020202020204" pitchFamily="34" charset="0"/>
                          <a:cs typeface="Arial" panose="020B0604020202020204" pitchFamily="34" charset="0"/>
                        </a:rPr>
                        <a:t> </a:t>
                      </a:r>
                      <a:r>
                        <a:rPr lang="en-US" sz="900" b="1" dirty="0" err="1">
                          <a:effectLst/>
                          <a:latin typeface="Arial" panose="020B0604020202020204" pitchFamily="34" charset="0"/>
                          <a:cs typeface="Arial" panose="020B0604020202020204" pitchFamily="34" charset="0"/>
                        </a:rPr>
                        <a:t>томилолт</a:t>
                      </a:r>
                      <a:r>
                        <a:rPr lang="en-US" sz="900" b="1" dirty="0">
                          <a:effectLst/>
                          <a:latin typeface="Arial" panose="020B0604020202020204" pitchFamily="34" charset="0"/>
                          <a:cs typeface="Arial" panose="020B0604020202020204" pitchFamily="34" charset="0"/>
                        </a:rPr>
                        <a:t> </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500.0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3776214762"/>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30</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Бусдаар гүйцэтгүүлсэн ажил үйлчилгээний төлбөр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5,915.0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1609639653"/>
                  </a:ext>
                </a:extLst>
              </a:tr>
              <a:tr h="279163">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31</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Бусдаар гүйцэтгүүлсэн бусад нийтлэг ажил үйлчилгээний төлбөр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3820377487"/>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32</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Аудитын төлбөр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1,425.0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726595004"/>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33</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Улсын мэдээллийн маягт хэвлэх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4,490.0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1095964651"/>
                  </a:ext>
                </a:extLst>
              </a:tr>
              <a:tr h="134317">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34</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Төлбөр хураамж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gn="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2331755118"/>
                  </a:ext>
                </a:extLst>
              </a:tr>
              <a:tr h="171348">
                <a:tc>
                  <a:txBody>
                    <a:bodyPr/>
                    <a:lstStyle/>
                    <a:p>
                      <a:pPr marL="0" marR="0" algn="ctr">
                        <a:lnSpc>
                          <a:spcPct val="107000"/>
                        </a:lnSpc>
                        <a:spcBef>
                          <a:spcPts val="0"/>
                        </a:spcBef>
                        <a:spcAft>
                          <a:spcPts val="0"/>
                        </a:spcAft>
                      </a:pPr>
                      <a:r>
                        <a:rPr lang="en-US" sz="900" b="1">
                          <a:effectLst/>
                          <a:latin typeface="Arial" panose="020B0604020202020204" pitchFamily="34" charset="0"/>
                          <a:cs typeface="Arial" panose="020B0604020202020204" pitchFamily="34" charset="0"/>
                        </a:rPr>
                        <a:t>35</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nSpc>
                          <a:spcPct val="107000"/>
                        </a:lnSpc>
                        <a:spcBef>
                          <a:spcPts val="0"/>
                        </a:spcBef>
                        <a:spcAft>
                          <a:spcPts val="0"/>
                        </a:spcAft>
                      </a:pPr>
                      <a:r>
                        <a:rPr lang="en-US" sz="900" b="1">
                          <a:effectLst/>
                          <a:latin typeface="Arial" panose="020B0604020202020204" pitchFamily="34" charset="0"/>
                          <a:cs typeface="Arial" panose="020B0604020202020204" pitchFamily="34" charset="0"/>
                        </a:rPr>
                        <a:t> Бараа үйлчилгээний бусад зардал </a:t>
                      </a:r>
                      <a:endParaRPr lang="en-US" sz="900" b="1">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ctr"/>
                </a:tc>
                <a:tc>
                  <a:txBody>
                    <a:bodyPr/>
                    <a:lstStyle/>
                    <a:p>
                      <a:pPr marL="0" marR="0" algn="r">
                        <a:lnSpc>
                          <a:spcPct val="107000"/>
                        </a:lnSpc>
                        <a:spcBef>
                          <a:spcPts val="0"/>
                        </a:spcBef>
                        <a:spcAft>
                          <a:spcPts val="0"/>
                        </a:spcAft>
                      </a:pPr>
                      <a:r>
                        <a:rPr lang="en-US" sz="900" b="1" dirty="0">
                          <a:effectLst/>
                          <a:latin typeface="Arial" panose="020B0604020202020204" pitchFamily="34" charset="0"/>
                          <a:cs typeface="Arial" panose="020B0604020202020204" pitchFamily="34" charset="0"/>
                        </a:rPr>
                        <a:t>                                  -  </a:t>
                      </a:r>
                      <a:endParaRPr lang="en-US" sz="900" b="1" dirty="0">
                        <a:effectLst/>
                        <a:latin typeface="Arial" panose="020B0604020202020204" pitchFamily="34" charset="0"/>
                        <a:ea typeface="Calibri" panose="020F0502020204030204" pitchFamily="34" charset="0"/>
                        <a:cs typeface="Arial" panose="020B0604020202020204" pitchFamily="34" charset="0"/>
                      </a:endParaRPr>
                    </a:p>
                  </a:txBody>
                  <a:tcPr marL="37653" marR="37653" marT="0" marB="0" anchor="b"/>
                </a:tc>
                <a:extLst>
                  <a:ext uri="{0D108BD9-81ED-4DB2-BD59-A6C34878D82A}">
                    <a16:rowId xmlns:a16="http://schemas.microsoft.com/office/drawing/2014/main" val="4117993759"/>
                  </a:ext>
                </a:extLst>
              </a:tr>
            </a:tbl>
          </a:graphicData>
        </a:graphic>
      </p:graphicFrame>
      <p:graphicFrame>
        <p:nvGraphicFramePr>
          <p:cNvPr id="6" name="Table 5">
            <a:extLst>
              <a:ext uri="{FF2B5EF4-FFF2-40B4-BE49-F238E27FC236}">
                <a16:creationId xmlns:a16="http://schemas.microsoft.com/office/drawing/2014/main" id="{B48224C7-9E1E-4BB4-95E8-B8B70312691D}"/>
              </a:ext>
            </a:extLst>
          </p:cNvPr>
          <p:cNvGraphicFramePr>
            <a:graphicFrameLocks noGrp="1"/>
          </p:cNvGraphicFramePr>
          <p:nvPr>
            <p:extLst/>
          </p:nvPr>
        </p:nvGraphicFramePr>
        <p:xfrm>
          <a:off x="5815123" y="237379"/>
          <a:ext cx="5915025" cy="3098656"/>
        </p:xfrm>
        <a:graphic>
          <a:graphicData uri="http://schemas.openxmlformats.org/drawingml/2006/table">
            <a:tbl>
              <a:tblPr firstRow="1" firstCol="1" bandRow="1">
                <a:tableStyleId>{93296810-A885-4BE3-A3E7-6D5BEEA58F35}</a:tableStyleId>
              </a:tblPr>
              <a:tblGrid>
                <a:gridCol w="376753">
                  <a:extLst>
                    <a:ext uri="{9D8B030D-6E8A-4147-A177-3AD203B41FA5}">
                      <a16:colId xmlns:a16="http://schemas.microsoft.com/office/drawing/2014/main" val="2103004111"/>
                    </a:ext>
                  </a:extLst>
                </a:gridCol>
                <a:gridCol w="4056376">
                  <a:extLst>
                    <a:ext uri="{9D8B030D-6E8A-4147-A177-3AD203B41FA5}">
                      <a16:colId xmlns:a16="http://schemas.microsoft.com/office/drawing/2014/main" val="873026415"/>
                    </a:ext>
                  </a:extLst>
                </a:gridCol>
                <a:gridCol w="1481896">
                  <a:extLst>
                    <a:ext uri="{9D8B030D-6E8A-4147-A177-3AD203B41FA5}">
                      <a16:colId xmlns:a16="http://schemas.microsoft.com/office/drawing/2014/main" val="662566745"/>
                    </a:ext>
                  </a:extLst>
                </a:gridCol>
              </a:tblGrid>
              <a:tr h="160120">
                <a:tc>
                  <a:txBody>
                    <a:bodyPr/>
                    <a:lstStyle/>
                    <a:p>
                      <a:pPr marL="0" marR="0" algn="ctr">
                        <a:lnSpc>
                          <a:spcPct val="107000"/>
                        </a:lnSpc>
                        <a:spcBef>
                          <a:spcPts val="0"/>
                        </a:spcBef>
                        <a:spcAft>
                          <a:spcPts val="0"/>
                        </a:spcAft>
                      </a:pPr>
                      <a:r>
                        <a:rPr lang="en-US" sz="1000" b="1" dirty="0">
                          <a:effectLst/>
                          <a:latin typeface="Arial" panose="020B0604020202020204" pitchFamily="34" charset="0"/>
                          <a:cs typeface="Arial" panose="020B0604020202020204" pitchFamily="34" charset="0"/>
                        </a:rPr>
                        <a:t>36</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Бусад зардал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gn="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extLst>
                  <a:ext uri="{0D108BD9-81ED-4DB2-BD59-A6C34878D82A}">
                    <a16:rowId xmlns:a16="http://schemas.microsoft.com/office/drawing/2014/main" val="4081087841"/>
                  </a:ext>
                </a:extLst>
              </a:tr>
              <a:tr h="160120">
                <a:tc>
                  <a:txBody>
                    <a:bodyPr/>
                    <a:lstStyle/>
                    <a:p>
                      <a:pPr marL="0" marR="0" algn="ct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37</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Холбооны суваг ашигласны хөлс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gn="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extLst>
                  <a:ext uri="{0D108BD9-81ED-4DB2-BD59-A6C34878D82A}">
                    <a16:rowId xmlns:a16="http://schemas.microsoft.com/office/drawing/2014/main" val="434525103"/>
                  </a:ext>
                </a:extLst>
              </a:tr>
              <a:tr h="160120">
                <a:tc>
                  <a:txBody>
                    <a:bodyPr/>
                    <a:lstStyle/>
                    <a:p>
                      <a:pPr marL="0" marR="0" algn="ct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38</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Нийгмийн хамгаалал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tc>
                  <a:txBody>
                    <a:bodyPr/>
                    <a:lstStyle/>
                    <a:p>
                      <a:pPr marL="0" marR="0">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7,412.9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extLst>
                  <a:ext uri="{0D108BD9-81ED-4DB2-BD59-A6C34878D82A}">
                    <a16:rowId xmlns:a16="http://schemas.microsoft.com/office/drawing/2014/main" val="3276200311"/>
                  </a:ext>
                </a:extLst>
              </a:tr>
              <a:tr h="160120">
                <a:tc>
                  <a:txBody>
                    <a:bodyPr/>
                    <a:lstStyle/>
                    <a:p>
                      <a:pPr marL="0" marR="0" algn="ct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39</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Тэтгэвэрт гарахад нь олгох нэг удаагийн мөнгөн тусламж</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tc>
                  <a:txBody>
                    <a:bodyPr/>
                    <a:lstStyle/>
                    <a:p>
                      <a:pPr marL="0" marR="0" algn="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6,412.9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extLst>
                  <a:ext uri="{0D108BD9-81ED-4DB2-BD59-A6C34878D82A}">
                    <a16:rowId xmlns:a16="http://schemas.microsoft.com/office/drawing/2014/main" val="1110018327"/>
                  </a:ext>
                </a:extLst>
              </a:tr>
              <a:tr h="160120">
                <a:tc>
                  <a:txBody>
                    <a:bodyPr/>
                    <a:lstStyle/>
                    <a:p>
                      <a:pPr marL="0" marR="0" algn="ct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40</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Нэг удаагийн тэтгэмж,  шагнал урамшуулал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tc>
                  <a:txBody>
                    <a:bodyPr/>
                    <a:lstStyle/>
                    <a:p>
                      <a:pPr marL="0" marR="0" algn="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1,000.0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extLst>
                  <a:ext uri="{0D108BD9-81ED-4DB2-BD59-A6C34878D82A}">
                    <a16:rowId xmlns:a16="http://schemas.microsoft.com/office/drawing/2014/main" val="1762397936"/>
                  </a:ext>
                </a:extLst>
              </a:tr>
              <a:tr h="160120">
                <a:tc>
                  <a:txBody>
                    <a:bodyPr/>
                    <a:lstStyle/>
                    <a:p>
                      <a:pPr marL="0" marR="0" algn="ct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41</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nSpc>
                          <a:spcPct val="107000"/>
                        </a:lnSpc>
                        <a:spcBef>
                          <a:spcPts val="0"/>
                        </a:spcBef>
                        <a:spcAft>
                          <a:spcPts val="0"/>
                        </a:spcAft>
                      </a:pPr>
                      <a:r>
                        <a:rPr lang="en-US" sz="1000" b="1" dirty="0">
                          <a:effectLst/>
                          <a:latin typeface="Arial" panose="020B0604020202020204" pitchFamily="34" charset="0"/>
                          <a:cs typeface="Arial" panose="020B0604020202020204" pitchFamily="34" charset="0"/>
                        </a:rPr>
                        <a:t>    ХӨРӨНГИЙН ЗАРДАЛ </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tc>
                  <a:txBody>
                    <a:bodyPr/>
                    <a:lstStyle/>
                    <a:p>
                      <a:pPr marL="0" marR="0" algn="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extLst>
                  <a:ext uri="{0D108BD9-81ED-4DB2-BD59-A6C34878D82A}">
                    <a16:rowId xmlns:a16="http://schemas.microsoft.com/office/drawing/2014/main" val="2478722595"/>
                  </a:ext>
                </a:extLst>
              </a:tr>
              <a:tr h="160120">
                <a:tc>
                  <a:txBody>
                    <a:bodyPr/>
                    <a:lstStyle/>
                    <a:p>
                      <a:pPr marL="0" marR="0" algn="ct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42</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Өөрийн хөрөнгөөр санхүүжих хөрөнгө оруулалт</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tc>
                  <a:txBody>
                    <a:bodyPr/>
                    <a:lstStyle/>
                    <a:p>
                      <a:pPr marL="0" marR="0" algn="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extLst>
                  <a:ext uri="{0D108BD9-81ED-4DB2-BD59-A6C34878D82A}">
                    <a16:rowId xmlns:a16="http://schemas.microsoft.com/office/drawing/2014/main" val="3959915565"/>
                  </a:ext>
                </a:extLst>
              </a:tr>
              <a:tr h="160120">
                <a:tc>
                  <a:txBody>
                    <a:bodyPr/>
                    <a:lstStyle/>
                    <a:p>
                      <a:pPr marL="0" marR="0" algn="ct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43</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техник хэрэгсэл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tc>
                  <a:txBody>
                    <a:bodyPr/>
                    <a:lstStyle/>
                    <a:p>
                      <a:pPr marL="0" marR="0" algn="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extLst>
                  <a:ext uri="{0D108BD9-81ED-4DB2-BD59-A6C34878D82A}">
                    <a16:rowId xmlns:a16="http://schemas.microsoft.com/office/drawing/2014/main" val="600667316"/>
                  </a:ext>
                </a:extLst>
              </a:tr>
              <a:tr h="160120">
                <a:tc>
                  <a:txBody>
                    <a:bodyPr/>
                    <a:lstStyle/>
                    <a:p>
                      <a:pPr marL="0" marR="0" algn="ct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44</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nSpc>
                          <a:spcPct val="107000"/>
                        </a:lnSpc>
                        <a:spcBef>
                          <a:spcPts val="0"/>
                        </a:spcBef>
                        <a:spcAft>
                          <a:spcPts val="0"/>
                        </a:spcAft>
                      </a:pPr>
                      <a:r>
                        <a:rPr lang="en-US" sz="1000" b="1" dirty="0">
                          <a:effectLst/>
                          <a:latin typeface="Arial" panose="020B0604020202020204" pitchFamily="34" charset="0"/>
                          <a:cs typeface="Arial" panose="020B0604020202020204" pitchFamily="34" charset="0"/>
                        </a:rPr>
                        <a:t>                                </a:t>
                      </a:r>
                      <a:r>
                        <a:rPr lang="en-US" sz="1000" b="1" dirty="0" err="1">
                          <a:effectLst/>
                          <a:latin typeface="Arial" panose="020B0604020202020204" pitchFamily="34" charset="0"/>
                          <a:cs typeface="Arial" panose="020B0604020202020204" pitchFamily="34" charset="0"/>
                        </a:rPr>
                        <a:t>Тавилга</a:t>
                      </a:r>
                      <a:r>
                        <a:rPr lang="en-US" sz="1000" b="1" dirty="0">
                          <a:effectLst/>
                          <a:latin typeface="Arial" panose="020B0604020202020204" pitchFamily="34" charset="0"/>
                          <a:cs typeface="Arial" panose="020B0604020202020204" pitchFamily="34" charset="0"/>
                        </a:rPr>
                        <a:t> </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tc>
                  <a:txBody>
                    <a:bodyPr/>
                    <a:lstStyle/>
                    <a:p>
                      <a:pPr marL="0" marR="0" algn="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extLst>
                  <a:ext uri="{0D108BD9-81ED-4DB2-BD59-A6C34878D82A}">
                    <a16:rowId xmlns:a16="http://schemas.microsoft.com/office/drawing/2014/main" val="1720089626"/>
                  </a:ext>
                </a:extLst>
              </a:tr>
              <a:tr h="160120">
                <a:tc>
                  <a:txBody>
                    <a:bodyPr/>
                    <a:lstStyle/>
                    <a:p>
                      <a:pPr marL="0" marR="0" algn="ct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45</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gn="ct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Машин тоног төхөөрөмж</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tc>
                  <a:txBody>
                    <a:bodyPr/>
                    <a:lstStyle/>
                    <a:p>
                      <a:pPr marL="0" marR="0" algn="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extLst>
                  <a:ext uri="{0D108BD9-81ED-4DB2-BD59-A6C34878D82A}">
                    <a16:rowId xmlns:a16="http://schemas.microsoft.com/office/drawing/2014/main" val="1081241932"/>
                  </a:ext>
                </a:extLst>
              </a:tr>
              <a:tr h="160120">
                <a:tc>
                  <a:txBody>
                    <a:bodyPr/>
                    <a:lstStyle/>
                    <a:p>
                      <a:pPr marL="0" marR="0" algn="ct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46</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НӨАТ</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tc>
                  <a:txBody>
                    <a:bodyPr/>
                    <a:lstStyle/>
                    <a:p>
                      <a:pPr marL="0" marR="0" algn="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38,610.8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extLst>
                  <a:ext uri="{0D108BD9-81ED-4DB2-BD59-A6C34878D82A}">
                    <a16:rowId xmlns:a16="http://schemas.microsoft.com/office/drawing/2014/main" val="1382464483"/>
                  </a:ext>
                </a:extLst>
              </a:tr>
              <a:tr h="160120">
                <a:tc>
                  <a:txBody>
                    <a:bodyPr/>
                    <a:lstStyle/>
                    <a:p>
                      <a:pPr marL="0" marR="0" algn="ct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47</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Төвлөрүүлэх</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gn="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extLst>
                  <a:ext uri="{0D108BD9-81ED-4DB2-BD59-A6C34878D82A}">
                    <a16:rowId xmlns:a16="http://schemas.microsoft.com/office/drawing/2014/main" val="40131360"/>
                  </a:ext>
                </a:extLst>
              </a:tr>
              <a:tr h="160120">
                <a:tc>
                  <a:txBody>
                    <a:bodyPr/>
                    <a:lstStyle/>
                    <a:p>
                      <a:pPr marL="0" marR="0" algn="ct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48</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ЗАPДЛЫГ САНХҮҮЖҮҮЛЭХ ЭХ ҮҮСВЭР :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tc>
                  <a:txBody>
                    <a:bodyPr/>
                    <a:lstStyle/>
                    <a:p>
                      <a:pPr marL="0" marR="0">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424,712.0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extLst>
                  <a:ext uri="{0D108BD9-81ED-4DB2-BD59-A6C34878D82A}">
                    <a16:rowId xmlns:a16="http://schemas.microsoft.com/office/drawing/2014/main" val="3733687706"/>
                  </a:ext>
                </a:extLst>
              </a:tr>
              <a:tr h="216496">
                <a:tc>
                  <a:txBody>
                    <a:bodyPr/>
                    <a:lstStyle/>
                    <a:p>
                      <a:pPr marL="0" marR="0" algn="ct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49</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Шалган бүртгэх товчооны орлого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tc>
                  <a:txBody>
                    <a:bodyPr/>
                    <a:lstStyle/>
                    <a:p>
                      <a:pPr marL="0" marR="0" algn="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100,000.0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extLst>
                  <a:ext uri="{0D108BD9-81ED-4DB2-BD59-A6C34878D82A}">
                    <a16:rowId xmlns:a16="http://schemas.microsoft.com/office/drawing/2014/main" val="3239858983"/>
                  </a:ext>
                </a:extLst>
              </a:tr>
              <a:tr h="160120">
                <a:tc>
                  <a:txBody>
                    <a:bodyPr/>
                    <a:lstStyle/>
                    <a:p>
                      <a:pPr marL="0" marR="0" algn="ct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50</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1 удаагийн хураамжийн орлого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gn="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260,000.0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extLst>
                  <a:ext uri="{0D108BD9-81ED-4DB2-BD59-A6C34878D82A}">
                    <a16:rowId xmlns:a16="http://schemas.microsoft.com/office/drawing/2014/main" val="132206157"/>
                  </a:ext>
                </a:extLst>
              </a:tr>
              <a:tr h="160120">
                <a:tc>
                  <a:txBody>
                    <a:bodyPr/>
                    <a:lstStyle/>
                    <a:p>
                      <a:pPr marL="0" marR="0" algn="ct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51</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Тээврийн орлого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gn="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4,080.0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extLst>
                  <a:ext uri="{0D108BD9-81ED-4DB2-BD59-A6C34878D82A}">
                    <a16:rowId xmlns:a16="http://schemas.microsoft.com/office/drawing/2014/main" val="4088898066"/>
                  </a:ext>
                </a:extLst>
              </a:tr>
              <a:tr h="160120">
                <a:tc>
                  <a:txBody>
                    <a:bodyPr/>
                    <a:lstStyle/>
                    <a:p>
                      <a:pPr marL="0" marR="0" algn="ct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52</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Хүнд даацын авто машинд олгох зөвшөөрөл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gn="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9,000.0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extLst>
                  <a:ext uri="{0D108BD9-81ED-4DB2-BD59-A6C34878D82A}">
                    <a16:rowId xmlns:a16="http://schemas.microsoft.com/office/drawing/2014/main" val="2192622106"/>
                  </a:ext>
                </a:extLst>
              </a:tr>
              <a:tr h="160120">
                <a:tc>
                  <a:txBody>
                    <a:bodyPr/>
                    <a:lstStyle/>
                    <a:p>
                      <a:pPr marL="0" marR="0" algn="ct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53</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Гэрээт ажлын орлого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gn="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51,632.0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extLst>
                  <a:ext uri="{0D108BD9-81ED-4DB2-BD59-A6C34878D82A}">
                    <a16:rowId xmlns:a16="http://schemas.microsoft.com/office/drawing/2014/main" val="3935762938"/>
                  </a:ext>
                </a:extLst>
              </a:tr>
              <a:tr h="160120">
                <a:tc>
                  <a:txBody>
                    <a:bodyPr/>
                    <a:lstStyle/>
                    <a:p>
                      <a:pPr marL="0" marR="0" algn="ctr">
                        <a:lnSpc>
                          <a:spcPct val="107000"/>
                        </a:lnSpc>
                        <a:spcBef>
                          <a:spcPts val="0"/>
                        </a:spcBef>
                        <a:spcAft>
                          <a:spcPts val="0"/>
                        </a:spcAft>
                      </a:pPr>
                      <a:r>
                        <a:rPr lang="en-US" sz="1000" b="1">
                          <a:effectLst/>
                          <a:latin typeface="Arial" panose="020B0604020202020204" pitchFamily="34" charset="0"/>
                          <a:cs typeface="Arial" panose="020B0604020202020204" pitchFamily="34" charset="0"/>
                        </a:rPr>
                        <a:t>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ctr"/>
                </a:tc>
                <a:tc>
                  <a:txBody>
                    <a:bodyPr/>
                    <a:lstStyle/>
                    <a:p>
                      <a:pPr marL="0" marR="0">
                        <a:lnSpc>
                          <a:spcPct val="107000"/>
                        </a:lnSpc>
                        <a:spcBef>
                          <a:spcPts val="0"/>
                        </a:spcBef>
                        <a:spcAft>
                          <a:spcPts val="0"/>
                        </a:spcAft>
                      </a:pPr>
                      <a:r>
                        <a:rPr lang="en-US" sz="1000" b="1" dirty="0">
                          <a:effectLst/>
                          <a:latin typeface="Arial" panose="020B0604020202020204" pitchFamily="34" charset="0"/>
                          <a:cs typeface="Arial" panose="020B0604020202020204" pitchFamily="34" charset="0"/>
                        </a:rPr>
                        <a:t> </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tc>
                  <a:txBody>
                    <a:bodyPr/>
                    <a:lstStyle/>
                    <a:p>
                      <a:pPr marL="0" marR="0">
                        <a:lnSpc>
                          <a:spcPct val="107000"/>
                        </a:lnSpc>
                        <a:spcBef>
                          <a:spcPts val="0"/>
                        </a:spcBef>
                        <a:spcAft>
                          <a:spcPts val="0"/>
                        </a:spcAft>
                      </a:pPr>
                      <a:r>
                        <a:rPr lang="en-US" sz="1000" b="1" dirty="0">
                          <a:effectLst/>
                          <a:latin typeface="Arial" panose="020B0604020202020204" pitchFamily="34" charset="0"/>
                          <a:cs typeface="Arial" panose="020B0604020202020204" pitchFamily="34" charset="0"/>
                        </a:rPr>
                        <a:t>                       19,371.6  </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67816" marR="67816" marT="0" marB="0" anchor="b"/>
                </a:tc>
                <a:extLst>
                  <a:ext uri="{0D108BD9-81ED-4DB2-BD59-A6C34878D82A}">
                    <a16:rowId xmlns:a16="http://schemas.microsoft.com/office/drawing/2014/main" val="3179012975"/>
                  </a:ext>
                </a:extLst>
              </a:tr>
            </a:tbl>
          </a:graphicData>
        </a:graphic>
      </p:graphicFrame>
    </p:spTree>
    <p:extLst>
      <p:ext uri="{BB962C8B-B14F-4D97-AF65-F5344CB8AC3E}">
        <p14:creationId xmlns:p14="http://schemas.microsoft.com/office/powerpoint/2010/main" val="685520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6C904-A260-47E8-95D1-AA7AA0E04A15}"/>
              </a:ext>
            </a:extLst>
          </p:cNvPr>
          <p:cNvSpPr>
            <a:spLocks noGrp="1"/>
          </p:cNvSpPr>
          <p:nvPr>
            <p:ph type="dt" sz="half" idx="10"/>
          </p:nvPr>
        </p:nvSpPr>
        <p:spPr/>
        <p:txBody>
          <a:bodyPr/>
          <a:lstStyle/>
          <a:p>
            <a:fld id="{E0D5619A-4927-4BB4-A90C-897AD19685EB}" type="datetime1">
              <a:rPr lang="en-US" smtClean="0"/>
              <a:t>3/29/2021</a:t>
            </a:fld>
            <a:endParaRPr lang="en-US"/>
          </a:p>
        </p:txBody>
      </p:sp>
      <p:sp>
        <p:nvSpPr>
          <p:cNvPr id="3" name="Slide Number Placeholder 2">
            <a:extLst>
              <a:ext uri="{FF2B5EF4-FFF2-40B4-BE49-F238E27FC236}">
                <a16:creationId xmlns:a16="http://schemas.microsoft.com/office/drawing/2014/main" id="{C4B57AC0-838A-41E4-A2BB-898CFF147D7B}"/>
              </a:ext>
            </a:extLst>
          </p:cNvPr>
          <p:cNvSpPr>
            <a:spLocks noGrp="1"/>
          </p:cNvSpPr>
          <p:nvPr>
            <p:ph type="sldNum" sz="quarter" idx="12"/>
          </p:nvPr>
        </p:nvSpPr>
        <p:spPr/>
        <p:txBody>
          <a:bodyPr/>
          <a:lstStyle/>
          <a:p>
            <a:fld id="{0BD159D0-FDDA-4ACF-B155-6BF318D512AF}" type="slidenum">
              <a:rPr lang="en-US" smtClean="0"/>
              <a:t>25</a:t>
            </a:fld>
            <a:endParaRPr lang="en-US"/>
          </a:p>
        </p:txBody>
      </p:sp>
      <p:graphicFrame>
        <p:nvGraphicFramePr>
          <p:cNvPr id="4" name="Diagram 3">
            <a:extLst>
              <a:ext uri="{FF2B5EF4-FFF2-40B4-BE49-F238E27FC236}">
                <a16:creationId xmlns:a16="http://schemas.microsoft.com/office/drawing/2014/main" id="{AB27502B-241E-41D8-B336-4ACC83233113}"/>
              </a:ext>
            </a:extLst>
          </p:cNvPr>
          <p:cNvGraphicFramePr/>
          <p:nvPr>
            <p:extLst>
              <p:ext uri="{D42A27DB-BD31-4B8C-83A1-F6EECF244321}">
                <p14:modId xmlns:p14="http://schemas.microsoft.com/office/powerpoint/2010/main" val="4235358053"/>
              </p:ext>
            </p:extLst>
          </p:nvPr>
        </p:nvGraphicFramePr>
        <p:xfrm>
          <a:off x="690880" y="962856"/>
          <a:ext cx="11050546" cy="5393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F746DB71-A880-4247-AEDB-0B64263297CF}"/>
              </a:ext>
            </a:extLst>
          </p:cNvPr>
          <p:cNvSpPr/>
          <p:nvPr/>
        </p:nvSpPr>
        <p:spPr>
          <a:xfrm>
            <a:off x="181429" y="56519"/>
            <a:ext cx="12010571" cy="707886"/>
          </a:xfrm>
          <a:prstGeom prst="rect">
            <a:avLst/>
          </a:prstGeom>
        </p:spPr>
        <p:txBody>
          <a:bodyPr wrap="square">
            <a:spAutoFit/>
          </a:bodyPr>
          <a:lstStyle/>
          <a:p>
            <a:pPr lvl="0" algn="ctr">
              <a:buClr>
                <a:srgbClr val="000000"/>
              </a:buClr>
              <a:buSzPts val="3600"/>
            </a:pPr>
            <a:r>
              <a:rPr lang="id-ID"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Montserrat Black"/>
                <a:cs typeface="Arial" panose="020B0604020202020204" pitchFamily="34" charset="0"/>
                <a:sym typeface="Montserrat Black"/>
              </a:rPr>
              <a:t>202</a:t>
            </a: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Montserrat Black"/>
                <a:cs typeface="Arial" panose="020B0604020202020204" pitchFamily="34" charset="0"/>
                <a:sym typeface="Montserrat Black"/>
              </a:rPr>
              <a:t>1</a:t>
            </a:r>
            <a:r>
              <a:rPr lang="id-ID"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Montserrat Black"/>
                <a:cs typeface="Arial" panose="020B0604020202020204" pitchFamily="34" charset="0"/>
                <a:sym typeface="Montserrat Black"/>
              </a:rPr>
              <a:t> </a:t>
            </a:r>
            <a:r>
              <a:rPr lang="mn-MN"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Montserrat Black"/>
                <a:cs typeface="Arial" panose="020B0604020202020204" pitchFamily="34" charset="0"/>
                <a:sym typeface="Montserrat Black"/>
              </a:rPr>
              <a:t>оны ажлын төлөвлөгөө</a:t>
            </a:r>
            <a:endParaRPr lang="id-ID" sz="4000" b="1" dirty="0">
              <a:solidFill>
                <a:srgbClr val="0070C0"/>
              </a:solidFill>
              <a:latin typeface="Arial" panose="020B0604020202020204" pitchFamily="34" charset="0"/>
              <a:ea typeface="Montserrat Black"/>
              <a:cs typeface="Arial" panose="020B0604020202020204" pitchFamily="34" charset="0"/>
              <a:sym typeface="Montserrat Black"/>
            </a:endParaRPr>
          </a:p>
        </p:txBody>
      </p:sp>
    </p:spTree>
    <p:extLst>
      <p:ext uri="{BB962C8B-B14F-4D97-AF65-F5344CB8AC3E}">
        <p14:creationId xmlns:p14="http://schemas.microsoft.com/office/powerpoint/2010/main" val="1320174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0C1449A-5CF4-4177-AC58-A8736E405BA1}"/>
              </a:ext>
            </a:extLst>
          </p:cNvPr>
          <p:cNvGrpSpPr/>
          <p:nvPr/>
        </p:nvGrpSpPr>
        <p:grpSpPr>
          <a:xfrm>
            <a:off x="3466855" y="1089475"/>
            <a:ext cx="5255115" cy="5255115"/>
            <a:chOff x="3466855" y="1089475"/>
            <a:chExt cx="5255114" cy="5255114"/>
          </a:xfrm>
        </p:grpSpPr>
        <p:sp>
          <p:nvSpPr>
            <p:cNvPr id="15" name="Oval 14">
              <a:extLst>
                <a:ext uri="{FF2B5EF4-FFF2-40B4-BE49-F238E27FC236}">
                  <a16:creationId xmlns:a16="http://schemas.microsoft.com/office/drawing/2014/main" id="{D4D048AF-A75D-41F1-93BC-5C98DCC6AF24}"/>
                </a:ext>
              </a:extLst>
            </p:cNvPr>
            <p:cNvSpPr/>
            <p:nvPr/>
          </p:nvSpPr>
          <p:spPr>
            <a:xfrm>
              <a:off x="3466855" y="1089475"/>
              <a:ext cx="5255114" cy="5255114"/>
            </a:xfrm>
            <a:prstGeom prst="ellipse">
              <a:avLst/>
            </a:prstGeom>
            <a:solidFill>
              <a:srgbClr val="97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17" name="Freeform 36">
              <a:extLst>
                <a:ext uri="{FF2B5EF4-FFF2-40B4-BE49-F238E27FC236}">
                  <a16:creationId xmlns:a16="http://schemas.microsoft.com/office/drawing/2014/main" id="{F303CB86-7A23-4D91-A9FE-5F71424B317C}"/>
                </a:ext>
              </a:extLst>
            </p:cNvPr>
            <p:cNvSpPr>
              <a:spLocks noEditPoints="1"/>
            </p:cNvSpPr>
            <p:nvPr/>
          </p:nvSpPr>
          <p:spPr bwMode="auto">
            <a:xfrm>
              <a:off x="3646753" y="2564904"/>
              <a:ext cx="4934270" cy="1570014"/>
            </a:xfrm>
            <a:custGeom>
              <a:avLst/>
              <a:gdLst>
                <a:gd name="T0" fmla="*/ 26952 w 31780"/>
                <a:gd name="T1" fmla="*/ 3381 h 10108"/>
                <a:gd name="T2" fmla="*/ 25516 w 31780"/>
                <a:gd name="T3" fmla="*/ 3992 h 10108"/>
                <a:gd name="T4" fmla="*/ 22619 w 31780"/>
                <a:gd name="T5" fmla="*/ 3109 h 10108"/>
                <a:gd name="T6" fmla="*/ 20798 w 31780"/>
                <a:gd name="T7" fmla="*/ 4833 h 10108"/>
                <a:gd name="T8" fmla="*/ 19541 w 31780"/>
                <a:gd name="T9" fmla="*/ 4592 h 10108"/>
                <a:gd name="T10" fmla="*/ 16139 w 31780"/>
                <a:gd name="T11" fmla="*/ 6334 h 10108"/>
                <a:gd name="T12" fmla="*/ 13011 w 31780"/>
                <a:gd name="T13" fmla="*/ 1049 h 10108"/>
                <a:gd name="T14" fmla="*/ 8894 w 31780"/>
                <a:gd name="T15" fmla="*/ 4475 h 10108"/>
                <a:gd name="T16" fmla="*/ 7226 w 31780"/>
                <a:gd name="T17" fmla="*/ 8025 h 10108"/>
                <a:gd name="T18" fmla="*/ 5252 w 31780"/>
                <a:gd name="T19" fmla="*/ 5426 h 10108"/>
                <a:gd name="T20" fmla="*/ 1762 w 31780"/>
                <a:gd name="T21" fmla="*/ 7507 h 10108"/>
                <a:gd name="T22" fmla="*/ 0 w 31780"/>
                <a:gd name="T23" fmla="*/ 6177 h 10108"/>
                <a:gd name="T24" fmla="*/ 51 w 31780"/>
                <a:gd name="T25" fmla="*/ 8331 h 10108"/>
                <a:gd name="T26" fmla="*/ 31780 w 31780"/>
                <a:gd name="T27" fmla="*/ 7757 h 10108"/>
                <a:gd name="T28" fmla="*/ 834 w 31780"/>
                <a:gd name="T29" fmla="*/ 8960 h 10108"/>
                <a:gd name="T30" fmla="*/ 1323 w 31780"/>
                <a:gd name="T31" fmla="*/ 7624 h 10108"/>
                <a:gd name="T32" fmla="*/ 2047 w 31780"/>
                <a:gd name="T33" fmla="*/ 6774 h 10108"/>
                <a:gd name="T34" fmla="*/ 2250 w 31780"/>
                <a:gd name="T35" fmla="*/ 5638 h 10108"/>
                <a:gd name="T36" fmla="*/ 2623 w 31780"/>
                <a:gd name="T37" fmla="*/ 7237 h 10108"/>
                <a:gd name="T38" fmla="*/ 2421 w 31780"/>
                <a:gd name="T39" fmla="*/ 6100 h 10108"/>
                <a:gd name="T40" fmla="*/ 2866 w 31780"/>
                <a:gd name="T41" fmla="*/ 7818 h 10108"/>
                <a:gd name="T42" fmla="*/ 2987 w 31780"/>
                <a:gd name="T43" fmla="*/ 5176 h 10108"/>
                <a:gd name="T44" fmla="*/ 3445 w 31780"/>
                <a:gd name="T45" fmla="*/ 6635 h 10108"/>
                <a:gd name="T46" fmla="*/ 3445 w 31780"/>
                <a:gd name="T47" fmla="*/ 4674 h 10108"/>
                <a:gd name="T48" fmla="*/ 3619 w 31780"/>
                <a:gd name="T49" fmla="*/ 6133 h 10108"/>
                <a:gd name="T50" fmla="*/ 4076 w 31780"/>
                <a:gd name="T51" fmla="*/ 7416 h 10108"/>
                <a:gd name="T52" fmla="*/ 4688 w 31780"/>
                <a:gd name="T53" fmla="*/ 7648 h 10108"/>
                <a:gd name="T54" fmla="*/ 5139 w 31780"/>
                <a:gd name="T55" fmla="*/ 6952 h 10108"/>
                <a:gd name="T56" fmla="*/ 5139 w 31780"/>
                <a:gd name="T57" fmla="*/ 6281 h 10108"/>
                <a:gd name="T58" fmla="*/ 6131 w 31780"/>
                <a:gd name="T59" fmla="*/ 5790 h 10108"/>
                <a:gd name="T60" fmla="*/ 6727 w 31780"/>
                <a:gd name="T61" fmla="*/ 6483 h 10108"/>
                <a:gd name="T62" fmla="*/ 12751 w 31780"/>
                <a:gd name="T63" fmla="*/ 1466 h 10108"/>
                <a:gd name="T64" fmla="*/ 11100 w 31780"/>
                <a:gd name="T65" fmla="*/ 2061 h 10108"/>
                <a:gd name="T66" fmla="*/ 12751 w 31780"/>
                <a:gd name="T67" fmla="*/ 3204 h 10108"/>
                <a:gd name="T68" fmla="*/ 11100 w 31780"/>
                <a:gd name="T69" fmla="*/ 3989 h 10108"/>
                <a:gd name="T70" fmla="*/ 11504 w 31780"/>
                <a:gd name="T71" fmla="*/ 5559 h 10108"/>
                <a:gd name="T72" fmla="*/ 12083 w 31780"/>
                <a:gd name="T73" fmla="*/ 4953 h 10108"/>
                <a:gd name="T74" fmla="*/ 11100 w 31780"/>
                <a:gd name="T75" fmla="*/ 4632 h 10108"/>
                <a:gd name="T76" fmla="*/ 9792 w 31780"/>
                <a:gd name="T77" fmla="*/ 3359 h 10108"/>
                <a:gd name="T78" fmla="*/ 10111 w 31780"/>
                <a:gd name="T79" fmla="*/ 5790 h 10108"/>
                <a:gd name="T80" fmla="*/ 10626 w 31780"/>
                <a:gd name="T81" fmla="*/ 3223 h 10108"/>
                <a:gd name="T82" fmla="*/ 12703 w 31780"/>
                <a:gd name="T83" fmla="*/ 7519 h 10108"/>
                <a:gd name="T84" fmla="*/ 14079 w 31780"/>
                <a:gd name="T85" fmla="*/ 7709 h 10108"/>
                <a:gd name="T86" fmla="*/ 14973 w 31780"/>
                <a:gd name="T87" fmla="*/ 1908 h 10108"/>
                <a:gd name="T88" fmla="*/ 15148 w 31780"/>
                <a:gd name="T89" fmla="*/ 6647 h 10108"/>
                <a:gd name="T90" fmla="*/ 16837 w 31780"/>
                <a:gd name="T91" fmla="*/ 5519 h 10108"/>
                <a:gd name="T92" fmla="*/ 17583 w 31780"/>
                <a:gd name="T93" fmla="*/ 3359 h 10108"/>
                <a:gd name="T94" fmla="*/ 19488 w 31780"/>
                <a:gd name="T95" fmla="*/ 7838 h 10108"/>
                <a:gd name="T96" fmla="*/ 25516 w 31780"/>
                <a:gd name="T97" fmla="*/ 7238 h 10108"/>
                <a:gd name="T98" fmla="*/ 24282 w 31780"/>
                <a:gd name="T99" fmla="*/ 4492 h 10108"/>
                <a:gd name="T100" fmla="*/ 22877 w 31780"/>
                <a:gd name="T101" fmla="*/ 3954 h 10108"/>
                <a:gd name="T102" fmla="*/ 21221 w 31780"/>
                <a:gd name="T103" fmla="*/ 1308 h 10108"/>
                <a:gd name="T104" fmla="*/ 20636 w 31780"/>
                <a:gd name="T105" fmla="*/ 5577 h 10108"/>
                <a:gd name="T106" fmla="*/ 29450 w 31780"/>
                <a:gd name="T107" fmla="*/ 5054 h 10108"/>
                <a:gd name="T108" fmla="*/ 28749 w 31780"/>
                <a:gd name="T109" fmla="*/ 662 h 10108"/>
                <a:gd name="T110" fmla="*/ 30580 w 31780"/>
                <a:gd name="T111" fmla="*/ 1532 h 10108"/>
                <a:gd name="T112" fmla="*/ 28749 w 31780"/>
                <a:gd name="T113" fmla="*/ 2245 h 10108"/>
                <a:gd name="T114" fmla="*/ 30580 w 31780"/>
                <a:gd name="T115" fmla="*/ 3513 h 10108"/>
                <a:gd name="T116" fmla="*/ 28749 w 31780"/>
                <a:gd name="T117" fmla="*/ 4225 h 10108"/>
                <a:gd name="T118" fmla="*/ 28794 w 31780"/>
                <a:gd name="T119" fmla="*/ 4938 h 10108"/>
                <a:gd name="T120" fmla="*/ 28539 w 31780"/>
                <a:gd name="T121" fmla="*/ 5846 h 10108"/>
                <a:gd name="T122" fmla="*/ 29589 w 31780"/>
                <a:gd name="T123" fmla="*/ 7559 h 10108"/>
                <a:gd name="T124" fmla="*/ 30497 w 31780"/>
                <a:gd name="T125" fmla="*/ 6937 h 10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80" h="10108">
                  <a:moveTo>
                    <a:pt x="31657" y="7757"/>
                  </a:moveTo>
                  <a:cubicBezTo>
                    <a:pt x="31657" y="7131"/>
                    <a:pt x="31657" y="7131"/>
                    <a:pt x="31657" y="7131"/>
                  </a:cubicBezTo>
                  <a:cubicBezTo>
                    <a:pt x="31001" y="7131"/>
                    <a:pt x="31001" y="7131"/>
                    <a:pt x="31001" y="7131"/>
                  </a:cubicBezTo>
                  <a:cubicBezTo>
                    <a:pt x="31001" y="3718"/>
                    <a:pt x="31001" y="3718"/>
                    <a:pt x="31001" y="3718"/>
                  </a:cubicBezTo>
                  <a:cubicBezTo>
                    <a:pt x="30742" y="3718"/>
                    <a:pt x="30742" y="3718"/>
                    <a:pt x="30742" y="3718"/>
                  </a:cubicBezTo>
                  <a:cubicBezTo>
                    <a:pt x="30742" y="0"/>
                    <a:pt x="30742" y="0"/>
                    <a:pt x="30742" y="0"/>
                  </a:cubicBezTo>
                  <a:cubicBezTo>
                    <a:pt x="28587" y="331"/>
                    <a:pt x="28587" y="331"/>
                    <a:pt x="28587" y="331"/>
                  </a:cubicBezTo>
                  <a:cubicBezTo>
                    <a:pt x="28587" y="5323"/>
                    <a:pt x="28587" y="5323"/>
                    <a:pt x="28587" y="5323"/>
                  </a:cubicBezTo>
                  <a:cubicBezTo>
                    <a:pt x="28539" y="5323"/>
                    <a:pt x="28539" y="5323"/>
                    <a:pt x="28539" y="5323"/>
                  </a:cubicBezTo>
                  <a:cubicBezTo>
                    <a:pt x="28539" y="2127"/>
                    <a:pt x="28539" y="2127"/>
                    <a:pt x="28539" y="2127"/>
                  </a:cubicBezTo>
                  <a:cubicBezTo>
                    <a:pt x="27959" y="2127"/>
                    <a:pt x="27959" y="2127"/>
                    <a:pt x="27959" y="2127"/>
                  </a:cubicBezTo>
                  <a:cubicBezTo>
                    <a:pt x="27959" y="3381"/>
                    <a:pt x="27959" y="3381"/>
                    <a:pt x="27959" y="3381"/>
                  </a:cubicBezTo>
                  <a:cubicBezTo>
                    <a:pt x="26952" y="3381"/>
                    <a:pt x="26952" y="3381"/>
                    <a:pt x="26952" y="3381"/>
                  </a:cubicBezTo>
                  <a:cubicBezTo>
                    <a:pt x="26952" y="4233"/>
                    <a:pt x="26952" y="4233"/>
                    <a:pt x="26952" y="4233"/>
                  </a:cubicBezTo>
                  <a:cubicBezTo>
                    <a:pt x="26602" y="4233"/>
                    <a:pt x="26602" y="4233"/>
                    <a:pt x="26602" y="4233"/>
                  </a:cubicBezTo>
                  <a:cubicBezTo>
                    <a:pt x="26602" y="2147"/>
                    <a:pt x="26602" y="2147"/>
                    <a:pt x="26602" y="2147"/>
                  </a:cubicBezTo>
                  <a:cubicBezTo>
                    <a:pt x="26267" y="2147"/>
                    <a:pt x="26267" y="2147"/>
                    <a:pt x="26267" y="2147"/>
                  </a:cubicBezTo>
                  <a:cubicBezTo>
                    <a:pt x="26267" y="3586"/>
                    <a:pt x="26267" y="3586"/>
                    <a:pt x="26267" y="3586"/>
                  </a:cubicBezTo>
                  <a:cubicBezTo>
                    <a:pt x="25996" y="3586"/>
                    <a:pt x="25996" y="3586"/>
                    <a:pt x="25996" y="3586"/>
                  </a:cubicBezTo>
                  <a:cubicBezTo>
                    <a:pt x="25996" y="2785"/>
                    <a:pt x="25996" y="2785"/>
                    <a:pt x="25996" y="2785"/>
                  </a:cubicBezTo>
                  <a:cubicBezTo>
                    <a:pt x="25516" y="2785"/>
                    <a:pt x="25516" y="2785"/>
                    <a:pt x="25516" y="2785"/>
                  </a:cubicBezTo>
                  <a:cubicBezTo>
                    <a:pt x="25516" y="3093"/>
                    <a:pt x="25516" y="3093"/>
                    <a:pt x="25516" y="3093"/>
                  </a:cubicBezTo>
                  <a:cubicBezTo>
                    <a:pt x="25564" y="3093"/>
                    <a:pt x="25564" y="3093"/>
                    <a:pt x="25564" y="3093"/>
                  </a:cubicBezTo>
                  <a:cubicBezTo>
                    <a:pt x="25564" y="3300"/>
                    <a:pt x="25564" y="3300"/>
                    <a:pt x="25564" y="3300"/>
                  </a:cubicBezTo>
                  <a:cubicBezTo>
                    <a:pt x="25516" y="3300"/>
                    <a:pt x="25516" y="3300"/>
                    <a:pt x="25516" y="3300"/>
                  </a:cubicBezTo>
                  <a:cubicBezTo>
                    <a:pt x="25516" y="3992"/>
                    <a:pt x="25516" y="3992"/>
                    <a:pt x="25516" y="3992"/>
                  </a:cubicBezTo>
                  <a:cubicBezTo>
                    <a:pt x="25569" y="3992"/>
                    <a:pt x="25569" y="3992"/>
                    <a:pt x="25569" y="3992"/>
                  </a:cubicBezTo>
                  <a:cubicBezTo>
                    <a:pt x="25569" y="4199"/>
                    <a:pt x="25569" y="4199"/>
                    <a:pt x="25569" y="4199"/>
                  </a:cubicBezTo>
                  <a:cubicBezTo>
                    <a:pt x="25516" y="4199"/>
                    <a:pt x="25516" y="4199"/>
                    <a:pt x="25516" y="4199"/>
                  </a:cubicBezTo>
                  <a:cubicBezTo>
                    <a:pt x="25516" y="4233"/>
                    <a:pt x="25516" y="4233"/>
                    <a:pt x="25516" y="4233"/>
                  </a:cubicBezTo>
                  <a:cubicBezTo>
                    <a:pt x="25136" y="4233"/>
                    <a:pt x="25136" y="4233"/>
                    <a:pt x="25136" y="4233"/>
                  </a:cubicBezTo>
                  <a:cubicBezTo>
                    <a:pt x="25136" y="5734"/>
                    <a:pt x="25136" y="5734"/>
                    <a:pt x="25136" y="5734"/>
                  </a:cubicBezTo>
                  <a:cubicBezTo>
                    <a:pt x="24973" y="5734"/>
                    <a:pt x="24973" y="5734"/>
                    <a:pt x="24973" y="5734"/>
                  </a:cubicBezTo>
                  <a:cubicBezTo>
                    <a:pt x="24973" y="4318"/>
                    <a:pt x="24973" y="4318"/>
                    <a:pt x="24973" y="4318"/>
                  </a:cubicBezTo>
                  <a:cubicBezTo>
                    <a:pt x="24617" y="4318"/>
                    <a:pt x="24617" y="4318"/>
                    <a:pt x="24617" y="4318"/>
                  </a:cubicBezTo>
                  <a:cubicBezTo>
                    <a:pt x="24617" y="1686"/>
                    <a:pt x="24617" y="1686"/>
                    <a:pt x="24617" y="1686"/>
                  </a:cubicBezTo>
                  <a:cubicBezTo>
                    <a:pt x="23089" y="1686"/>
                    <a:pt x="23089" y="1686"/>
                    <a:pt x="23089" y="1686"/>
                  </a:cubicBezTo>
                  <a:cubicBezTo>
                    <a:pt x="23089" y="3109"/>
                    <a:pt x="23089" y="3109"/>
                    <a:pt x="23089" y="3109"/>
                  </a:cubicBezTo>
                  <a:cubicBezTo>
                    <a:pt x="22619" y="3109"/>
                    <a:pt x="22619" y="3109"/>
                    <a:pt x="22619" y="3109"/>
                  </a:cubicBezTo>
                  <a:cubicBezTo>
                    <a:pt x="22619" y="67"/>
                    <a:pt x="22619" y="67"/>
                    <a:pt x="22619" y="67"/>
                  </a:cubicBezTo>
                  <a:cubicBezTo>
                    <a:pt x="22167" y="67"/>
                    <a:pt x="22167" y="67"/>
                    <a:pt x="22167" y="67"/>
                  </a:cubicBezTo>
                  <a:cubicBezTo>
                    <a:pt x="22167" y="2727"/>
                    <a:pt x="22167" y="2727"/>
                    <a:pt x="22167" y="2727"/>
                  </a:cubicBezTo>
                  <a:cubicBezTo>
                    <a:pt x="21931" y="2727"/>
                    <a:pt x="21931" y="2727"/>
                    <a:pt x="21931" y="2727"/>
                  </a:cubicBezTo>
                  <a:cubicBezTo>
                    <a:pt x="21931" y="3981"/>
                    <a:pt x="21931" y="3981"/>
                    <a:pt x="21931" y="3981"/>
                  </a:cubicBezTo>
                  <a:cubicBezTo>
                    <a:pt x="21802" y="3981"/>
                    <a:pt x="21802" y="3981"/>
                    <a:pt x="21802" y="3981"/>
                  </a:cubicBezTo>
                  <a:cubicBezTo>
                    <a:pt x="21802" y="904"/>
                    <a:pt x="21802" y="904"/>
                    <a:pt x="21802" y="904"/>
                  </a:cubicBezTo>
                  <a:cubicBezTo>
                    <a:pt x="20798" y="904"/>
                    <a:pt x="20798" y="904"/>
                    <a:pt x="20798" y="904"/>
                  </a:cubicBezTo>
                  <a:cubicBezTo>
                    <a:pt x="20798" y="2458"/>
                    <a:pt x="20798" y="2458"/>
                    <a:pt x="20798" y="2458"/>
                  </a:cubicBezTo>
                  <a:cubicBezTo>
                    <a:pt x="20706" y="2458"/>
                    <a:pt x="20706" y="2458"/>
                    <a:pt x="20706" y="2458"/>
                  </a:cubicBezTo>
                  <a:cubicBezTo>
                    <a:pt x="20706" y="2760"/>
                    <a:pt x="20706" y="2760"/>
                    <a:pt x="20706" y="2760"/>
                  </a:cubicBezTo>
                  <a:cubicBezTo>
                    <a:pt x="20798" y="2760"/>
                    <a:pt x="20798" y="2760"/>
                    <a:pt x="20798" y="2760"/>
                  </a:cubicBezTo>
                  <a:cubicBezTo>
                    <a:pt x="20798" y="4833"/>
                    <a:pt x="20798" y="4833"/>
                    <a:pt x="20798" y="4833"/>
                  </a:cubicBezTo>
                  <a:cubicBezTo>
                    <a:pt x="20574" y="4833"/>
                    <a:pt x="20574" y="4833"/>
                    <a:pt x="20574" y="4833"/>
                  </a:cubicBezTo>
                  <a:cubicBezTo>
                    <a:pt x="20574" y="2747"/>
                    <a:pt x="20574" y="2747"/>
                    <a:pt x="20574" y="2747"/>
                  </a:cubicBezTo>
                  <a:cubicBezTo>
                    <a:pt x="20238" y="2747"/>
                    <a:pt x="20238" y="2747"/>
                    <a:pt x="20238" y="2747"/>
                  </a:cubicBezTo>
                  <a:cubicBezTo>
                    <a:pt x="20238" y="4186"/>
                    <a:pt x="20238" y="4186"/>
                    <a:pt x="20238" y="4186"/>
                  </a:cubicBezTo>
                  <a:cubicBezTo>
                    <a:pt x="19967" y="4186"/>
                    <a:pt x="19967" y="4186"/>
                    <a:pt x="19967" y="4186"/>
                  </a:cubicBezTo>
                  <a:cubicBezTo>
                    <a:pt x="19967" y="3385"/>
                    <a:pt x="19967" y="3385"/>
                    <a:pt x="19967" y="3385"/>
                  </a:cubicBezTo>
                  <a:cubicBezTo>
                    <a:pt x="19488" y="3385"/>
                    <a:pt x="19488" y="3385"/>
                    <a:pt x="19488" y="3385"/>
                  </a:cubicBezTo>
                  <a:cubicBezTo>
                    <a:pt x="19488" y="3693"/>
                    <a:pt x="19488" y="3693"/>
                    <a:pt x="19488" y="3693"/>
                  </a:cubicBezTo>
                  <a:cubicBezTo>
                    <a:pt x="19535" y="3693"/>
                    <a:pt x="19535" y="3693"/>
                    <a:pt x="19535" y="3693"/>
                  </a:cubicBezTo>
                  <a:cubicBezTo>
                    <a:pt x="19535" y="3900"/>
                    <a:pt x="19535" y="3900"/>
                    <a:pt x="19535" y="3900"/>
                  </a:cubicBezTo>
                  <a:cubicBezTo>
                    <a:pt x="19488" y="3900"/>
                    <a:pt x="19488" y="3900"/>
                    <a:pt x="19488" y="3900"/>
                  </a:cubicBezTo>
                  <a:cubicBezTo>
                    <a:pt x="19488" y="4592"/>
                    <a:pt x="19488" y="4592"/>
                    <a:pt x="19488" y="4592"/>
                  </a:cubicBezTo>
                  <a:cubicBezTo>
                    <a:pt x="19541" y="4592"/>
                    <a:pt x="19541" y="4592"/>
                    <a:pt x="19541" y="4592"/>
                  </a:cubicBezTo>
                  <a:cubicBezTo>
                    <a:pt x="19541" y="4799"/>
                    <a:pt x="19541" y="4799"/>
                    <a:pt x="19541" y="4799"/>
                  </a:cubicBezTo>
                  <a:cubicBezTo>
                    <a:pt x="19488" y="4799"/>
                    <a:pt x="19488" y="4799"/>
                    <a:pt x="19488" y="4799"/>
                  </a:cubicBezTo>
                  <a:cubicBezTo>
                    <a:pt x="19488" y="4833"/>
                    <a:pt x="19488" y="4833"/>
                    <a:pt x="19488" y="4833"/>
                  </a:cubicBezTo>
                  <a:cubicBezTo>
                    <a:pt x="19107" y="4833"/>
                    <a:pt x="19107" y="4833"/>
                    <a:pt x="19107" y="4833"/>
                  </a:cubicBezTo>
                  <a:cubicBezTo>
                    <a:pt x="19107" y="6334"/>
                    <a:pt x="19107" y="6334"/>
                    <a:pt x="19107" y="6334"/>
                  </a:cubicBezTo>
                  <a:cubicBezTo>
                    <a:pt x="18589" y="6334"/>
                    <a:pt x="18589" y="6334"/>
                    <a:pt x="18589" y="6334"/>
                  </a:cubicBezTo>
                  <a:cubicBezTo>
                    <a:pt x="18589" y="2286"/>
                    <a:pt x="18589" y="2286"/>
                    <a:pt x="18589" y="2286"/>
                  </a:cubicBezTo>
                  <a:cubicBezTo>
                    <a:pt x="17061" y="2286"/>
                    <a:pt x="17061" y="2286"/>
                    <a:pt x="17061" y="2286"/>
                  </a:cubicBezTo>
                  <a:cubicBezTo>
                    <a:pt x="17061" y="3710"/>
                    <a:pt x="17061" y="3710"/>
                    <a:pt x="17061" y="3710"/>
                  </a:cubicBezTo>
                  <a:cubicBezTo>
                    <a:pt x="16590" y="3710"/>
                    <a:pt x="16590" y="3710"/>
                    <a:pt x="16590" y="3710"/>
                  </a:cubicBezTo>
                  <a:cubicBezTo>
                    <a:pt x="16590" y="667"/>
                    <a:pt x="16590" y="667"/>
                    <a:pt x="16590" y="667"/>
                  </a:cubicBezTo>
                  <a:cubicBezTo>
                    <a:pt x="16139" y="667"/>
                    <a:pt x="16139" y="667"/>
                    <a:pt x="16139" y="667"/>
                  </a:cubicBezTo>
                  <a:cubicBezTo>
                    <a:pt x="16139" y="6334"/>
                    <a:pt x="16139" y="6334"/>
                    <a:pt x="16139" y="6334"/>
                  </a:cubicBezTo>
                  <a:cubicBezTo>
                    <a:pt x="15774" y="6334"/>
                    <a:pt x="15774" y="6334"/>
                    <a:pt x="15774" y="6334"/>
                  </a:cubicBezTo>
                  <a:cubicBezTo>
                    <a:pt x="15774" y="1504"/>
                    <a:pt x="15774" y="1504"/>
                    <a:pt x="15774" y="1504"/>
                  </a:cubicBezTo>
                  <a:cubicBezTo>
                    <a:pt x="14769" y="1504"/>
                    <a:pt x="14769" y="1504"/>
                    <a:pt x="14769" y="1504"/>
                  </a:cubicBezTo>
                  <a:cubicBezTo>
                    <a:pt x="14769" y="3058"/>
                    <a:pt x="14769" y="3058"/>
                    <a:pt x="14769" y="3058"/>
                  </a:cubicBezTo>
                  <a:cubicBezTo>
                    <a:pt x="13649" y="3058"/>
                    <a:pt x="13649" y="3058"/>
                    <a:pt x="13649" y="3058"/>
                  </a:cubicBezTo>
                  <a:cubicBezTo>
                    <a:pt x="13649" y="1599"/>
                    <a:pt x="13649" y="1599"/>
                    <a:pt x="13649" y="1599"/>
                  </a:cubicBezTo>
                  <a:cubicBezTo>
                    <a:pt x="13732" y="1599"/>
                    <a:pt x="13732" y="1599"/>
                    <a:pt x="13732" y="1599"/>
                  </a:cubicBezTo>
                  <a:cubicBezTo>
                    <a:pt x="13825" y="1599"/>
                    <a:pt x="13900" y="1507"/>
                    <a:pt x="13900" y="1392"/>
                  </a:cubicBezTo>
                  <a:cubicBezTo>
                    <a:pt x="13900" y="1257"/>
                    <a:pt x="13900" y="1257"/>
                    <a:pt x="13900" y="1257"/>
                  </a:cubicBezTo>
                  <a:cubicBezTo>
                    <a:pt x="13900" y="1142"/>
                    <a:pt x="13825" y="1049"/>
                    <a:pt x="13732" y="1049"/>
                  </a:cubicBezTo>
                  <a:cubicBezTo>
                    <a:pt x="13629" y="1049"/>
                    <a:pt x="13629" y="1049"/>
                    <a:pt x="13629" y="1049"/>
                  </a:cubicBezTo>
                  <a:cubicBezTo>
                    <a:pt x="13629" y="838"/>
                    <a:pt x="13491" y="667"/>
                    <a:pt x="13320" y="667"/>
                  </a:cubicBezTo>
                  <a:cubicBezTo>
                    <a:pt x="13149" y="667"/>
                    <a:pt x="13011" y="838"/>
                    <a:pt x="13011" y="1049"/>
                  </a:cubicBezTo>
                  <a:cubicBezTo>
                    <a:pt x="12908" y="1049"/>
                    <a:pt x="12908" y="1049"/>
                    <a:pt x="12908" y="1049"/>
                  </a:cubicBezTo>
                  <a:cubicBezTo>
                    <a:pt x="12904" y="1049"/>
                    <a:pt x="12901" y="1050"/>
                    <a:pt x="12897" y="1050"/>
                  </a:cubicBezTo>
                  <a:cubicBezTo>
                    <a:pt x="12897" y="1000"/>
                    <a:pt x="12897" y="1000"/>
                    <a:pt x="12897" y="1000"/>
                  </a:cubicBezTo>
                  <a:cubicBezTo>
                    <a:pt x="10954" y="1298"/>
                    <a:pt x="10954" y="1298"/>
                    <a:pt x="10954" y="1298"/>
                  </a:cubicBezTo>
                  <a:cubicBezTo>
                    <a:pt x="10954" y="2477"/>
                    <a:pt x="10954" y="2477"/>
                    <a:pt x="10954" y="2477"/>
                  </a:cubicBezTo>
                  <a:cubicBezTo>
                    <a:pt x="9336" y="2477"/>
                    <a:pt x="9336" y="2477"/>
                    <a:pt x="9336" y="2477"/>
                  </a:cubicBezTo>
                  <a:cubicBezTo>
                    <a:pt x="9336" y="6808"/>
                    <a:pt x="9336" y="6808"/>
                    <a:pt x="9336" y="6808"/>
                  </a:cubicBezTo>
                  <a:cubicBezTo>
                    <a:pt x="9069" y="6808"/>
                    <a:pt x="9069" y="6808"/>
                    <a:pt x="9069" y="6808"/>
                  </a:cubicBezTo>
                  <a:cubicBezTo>
                    <a:pt x="9069" y="8025"/>
                    <a:pt x="9069" y="8025"/>
                    <a:pt x="9069" y="8025"/>
                  </a:cubicBezTo>
                  <a:cubicBezTo>
                    <a:pt x="8685" y="8025"/>
                    <a:pt x="8685" y="8025"/>
                    <a:pt x="8685" y="8025"/>
                  </a:cubicBezTo>
                  <a:cubicBezTo>
                    <a:pt x="8685" y="4833"/>
                    <a:pt x="8685" y="4833"/>
                    <a:pt x="8685" y="4833"/>
                  </a:cubicBezTo>
                  <a:cubicBezTo>
                    <a:pt x="8894" y="4833"/>
                    <a:pt x="8894" y="4833"/>
                    <a:pt x="8894" y="4833"/>
                  </a:cubicBezTo>
                  <a:cubicBezTo>
                    <a:pt x="8894" y="4475"/>
                    <a:pt x="8894" y="4475"/>
                    <a:pt x="8894" y="4475"/>
                  </a:cubicBezTo>
                  <a:cubicBezTo>
                    <a:pt x="8685" y="4475"/>
                    <a:pt x="8685" y="4475"/>
                    <a:pt x="8685" y="4475"/>
                  </a:cubicBezTo>
                  <a:cubicBezTo>
                    <a:pt x="8685" y="4212"/>
                    <a:pt x="8685" y="4212"/>
                    <a:pt x="8685" y="4212"/>
                  </a:cubicBezTo>
                  <a:cubicBezTo>
                    <a:pt x="8519" y="4212"/>
                    <a:pt x="8519" y="4212"/>
                    <a:pt x="8519" y="4212"/>
                  </a:cubicBezTo>
                  <a:cubicBezTo>
                    <a:pt x="8519" y="3710"/>
                    <a:pt x="8519" y="3710"/>
                    <a:pt x="8519" y="3710"/>
                  </a:cubicBezTo>
                  <a:cubicBezTo>
                    <a:pt x="7924" y="3710"/>
                    <a:pt x="7924" y="3710"/>
                    <a:pt x="7924" y="3710"/>
                  </a:cubicBezTo>
                  <a:cubicBezTo>
                    <a:pt x="7924" y="4212"/>
                    <a:pt x="7924" y="4212"/>
                    <a:pt x="7924" y="4212"/>
                  </a:cubicBezTo>
                  <a:cubicBezTo>
                    <a:pt x="7769" y="4212"/>
                    <a:pt x="7769" y="4212"/>
                    <a:pt x="7769" y="4212"/>
                  </a:cubicBezTo>
                  <a:cubicBezTo>
                    <a:pt x="7769" y="4475"/>
                    <a:pt x="7769" y="4475"/>
                    <a:pt x="7769" y="4475"/>
                  </a:cubicBezTo>
                  <a:cubicBezTo>
                    <a:pt x="7566" y="4475"/>
                    <a:pt x="7566" y="4475"/>
                    <a:pt x="7566" y="4475"/>
                  </a:cubicBezTo>
                  <a:cubicBezTo>
                    <a:pt x="7566" y="4833"/>
                    <a:pt x="7566" y="4833"/>
                    <a:pt x="7566" y="4833"/>
                  </a:cubicBezTo>
                  <a:cubicBezTo>
                    <a:pt x="7769" y="4833"/>
                    <a:pt x="7769" y="4833"/>
                    <a:pt x="7769" y="4833"/>
                  </a:cubicBezTo>
                  <a:cubicBezTo>
                    <a:pt x="7769" y="8025"/>
                    <a:pt x="7769" y="8025"/>
                    <a:pt x="7769" y="8025"/>
                  </a:cubicBezTo>
                  <a:cubicBezTo>
                    <a:pt x="7226" y="8025"/>
                    <a:pt x="7226" y="8025"/>
                    <a:pt x="7226" y="8025"/>
                  </a:cubicBezTo>
                  <a:cubicBezTo>
                    <a:pt x="7226" y="3710"/>
                    <a:pt x="7226" y="3710"/>
                    <a:pt x="7226" y="3710"/>
                  </a:cubicBezTo>
                  <a:cubicBezTo>
                    <a:pt x="6996" y="3710"/>
                    <a:pt x="6996" y="3710"/>
                    <a:pt x="6996" y="3710"/>
                  </a:cubicBezTo>
                  <a:cubicBezTo>
                    <a:pt x="7070" y="3360"/>
                    <a:pt x="7070" y="3360"/>
                    <a:pt x="7070" y="3360"/>
                  </a:cubicBezTo>
                  <a:cubicBezTo>
                    <a:pt x="6104" y="3360"/>
                    <a:pt x="6104" y="3360"/>
                    <a:pt x="6104" y="3360"/>
                  </a:cubicBezTo>
                  <a:cubicBezTo>
                    <a:pt x="6104" y="3710"/>
                    <a:pt x="6104" y="3710"/>
                    <a:pt x="6104" y="3710"/>
                  </a:cubicBezTo>
                  <a:cubicBezTo>
                    <a:pt x="5948" y="3710"/>
                    <a:pt x="5948" y="3710"/>
                    <a:pt x="5948" y="3710"/>
                  </a:cubicBezTo>
                  <a:cubicBezTo>
                    <a:pt x="5948" y="8025"/>
                    <a:pt x="5948" y="8025"/>
                    <a:pt x="5948" y="8025"/>
                  </a:cubicBezTo>
                  <a:cubicBezTo>
                    <a:pt x="5844" y="8025"/>
                    <a:pt x="5844" y="8025"/>
                    <a:pt x="5844" y="8025"/>
                  </a:cubicBezTo>
                  <a:cubicBezTo>
                    <a:pt x="5844" y="4439"/>
                    <a:pt x="5844" y="4439"/>
                    <a:pt x="5844" y="4439"/>
                  </a:cubicBezTo>
                  <a:cubicBezTo>
                    <a:pt x="5522" y="4439"/>
                    <a:pt x="5522" y="4439"/>
                    <a:pt x="5522" y="4439"/>
                  </a:cubicBezTo>
                  <a:cubicBezTo>
                    <a:pt x="5522" y="8025"/>
                    <a:pt x="5522" y="8025"/>
                    <a:pt x="5522" y="8025"/>
                  </a:cubicBezTo>
                  <a:cubicBezTo>
                    <a:pt x="5252" y="8025"/>
                    <a:pt x="5252" y="8025"/>
                    <a:pt x="5252" y="8025"/>
                  </a:cubicBezTo>
                  <a:cubicBezTo>
                    <a:pt x="5252" y="5426"/>
                    <a:pt x="5252" y="5426"/>
                    <a:pt x="5252" y="5426"/>
                  </a:cubicBezTo>
                  <a:cubicBezTo>
                    <a:pt x="4611" y="5426"/>
                    <a:pt x="4611" y="5426"/>
                    <a:pt x="4611" y="5426"/>
                  </a:cubicBezTo>
                  <a:cubicBezTo>
                    <a:pt x="4611" y="8025"/>
                    <a:pt x="4611" y="8025"/>
                    <a:pt x="4611" y="8025"/>
                  </a:cubicBezTo>
                  <a:cubicBezTo>
                    <a:pt x="4349" y="8025"/>
                    <a:pt x="4349" y="8025"/>
                    <a:pt x="4349" y="8025"/>
                  </a:cubicBezTo>
                  <a:cubicBezTo>
                    <a:pt x="4349" y="4893"/>
                    <a:pt x="4349" y="4893"/>
                    <a:pt x="4349" y="4893"/>
                  </a:cubicBezTo>
                  <a:cubicBezTo>
                    <a:pt x="3924" y="4893"/>
                    <a:pt x="3924" y="4893"/>
                    <a:pt x="3924" y="4893"/>
                  </a:cubicBezTo>
                  <a:cubicBezTo>
                    <a:pt x="3924" y="4044"/>
                    <a:pt x="3924" y="4044"/>
                    <a:pt x="3924" y="4044"/>
                  </a:cubicBezTo>
                  <a:cubicBezTo>
                    <a:pt x="2866" y="4044"/>
                    <a:pt x="2866" y="4044"/>
                    <a:pt x="2866" y="4044"/>
                  </a:cubicBezTo>
                  <a:cubicBezTo>
                    <a:pt x="2866" y="7507"/>
                    <a:pt x="2866" y="7507"/>
                    <a:pt x="2866" y="7507"/>
                  </a:cubicBezTo>
                  <a:cubicBezTo>
                    <a:pt x="2766" y="7507"/>
                    <a:pt x="2766" y="7507"/>
                    <a:pt x="2766" y="7507"/>
                  </a:cubicBezTo>
                  <a:cubicBezTo>
                    <a:pt x="2766" y="5264"/>
                    <a:pt x="2766" y="5264"/>
                    <a:pt x="2766" y="5264"/>
                  </a:cubicBezTo>
                  <a:cubicBezTo>
                    <a:pt x="1939" y="5264"/>
                    <a:pt x="1939" y="5264"/>
                    <a:pt x="1939" y="5264"/>
                  </a:cubicBezTo>
                  <a:cubicBezTo>
                    <a:pt x="1939" y="7507"/>
                    <a:pt x="1939" y="7507"/>
                    <a:pt x="1939" y="7507"/>
                  </a:cubicBezTo>
                  <a:cubicBezTo>
                    <a:pt x="1762" y="7507"/>
                    <a:pt x="1762" y="7507"/>
                    <a:pt x="1762" y="7507"/>
                  </a:cubicBezTo>
                  <a:cubicBezTo>
                    <a:pt x="1762" y="8189"/>
                    <a:pt x="1762" y="8189"/>
                    <a:pt x="1762" y="8189"/>
                  </a:cubicBezTo>
                  <a:cubicBezTo>
                    <a:pt x="1533" y="8189"/>
                    <a:pt x="1533" y="8189"/>
                    <a:pt x="1533" y="8189"/>
                  </a:cubicBezTo>
                  <a:cubicBezTo>
                    <a:pt x="1533" y="6349"/>
                    <a:pt x="1533" y="6349"/>
                    <a:pt x="1533" y="6349"/>
                  </a:cubicBezTo>
                  <a:cubicBezTo>
                    <a:pt x="856" y="6349"/>
                    <a:pt x="856" y="6349"/>
                    <a:pt x="856" y="6349"/>
                  </a:cubicBezTo>
                  <a:cubicBezTo>
                    <a:pt x="856" y="6996"/>
                    <a:pt x="856" y="6996"/>
                    <a:pt x="856" y="6996"/>
                  </a:cubicBezTo>
                  <a:cubicBezTo>
                    <a:pt x="647" y="6996"/>
                    <a:pt x="647" y="6996"/>
                    <a:pt x="647" y="6996"/>
                  </a:cubicBezTo>
                  <a:cubicBezTo>
                    <a:pt x="647" y="5613"/>
                    <a:pt x="647" y="5613"/>
                    <a:pt x="647" y="5613"/>
                  </a:cubicBezTo>
                  <a:cubicBezTo>
                    <a:pt x="447" y="5613"/>
                    <a:pt x="447" y="5613"/>
                    <a:pt x="447" y="5613"/>
                  </a:cubicBezTo>
                  <a:cubicBezTo>
                    <a:pt x="447" y="8189"/>
                    <a:pt x="447" y="8189"/>
                    <a:pt x="447" y="8189"/>
                  </a:cubicBezTo>
                  <a:cubicBezTo>
                    <a:pt x="286" y="8189"/>
                    <a:pt x="286" y="8189"/>
                    <a:pt x="286" y="8189"/>
                  </a:cubicBezTo>
                  <a:cubicBezTo>
                    <a:pt x="286" y="5993"/>
                    <a:pt x="286" y="5993"/>
                    <a:pt x="286" y="5993"/>
                  </a:cubicBezTo>
                  <a:cubicBezTo>
                    <a:pt x="0" y="5993"/>
                    <a:pt x="0" y="5993"/>
                    <a:pt x="0" y="5993"/>
                  </a:cubicBezTo>
                  <a:cubicBezTo>
                    <a:pt x="0" y="6177"/>
                    <a:pt x="0" y="6177"/>
                    <a:pt x="0" y="6177"/>
                  </a:cubicBezTo>
                  <a:cubicBezTo>
                    <a:pt x="28" y="6177"/>
                    <a:pt x="28" y="6177"/>
                    <a:pt x="28" y="6177"/>
                  </a:cubicBezTo>
                  <a:cubicBezTo>
                    <a:pt x="28" y="6300"/>
                    <a:pt x="28" y="6300"/>
                    <a:pt x="28" y="6300"/>
                  </a:cubicBezTo>
                  <a:cubicBezTo>
                    <a:pt x="0" y="6300"/>
                    <a:pt x="0" y="6300"/>
                    <a:pt x="0" y="6300"/>
                  </a:cubicBezTo>
                  <a:cubicBezTo>
                    <a:pt x="0" y="6713"/>
                    <a:pt x="0" y="6713"/>
                    <a:pt x="0" y="6713"/>
                  </a:cubicBezTo>
                  <a:cubicBezTo>
                    <a:pt x="77" y="6713"/>
                    <a:pt x="77" y="6713"/>
                    <a:pt x="77" y="6713"/>
                  </a:cubicBezTo>
                  <a:cubicBezTo>
                    <a:pt x="77" y="6836"/>
                    <a:pt x="77" y="6836"/>
                    <a:pt x="77" y="6836"/>
                  </a:cubicBezTo>
                  <a:cubicBezTo>
                    <a:pt x="0" y="6836"/>
                    <a:pt x="0" y="6836"/>
                    <a:pt x="0" y="6836"/>
                  </a:cubicBezTo>
                  <a:cubicBezTo>
                    <a:pt x="0" y="7563"/>
                    <a:pt x="0" y="7563"/>
                    <a:pt x="0" y="7563"/>
                  </a:cubicBezTo>
                  <a:cubicBezTo>
                    <a:pt x="97" y="7563"/>
                    <a:pt x="97" y="7563"/>
                    <a:pt x="97" y="7563"/>
                  </a:cubicBezTo>
                  <a:cubicBezTo>
                    <a:pt x="97" y="7620"/>
                    <a:pt x="97" y="7620"/>
                    <a:pt x="97" y="7620"/>
                  </a:cubicBezTo>
                  <a:cubicBezTo>
                    <a:pt x="0" y="7620"/>
                    <a:pt x="0" y="7620"/>
                    <a:pt x="0" y="7620"/>
                  </a:cubicBezTo>
                  <a:cubicBezTo>
                    <a:pt x="0" y="8331"/>
                    <a:pt x="0" y="8331"/>
                    <a:pt x="0" y="8331"/>
                  </a:cubicBezTo>
                  <a:cubicBezTo>
                    <a:pt x="51" y="8331"/>
                    <a:pt x="51" y="8331"/>
                    <a:pt x="51" y="8331"/>
                  </a:cubicBezTo>
                  <a:cubicBezTo>
                    <a:pt x="51" y="8504"/>
                    <a:pt x="51" y="8504"/>
                    <a:pt x="51" y="8504"/>
                  </a:cubicBezTo>
                  <a:cubicBezTo>
                    <a:pt x="0" y="8504"/>
                    <a:pt x="0" y="8504"/>
                    <a:pt x="0" y="8504"/>
                  </a:cubicBezTo>
                  <a:cubicBezTo>
                    <a:pt x="0" y="9904"/>
                    <a:pt x="0" y="9904"/>
                    <a:pt x="0" y="9904"/>
                  </a:cubicBezTo>
                  <a:cubicBezTo>
                    <a:pt x="1847" y="9904"/>
                    <a:pt x="1847" y="9904"/>
                    <a:pt x="1847" y="9904"/>
                  </a:cubicBezTo>
                  <a:cubicBezTo>
                    <a:pt x="1847" y="10108"/>
                    <a:pt x="1847" y="10108"/>
                    <a:pt x="1847" y="10108"/>
                  </a:cubicBezTo>
                  <a:cubicBezTo>
                    <a:pt x="23559" y="10108"/>
                    <a:pt x="23559" y="10108"/>
                    <a:pt x="23559" y="10108"/>
                  </a:cubicBezTo>
                  <a:cubicBezTo>
                    <a:pt x="23559" y="9945"/>
                    <a:pt x="23559" y="9945"/>
                    <a:pt x="23559" y="9945"/>
                  </a:cubicBezTo>
                  <a:cubicBezTo>
                    <a:pt x="25752" y="9945"/>
                    <a:pt x="25752" y="9945"/>
                    <a:pt x="25752" y="9945"/>
                  </a:cubicBezTo>
                  <a:cubicBezTo>
                    <a:pt x="25752" y="9508"/>
                    <a:pt x="25752" y="9508"/>
                    <a:pt x="25752" y="9508"/>
                  </a:cubicBezTo>
                  <a:cubicBezTo>
                    <a:pt x="29587" y="9508"/>
                    <a:pt x="29587" y="9508"/>
                    <a:pt x="29587" y="9508"/>
                  </a:cubicBezTo>
                  <a:cubicBezTo>
                    <a:pt x="29587" y="9345"/>
                    <a:pt x="29587" y="9345"/>
                    <a:pt x="29587" y="9345"/>
                  </a:cubicBezTo>
                  <a:cubicBezTo>
                    <a:pt x="31780" y="9345"/>
                    <a:pt x="31780" y="9345"/>
                    <a:pt x="31780" y="9345"/>
                  </a:cubicBezTo>
                  <a:cubicBezTo>
                    <a:pt x="31780" y="7757"/>
                    <a:pt x="31780" y="7757"/>
                    <a:pt x="31780" y="7757"/>
                  </a:cubicBezTo>
                  <a:lnTo>
                    <a:pt x="31657" y="7757"/>
                  </a:lnTo>
                  <a:close/>
                  <a:moveTo>
                    <a:pt x="684" y="7256"/>
                  </a:moveTo>
                  <a:cubicBezTo>
                    <a:pt x="888" y="7256"/>
                    <a:pt x="888" y="7256"/>
                    <a:pt x="888" y="7256"/>
                  </a:cubicBezTo>
                  <a:cubicBezTo>
                    <a:pt x="888" y="7380"/>
                    <a:pt x="888" y="7380"/>
                    <a:pt x="888" y="7380"/>
                  </a:cubicBezTo>
                  <a:cubicBezTo>
                    <a:pt x="684" y="7380"/>
                    <a:pt x="684" y="7380"/>
                    <a:pt x="684" y="7380"/>
                  </a:cubicBezTo>
                  <a:lnTo>
                    <a:pt x="684" y="7256"/>
                  </a:lnTo>
                  <a:close/>
                  <a:moveTo>
                    <a:pt x="679" y="7818"/>
                  </a:moveTo>
                  <a:cubicBezTo>
                    <a:pt x="882" y="7818"/>
                    <a:pt x="882" y="7818"/>
                    <a:pt x="882" y="7818"/>
                  </a:cubicBezTo>
                  <a:cubicBezTo>
                    <a:pt x="882" y="7941"/>
                    <a:pt x="882" y="7941"/>
                    <a:pt x="882" y="7941"/>
                  </a:cubicBezTo>
                  <a:cubicBezTo>
                    <a:pt x="679" y="7941"/>
                    <a:pt x="679" y="7941"/>
                    <a:pt x="679" y="7941"/>
                  </a:cubicBezTo>
                  <a:lnTo>
                    <a:pt x="679" y="7818"/>
                  </a:lnTo>
                  <a:close/>
                  <a:moveTo>
                    <a:pt x="974" y="8960"/>
                  </a:moveTo>
                  <a:cubicBezTo>
                    <a:pt x="834" y="8960"/>
                    <a:pt x="834" y="8960"/>
                    <a:pt x="834" y="8960"/>
                  </a:cubicBezTo>
                  <a:cubicBezTo>
                    <a:pt x="834" y="8787"/>
                    <a:pt x="834" y="8787"/>
                    <a:pt x="834" y="8787"/>
                  </a:cubicBezTo>
                  <a:cubicBezTo>
                    <a:pt x="974" y="8787"/>
                    <a:pt x="974" y="8787"/>
                    <a:pt x="974" y="8787"/>
                  </a:cubicBezTo>
                  <a:lnTo>
                    <a:pt x="974" y="8960"/>
                  </a:lnTo>
                  <a:close/>
                  <a:moveTo>
                    <a:pt x="1018" y="6713"/>
                  </a:moveTo>
                  <a:cubicBezTo>
                    <a:pt x="1221" y="6713"/>
                    <a:pt x="1221" y="6713"/>
                    <a:pt x="1221" y="6713"/>
                  </a:cubicBezTo>
                  <a:cubicBezTo>
                    <a:pt x="1221" y="6836"/>
                    <a:pt x="1221" y="6836"/>
                    <a:pt x="1221" y="6836"/>
                  </a:cubicBezTo>
                  <a:cubicBezTo>
                    <a:pt x="1018" y="6836"/>
                    <a:pt x="1018" y="6836"/>
                    <a:pt x="1018" y="6836"/>
                  </a:cubicBezTo>
                  <a:lnTo>
                    <a:pt x="1018" y="6713"/>
                  </a:lnTo>
                  <a:close/>
                  <a:moveTo>
                    <a:pt x="1323" y="7624"/>
                  </a:moveTo>
                  <a:cubicBezTo>
                    <a:pt x="1120" y="7624"/>
                    <a:pt x="1120" y="7624"/>
                    <a:pt x="1120" y="7624"/>
                  </a:cubicBezTo>
                  <a:cubicBezTo>
                    <a:pt x="1120" y="7501"/>
                    <a:pt x="1120" y="7501"/>
                    <a:pt x="1120" y="7501"/>
                  </a:cubicBezTo>
                  <a:cubicBezTo>
                    <a:pt x="1323" y="7501"/>
                    <a:pt x="1323" y="7501"/>
                    <a:pt x="1323" y="7501"/>
                  </a:cubicBezTo>
                  <a:lnTo>
                    <a:pt x="1323" y="7624"/>
                  </a:lnTo>
                  <a:close/>
                  <a:moveTo>
                    <a:pt x="1847" y="8872"/>
                  </a:moveTo>
                  <a:cubicBezTo>
                    <a:pt x="1805" y="8872"/>
                    <a:pt x="1805" y="8872"/>
                    <a:pt x="1805" y="8872"/>
                  </a:cubicBezTo>
                  <a:cubicBezTo>
                    <a:pt x="1805" y="8259"/>
                    <a:pt x="1805" y="8259"/>
                    <a:pt x="1805" y="8259"/>
                  </a:cubicBezTo>
                  <a:cubicBezTo>
                    <a:pt x="1847" y="8259"/>
                    <a:pt x="1847" y="8259"/>
                    <a:pt x="1847" y="8259"/>
                  </a:cubicBezTo>
                  <a:lnTo>
                    <a:pt x="1847" y="8872"/>
                  </a:lnTo>
                  <a:close/>
                  <a:moveTo>
                    <a:pt x="1939" y="7818"/>
                  </a:moveTo>
                  <a:cubicBezTo>
                    <a:pt x="1797" y="7818"/>
                    <a:pt x="1797" y="7818"/>
                    <a:pt x="1797" y="7818"/>
                  </a:cubicBezTo>
                  <a:cubicBezTo>
                    <a:pt x="1797" y="7624"/>
                    <a:pt x="1797" y="7624"/>
                    <a:pt x="1797" y="7624"/>
                  </a:cubicBezTo>
                  <a:cubicBezTo>
                    <a:pt x="1939" y="7624"/>
                    <a:pt x="1939" y="7624"/>
                    <a:pt x="1939" y="7624"/>
                  </a:cubicBezTo>
                  <a:lnTo>
                    <a:pt x="1939" y="7818"/>
                  </a:lnTo>
                  <a:close/>
                  <a:moveTo>
                    <a:pt x="2250" y="7025"/>
                  </a:moveTo>
                  <a:cubicBezTo>
                    <a:pt x="2047" y="7025"/>
                    <a:pt x="2047" y="7025"/>
                    <a:pt x="2047" y="7025"/>
                  </a:cubicBezTo>
                  <a:cubicBezTo>
                    <a:pt x="2047" y="6774"/>
                    <a:pt x="2047" y="6774"/>
                    <a:pt x="2047" y="6774"/>
                  </a:cubicBezTo>
                  <a:cubicBezTo>
                    <a:pt x="2250" y="6774"/>
                    <a:pt x="2250" y="6774"/>
                    <a:pt x="2250" y="6774"/>
                  </a:cubicBezTo>
                  <a:lnTo>
                    <a:pt x="2250" y="7025"/>
                  </a:lnTo>
                  <a:close/>
                  <a:moveTo>
                    <a:pt x="2250" y="6563"/>
                  </a:moveTo>
                  <a:cubicBezTo>
                    <a:pt x="2047" y="6563"/>
                    <a:pt x="2047" y="6563"/>
                    <a:pt x="2047" y="6563"/>
                  </a:cubicBezTo>
                  <a:cubicBezTo>
                    <a:pt x="2047" y="6312"/>
                    <a:pt x="2047" y="6312"/>
                    <a:pt x="2047" y="6312"/>
                  </a:cubicBezTo>
                  <a:cubicBezTo>
                    <a:pt x="2250" y="6312"/>
                    <a:pt x="2250" y="6312"/>
                    <a:pt x="2250" y="6312"/>
                  </a:cubicBezTo>
                  <a:lnTo>
                    <a:pt x="2250" y="6563"/>
                  </a:lnTo>
                  <a:close/>
                  <a:moveTo>
                    <a:pt x="2250" y="6100"/>
                  </a:moveTo>
                  <a:cubicBezTo>
                    <a:pt x="2047" y="6100"/>
                    <a:pt x="2047" y="6100"/>
                    <a:pt x="2047" y="6100"/>
                  </a:cubicBezTo>
                  <a:cubicBezTo>
                    <a:pt x="2047" y="5850"/>
                    <a:pt x="2047" y="5850"/>
                    <a:pt x="2047" y="5850"/>
                  </a:cubicBezTo>
                  <a:cubicBezTo>
                    <a:pt x="2250" y="5850"/>
                    <a:pt x="2250" y="5850"/>
                    <a:pt x="2250" y="5850"/>
                  </a:cubicBezTo>
                  <a:lnTo>
                    <a:pt x="2250" y="6100"/>
                  </a:lnTo>
                  <a:close/>
                  <a:moveTo>
                    <a:pt x="2250" y="5638"/>
                  </a:moveTo>
                  <a:cubicBezTo>
                    <a:pt x="2047" y="5638"/>
                    <a:pt x="2047" y="5638"/>
                    <a:pt x="2047" y="5638"/>
                  </a:cubicBezTo>
                  <a:cubicBezTo>
                    <a:pt x="2047" y="5387"/>
                    <a:pt x="2047" y="5387"/>
                    <a:pt x="2047" y="5387"/>
                  </a:cubicBezTo>
                  <a:cubicBezTo>
                    <a:pt x="2250" y="5387"/>
                    <a:pt x="2250" y="5387"/>
                    <a:pt x="2250" y="5387"/>
                  </a:cubicBezTo>
                  <a:lnTo>
                    <a:pt x="2250" y="5638"/>
                  </a:lnTo>
                  <a:close/>
                  <a:moveTo>
                    <a:pt x="2506" y="7949"/>
                  </a:moveTo>
                  <a:cubicBezTo>
                    <a:pt x="2421" y="7949"/>
                    <a:pt x="2421" y="7949"/>
                    <a:pt x="2421" y="7949"/>
                  </a:cubicBezTo>
                  <a:cubicBezTo>
                    <a:pt x="2421" y="7844"/>
                    <a:pt x="2421" y="7844"/>
                    <a:pt x="2421" y="7844"/>
                  </a:cubicBezTo>
                  <a:cubicBezTo>
                    <a:pt x="2506" y="7844"/>
                    <a:pt x="2506" y="7844"/>
                    <a:pt x="2506" y="7844"/>
                  </a:cubicBezTo>
                  <a:lnTo>
                    <a:pt x="2506" y="7949"/>
                  </a:lnTo>
                  <a:close/>
                  <a:moveTo>
                    <a:pt x="2623" y="7487"/>
                  </a:moveTo>
                  <a:cubicBezTo>
                    <a:pt x="2421" y="7487"/>
                    <a:pt x="2421" y="7487"/>
                    <a:pt x="2421" y="7487"/>
                  </a:cubicBezTo>
                  <a:cubicBezTo>
                    <a:pt x="2421" y="7237"/>
                    <a:pt x="2421" y="7237"/>
                    <a:pt x="2421" y="7237"/>
                  </a:cubicBezTo>
                  <a:cubicBezTo>
                    <a:pt x="2623" y="7237"/>
                    <a:pt x="2623" y="7237"/>
                    <a:pt x="2623" y="7237"/>
                  </a:cubicBezTo>
                  <a:lnTo>
                    <a:pt x="2623" y="7487"/>
                  </a:lnTo>
                  <a:close/>
                  <a:moveTo>
                    <a:pt x="2623" y="7025"/>
                  </a:moveTo>
                  <a:cubicBezTo>
                    <a:pt x="2421" y="7025"/>
                    <a:pt x="2421" y="7025"/>
                    <a:pt x="2421" y="7025"/>
                  </a:cubicBezTo>
                  <a:cubicBezTo>
                    <a:pt x="2421" y="6774"/>
                    <a:pt x="2421" y="6774"/>
                    <a:pt x="2421" y="6774"/>
                  </a:cubicBezTo>
                  <a:cubicBezTo>
                    <a:pt x="2623" y="6774"/>
                    <a:pt x="2623" y="6774"/>
                    <a:pt x="2623" y="6774"/>
                  </a:cubicBezTo>
                  <a:lnTo>
                    <a:pt x="2623" y="7025"/>
                  </a:lnTo>
                  <a:close/>
                  <a:moveTo>
                    <a:pt x="2623" y="6563"/>
                  </a:moveTo>
                  <a:cubicBezTo>
                    <a:pt x="2421" y="6563"/>
                    <a:pt x="2421" y="6563"/>
                    <a:pt x="2421" y="6563"/>
                  </a:cubicBezTo>
                  <a:cubicBezTo>
                    <a:pt x="2421" y="6312"/>
                    <a:pt x="2421" y="6312"/>
                    <a:pt x="2421" y="6312"/>
                  </a:cubicBezTo>
                  <a:cubicBezTo>
                    <a:pt x="2623" y="6312"/>
                    <a:pt x="2623" y="6312"/>
                    <a:pt x="2623" y="6312"/>
                  </a:cubicBezTo>
                  <a:lnTo>
                    <a:pt x="2623" y="6563"/>
                  </a:lnTo>
                  <a:close/>
                  <a:moveTo>
                    <a:pt x="2623" y="6100"/>
                  </a:moveTo>
                  <a:cubicBezTo>
                    <a:pt x="2421" y="6100"/>
                    <a:pt x="2421" y="6100"/>
                    <a:pt x="2421" y="6100"/>
                  </a:cubicBezTo>
                  <a:cubicBezTo>
                    <a:pt x="2421" y="5850"/>
                    <a:pt x="2421" y="5850"/>
                    <a:pt x="2421" y="5850"/>
                  </a:cubicBezTo>
                  <a:cubicBezTo>
                    <a:pt x="2623" y="5850"/>
                    <a:pt x="2623" y="5850"/>
                    <a:pt x="2623" y="5850"/>
                  </a:cubicBezTo>
                  <a:lnTo>
                    <a:pt x="2623" y="6100"/>
                  </a:lnTo>
                  <a:close/>
                  <a:moveTo>
                    <a:pt x="2623" y="5638"/>
                  </a:moveTo>
                  <a:cubicBezTo>
                    <a:pt x="2421" y="5638"/>
                    <a:pt x="2421" y="5638"/>
                    <a:pt x="2421" y="5638"/>
                  </a:cubicBezTo>
                  <a:cubicBezTo>
                    <a:pt x="2421" y="5387"/>
                    <a:pt x="2421" y="5387"/>
                    <a:pt x="2421" y="5387"/>
                  </a:cubicBezTo>
                  <a:cubicBezTo>
                    <a:pt x="2623" y="5387"/>
                    <a:pt x="2623" y="5387"/>
                    <a:pt x="2623" y="5387"/>
                  </a:cubicBezTo>
                  <a:lnTo>
                    <a:pt x="2623" y="5638"/>
                  </a:lnTo>
                  <a:close/>
                  <a:moveTo>
                    <a:pt x="2866" y="7818"/>
                  </a:moveTo>
                  <a:cubicBezTo>
                    <a:pt x="2766" y="7818"/>
                    <a:pt x="2766" y="7818"/>
                    <a:pt x="2766" y="7818"/>
                  </a:cubicBezTo>
                  <a:cubicBezTo>
                    <a:pt x="2766" y="7624"/>
                    <a:pt x="2766" y="7624"/>
                    <a:pt x="2766" y="7624"/>
                  </a:cubicBezTo>
                  <a:cubicBezTo>
                    <a:pt x="2866" y="7624"/>
                    <a:pt x="2866" y="7624"/>
                    <a:pt x="2866" y="7624"/>
                  </a:cubicBezTo>
                  <a:lnTo>
                    <a:pt x="2866" y="7818"/>
                  </a:lnTo>
                  <a:close/>
                  <a:moveTo>
                    <a:pt x="3013" y="7138"/>
                  </a:moveTo>
                  <a:cubicBezTo>
                    <a:pt x="2987" y="7138"/>
                    <a:pt x="2987" y="7138"/>
                    <a:pt x="2987" y="7138"/>
                  </a:cubicBezTo>
                  <a:cubicBezTo>
                    <a:pt x="2987" y="6963"/>
                    <a:pt x="2987" y="6963"/>
                    <a:pt x="2987" y="6963"/>
                  </a:cubicBezTo>
                  <a:cubicBezTo>
                    <a:pt x="3013" y="6963"/>
                    <a:pt x="3013" y="6963"/>
                    <a:pt x="3013" y="6963"/>
                  </a:cubicBezTo>
                  <a:lnTo>
                    <a:pt x="3013" y="7138"/>
                  </a:lnTo>
                  <a:close/>
                  <a:moveTo>
                    <a:pt x="3129" y="6245"/>
                  </a:moveTo>
                  <a:cubicBezTo>
                    <a:pt x="2987" y="6245"/>
                    <a:pt x="2987" y="6245"/>
                    <a:pt x="2987" y="6245"/>
                  </a:cubicBezTo>
                  <a:cubicBezTo>
                    <a:pt x="2987" y="6069"/>
                    <a:pt x="2987" y="6069"/>
                    <a:pt x="2987" y="6069"/>
                  </a:cubicBezTo>
                  <a:cubicBezTo>
                    <a:pt x="3129" y="6069"/>
                    <a:pt x="3129" y="6069"/>
                    <a:pt x="3129" y="6069"/>
                  </a:cubicBezTo>
                  <a:lnTo>
                    <a:pt x="3129" y="6245"/>
                  </a:lnTo>
                  <a:close/>
                  <a:moveTo>
                    <a:pt x="3129" y="5352"/>
                  </a:moveTo>
                  <a:cubicBezTo>
                    <a:pt x="2987" y="5352"/>
                    <a:pt x="2987" y="5352"/>
                    <a:pt x="2987" y="5352"/>
                  </a:cubicBezTo>
                  <a:cubicBezTo>
                    <a:pt x="2987" y="5176"/>
                    <a:pt x="2987" y="5176"/>
                    <a:pt x="2987" y="5176"/>
                  </a:cubicBezTo>
                  <a:cubicBezTo>
                    <a:pt x="3129" y="5176"/>
                    <a:pt x="3129" y="5176"/>
                    <a:pt x="3129" y="5176"/>
                  </a:cubicBezTo>
                  <a:lnTo>
                    <a:pt x="3129" y="5352"/>
                  </a:lnTo>
                  <a:close/>
                  <a:moveTo>
                    <a:pt x="3129" y="4458"/>
                  </a:moveTo>
                  <a:cubicBezTo>
                    <a:pt x="2987" y="4458"/>
                    <a:pt x="2987" y="4458"/>
                    <a:pt x="2987" y="4458"/>
                  </a:cubicBezTo>
                  <a:cubicBezTo>
                    <a:pt x="2987" y="4283"/>
                    <a:pt x="2987" y="4283"/>
                    <a:pt x="2987" y="4283"/>
                  </a:cubicBezTo>
                  <a:cubicBezTo>
                    <a:pt x="3129" y="4283"/>
                    <a:pt x="3129" y="4283"/>
                    <a:pt x="3129" y="4283"/>
                  </a:cubicBezTo>
                  <a:lnTo>
                    <a:pt x="3129" y="4458"/>
                  </a:lnTo>
                  <a:close/>
                  <a:moveTo>
                    <a:pt x="3445" y="7528"/>
                  </a:moveTo>
                  <a:cubicBezTo>
                    <a:pt x="3303" y="7528"/>
                    <a:pt x="3303" y="7528"/>
                    <a:pt x="3303" y="7528"/>
                  </a:cubicBezTo>
                  <a:cubicBezTo>
                    <a:pt x="3303" y="7353"/>
                    <a:pt x="3303" y="7353"/>
                    <a:pt x="3303" y="7353"/>
                  </a:cubicBezTo>
                  <a:cubicBezTo>
                    <a:pt x="3445" y="7353"/>
                    <a:pt x="3445" y="7353"/>
                    <a:pt x="3445" y="7353"/>
                  </a:cubicBezTo>
                  <a:lnTo>
                    <a:pt x="3445" y="7528"/>
                  </a:lnTo>
                  <a:close/>
                  <a:moveTo>
                    <a:pt x="3445" y="6635"/>
                  </a:moveTo>
                  <a:cubicBezTo>
                    <a:pt x="3303" y="6635"/>
                    <a:pt x="3303" y="6635"/>
                    <a:pt x="3303" y="6635"/>
                  </a:cubicBezTo>
                  <a:cubicBezTo>
                    <a:pt x="3303" y="6460"/>
                    <a:pt x="3303" y="6460"/>
                    <a:pt x="3303" y="6460"/>
                  </a:cubicBezTo>
                  <a:cubicBezTo>
                    <a:pt x="3445" y="6460"/>
                    <a:pt x="3445" y="6460"/>
                    <a:pt x="3445" y="6460"/>
                  </a:cubicBezTo>
                  <a:lnTo>
                    <a:pt x="3445" y="6635"/>
                  </a:lnTo>
                  <a:close/>
                  <a:moveTo>
                    <a:pt x="3445" y="5742"/>
                  </a:moveTo>
                  <a:cubicBezTo>
                    <a:pt x="3303" y="5742"/>
                    <a:pt x="3303" y="5742"/>
                    <a:pt x="3303" y="5742"/>
                  </a:cubicBezTo>
                  <a:cubicBezTo>
                    <a:pt x="3303" y="5567"/>
                    <a:pt x="3303" y="5567"/>
                    <a:pt x="3303" y="5567"/>
                  </a:cubicBezTo>
                  <a:cubicBezTo>
                    <a:pt x="3445" y="5567"/>
                    <a:pt x="3445" y="5567"/>
                    <a:pt x="3445" y="5567"/>
                  </a:cubicBezTo>
                  <a:lnTo>
                    <a:pt x="3445" y="5742"/>
                  </a:lnTo>
                  <a:close/>
                  <a:moveTo>
                    <a:pt x="3445" y="4849"/>
                  </a:moveTo>
                  <a:cubicBezTo>
                    <a:pt x="3303" y="4849"/>
                    <a:pt x="3303" y="4849"/>
                    <a:pt x="3303" y="4849"/>
                  </a:cubicBezTo>
                  <a:cubicBezTo>
                    <a:pt x="3303" y="4674"/>
                    <a:pt x="3303" y="4674"/>
                    <a:pt x="3303" y="4674"/>
                  </a:cubicBezTo>
                  <a:cubicBezTo>
                    <a:pt x="3445" y="4674"/>
                    <a:pt x="3445" y="4674"/>
                    <a:pt x="3445" y="4674"/>
                  </a:cubicBezTo>
                  <a:lnTo>
                    <a:pt x="3445" y="4849"/>
                  </a:lnTo>
                  <a:close/>
                  <a:moveTo>
                    <a:pt x="3760" y="7919"/>
                  </a:moveTo>
                  <a:cubicBezTo>
                    <a:pt x="3619" y="7919"/>
                    <a:pt x="3619" y="7919"/>
                    <a:pt x="3619" y="7919"/>
                  </a:cubicBezTo>
                  <a:cubicBezTo>
                    <a:pt x="3619" y="7744"/>
                    <a:pt x="3619" y="7744"/>
                    <a:pt x="3619" y="7744"/>
                  </a:cubicBezTo>
                  <a:cubicBezTo>
                    <a:pt x="3760" y="7744"/>
                    <a:pt x="3760" y="7744"/>
                    <a:pt x="3760" y="7744"/>
                  </a:cubicBezTo>
                  <a:lnTo>
                    <a:pt x="3760" y="7919"/>
                  </a:lnTo>
                  <a:close/>
                  <a:moveTo>
                    <a:pt x="3760" y="7026"/>
                  </a:moveTo>
                  <a:cubicBezTo>
                    <a:pt x="3619" y="7026"/>
                    <a:pt x="3619" y="7026"/>
                    <a:pt x="3619" y="7026"/>
                  </a:cubicBezTo>
                  <a:cubicBezTo>
                    <a:pt x="3619" y="6850"/>
                    <a:pt x="3619" y="6850"/>
                    <a:pt x="3619" y="6850"/>
                  </a:cubicBezTo>
                  <a:cubicBezTo>
                    <a:pt x="3760" y="6850"/>
                    <a:pt x="3760" y="6850"/>
                    <a:pt x="3760" y="6850"/>
                  </a:cubicBezTo>
                  <a:lnTo>
                    <a:pt x="3760" y="7026"/>
                  </a:lnTo>
                  <a:close/>
                  <a:moveTo>
                    <a:pt x="3760" y="6133"/>
                  </a:moveTo>
                  <a:cubicBezTo>
                    <a:pt x="3619" y="6133"/>
                    <a:pt x="3619" y="6133"/>
                    <a:pt x="3619" y="6133"/>
                  </a:cubicBezTo>
                  <a:cubicBezTo>
                    <a:pt x="3619" y="5957"/>
                    <a:pt x="3619" y="5957"/>
                    <a:pt x="3619" y="5957"/>
                  </a:cubicBezTo>
                  <a:cubicBezTo>
                    <a:pt x="3760" y="5957"/>
                    <a:pt x="3760" y="5957"/>
                    <a:pt x="3760" y="5957"/>
                  </a:cubicBezTo>
                  <a:lnTo>
                    <a:pt x="3760" y="6133"/>
                  </a:lnTo>
                  <a:close/>
                  <a:moveTo>
                    <a:pt x="3760" y="5240"/>
                  </a:moveTo>
                  <a:cubicBezTo>
                    <a:pt x="3619" y="5240"/>
                    <a:pt x="3619" y="5240"/>
                    <a:pt x="3619" y="5240"/>
                  </a:cubicBezTo>
                  <a:cubicBezTo>
                    <a:pt x="3619" y="5064"/>
                    <a:pt x="3619" y="5064"/>
                    <a:pt x="3619" y="5064"/>
                  </a:cubicBezTo>
                  <a:cubicBezTo>
                    <a:pt x="3760" y="5064"/>
                    <a:pt x="3760" y="5064"/>
                    <a:pt x="3760" y="5064"/>
                  </a:cubicBezTo>
                  <a:lnTo>
                    <a:pt x="3760" y="5240"/>
                  </a:lnTo>
                  <a:close/>
                  <a:moveTo>
                    <a:pt x="4076" y="7416"/>
                  </a:moveTo>
                  <a:cubicBezTo>
                    <a:pt x="3934" y="7416"/>
                    <a:pt x="3934" y="7416"/>
                    <a:pt x="3934" y="7416"/>
                  </a:cubicBezTo>
                  <a:cubicBezTo>
                    <a:pt x="3934" y="7241"/>
                    <a:pt x="3934" y="7241"/>
                    <a:pt x="3934" y="7241"/>
                  </a:cubicBezTo>
                  <a:cubicBezTo>
                    <a:pt x="4076" y="7241"/>
                    <a:pt x="4076" y="7241"/>
                    <a:pt x="4076" y="7241"/>
                  </a:cubicBezTo>
                  <a:lnTo>
                    <a:pt x="4076" y="7416"/>
                  </a:lnTo>
                  <a:close/>
                  <a:moveTo>
                    <a:pt x="4076" y="6523"/>
                  </a:moveTo>
                  <a:cubicBezTo>
                    <a:pt x="3934" y="6523"/>
                    <a:pt x="3934" y="6523"/>
                    <a:pt x="3934" y="6523"/>
                  </a:cubicBezTo>
                  <a:cubicBezTo>
                    <a:pt x="3934" y="6348"/>
                    <a:pt x="3934" y="6348"/>
                    <a:pt x="3934" y="6348"/>
                  </a:cubicBezTo>
                  <a:cubicBezTo>
                    <a:pt x="4076" y="6348"/>
                    <a:pt x="4076" y="6348"/>
                    <a:pt x="4076" y="6348"/>
                  </a:cubicBezTo>
                  <a:lnTo>
                    <a:pt x="4076" y="6523"/>
                  </a:lnTo>
                  <a:close/>
                  <a:moveTo>
                    <a:pt x="4076" y="5630"/>
                  </a:moveTo>
                  <a:cubicBezTo>
                    <a:pt x="3934" y="5630"/>
                    <a:pt x="3934" y="5630"/>
                    <a:pt x="3934" y="5630"/>
                  </a:cubicBezTo>
                  <a:cubicBezTo>
                    <a:pt x="3934" y="5455"/>
                    <a:pt x="3934" y="5455"/>
                    <a:pt x="3934" y="5455"/>
                  </a:cubicBezTo>
                  <a:cubicBezTo>
                    <a:pt x="4076" y="5455"/>
                    <a:pt x="4076" y="5455"/>
                    <a:pt x="4076" y="5455"/>
                  </a:cubicBezTo>
                  <a:lnTo>
                    <a:pt x="4076" y="5630"/>
                  </a:lnTo>
                  <a:close/>
                  <a:moveTo>
                    <a:pt x="5139" y="7772"/>
                  </a:moveTo>
                  <a:cubicBezTo>
                    <a:pt x="4688" y="7772"/>
                    <a:pt x="4688" y="7772"/>
                    <a:pt x="4688" y="7772"/>
                  </a:cubicBezTo>
                  <a:cubicBezTo>
                    <a:pt x="4688" y="7648"/>
                    <a:pt x="4688" y="7648"/>
                    <a:pt x="4688" y="7648"/>
                  </a:cubicBezTo>
                  <a:cubicBezTo>
                    <a:pt x="5139" y="7648"/>
                    <a:pt x="5139" y="7648"/>
                    <a:pt x="5139" y="7648"/>
                  </a:cubicBezTo>
                  <a:lnTo>
                    <a:pt x="5139" y="7772"/>
                  </a:lnTo>
                  <a:close/>
                  <a:moveTo>
                    <a:pt x="5139" y="7499"/>
                  </a:moveTo>
                  <a:cubicBezTo>
                    <a:pt x="4688" y="7499"/>
                    <a:pt x="4688" y="7499"/>
                    <a:pt x="4688" y="7499"/>
                  </a:cubicBezTo>
                  <a:cubicBezTo>
                    <a:pt x="4688" y="7374"/>
                    <a:pt x="4688" y="7374"/>
                    <a:pt x="4688" y="7374"/>
                  </a:cubicBezTo>
                  <a:cubicBezTo>
                    <a:pt x="5139" y="7374"/>
                    <a:pt x="5139" y="7374"/>
                    <a:pt x="5139" y="7374"/>
                  </a:cubicBezTo>
                  <a:lnTo>
                    <a:pt x="5139" y="7499"/>
                  </a:lnTo>
                  <a:close/>
                  <a:moveTo>
                    <a:pt x="5139" y="7225"/>
                  </a:moveTo>
                  <a:cubicBezTo>
                    <a:pt x="4688" y="7225"/>
                    <a:pt x="4688" y="7225"/>
                    <a:pt x="4688" y="7225"/>
                  </a:cubicBezTo>
                  <a:cubicBezTo>
                    <a:pt x="4688" y="7101"/>
                    <a:pt x="4688" y="7101"/>
                    <a:pt x="4688" y="7101"/>
                  </a:cubicBezTo>
                  <a:cubicBezTo>
                    <a:pt x="5139" y="7101"/>
                    <a:pt x="5139" y="7101"/>
                    <a:pt x="5139" y="7101"/>
                  </a:cubicBezTo>
                  <a:lnTo>
                    <a:pt x="5139" y="7225"/>
                  </a:lnTo>
                  <a:close/>
                  <a:moveTo>
                    <a:pt x="5139" y="6952"/>
                  </a:moveTo>
                  <a:cubicBezTo>
                    <a:pt x="4688" y="6952"/>
                    <a:pt x="4688" y="6952"/>
                    <a:pt x="4688" y="6952"/>
                  </a:cubicBezTo>
                  <a:cubicBezTo>
                    <a:pt x="4688" y="6827"/>
                    <a:pt x="4688" y="6827"/>
                    <a:pt x="4688" y="6827"/>
                  </a:cubicBezTo>
                  <a:cubicBezTo>
                    <a:pt x="5139" y="6827"/>
                    <a:pt x="5139" y="6827"/>
                    <a:pt x="5139" y="6827"/>
                  </a:cubicBezTo>
                  <a:lnTo>
                    <a:pt x="5139" y="6952"/>
                  </a:lnTo>
                  <a:close/>
                  <a:moveTo>
                    <a:pt x="5139" y="6678"/>
                  </a:moveTo>
                  <a:cubicBezTo>
                    <a:pt x="4688" y="6678"/>
                    <a:pt x="4688" y="6678"/>
                    <a:pt x="4688" y="6678"/>
                  </a:cubicBezTo>
                  <a:cubicBezTo>
                    <a:pt x="4688" y="6554"/>
                    <a:pt x="4688" y="6554"/>
                    <a:pt x="4688" y="6554"/>
                  </a:cubicBezTo>
                  <a:cubicBezTo>
                    <a:pt x="5139" y="6554"/>
                    <a:pt x="5139" y="6554"/>
                    <a:pt x="5139" y="6554"/>
                  </a:cubicBezTo>
                  <a:lnTo>
                    <a:pt x="5139" y="6678"/>
                  </a:lnTo>
                  <a:close/>
                  <a:moveTo>
                    <a:pt x="5139" y="6405"/>
                  </a:moveTo>
                  <a:cubicBezTo>
                    <a:pt x="4688" y="6405"/>
                    <a:pt x="4688" y="6405"/>
                    <a:pt x="4688" y="6405"/>
                  </a:cubicBezTo>
                  <a:cubicBezTo>
                    <a:pt x="4688" y="6281"/>
                    <a:pt x="4688" y="6281"/>
                    <a:pt x="4688" y="6281"/>
                  </a:cubicBezTo>
                  <a:cubicBezTo>
                    <a:pt x="5139" y="6281"/>
                    <a:pt x="5139" y="6281"/>
                    <a:pt x="5139" y="6281"/>
                  </a:cubicBezTo>
                  <a:lnTo>
                    <a:pt x="5139" y="6405"/>
                  </a:lnTo>
                  <a:close/>
                  <a:moveTo>
                    <a:pt x="5139" y="6132"/>
                  </a:moveTo>
                  <a:cubicBezTo>
                    <a:pt x="4688" y="6132"/>
                    <a:pt x="4688" y="6132"/>
                    <a:pt x="4688" y="6132"/>
                  </a:cubicBezTo>
                  <a:cubicBezTo>
                    <a:pt x="4688" y="6007"/>
                    <a:pt x="4688" y="6007"/>
                    <a:pt x="4688" y="6007"/>
                  </a:cubicBezTo>
                  <a:cubicBezTo>
                    <a:pt x="5139" y="6007"/>
                    <a:pt x="5139" y="6007"/>
                    <a:pt x="5139" y="6007"/>
                  </a:cubicBezTo>
                  <a:lnTo>
                    <a:pt x="5139" y="6132"/>
                  </a:lnTo>
                  <a:close/>
                  <a:moveTo>
                    <a:pt x="5139" y="5858"/>
                  </a:moveTo>
                  <a:cubicBezTo>
                    <a:pt x="4688" y="5858"/>
                    <a:pt x="4688" y="5858"/>
                    <a:pt x="4688" y="5858"/>
                  </a:cubicBezTo>
                  <a:cubicBezTo>
                    <a:pt x="4688" y="5734"/>
                    <a:pt x="4688" y="5734"/>
                    <a:pt x="4688" y="5734"/>
                  </a:cubicBezTo>
                  <a:cubicBezTo>
                    <a:pt x="5139" y="5734"/>
                    <a:pt x="5139" y="5734"/>
                    <a:pt x="5139" y="5734"/>
                  </a:cubicBezTo>
                  <a:lnTo>
                    <a:pt x="5139" y="5858"/>
                  </a:lnTo>
                  <a:close/>
                  <a:moveTo>
                    <a:pt x="6350" y="5790"/>
                  </a:moveTo>
                  <a:cubicBezTo>
                    <a:pt x="6131" y="5790"/>
                    <a:pt x="6131" y="5790"/>
                    <a:pt x="6131" y="5790"/>
                  </a:cubicBezTo>
                  <a:cubicBezTo>
                    <a:pt x="6131" y="5519"/>
                    <a:pt x="6131" y="5519"/>
                    <a:pt x="6131" y="5519"/>
                  </a:cubicBezTo>
                  <a:cubicBezTo>
                    <a:pt x="6350" y="5519"/>
                    <a:pt x="6350" y="5519"/>
                    <a:pt x="6350" y="5519"/>
                  </a:cubicBezTo>
                  <a:lnTo>
                    <a:pt x="6350" y="5790"/>
                  </a:lnTo>
                  <a:close/>
                  <a:moveTo>
                    <a:pt x="6350" y="4283"/>
                  </a:moveTo>
                  <a:cubicBezTo>
                    <a:pt x="6131" y="4283"/>
                    <a:pt x="6131" y="4283"/>
                    <a:pt x="6131" y="4283"/>
                  </a:cubicBezTo>
                  <a:cubicBezTo>
                    <a:pt x="6131" y="4012"/>
                    <a:pt x="6131" y="4012"/>
                    <a:pt x="6131" y="4012"/>
                  </a:cubicBezTo>
                  <a:cubicBezTo>
                    <a:pt x="6350" y="4012"/>
                    <a:pt x="6350" y="4012"/>
                    <a:pt x="6350" y="4012"/>
                  </a:cubicBezTo>
                  <a:lnTo>
                    <a:pt x="6350" y="4283"/>
                  </a:lnTo>
                  <a:close/>
                  <a:moveTo>
                    <a:pt x="6727" y="6483"/>
                  </a:moveTo>
                  <a:cubicBezTo>
                    <a:pt x="6508" y="6483"/>
                    <a:pt x="6508" y="6483"/>
                    <a:pt x="6508" y="6483"/>
                  </a:cubicBezTo>
                  <a:cubicBezTo>
                    <a:pt x="6508" y="6212"/>
                    <a:pt x="6508" y="6212"/>
                    <a:pt x="6508" y="6212"/>
                  </a:cubicBezTo>
                  <a:cubicBezTo>
                    <a:pt x="6727" y="6212"/>
                    <a:pt x="6727" y="6212"/>
                    <a:pt x="6727" y="6212"/>
                  </a:cubicBezTo>
                  <a:lnTo>
                    <a:pt x="6727" y="6483"/>
                  </a:lnTo>
                  <a:close/>
                  <a:moveTo>
                    <a:pt x="6836" y="4885"/>
                  </a:moveTo>
                  <a:cubicBezTo>
                    <a:pt x="6617" y="4885"/>
                    <a:pt x="6617" y="4885"/>
                    <a:pt x="6617" y="4885"/>
                  </a:cubicBezTo>
                  <a:cubicBezTo>
                    <a:pt x="6617" y="4614"/>
                    <a:pt x="6617" y="4614"/>
                    <a:pt x="6617" y="4614"/>
                  </a:cubicBezTo>
                  <a:cubicBezTo>
                    <a:pt x="6836" y="4614"/>
                    <a:pt x="6836" y="4614"/>
                    <a:pt x="6836" y="4614"/>
                  </a:cubicBezTo>
                  <a:lnTo>
                    <a:pt x="6836" y="4885"/>
                  </a:lnTo>
                  <a:close/>
                  <a:moveTo>
                    <a:pt x="7055" y="4283"/>
                  </a:moveTo>
                  <a:cubicBezTo>
                    <a:pt x="6836" y="4283"/>
                    <a:pt x="6836" y="4283"/>
                    <a:pt x="6836" y="4283"/>
                  </a:cubicBezTo>
                  <a:cubicBezTo>
                    <a:pt x="6836" y="4012"/>
                    <a:pt x="6836" y="4012"/>
                    <a:pt x="6836" y="4012"/>
                  </a:cubicBezTo>
                  <a:cubicBezTo>
                    <a:pt x="7055" y="4012"/>
                    <a:pt x="7055" y="4012"/>
                    <a:pt x="7055" y="4012"/>
                  </a:cubicBezTo>
                  <a:lnTo>
                    <a:pt x="7055" y="4283"/>
                  </a:lnTo>
                  <a:close/>
                  <a:moveTo>
                    <a:pt x="11100" y="1418"/>
                  </a:moveTo>
                  <a:cubicBezTo>
                    <a:pt x="12742" y="1418"/>
                    <a:pt x="12742" y="1418"/>
                    <a:pt x="12742" y="1418"/>
                  </a:cubicBezTo>
                  <a:cubicBezTo>
                    <a:pt x="12743" y="1435"/>
                    <a:pt x="12747" y="1451"/>
                    <a:pt x="12751" y="1466"/>
                  </a:cubicBezTo>
                  <a:cubicBezTo>
                    <a:pt x="12751" y="1597"/>
                    <a:pt x="12751" y="1597"/>
                    <a:pt x="12751" y="1597"/>
                  </a:cubicBezTo>
                  <a:cubicBezTo>
                    <a:pt x="11100" y="1597"/>
                    <a:pt x="11100" y="1597"/>
                    <a:pt x="11100" y="1597"/>
                  </a:cubicBezTo>
                  <a:lnTo>
                    <a:pt x="11100" y="1418"/>
                  </a:lnTo>
                  <a:close/>
                  <a:moveTo>
                    <a:pt x="11100" y="1739"/>
                  </a:moveTo>
                  <a:cubicBezTo>
                    <a:pt x="12751" y="1739"/>
                    <a:pt x="12751" y="1739"/>
                    <a:pt x="12751" y="1739"/>
                  </a:cubicBezTo>
                  <a:cubicBezTo>
                    <a:pt x="12751" y="1919"/>
                    <a:pt x="12751" y="1919"/>
                    <a:pt x="12751" y="1919"/>
                  </a:cubicBezTo>
                  <a:cubicBezTo>
                    <a:pt x="11100" y="1919"/>
                    <a:pt x="11100" y="1919"/>
                    <a:pt x="11100" y="1919"/>
                  </a:cubicBezTo>
                  <a:lnTo>
                    <a:pt x="11100" y="1739"/>
                  </a:lnTo>
                  <a:close/>
                  <a:moveTo>
                    <a:pt x="11100" y="2061"/>
                  </a:moveTo>
                  <a:cubicBezTo>
                    <a:pt x="12751" y="2061"/>
                    <a:pt x="12751" y="2061"/>
                    <a:pt x="12751" y="2061"/>
                  </a:cubicBezTo>
                  <a:cubicBezTo>
                    <a:pt x="12751" y="2240"/>
                    <a:pt x="12751" y="2240"/>
                    <a:pt x="12751" y="2240"/>
                  </a:cubicBezTo>
                  <a:cubicBezTo>
                    <a:pt x="11100" y="2240"/>
                    <a:pt x="11100" y="2240"/>
                    <a:pt x="11100" y="2240"/>
                  </a:cubicBezTo>
                  <a:lnTo>
                    <a:pt x="11100" y="2061"/>
                  </a:lnTo>
                  <a:close/>
                  <a:moveTo>
                    <a:pt x="11100" y="2382"/>
                  </a:moveTo>
                  <a:cubicBezTo>
                    <a:pt x="12751" y="2382"/>
                    <a:pt x="12751" y="2382"/>
                    <a:pt x="12751" y="2382"/>
                  </a:cubicBezTo>
                  <a:cubicBezTo>
                    <a:pt x="12751" y="2562"/>
                    <a:pt x="12751" y="2562"/>
                    <a:pt x="12751" y="2562"/>
                  </a:cubicBezTo>
                  <a:cubicBezTo>
                    <a:pt x="11100" y="2562"/>
                    <a:pt x="11100" y="2562"/>
                    <a:pt x="11100" y="2562"/>
                  </a:cubicBezTo>
                  <a:lnTo>
                    <a:pt x="11100" y="2382"/>
                  </a:lnTo>
                  <a:close/>
                  <a:moveTo>
                    <a:pt x="11100" y="2704"/>
                  </a:moveTo>
                  <a:cubicBezTo>
                    <a:pt x="12751" y="2704"/>
                    <a:pt x="12751" y="2704"/>
                    <a:pt x="12751" y="2704"/>
                  </a:cubicBezTo>
                  <a:cubicBezTo>
                    <a:pt x="12751" y="2883"/>
                    <a:pt x="12751" y="2883"/>
                    <a:pt x="12751" y="2883"/>
                  </a:cubicBezTo>
                  <a:cubicBezTo>
                    <a:pt x="11100" y="2883"/>
                    <a:pt x="11100" y="2883"/>
                    <a:pt x="11100" y="2883"/>
                  </a:cubicBezTo>
                  <a:lnTo>
                    <a:pt x="11100" y="2704"/>
                  </a:lnTo>
                  <a:close/>
                  <a:moveTo>
                    <a:pt x="11100" y="3025"/>
                  </a:moveTo>
                  <a:cubicBezTo>
                    <a:pt x="12751" y="3025"/>
                    <a:pt x="12751" y="3025"/>
                    <a:pt x="12751" y="3025"/>
                  </a:cubicBezTo>
                  <a:cubicBezTo>
                    <a:pt x="12751" y="3204"/>
                    <a:pt x="12751" y="3204"/>
                    <a:pt x="12751" y="3204"/>
                  </a:cubicBezTo>
                  <a:cubicBezTo>
                    <a:pt x="11100" y="3204"/>
                    <a:pt x="11100" y="3204"/>
                    <a:pt x="11100" y="3204"/>
                  </a:cubicBezTo>
                  <a:lnTo>
                    <a:pt x="11100" y="3025"/>
                  </a:lnTo>
                  <a:close/>
                  <a:moveTo>
                    <a:pt x="11100" y="3346"/>
                  </a:moveTo>
                  <a:cubicBezTo>
                    <a:pt x="12751" y="3346"/>
                    <a:pt x="12751" y="3346"/>
                    <a:pt x="12751" y="3346"/>
                  </a:cubicBezTo>
                  <a:cubicBezTo>
                    <a:pt x="12751" y="3526"/>
                    <a:pt x="12751" y="3526"/>
                    <a:pt x="12751" y="3526"/>
                  </a:cubicBezTo>
                  <a:cubicBezTo>
                    <a:pt x="11100" y="3526"/>
                    <a:pt x="11100" y="3526"/>
                    <a:pt x="11100" y="3526"/>
                  </a:cubicBezTo>
                  <a:lnTo>
                    <a:pt x="11100" y="3346"/>
                  </a:lnTo>
                  <a:close/>
                  <a:moveTo>
                    <a:pt x="11100" y="3668"/>
                  </a:moveTo>
                  <a:cubicBezTo>
                    <a:pt x="12751" y="3668"/>
                    <a:pt x="12751" y="3668"/>
                    <a:pt x="12751" y="3668"/>
                  </a:cubicBezTo>
                  <a:cubicBezTo>
                    <a:pt x="12751" y="3847"/>
                    <a:pt x="12751" y="3847"/>
                    <a:pt x="12751" y="3847"/>
                  </a:cubicBezTo>
                  <a:cubicBezTo>
                    <a:pt x="11100" y="3847"/>
                    <a:pt x="11100" y="3847"/>
                    <a:pt x="11100" y="3847"/>
                  </a:cubicBezTo>
                  <a:lnTo>
                    <a:pt x="11100" y="3668"/>
                  </a:lnTo>
                  <a:close/>
                  <a:moveTo>
                    <a:pt x="11100" y="3989"/>
                  </a:moveTo>
                  <a:cubicBezTo>
                    <a:pt x="12751" y="3989"/>
                    <a:pt x="12751" y="3989"/>
                    <a:pt x="12751" y="3989"/>
                  </a:cubicBezTo>
                  <a:cubicBezTo>
                    <a:pt x="12751" y="4168"/>
                    <a:pt x="12751" y="4168"/>
                    <a:pt x="12751" y="4168"/>
                  </a:cubicBezTo>
                  <a:cubicBezTo>
                    <a:pt x="11100" y="4168"/>
                    <a:pt x="11100" y="4168"/>
                    <a:pt x="11100" y="4168"/>
                  </a:cubicBezTo>
                  <a:lnTo>
                    <a:pt x="11100" y="3989"/>
                  </a:lnTo>
                  <a:close/>
                  <a:moveTo>
                    <a:pt x="11100" y="4310"/>
                  </a:moveTo>
                  <a:cubicBezTo>
                    <a:pt x="12751" y="4310"/>
                    <a:pt x="12751" y="4310"/>
                    <a:pt x="12751" y="4310"/>
                  </a:cubicBezTo>
                  <a:cubicBezTo>
                    <a:pt x="12751" y="4490"/>
                    <a:pt x="12751" y="4490"/>
                    <a:pt x="12751" y="4490"/>
                  </a:cubicBezTo>
                  <a:cubicBezTo>
                    <a:pt x="11100" y="4490"/>
                    <a:pt x="11100" y="4490"/>
                    <a:pt x="11100" y="4490"/>
                  </a:cubicBezTo>
                  <a:lnTo>
                    <a:pt x="11100" y="4310"/>
                  </a:lnTo>
                  <a:close/>
                  <a:moveTo>
                    <a:pt x="11504" y="6209"/>
                  </a:moveTo>
                  <a:cubicBezTo>
                    <a:pt x="11455" y="6209"/>
                    <a:pt x="11455" y="6209"/>
                    <a:pt x="11455" y="6209"/>
                  </a:cubicBezTo>
                  <a:cubicBezTo>
                    <a:pt x="11455" y="5559"/>
                    <a:pt x="11455" y="5559"/>
                    <a:pt x="11455" y="5559"/>
                  </a:cubicBezTo>
                  <a:cubicBezTo>
                    <a:pt x="11504" y="5559"/>
                    <a:pt x="11504" y="5559"/>
                    <a:pt x="11504" y="5559"/>
                  </a:cubicBezTo>
                  <a:lnTo>
                    <a:pt x="11504" y="6209"/>
                  </a:lnTo>
                  <a:close/>
                  <a:moveTo>
                    <a:pt x="12083" y="5559"/>
                  </a:moveTo>
                  <a:cubicBezTo>
                    <a:pt x="12396" y="5559"/>
                    <a:pt x="12396" y="5559"/>
                    <a:pt x="12396" y="5559"/>
                  </a:cubicBezTo>
                  <a:cubicBezTo>
                    <a:pt x="12396" y="6209"/>
                    <a:pt x="12396" y="6209"/>
                    <a:pt x="12396" y="6209"/>
                  </a:cubicBezTo>
                  <a:cubicBezTo>
                    <a:pt x="12083" y="6209"/>
                    <a:pt x="12083" y="6209"/>
                    <a:pt x="12083" y="6209"/>
                  </a:cubicBezTo>
                  <a:lnTo>
                    <a:pt x="12083" y="5559"/>
                  </a:lnTo>
                  <a:close/>
                  <a:moveTo>
                    <a:pt x="12083" y="5454"/>
                  </a:moveTo>
                  <a:cubicBezTo>
                    <a:pt x="12083" y="5275"/>
                    <a:pt x="12083" y="5275"/>
                    <a:pt x="12083" y="5275"/>
                  </a:cubicBezTo>
                  <a:cubicBezTo>
                    <a:pt x="12751" y="5275"/>
                    <a:pt x="12751" y="5275"/>
                    <a:pt x="12751" y="5275"/>
                  </a:cubicBezTo>
                  <a:cubicBezTo>
                    <a:pt x="12751" y="5454"/>
                    <a:pt x="12751" y="5454"/>
                    <a:pt x="12751" y="5454"/>
                  </a:cubicBezTo>
                  <a:lnTo>
                    <a:pt x="12083" y="5454"/>
                  </a:lnTo>
                  <a:close/>
                  <a:moveTo>
                    <a:pt x="12083" y="5133"/>
                  </a:moveTo>
                  <a:cubicBezTo>
                    <a:pt x="12083" y="4953"/>
                    <a:pt x="12083" y="4953"/>
                    <a:pt x="12083" y="4953"/>
                  </a:cubicBezTo>
                  <a:cubicBezTo>
                    <a:pt x="12751" y="4953"/>
                    <a:pt x="12751" y="4953"/>
                    <a:pt x="12751" y="4953"/>
                  </a:cubicBezTo>
                  <a:cubicBezTo>
                    <a:pt x="12751" y="5133"/>
                    <a:pt x="12751" y="5133"/>
                    <a:pt x="12751" y="5133"/>
                  </a:cubicBezTo>
                  <a:lnTo>
                    <a:pt x="12083" y="5133"/>
                  </a:lnTo>
                  <a:close/>
                  <a:moveTo>
                    <a:pt x="12083" y="4811"/>
                  </a:moveTo>
                  <a:cubicBezTo>
                    <a:pt x="12083" y="4632"/>
                    <a:pt x="12083" y="4632"/>
                    <a:pt x="12083" y="4632"/>
                  </a:cubicBezTo>
                  <a:cubicBezTo>
                    <a:pt x="12751" y="4632"/>
                    <a:pt x="12751" y="4632"/>
                    <a:pt x="12751" y="4632"/>
                  </a:cubicBezTo>
                  <a:cubicBezTo>
                    <a:pt x="12751" y="4811"/>
                    <a:pt x="12751" y="4811"/>
                    <a:pt x="12751" y="4811"/>
                  </a:cubicBezTo>
                  <a:lnTo>
                    <a:pt x="12083" y="4811"/>
                  </a:lnTo>
                  <a:close/>
                  <a:moveTo>
                    <a:pt x="11100" y="4632"/>
                  </a:moveTo>
                  <a:cubicBezTo>
                    <a:pt x="11504" y="4632"/>
                    <a:pt x="11504" y="4632"/>
                    <a:pt x="11504" y="4632"/>
                  </a:cubicBezTo>
                  <a:cubicBezTo>
                    <a:pt x="11504" y="4811"/>
                    <a:pt x="11504" y="4811"/>
                    <a:pt x="11504" y="4811"/>
                  </a:cubicBezTo>
                  <a:cubicBezTo>
                    <a:pt x="11100" y="4811"/>
                    <a:pt x="11100" y="4811"/>
                    <a:pt x="11100" y="4811"/>
                  </a:cubicBezTo>
                  <a:lnTo>
                    <a:pt x="11100" y="4632"/>
                  </a:lnTo>
                  <a:close/>
                  <a:moveTo>
                    <a:pt x="11100" y="4953"/>
                  </a:moveTo>
                  <a:cubicBezTo>
                    <a:pt x="11504" y="4953"/>
                    <a:pt x="11504" y="4953"/>
                    <a:pt x="11504" y="4953"/>
                  </a:cubicBezTo>
                  <a:cubicBezTo>
                    <a:pt x="11504" y="5133"/>
                    <a:pt x="11504" y="5133"/>
                    <a:pt x="11504" y="5133"/>
                  </a:cubicBezTo>
                  <a:cubicBezTo>
                    <a:pt x="11100" y="5133"/>
                    <a:pt x="11100" y="5133"/>
                    <a:pt x="11100" y="5133"/>
                  </a:cubicBezTo>
                  <a:lnTo>
                    <a:pt x="11100" y="4953"/>
                  </a:lnTo>
                  <a:close/>
                  <a:moveTo>
                    <a:pt x="11100" y="5275"/>
                  </a:moveTo>
                  <a:cubicBezTo>
                    <a:pt x="11504" y="5275"/>
                    <a:pt x="11504" y="5275"/>
                    <a:pt x="11504" y="5275"/>
                  </a:cubicBezTo>
                  <a:cubicBezTo>
                    <a:pt x="11504" y="5454"/>
                    <a:pt x="11504" y="5454"/>
                    <a:pt x="11504" y="5454"/>
                  </a:cubicBezTo>
                  <a:cubicBezTo>
                    <a:pt x="11100" y="5454"/>
                    <a:pt x="11100" y="5454"/>
                    <a:pt x="11100" y="5454"/>
                  </a:cubicBezTo>
                  <a:lnTo>
                    <a:pt x="11100" y="5275"/>
                  </a:lnTo>
                  <a:close/>
                  <a:moveTo>
                    <a:pt x="9573" y="3088"/>
                  </a:moveTo>
                  <a:cubicBezTo>
                    <a:pt x="9792" y="3088"/>
                    <a:pt x="9792" y="3088"/>
                    <a:pt x="9792" y="3088"/>
                  </a:cubicBezTo>
                  <a:cubicBezTo>
                    <a:pt x="9792" y="3359"/>
                    <a:pt x="9792" y="3359"/>
                    <a:pt x="9792" y="3359"/>
                  </a:cubicBezTo>
                  <a:cubicBezTo>
                    <a:pt x="9573" y="3359"/>
                    <a:pt x="9573" y="3359"/>
                    <a:pt x="9573" y="3359"/>
                  </a:cubicBezTo>
                  <a:lnTo>
                    <a:pt x="9573" y="3088"/>
                  </a:lnTo>
                  <a:close/>
                  <a:moveTo>
                    <a:pt x="9573" y="4749"/>
                  </a:moveTo>
                  <a:cubicBezTo>
                    <a:pt x="9792" y="4749"/>
                    <a:pt x="9792" y="4749"/>
                    <a:pt x="9792" y="4749"/>
                  </a:cubicBezTo>
                  <a:cubicBezTo>
                    <a:pt x="9792" y="5020"/>
                    <a:pt x="9792" y="5020"/>
                    <a:pt x="9792" y="5020"/>
                  </a:cubicBezTo>
                  <a:cubicBezTo>
                    <a:pt x="9573" y="5020"/>
                    <a:pt x="9573" y="5020"/>
                    <a:pt x="9573" y="5020"/>
                  </a:cubicBezTo>
                  <a:lnTo>
                    <a:pt x="9573" y="4749"/>
                  </a:lnTo>
                  <a:close/>
                  <a:moveTo>
                    <a:pt x="9901" y="7299"/>
                  </a:moveTo>
                  <a:cubicBezTo>
                    <a:pt x="9682" y="7299"/>
                    <a:pt x="9682" y="7299"/>
                    <a:pt x="9682" y="7299"/>
                  </a:cubicBezTo>
                  <a:cubicBezTo>
                    <a:pt x="9682" y="7028"/>
                    <a:pt x="9682" y="7028"/>
                    <a:pt x="9682" y="7028"/>
                  </a:cubicBezTo>
                  <a:cubicBezTo>
                    <a:pt x="9901" y="7028"/>
                    <a:pt x="9901" y="7028"/>
                    <a:pt x="9901" y="7028"/>
                  </a:cubicBezTo>
                  <a:lnTo>
                    <a:pt x="9901" y="7299"/>
                  </a:lnTo>
                  <a:close/>
                  <a:moveTo>
                    <a:pt x="10111" y="5790"/>
                  </a:moveTo>
                  <a:cubicBezTo>
                    <a:pt x="9892" y="5790"/>
                    <a:pt x="9892" y="5790"/>
                    <a:pt x="9892" y="5790"/>
                  </a:cubicBezTo>
                  <a:cubicBezTo>
                    <a:pt x="9892" y="5519"/>
                    <a:pt x="9892" y="5519"/>
                    <a:pt x="9892" y="5519"/>
                  </a:cubicBezTo>
                  <a:cubicBezTo>
                    <a:pt x="10111" y="5519"/>
                    <a:pt x="10111" y="5519"/>
                    <a:pt x="10111" y="5519"/>
                  </a:cubicBezTo>
                  <a:lnTo>
                    <a:pt x="10111" y="5790"/>
                  </a:lnTo>
                  <a:close/>
                  <a:moveTo>
                    <a:pt x="10626" y="4419"/>
                  </a:moveTo>
                  <a:cubicBezTo>
                    <a:pt x="10407" y="4419"/>
                    <a:pt x="10407" y="4419"/>
                    <a:pt x="10407" y="4419"/>
                  </a:cubicBezTo>
                  <a:cubicBezTo>
                    <a:pt x="10407" y="4148"/>
                    <a:pt x="10407" y="4148"/>
                    <a:pt x="10407" y="4148"/>
                  </a:cubicBezTo>
                  <a:cubicBezTo>
                    <a:pt x="10626" y="4148"/>
                    <a:pt x="10626" y="4148"/>
                    <a:pt x="10626" y="4148"/>
                  </a:cubicBezTo>
                  <a:lnTo>
                    <a:pt x="10626" y="4419"/>
                  </a:lnTo>
                  <a:close/>
                  <a:moveTo>
                    <a:pt x="10626" y="3494"/>
                  </a:moveTo>
                  <a:cubicBezTo>
                    <a:pt x="10407" y="3494"/>
                    <a:pt x="10407" y="3494"/>
                    <a:pt x="10407" y="3494"/>
                  </a:cubicBezTo>
                  <a:cubicBezTo>
                    <a:pt x="10407" y="3223"/>
                    <a:pt x="10407" y="3223"/>
                    <a:pt x="10407" y="3223"/>
                  </a:cubicBezTo>
                  <a:cubicBezTo>
                    <a:pt x="10626" y="3223"/>
                    <a:pt x="10626" y="3223"/>
                    <a:pt x="10626" y="3223"/>
                  </a:cubicBezTo>
                  <a:lnTo>
                    <a:pt x="10626" y="3494"/>
                  </a:lnTo>
                  <a:close/>
                  <a:moveTo>
                    <a:pt x="11032" y="8025"/>
                  </a:moveTo>
                  <a:cubicBezTo>
                    <a:pt x="11032" y="6216"/>
                    <a:pt x="11032" y="6216"/>
                    <a:pt x="11032" y="6216"/>
                  </a:cubicBezTo>
                  <a:cubicBezTo>
                    <a:pt x="11504" y="6216"/>
                    <a:pt x="11504" y="6216"/>
                    <a:pt x="11504" y="6216"/>
                  </a:cubicBezTo>
                  <a:cubicBezTo>
                    <a:pt x="11504" y="8025"/>
                    <a:pt x="11504" y="8025"/>
                    <a:pt x="11504" y="8025"/>
                  </a:cubicBezTo>
                  <a:lnTo>
                    <a:pt x="11032" y="8025"/>
                  </a:lnTo>
                  <a:close/>
                  <a:moveTo>
                    <a:pt x="12121" y="8030"/>
                  </a:moveTo>
                  <a:cubicBezTo>
                    <a:pt x="11813" y="8030"/>
                    <a:pt x="11813" y="8030"/>
                    <a:pt x="11813" y="8030"/>
                  </a:cubicBezTo>
                  <a:cubicBezTo>
                    <a:pt x="11813" y="7649"/>
                    <a:pt x="11813" y="7649"/>
                    <a:pt x="11813" y="7649"/>
                  </a:cubicBezTo>
                  <a:cubicBezTo>
                    <a:pt x="12121" y="7649"/>
                    <a:pt x="12121" y="7649"/>
                    <a:pt x="12121" y="7649"/>
                  </a:cubicBezTo>
                  <a:lnTo>
                    <a:pt x="12121" y="8030"/>
                  </a:lnTo>
                  <a:close/>
                  <a:moveTo>
                    <a:pt x="13011" y="7519"/>
                  </a:moveTo>
                  <a:cubicBezTo>
                    <a:pt x="12703" y="7519"/>
                    <a:pt x="12703" y="7519"/>
                    <a:pt x="12703" y="7519"/>
                  </a:cubicBezTo>
                  <a:cubicBezTo>
                    <a:pt x="12703" y="7138"/>
                    <a:pt x="12703" y="7138"/>
                    <a:pt x="12703" y="7138"/>
                  </a:cubicBezTo>
                  <a:cubicBezTo>
                    <a:pt x="13011" y="7138"/>
                    <a:pt x="13011" y="7138"/>
                    <a:pt x="13011" y="7138"/>
                  </a:cubicBezTo>
                  <a:lnTo>
                    <a:pt x="13011" y="7519"/>
                  </a:lnTo>
                  <a:close/>
                  <a:moveTo>
                    <a:pt x="13011" y="6334"/>
                  </a:moveTo>
                  <a:cubicBezTo>
                    <a:pt x="12083" y="6334"/>
                    <a:pt x="12083" y="6334"/>
                    <a:pt x="12083" y="6334"/>
                  </a:cubicBezTo>
                  <a:cubicBezTo>
                    <a:pt x="12083" y="6216"/>
                    <a:pt x="12083" y="6216"/>
                    <a:pt x="12083" y="6216"/>
                  </a:cubicBezTo>
                  <a:cubicBezTo>
                    <a:pt x="12897" y="6216"/>
                    <a:pt x="12897" y="6216"/>
                    <a:pt x="12897" y="6216"/>
                  </a:cubicBezTo>
                  <a:cubicBezTo>
                    <a:pt x="12897" y="1599"/>
                    <a:pt x="12897" y="1599"/>
                    <a:pt x="12897" y="1599"/>
                  </a:cubicBezTo>
                  <a:cubicBezTo>
                    <a:pt x="12901" y="1599"/>
                    <a:pt x="12904" y="1599"/>
                    <a:pt x="12908" y="1599"/>
                  </a:cubicBezTo>
                  <a:cubicBezTo>
                    <a:pt x="13011" y="1599"/>
                    <a:pt x="13011" y="1599"/>
                    <a:pt x="13011" y="1599"/>
                  </a:cubicBezTo>
                  <a:lnTo>
                    <a:pt x="13011" y="6334"/>
                  </a:lnTo>
                  <a:close/>
                  <a:moveTo>
                    <a:pt x="14387" y="7709"/>
                  </a:moveTo>
                  <a:cubicBezTo>
                    <a:pt x="14079" y="7709"/>
                    <a:pt x="14079" y="7709"/>
                    <a:pt x="14079" y="7709"/>
                  </a:cubicBezTo>
                  <a:cubicBezTo>
                    <a:pt x="14079" y="7328"/>
                    <a:pt x="14079" y="7328"/>
                    <a:pt x="14079" y="7328"/>
                  </a:cubicBezTo>
                  <a:cubicBezTo>
                    <a:pt x="14387" y="7328"/>
                    <a:pt x="14387" y="7328"/>
                    <a:pt x="14387" y="7328"/>
                  </a:cubicBezTo>
                  <a:lnTo>
                    <a:pt x="14387" y="7709"/>
                  </a:lnTo>
                  <a:close/>
                  <a:moveTo>
                    <a:pt x="14769" y="6334"/>
                  </a:moveTo>
                  <a:cubicBezTo>
                    <a:pt x="13649" y="6334"/>
                    <a:pt x="13649" y="6334"/>
                    <a:pt x="13649" y="6334"/>
                  </a:cubicBezTo>
                  <a:cubicBezTo>
                    <a:pt x="13649" y="3360"/>
                    <a:pt x="13649" y="3360"/>
                    <a:pt x="13649" y="3360"/>
                  </a:cubicBezTo>
                  <a:cubicBezTo>
                    <a:pt x="14769" y="3360"/>
                    <a:pt x="14769" y="3360"/>
                    <a:pt x="14769" y="3360"/>
                  </a:cubicBezTo>
                  <a:lnTo>
                    <a:pt x="14769" y="6334"/>
                  </a:lnTo>
                  <a:close/>
                  <a:moveTo>
                    <a:pt x="14973" y="1908"/>
                  </a:moveTo>
                  <a:cubicBezTo>
                    <a:pt x="15192" y="1908"/>
                    <a:pt x="15192" y="1908"/>
                    <a:pt x="15192" y="1908"/>
                  </a:cubicBezTo>
                  <a:cubicBezTo>
                    <a:pt x="15192" y="2179"/>
                    <a:pt x="15192" y="2179"/>
                    <a:pt x="15192" y="2179"/>
                  </a:cubicBezTo>
                  <a:cubicBezTo>
                    <a:pt x="14973" y="2179"/>
                    <a:pt x="14973" y="2179"/>
                    <a:pt x="14973" y="2179"/>
                  </a:cubicBezTo>
                  <a:lnTo>
                    <a:pt x="14973" y="1908"/>
                  </a:lnTo>
                  <a:close/>
                  <a:moveTo>
                    <a:pt x="15083" y="4554"/>
                  </a:moveTo>
                  <a:cubicBezTo>
                    <a:pt x="14864" y="4554"/>
                    <a:pt x="14864" y="4554"/>
                    <a:pt x="14864" y="4554"/>
                  </a:cubicBezTo>
                  <a:cubicBezTo>
                    <a:pt x="14864" y="4283"/>
                    <a:pt x="14864" y="4283"/>
                    <a:pt x="14864" y="4283"/>
                  </a:cubicBezTo>
                  <a:cubicBezTo>
                    <a:pt x="15083" y="4283"/>
                    <a:pt x="15083" y="4283"/>
                    <a:pt x="15083" y="4283"/>
                  </a:cubicBezTo>
                  <a:lnTo>
                    <a:pt x="15083" y="4554"/>
                  </a:lnTo>
                  <a:close/>
                  <a:moveTo>
                    <a:pt x="15083" y="3088"/>
                  </a:moveTo>
                  <a:cubicBezTo>
                    <a:pt x="15302" y="3088"/>
                    <a:pt x="15302" y="3088"/>
                    <a:pt x="15302" y="3088"/>
                  </a:cubicBezTo>
                  <a:cubicBezTo>
                    <a:pt x="15302" y="3359"/>
                    <a:pt x="15302" y="3359"/>
                    <a:pt x="15302" y="3359"/>
                  </a:cubicBezTo>
                  <a:cubicBezTo>
                    <a:pt x="15083" y="3359"/>
                    <a:pt x="15083" y="3359"/>
                    <a:pt x="15083" y="3359"/>
                  </a:cubicBezTo>
                  <a:lnTo>
                    <a:pt x="15083" y="3088"/>
                  </a:lnTo>
                  <a:close/>
                  <a:moveTo>
                    <a:pt x="15456" y="7028"/>
                  </a:moveTo>
                  <a:cubicBezTo>
                    <a:pt x="15148" y="7028"/>
                    <a:pt x="15148" y="7028"/>
                    <a:pt x="15148" y="7028"/>
                  </a:cubicBezTo>
                  <a:cubicBezTo>
                    <a:pt x="15148" y="6647"/>
                    <a:pt x="15148" y="6647"/>
                    <a:pt x="15148" y="6647"/>
                  </a:cubicBezTo>
                  <a:cubicBezTo>
                    <a:pt x="15456" y="6647"/>
                    <a:pt x="15456" y="6647"/>
                    <a:pt x="15456" y="6647"/>
                  </a:cubicBezTo>
                  <a:lnTo>
                    <a:pt x="15456" y="7028"/>
                  </a:lnTo>
                  <a:close/>
                  <a:moveTo>
                    <a:pt x="15556" y="5084"/>
                  </a:moveTo>
                  <a:cubicBezTo>
                    <a:pt x="15337" y="5084"/>
                    <a:pt x="15337" y="5084"/>
                    <a:pt x="15337" y="5084"/>
                  </a:cubicBezTo>
                  <a:cubicBezTo>
                    <a:pt x="15337" y="4957"/>
                    <a:pt x="15337" y="4957"/>
                    <a:pt x="15337" y="4957"/>
                  </a:cubicBezTo>
                  <a:cubicBezTo>
                    <a:pt x="15556" y="4957"/>
                    <a:pt x="15556" y="4957"/>
                    <a:pt x="15556" y="4957"/>
                  </a:cubicBezTo>
                  <a:lnTo>
                    <a:pt x="15556" y="5084"/>
                  </a:lnTo>
                  <a:close/>
                  <a:moveTo>
                    <a:pt x="16849" y="4283"/>
                  </a:moveTo>
                  <a:cubicBezTo>
                    <a:pt x="17296" y="4283"/>
                    <a:pt x="17296" y="4283"/>
                    <a:pt x="17296" y="4283"/>
                  </a:cubicBezTo>
                  <a:cubicBezTo>
                    <a:pt x="17296" y="4554"/>
                    <a:pt x="17296" y="4554"/>
                    <a:pt x="17296" y="4554"/>
                  </a:cubicBezTo>
                  <a:cubicBezTo>
                    <a:pt x="16849" y="4554"/>
                    <a:pt x="16849" y="4554"/>
                    <a:pt x="16849" y="4554"/>
                  </a:cubicBezTo>
                  <a:lnTo>
                    <a:pt x="16849" y="4283"/>
                  </a:lnTo>
                  <a:close/>
                  <a:moveTo>
                    <a:pt x="16837" y="5519"/>
                  </a:moveTo>
                  <a:cubicBezTo>
                    <a:pt x="17285" y="5519"/>
                    <a:pt x="17285" y="5519"/>
                    <a:pt x="17285" y="5519"/>
                  </a:cubicBezTo>
                  <a:cubicBezTo>
                    <a:pt x="17285" y="5790"/>
                    <a:pt x="17285" y="5790"/>
                    <a:pt x="17285" y="5790"/>
                  </a:cubicBezTo>
                  <a:cubicBezTo>
                    <a:pt x="16837" y="5790"/>
                    <a:pt x="16837" y="5790"/>
                    <a:pt x="16837" y="5790"/>
                  </a:cubicBezTo>
                  <a:lnTo>
                    <a:pt x="16837" y="5519"/>
                  </a:lnTo>
                  <a:close/>
                  <a:moveTo>
                    <a:pt x="17485" y="8030"/>
                  </a:moveTo>
                  <a:cubicBezTo>
                    <a:pt x="17177" y="8030"/>
                    <a:pt x="17177" y="8030"/>
                    <a:pt x="17177" y="8030"/>
                  </a:cubicBezTo>
                  <a:cubicBezTo>
                    <a:pt x="17177" y="7649"/>
                    <a:pt x="17177" y="7649"/>
                    <a:pt x="17177" y="7649"/>
                  </a:cubicBezTo>
                  <a:cubicBezTo>
                    <a:pt x="17485" y="7649"/>
                    <a:pt x="17485" y="7649"/>
                    <a:pt x="17485" y="7649"/>
                  </a:cubicBezTo>
                  <a:lnTo>
                    <a:pt x="17485" y="8030"/>
                  </a:lnTo>
                  <a:close/>
                  <a:moveTo>
                    <a:pt x="17583" y="3088"/>
                  </a:moveTo>
                  <a:cubicBezTo>
                    <a:pt x="18030" y="3088"/>
                    <a:pt x="18030" y="3088"/>
                    <a:pt x="18030" y="3088"/>
                  </a:cubicBezTo>
                  <a:cubicBezTo>
                    <a:pt x="18030" y="3359"/>
                    <a:pt x="18030" y="3359"/>
                    <a:pt x="18030" y="3359"/>
                  </a:cubicBezTo>
                  <a:cubicBezTo>
                    <a:pt x="17583" y="3359"/>
                    <a:pt x="17583" y="3359"/>
                    <a:pt x="17583" y="3359"/>
                  </a:cubicBezTo>
                  <a:lnTo>
                    <a:pt x="17583" y="3088"/>
                  </a:lnTo>
                  <a:close/>
                  <a:moveTo>
                    <a:pt x="18254" y="5092"/>
                  </a:moveTo>
                  <a:cubicBezTo>
                    <a:pt x="17807" y="5092"/>
                    <a:pt x="17807" y="5092"/>
                    <a:pt x="17807" y="5092"/>
                  </a:cubicBezTo>
                  <a:cubicBezTo>
                    <a:pt x="17807" y="4821"/>
                    <a:pt x="17807" y="4821"/>
                    <a:pt x="17807" y="4821"/>
                  </a:cubicBezTo>
                  <a:cubicBezTo>
                    <a:pt x="18254" y="4821"/>
                    <a:pt x="18254" y="4821"/>
                    <a:pt x="18254" y="4821"/>
                  </a:cubicBezTo>
                  <a:lnTo>
                    <a:pt x="18254" y="5092"/>
                  </a:lnTo>
                  <a:close/>
                  <a:moveTo>
                    <a:pt x="19296" y="5092"/>
                  </a:moveTo>
                  <a:cubicBezTo>
                    <a:pt x="19488" y="5092"/>
                    <a:pt x="19488" y="5092"/>
                    <a:pt x="19488" y="5092"/>
                  </a:cubicBezTo>
                  <a:cubicBezTo>
                    <a:pt x="19488" y="5519"/>
                    <a:pt x="19488" y="5519"/>
                    <a:pt x="19488" y="5519"/>
                  </a:cubicBezTo>
                  <a:cubicBezTo>
                    <a:pt x="19296" y="5519"/>
                    <a:pt x="19296" y="5519"/>
                    <a:pt x="19296" y="5519"/>
                  </a:cubicBezTo>
                  <a:lnTo>
                    <a:pt x="19296" y="5092"/>
                  </a:lnTo>
                  <a:close/>
                  <a:moveTo>
                    <a:pt x="19488" y="7596"/>
                  </a:moveTo>
                  <a:cubicBezTo>
                    <a:pt x="19488" y="7838"/>
                    <a:pt x="19488" y="7838"/>
                    <a:pt x="19488" y="7838"/>
                  </a:cubicBezTo>
                  <a:cubicBezTo>
                    <a:pt x="19315" y="7838"/>
                    <a:pt x="19315" y="7838"/>
                    <a:pt x="19315" y="7838"/>
                  </a:cubicBezTo>
                  <a:cubicBezTo>
                    <a:pt x="19315" y="6488"/>
                    <a:pt x="19315" y="6488"/>
                    <a:pt x="19315" y="6488"/>
                  </a:cubicBezTo>
                  <a:cubicBezTo>
                    <a:pt x="19488" y="6488"/>
                    <a:pt x="19488" y="6488"/>
                    <a:pt x="19488" y="6488"/>
                  </a:cubicBezTo>
                  <a:cubicBezTo>
                    <a:pt x="19488" y="7162"/>
                    <a:pt x="19488" y="7162"/>
                    <a:pt x="19488" y="7162"/>
                  </a:cubicBezTo>
                  <a:cubicBezTo>
                    <a:pt x="19428" y="7162"/>
                    <a:pt x="19428" y="7162"/>
                    <a:pt x="19428" y="7162"/>
                  </a:cubicBezTo>
                  <a:cubicBezTo>
                    <a:pt x="19428" y="7453"/>
                    <a:pt x="19428" y="7453"/>
                    <a:pt x="19428" y="7453"/>
                  </a:cubicBezTo>
                  <a:cubicBezTo>
                    <a:pt x="19574" y="7453"/>
                    <a:pt x="19574" y="7453"/>
                    <a:pt x="19574" y="7453"/>
                  </a:cubicBezTo>
                  <a:cubicBezTo>
                    <a:pt x="19574" y="7596"/>
                    <a:pt x="19574" y="7596"/>
                    <a:pt x="19574" y="7596"/>
                  </a:cubicBezTo>
                  <a:lnTo>
                    <a:pt x="19488" y="7596"/>
                  </a:lnTo>
                  <a:close/>
                  <a:moveTo>
                    <a:pt x="25602" y="6853"/>
                  </a:moveTo>
                  <a:cubicBezTo>
                    <a:pt x="25602" y="6996"/>
                    <a:pt x="25602" y="6996"/>
                    <a:pt x="25602" y="6996"/>
                  </a:cubicBezTo>
                  <a:cubicBezTo>
                    <a:pt x="25516" y="6996"/>
                    <a:pt x="25516" y="6996"/>
                    <a:pt x="25516" y="6996"/>
                  </a:cubicBezTo>
                  <a:cubicBezTo>
                    <a:pt x="25516" y="7238"/>
                    <a:pt x="25516" y="7238"/>
                    <a:pt x="25516" y="7238"/>
                  </a:cubicBezTo>
                  <a:cubicBezTo>
                    <a:pt x="25343" y="7238"/>
                    <a:pt x="25343" y="7238"/>
                    <a:pt x="25343" y="7238"/>
                  </a:cubicBezTo>
                  <a:cubicBezTo>
                    <a:pt x="25343" y="5888"/>
                    <a:pt x="25343" y="5888"/>
                    <a:pt x="25343" y="5888"/>
                  </a:cubicBezTo>
                  <a:cubicBezTo>
                    <a:pt x="25516" y="5888"/>
                    <a:pt x="25516" y="5888"/>
                    <a:pt x="25516" y="5888"/>
                  </a:cubicBezTo>
                  <a:cubicBezTo>
                    <a:pt x="25516" y="6562"/>
                    <a:pt x="25516" y="6562"/>
                    <a:pt x="25516" y="6562"/>
                  </a:cubicBezTo>
                  <a:cubicBezTo>
                    <a:pt x="25456" y="6562"/>
                    <a:pt x="25456" y="6562"/>
                    <a:pt x="25456" y="6562"/>
                  </a:cubicBezTo>
                  <a:cubicBezTo>
                    <a:pt x="25456" y="6853"/>
                    <a:pt x="25456" y="6853"/>
                    <a:pt x="25456" y="6853"/>
                  </a:cubicBezTo>
                  <a:lnTo>
                    <a:pt x="25602" y="6853"/>
                  </a:lnTo>
                  <a:close/>
                  <a:moveTo>
                    <a:pt x="25325" y="4492"/>
                  </a:moveTo>
                  <a:cubicBezTo>
                    <a:pt x="25516" y="4492"/>
                    <a:pt x="25516" y="4492"/>
                    <a:pt x="25516" y="4492"/>
                  </a:cubicBezTo>
                  <a:cubicBezTo>
                    <a:pt x="25516" y="4919"/>
                    <a:pt x="25516" y="4919"/>
                    <a:pt x="25516" y="4919"/>
                  </a:cubicBezTo>
                  <a:cubicBezTo>
                    <a:pt x="25325" y="4919"/>
                    <a:pt x="25325" y="4919"/>
                    <a:pt x="25325" y="4919"/>
                  </a:cubicBezTo>
                  <a:lnTo>
                    <a:pt x="25325" y="4492"/>
                  </a:lnTo>
                  <a:close/>
                  <a:moveTo>
                    <a:pt x="24282" y="4492"/>
                  </a:moveTo>
                  <a:cubicBezTo>
                    <a:pt x="23835" y="4492"/>
                    <a:pt x="23835" y="4492"/>
                    <a:pt x="23835" y="4492"/>
                  </a:cubicBezTo>
                  <a:cubicBezTo>
                    <a:pt x="23835" y="4221"/>
                    <a:pt x="23835" y="4221"/>
                    <a:pt x="23835" y="4221"/>
                  </a:cubicBezTo>
                  <a:cubicBezTo>
                    <a:pt x="24282" y="4221"/>
                    <a:pt x="24282" y="4221"/>
                    <a:pt x="24282" y="4221"/>
                  </a:cubicBezTo>
                  <a:lnTo>
                    <a:pt x="24282" y="4492"/>
                  </a:lnTo>
                  <a:close/>
                  <a:moveTo>
                    <a:pt x="23611" y="2487"/>
                  </a:moveTo>
                  <a:cubicBezTo>
                    <a:pt x="24059" y="2487"/>
                    <a:pt x="24059" y="2487"/>
                    <a:pt x="24059" y="2487"/>
                  </a:cubicBezTo>
                  <a:cubicBezTo>
                    <a:pt x="24059" y="2758"/>
                    <a:pt x="24059" y="2758"/>
                    <a:pt x="24059" y="2758"/>
                  </a:cubicBezTo>
                  <a:cubicBezTo>
                    <a:pt x="23611" y="2758"/>
                    <a:pt x="23611" y="2758"/>
                    <a:pt x="23611" y="2758"/>
                  </a:cubicBezTo>
                  <a:lnTo>
                    <a:pt x="23611" y="2487"/>
                  </a:lnTo>
                  <a:close/>
                  <a:moveTo>
                    <a:pt x="22877" y="3683"/>
                  </a:moveTo>
                  <a:cubicBezTo>
                    <a:pt x="23324" y="3683"/>
                    <a:pt x="23324" y="3683"/>
                    <a:pt x="23324" y="3683"/>
                  </a:cubicBezTo>
                  <a:cubicBezTo>
                    <a:pt x="23324" y="3954"/>
                    <a:pt x="23324" y="3954"/>
                    <a:pt x="23324" y="3954"/>
                  </a:cubicBezTo>
                  <a:cubicBezTo>
                    <a:pt x="22877" y="3954"/>
                    <a:pt x="22877" y="3954"/>
                    <a:pt x="22877" y="3954"/>
                  </a:cubicBezTo>
                  <a:lnTo>
                    <a:pt x="22877" y="3683"/>
                  </a:lnTo>
                  <a:close/>
                  <a:moveTo>
                    <a:pt x="22866" y="4919"/>
                  </a:moveTo>
                  <a:cubicBezTo>
                    <a:pt x="23313" y="4919"/>
                    <a:pt x="23313" y="4919"/>
                    <a:pt x="23313" y="4919"/>
                  </a:cubicBezTo>
                  <a:cubicBezTo>
                    <a:pt x="23313" y="5190"/>
                    <a:pt x="23313" y="5190"/>
                    <a:pt x="23313" y="5190"/>
                  </a:cubicBezTo>
                  <a:cubicBezTo>
                    <a:pt x="22866" y="5190"/>
                    <a:pt x="22866" y="5190"/>
                    <a:pt x="22866" y="5190"/>
                  </a:cubicBezTo>
                  <a:lnTo>
                    <a:pt x="22866" y="4919"/>
                  </a:lnTo>
                  <a:close/>
                  <a:moveTo>
                    <a:pt x="21330" y="2758"/>
                  </a:moveTo>
                  <a:cubicBezTo>
                    <a:pt x="21111" y="2758"/>
                    <a:pt x="21111" y="2758"/>
                    <a:pt x="21111" y="2758"/>
                  </a:cubicBezTo>
                  <a:cubicBezTo>
                    <a:pt x="21111" y="2487"/>
                    <a:pt x="21111" y="2487"/>
                    <a:pt x="21111" y="2487"/>
                  </a:cubicBezTo>
                  <a:cubicBezTo>
                    <a:pt x="21330" y="2487"/>
                    <a:pt x="21330" y="2487"/>
                    <a:pt x="21330" y="2487"/>
                  </a:cubicBezTo>
                  <a:lnTo>
                    <a:pt x="21330" y="2758"/>
                  </a:lnTo>
                  <a:close/>
                  <a:moveTo>
                    <a:pt x="21002" y="1308"/>
                  </a:moveTo>
                  <a:cubicBezTo>
                    <a:pt x="21221" y="1308"/>
                    <a:pt x="21221" y="1308"/>
                    <a:pt x="21221" y="1308"/>
                  </a:cubicBezTo>
                  <a:cubicBezTo>
                    <a:pt x="21221" y="1579"/>
                    <a:pt x="21221" y="1579"/>
                    <a:pt x="21221" y="1579"/>
                  </a:cubicBezTo>
                  <a:cubicBezTo>
                    <a:pt x="21002" y="1579"/>
                    <a:pt x="21002" y="1579"/>
                    <a:pt x="21002" y="1579"/>
                  </a:cubicBezTo>
                  <a:lnTo>
                    <a:pt x="21002" y="1308"/>
                  </a:lnTo>
                  <a:close/>
                  <a:moveTo>
                    <a:pt x="20892" y="3683"/>
                  </a:moveTo>
                  <a:cubicBezTo>
                    <a:pt x="21111" y="3683"/>
                    <a:pt x="21111" y="3683"/>
                    <a:pt x="21111" y="3683"/>
                  </a:cubicBezTo>
                  <a:cubicBezTo>
                    <a:pt x="21111" y="3954"/>
                    <a:pt x="21111" y="3954"/>
                    <a:pt x="21111" y="3954"/>
                  </a:cubicBezTo>
                  <a:cubicBezTo>
                    <a:pt x="20892" y="3954"/>
                    <a:pt x="20892" y="3954"/>
                    <a:pt x="20892" y="3954"/>
                  </a:cubicBezTo>
                  <a:lnTo>
                    <a:pt x="20892" y="3683"/>
                  </a:lnTo>
                  <a:close/>
                  <a:moveTo>
                    <a:pt x="20636" y="5577"/>
                  </a:moveTo>
                  <a:cubicBezTo>
                    <a:pt x="20798" y="5577"/>
                    <a:pt x="20798" y="5577"/>
                    <a:pt x="20798" y="5577"/>
                  </a:cubicBezTo>
                  <a:cubicBezTo>
                    <a:pt x="20798" y="5710"/>
                    <a:pt x="20798" y="5710"/>
                    <a:pt x="20798" y="5710"/>
                  </a:cubicBezTo>
                  <a:cubicBezTo>
                    <a:pt x="20636" y="5710"/>
                    <a:pt x="20636" y="5710"/>
                    <a:pt x="20636" y="5710"/>
                  </a:cubicBezTo>
                  <a:lnTo>
                    <a:pt x="20636" y="5577"/>
                  </a:lnTo>
                  <a:close/>
                  <a:moveTo>
                    <a:pt x="26885" y="5110"/>
                  </a:moveTo>
                  <a:cubicBezTo>
                    <a:pt x="26664" y="5110"/>
                    <a:pt x="26664" y="5110"/>
                    <a:pt x="26664" y="5110"/>
                  </a:cubicBezTo>
                  <a:cubicBezTo>
                    <a:pt x="26664" y="4977"/>
                    <a:pt x="26664" y="4977"/>
                    <a:pt x="26664" y="4977"/>
                  </a:cubicBezTo>
                  <a:cubicBezTo>
                    <a:pt x="26885" y="4977"/>
                    <a:pt x="26885" y="4977"/>
                    <a:pt x="26885" y="4977"/>
                  </a:cubicBezTo>
                  <a:lnTo>
                    <a:pt x="26885" y="5110"/>
                  </a:lnTo>
                  <a:close/>
                  <a:moveTo>
                    <a:pt x="27565" y="4199"/>
                  </a:moveTo>
                  <a:cubicBezTo>
                    <a:pt x="27224" y="4199"/>
                    <a:pt x="27224" y="4199"/>
                    <a:pt x="27224" y="4199"/>
                  </a:cubicBezTo>
                  <a:cubicBezTo>
                    <a:pt x="27224" y="3992"/>
                    <a:pt x="27224" y="3992"/>
                    <a:pt x="27224" y="3992"/>
                  </a:cubicBezTo>
                  <a:cubicBezTo>
                    <a:pt x="27565" y="3992"/>
                    <a:pt x="27565" y="3992"/>
                    <a:pt x="27565" y="3992"/>
                  </a:cubicBezTo>
                  <a:lnTo>
                    <a:pt x="27565" y="4199"/>
                  </a:lnTo>
                  <a:close/>
                  <a:moveTo>
                    <a:pt x="30186" y="5323"/>
                  </a:moveTo>
                  <a:cubicBezTo>
                    <a:pt x="29450" y="5323"/>
                    <a:pt x="29450" y="5323"/>
                    <a:pt x="29450" y="5323"/>
                  </a:cubicBezTo>
                  <a:cubicBezTo>
                    <a:pt x="29450" y="5054"/>
                    <a:pt x="29450" y="5054"/>
                    <a:pt x="29450" y="5054"/>
                  </a:cubicBezTo>
                  <a:cubicBezTo>
                    <a:pt x="29644" y="5054"/>
                    <a:pt x="29644" y="5054"/>
                    <a:pt x="29644" y="5054"/>
                  </a:cubicBezTo>
                  <a:cubicBezTo>
                    <a:pt x="29685" y="5054"/>
                    <a:pt x="29685" y="5054"/>
                    <a:pt x="29685" y="5054"/>
                  </a:cubicBezTo>
                  <a:cubicBezTo>
                    <a:pt x="30186" y="5054"/>
                    <a:pt x="30186" y="5054"/>
                    <a:pt x="30186" y="5054"/>
                  </a:cubicBezTo>
                  <a:lnTo>
                    <a:pt x="30186" y="5323"/>
                  </a:lnTo>
                  <a:close/>
                  <a:moveTo>
                    <a:pt x="30155" y="5521"/>
                  </a:moveTo>
                  <a:cubicBezTo>
                    <a:pt x="30186" y="5521"/>
                    <a:pt x="30186" y="5521"/>
                    <a:pt x="30186" y="5521"/>
                  </a:cubicBezTo>
                  <a:cubicBezTo>
                    <a:pt x="30186" y="5775"/>
                    <a:pt x="30186" y="5775"/>
                    <a:pt x="30186" y="5775"/>
                  </a:cubicBezTo>
                  <a:cubicBezTo>
                    <a:pt x="30155" y="5775"/>
                    <a:pt x="30155" y="5775"/>
                    <a:pt x="30155" y="5775"/>
                  </a:cubicBezTo>
                  <a:lnTo>
                    <a:pt x="30155" y="5521"/>
                  </a:lnTo>
                  <a:close/>
                  <a:moveTo>
                    <a:pt x="28749" y="464"/>
                  </a:moveTo>
                  <a:cubicBezTo>
                    <a:pt x="30580" y="464"/>
                    <a:pt x="30580" y="464"/>
                    <a:pt x="30580" y="464"/>
                  </a:cubicBezTo>
                  <a:cubicBezTo>
                    <a:pt x="30580" y="662"/>
                    <a:pt x="30580" y="662"/>
                    <a:pt x="30580" y="662"/>
                  </a:cubicBezTo>
                  <a:cubicBezTo>
                    <a:pt x="28749" y="662"/>
                    <a:pt x="28749" y="662"/>
                    <a:pt x="28749" y="662"/>
                  </a:cubicBezTo>
                  <a:lnTo>
                    <a:pt x="28749" y="464"/>
                  </a:lnTo>
                  <a:close/>
                  <a:moveTo>
                    <a:pt x="28749" y="820"/>
                  </a:moveTo>
                  <a:cubicBezTo>
                    <a:pt x="30580" y="820"/>
                    <a:pt x="30580" y="820"/>
                    <a:pt x="30580" y="820"/>
                  </a:cubicBezTo>
                  <a:cubicBezTo>
                    <a:pt x="30580" y="1019"/>
                    <a:pt x="30580" y="1019"/>
                    <a:pt x="30580" y="1019"/>
                  </a:cubicBezTo>
                  <a:cubicBezTo>
                    <a:pt x="28749" y="1019"/>
                    <a:pt x="28749" y="1019"/>
                    <a:pt x="28749" y="1019"/>
                  </a:cubicBezTo>
                  <a:lnTo>
                    <a:pt x="28749" y="820"/>
                  </a:lnTo>
                  <a:close/>
                  <a:moveTo>
                    <a:pt x="28749" y="1176"/>
                  </a:moveTo>
                  <a:cubicBezTo>
                    <a:pt x="30580" y="1176"/>
                    <a:pt x="30580" y="1176"/>
                    <a:pt x="30580" y="1176"/>
                  </a:cubicBezTo>
                  <a:cubicBezTo>
                    <a:pt x="30580" y="1375"/>
                    <a:pt x="30580" y="1375"/>
                    <a:pt x="30580" y="1375"/>
                  </a:cubicBezTo>
                  <a:cubicBezTo>
                    <a:pt x="28749" y="1375"/>
                    <a:pt x="28749" y="1375"/>
                    <a:pt x="28749" y="1375"/>
                  </a:cubicBezTo>
                  <a:lnTo>
                    <a:pt x="28749" y="1176"/>
                  </a:lnTo>
                  <a:close/>
                  <a:moveTo>
                    <a:pt x="28749" y="1532"/>
                  </a:moveTo>
                  <a:cubicBezTo>
                    <a:pt x="30580" y="1532"/>
                    <a:pt x="30580" y="1532"/>
                    <a:pt x="30580" y="1532"/>
                  </a:cubicBezTo>
                  <a:cubicBezTo>
                    <a:pt x="30580" y="1731"/>
                    <a:pt x="30580" y="1731"/>
                    <a:pt x="30580" y="1731"/>
                  </a:cubicBezTo>
                  <a:cubicBezTo>
                    <a:pt x="28749" y="1731"/>
                    <a:pt x="28749" y="1731"/>
                    <a:pt x="28749" y="1731"/>
                  </a:cubicBezTo>
                  <a:lnTo>
                    <a:pt x="28749" y="1532"/>
                  </a:lnTo>
                  <a:close/>
                  <a:moveTo>
                    <a:pt x="28749" y="1889"/>
                  </a:moveTo>
                  <a:cubicBezTo>
                    <a:pt x="30580" y="1889"/>
                    <a:pt x="30580" y="1889"/>
                    <a:pt x="30580" y="1889"/>
                  </a:cubicBezTo>
                  <a:cubicBezTo>
                    <a:pt x="30580" y="2087"/>
                    <a:pt x="30580" y="2087"/>
                    <a:pt x="30580" y="2087"/>
                  </a:cubicBezTo>
                  <a:cubicBezTo>
                    <a:pt x="28749" y="2087"/>
                    <a:pt x="28749" y="2087"/>
                    <a:pt x="28749" y="2087"/>
                  </a:cubicBezTo>
                  <a:lnTo>
                    <a:pt x="28749" y="1889"/>
                  </a:lnTo>
                  <a:close/>
                  <a:moveTo>
                    <a:pt x="28749" y="2245"/>
                  </a:moveTo>
                  <a:cubicBezTo>
                    <a:pt x="30580" y="2245"/>
                    <a:pt x="30580" y="2245"/>
                    <a:pt x="30580" y="2245"/>
                  </a:cubicBezTo>
                  <a:cubicBezTo>
                    <a:pt x="30580" y="2444"/>
                    <a:pt x="30580" y="2444"/>
                    <a:pt x="30580" y="2444"/>
                  </a:cubicBezTo>
                  <a:cubicBezTo>
                    <a:pt x="28749" y="2444"/>
                    <a:pt x="28749" y="2444"/>
                    <a:pt x="28749" y="2444"/>
                  </a:cubicBezTo>
                  <a:lnTo>
                    <a:pt x="28749" y="2245"/>
                  </a:lnTo>
                  <a:close/>
                  <a:moveTo>
                    <a:pt x="28749" y="2601"/>
                  </a:moveTo>
                  <a:cubicBezTo>
                    <a:pt x="30580" y="2601"/>
                    <a:pt x="30580" y="2601"/>
                    <a:pt x="30580" y="2601"/>
                  </a:cubicBezTo>
                  <a:cubicBezTo>
                    <a:pt x="30580" y="2800"/>
                    <a:pt x="30580" y="2800"/>
                    <a:pt x="30580" y="2800"/>
                  </a:cubicBezTo>
                  <a:cubicBezTo>
                    <a:pt x="28749" y="2800"/>
                    <a:pt x="28749" y="2800"/>
                    <a:pt x="28749" y="2800"/>
                  </a:cubicBezTo>
                  <a:lnTo>
                    <a:pt x="28749" y="2601"/>
                  </a:lnTo>
                  <a:close/>
                  <a:moveTo>
                    <a:pt x="28749" y="2957"/>
                  </a:moveTo>
                  <a:cubicBezTo>
                    <a:pt x="30580" y="2957"/>
                    <a:pt x="30580" y="2957"/>
                    <a:pt x="30580" y="2957"/>
                  </a:cubicBezTo>
                  <a:cubicBezTo>
                    <a:pt x="30580" y="3156"/>
                    <a:pt x="30580" y="3156"/>
                    <a:pt x="30580" y="3156"/>
                  </a:cubicBezTo>
                  <a:cubicBezTo>
                    <a:pt x="28749" y="3156"/>
                    <a:pt x="28749" y="3156"/>
                    <a:pt x="28749" y="3156"/>
                  </a:cubicBezTo>
                  <a:lnTo>
                    <a:pt x="28749" y="2957"/>
                  </a:lnTo>
                  <a:close/>
                  <a:moveTo>
                    <a:pt x="28749" y="3314"/>
                  </a:moveTo>
                  <a:cubicBezTo>
                    <a:pt x="30580" y="3314"/>
                    <a:pt x="30580" y="3314"/>
                    <a:pt x="30580" y="3314"/>
                  </a:cubicBezTo>
                  <a:cubicBezTo>
                    <a:pt x="30580" y="3513"/>
                    <a:pt x="30580" y="3513"/>
                    <a:pt x="30580" y="3513"/>
                  </a:cubicBezTo>
                  <a:cubicBezTo>
                    <a:pt x="28749" y="3513"/>
                    <a:pt x="28749" y="3513"/>
                    <a:pt x="28749" y="3513"/>
                  </a:cubicBezTo>
                  <a:lnTo>
                    <a:pt x="28749" y="3314"/>
                  </a:lnTo>
                  <a:close/>
                  <a:moveTo>
                    <a:pt x="28749" y="3670"/>
                  </a:moveTo>
                  <a:cubicBezTo>
                    <a:pt x="30580" y="3670"/>
                    <a:pt x="30580" y="3670"/>
                    <a:pt x="30580" y="3670"/>
                  </a:cubicBezTo>
                  <a:cubicBezTo>
                    <a:pt x="30580" y="3718"/>
                    <a:pt x="30580" y="3718"/>
                    <a:pt x="30580" y="3718"/>
                  </a:cubicBezTo>
                  <a:cubicBezTo>
                    <a:pt x="30571" y="3718"/>
                    <a:pt x="30571" y="3718"/>
                    <a:pt x="30571" y="3718"/>
                  </a:cubicBezTo>
                  <a:cubicBezTo>
                    <a:pt x="30571" y="3869"/>
                    <a:pt x="30571" y="3869"/>
                    <a:pt x="30571" y="3869"/>
                  </a:cubicBezTo>
                  <a:cubicBezTo>
                    <a:pt x="28749" y="3869"/>
                    <a:pt x="28749" y="3869"/>
                    <a:pt x="28749" y="3869"/>
                  </a:cubicBezTo>
                  <a:lnTo>
                    <a:pt x="28749" y="3670"/>
                  </a:lnTo>
                  <a:close/>
                  <a:moveTo>
                    <a:pt x="28749" y="4026"/>
                  </a:moveTo>
                  <a:cubicBezTo>
                    <a:pt x="30571" y="4026"/>
                    <a:pt x="30571" y="4026"/>
                    <a:pt x="30571" y="4026"/>
                  </a:cubicBezTo>
                  <a:cubicBezTo>
                    <a:pt x="30571" y="4225"/>
                    <a:pt x="30571" y="4225"/>
                    <a:pt x="30571" y="4225"/>
                  </a:cubicBezTo>
                  <a:cubicBezTo>
                    <a:pt x="28749" y="4225"/>
                    <a:pt x="28749" y="4225"/>
                    <a:pt x="28749" y="4225"/>
                  </a:cubicBezTo>
                  <a:lnTo>
                    <a:pt x="28749" y="4026"/>
                  </a:lnTo>
                  <a:close/>
                  <a:moveTo>
                    <a:pt x="28749" y="4383"/>
                  </a:moveTo>
                  <a:cubicBezTo>
                    <a:pt x="30571" y="4383"/>
                    <a:pt x="30571" y="4383"/>
                    <a:pt x="30571" y="4383"/>
                  </a:cubicBezTo>
                  <a:cubicBezTo>
                    <a:pt x="30571" y="4581"/>
                    <a:pt x="30571" y="4581"/>
                    <a:pt x="30571" y="4581"/>
                  </a:cubicBezTo>
                  <a:cubicBezTo>
                    <a:pt x="28749" y="4581"/>
                    <a:pt x="28749" y="4581"/>
                    <a:pt x="28749" y="4581"/>
                  </a:cubicBezTo>
                  <a:lnTo>
                    <a:pt x="28749" y="4383"/>
                  </a:lnTo>
                  <a:close/>
                  <a:moveTo>
                    <a:pt x="28749" y="4739"/>
                  </a:moveTo>
                  <a:cubicBezTo>
                    <a:pt x="30571" y="4739"/>
                    <a:pt x="30571" y="4739"/>
                    <a:pt x="30571" y="4739"/>
                  </a:cubicBezTo>
                  <a:cubicBezTo>
                    <a:pt x="30571" y="4938"/>
                    <a:pt x="30571" y="4938"/>
                    <a:pt x="30571" y="4938"/>
                  </a:cubicBezTo>
                  <a:cubicBezTo>
                    <a:pt x="29450" y="4938"/>
                    <a:pt x="29450" y="4938"/>
                    <a:pt x="29450" y="4938"/>
                  </a:cubicBezTo>
                  <a:cubicBezTo>
                    <a:pt x="29450" y="4830"/>
                    <a:pt x="29450" y="4830"/>
                    <a:pt x="29450" y="4830"/>
                  </a:cubicBezTo>
                  <a:cubicBezTo>
                    <a:pt x="28794" y="4830"/>
                    <a:pt x="28794" y="4830"/>
                    <a:pt x="28794" y="4830"/>
                  </a:cubicBezTo>
                  <a:cubicBezTo>
                    <a:pt x="28794" y="4938"/>
                    <a:pt x="28794" y="4938"/>
                    <a:pt x="28794" y="4938"/>
                  </a:cubicBezTo>
                  <a:cubicBezTo>
                    <a:pt x="28749" y="4938"/>
                    <a:pt x="28749" y="4938"/>
                    <a:pt x="28749" y="4938"/>
                  </a:cubicBezTo>
                  <a:lnTo>
                    <a:pt x="28749" y="4739"/>
                  </a:lnTo>
                  <a:close/>
                  <a:moveTo>
                    <a:pt x="28249" y="6467"/>
                  </a:moveTo>
                  <a:cubicBezTo>
                    <a:pt x="28087" y="6467"/>
                    <a:pt x="28087" y="6467"/>
                    <a:pt x="28087" y="6467"/>
                  </a:cubicBezTo>
                  <a:cubicBezTo>
                    <a:pt x="28087" y="6350"/>
                    <a:pt x="28087" y="6350"/>
                    <a:pt x="28087" y="6350"/>
                  </a:cubicBezTo>
                  <a:cubicBezTo>
                    <a:pt x="28249" y="6350"/>
                    <a:pt x="28249" y="6350"/>
                    <a:pt x="28249" y="6350"/>
                  </a:cubicBezTo>
                  <a:lnTo>
                    <a:pt x="28249" y="6467"/>
                  </a:lnTo>
                  <a:close/>
                  <a:moveTo>
                    <a:pt x="28779" y="6605"/>
                  </a:moveTo>
                  <a:cubicBezTo>
                    <a:pt x="28545" y="6605"/>
                    <a:pt x="28545" y="6605"/>
                    <a:pt x="28545" y="6605"/>
                  </a:cubicBezTo>
                  <a:cubicBezTo>
                    <a:pt x="28545" y="6585"/>
                    <a:pt x="28545" y="6585"/>
                    <a:pt x="28545" y="6585"/>
                  </a:cubicBezTo>
                  <a:cubicBezTo>
                    <a:pt x="28779" y="6585"/>
                    <a:pt x="28779" y="6585"/>
                    <a:pt x="28779" y="6585"/>
                  </a:cubicBezTo>
                  <a:lnTo>
                    <a:pt x="28779" y="6605"/>
                  </a:lnTo>
                  <a:close/>
                  <a:moveTo>
                    <a:pt x="28539" y="5846"/>
                  </a:moveTo>
                  <a:cubicBezTo>
                    <a:pt x="28539" y="5521"/>
                    <a:pt x="28539" y="5521"/>
                    <a:pt x="28539" y="5521"/>
                  </a:cubicBezTo>
                  <a:cubicBezTo>
                    <a:pt x="28587" y="5521"/>
                    <a:pt x="28587" y="5521"/>
                    <a:pt x="28587" y="5521"/>
                  </a:cubicBezTo>
                  <a:cubicBezTo>
                    <a:pt x="28587" y="5783"/>
                    <a:pt x="28587" y="5783"/>
                    <a:pt x="28587" y="5783"/>
                  </a:cubicBezTo>
                  <a:cubicBezTo>
                    <a:pt x="28793" y="5783"/>
                    <a:pt x="28793" y="5783"/>
                    <a:pt x="28793" y="5783"/>
                  </a:cubicBezTo>
                  <a:cubicBezTo>
                    <a:pt x="28793" y="5846"/>
                    <a:pt x="28793" y="5846"/>
                    <a:pt x="28793" y="5846"/>
                  </a:cubicBezTo>
                  <a:lnTo>
                    <a:pt x="28539" y="5846"/>
                  </a:lnTo>
                  <a:close/>
                  <a:moveTo>
                    <a:pt x="29589" y="7559"/>
                  </a:moveTo>
                  <a:cubicBezTo>
                    <a:pt x="29587" y="7559"/>
                    <a:pt x="29587" y="7559"/>
                    <a:pt x="29587" y="7559"/>
                  </a:cubicBezTo>
                  <a:cubicBezTo>
                    <a:pt x="29587" y="7425"/>
                    <a:pt x="29587" y="7425"/>
                    <a:pt x="29587" y="7425"/>
                  </a:cubicBezTo>
                  <a:cubicBezTo>
                    <a:pt x="29421" y="7425"/>
                    <a:pt x="29421" y="7425"/>
                    <a:pt x="29421" y="7425"/>
                  </a:cubicBezTo>
                  <a:cubicBezTo>
                    <a:pt x="29421" y="7234"/>
                    <a:pt x="29421" y="7234"/>
                    <a:pt x="29421" y="7234"/>
                  </a:cubicBezTo>
                  <a:cubicBezTo>
                    <a:pt x="29589" y="7234"/>
                    <a:pt x="29589" y="7234"/>
                    <a:pt x="29589" y="7234"/>
                  </a:cubicBezTo>
                  <a:lnTo>
                    <a:pt x="29589" y="7559"/>
                  </a:lnTo>
                  <a:close/>
                  <a:moveTo>
                    <a:pt x="29720" y="6215"/>
                  </a:moveTo>
                  <a:cubicBezTo>
                    <a:pt x="29458" y="6215"/>
                    <a:pt x="29458" y="6215"/>
                    <a:pt x="29458" y="6215"/>
                  </a:cubicBezTo>
                  <a:cubicBezTo>
                    <a:pt x="29458" y="5890"/>
                    <a:pt x="29458" y="5890"/>
                    <a:pt x="29458" y="5890"/>
                  </a:cubicBezTo>
                  <a:cubicBezTo>
                    <a:pt x="29720" y="5890"/>
                    <a:pt x="29720" y="5890"/>
                    <a:pt x="29720" y="5890"/>
                  </a:cubicBezTo>
                  <a:lnTo>
                    <a:pt x="29720" y="6215"/>
                  </a:lnTo>
                  <a:close/>
                  <a:moveTo>
                    <a:pt x="30155" y="5846"/>
                  </a:moveTo>
                  <a:cubicBezTo>
                    <a:pt x="30155" y="5783"/>
                    <a:pt x="30155" y="5783"/>
                    <a:pt x="30155" y="5783"/>
                  </a:cubicBezTo>
                  <a:cubicBezTo>
                    <a:pt x="30418" y="5783"/>
                    <a:pt x="30418" y="5783"/>
                    <a:pt x="30418" y="5783"/>
                  </a:cubicBezTo>
                  <a:cubicBezTo>
                    <a:pt x="30418" y="5846"/>
                    <a:pt x="30418" y="5846"/>
                    <a:pt x="30418" y="5846"/>
                  </a:cubicBezTo>
                  <a:lnTo>
                    <a:pt x="30155" y="5846"/>
                  </a:lnTo>
                  <a:close/>
                  <a:moveTo>
                    <a:pt x="30760" y="7262"/>
                  </a:moveTo>
                  <a:cubicBezTo>
                    <a:pt x="30497" y="7262"/>
                    <a:pt x="30497" y="7262"/>
                    <a:pt x="30497" y="7262"/>
                  </a:cubicBezTo>
                  <a:cubicBezTo>
                    <a:pt x="30497" y="6937"/>
                    <a:pt x="30497" y="6937"/>
                    <a:pt x="30497" y="6937"/>
                  </a:cubicBezTo>
                  <a:cubicBezTo>
                    <a:pt x="30760" y="6937"/>
                    <a:pt x="30760" y="6937"/>
                    <a:pt x="30760" y="6937"/>
                  </a:cubicBezTo>
                  <a:lnTo>
                    <a:pt x="30760" y="7262"/>
                  </a:lnTo>
                  <a:close/>
                </a:path>
              </a:pathLst>
            </a:custGeom>
            <a:solidFill>
              <a:schemeClr val="accent1">
                <a:lumMod val="7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grpSp>
          <p:nvGrpSpPr>
            <p:cNvPr id="19" name="Group 18">
              <a:extLst>
                <a:ext uri="{FF2B5EF4-FFF2-40B4-BE49-F238E27FC236}">
                  <a16:creationId xmlns:a16="http://schemas.microsoft.com/office/drawing/2014/main" id="{88862687-D9F3-4891-B266-E98DCF00641D}"/>
                </a:ext>
              </a:extLst>
            </p:cNvPr>
            <p:cNvGrpSpPr/>
            <p:nvPr/>
          </p:nvGrpSpPr>
          <p:grpSpPr>
            <a:xfrm>
              <a:off x="3791543" y="2798956"/>
              <a:ext cx="532826" cy="1432242"/>
              <a:chOff x="-4999037" y="-1195388"/>
              <a:chExt cx="3362324" cy="9037956"/>
            </a:xfrm>
          </p:grpSpPr>
          <p:sp>
            <p:nvSpPr>
              <p:cNvPr id="373" name="Freeform 54">
                <a:extLst>
                  <a:ext uri="{FF2B5EF4-FFF2-40B4-BE49-F238E27FC236}">
                    <a16:creationId xmlns:a16="http://schemas.microsoft.com/office/drawing/2014/main" id="{E4C3B144-D540-4AD7-8FEB-2B159AAFD7EA}"/>
                  </a:ext>
                </a:extLst>
              </p:cNvPr>
              <p:cNvSpPr>
                <a:spLocks/>
              </p:cNvSpPr>
              <p:nvPr/>
            </p:nvSpPr>
            <p:spPr bwMode="auto">
              <a:xfrm>
                <a:off x="-4999037" y="-1195388"/>
                <a:ext cx="3362324" cy="9020175"/>
              </a:xfrm>
              <a:custGeom>
                <a:avLst/>
                <a:gdLst>
                  <a:gd name="T0" fmla="*/ 2118 w 2118"/>
                  <a:gd name="T1" fmla="*/ 5682 h 5682"/>
                  <a:gd name="T2" fmla="*/ 0 w 2118"/>
                  <a:gd name="T3" fmla="*/ 5682 h 5682"/>
                  <a:gd name="T4" fmla="*/ 0 w 2118"/>
                  <a:gd name="T5" fmla="*/ 325 h 5682"/>
                  <a:gd name="T6" fmla="*/ 2118 w 2118"/>
                  <a:gd name="T7" fmla="*/ 0 h 5682"/>
                  <a:gd name="T8" fmla="*/ 2118 w 2118"/>
                  <a:gd name="T9" fmla="*/ 5682 h 5682"/>
                </a:gdLst>
                <a:ahLst/>
                <a:cxnLst>
                  <a:cxn ang="0">
                    <a:pos x="T0" y="T1"/>
                  </a:cxn>
                  <a:cxn ang="0">
                    <a:pos x="T2" y="T3"/>
                  </a:cxn>
                  <a:cxn ang="0">
                    <a:pos x="T4" y="T5"/>
                  </a:cxn>
                  <a:cxn ang="0">
                    <a:pos x="T6" y="T7"/>
                  </a:cxn>
                  <a:cxn ang="0">
                    <a:pos x="T8" y="T9"/>
                  </a:cxn>
                </a:cxnLst>
                <a:rect l="0" t="0" r="r" b="b"/>
                <a:pathLst>
                  <a:path w="2118" h="5682">
                    <a:moveTo>
                      <a:pt x="2118" y="5682"/>
                    </a:moveTo>
                    <a:lnTo>
                      <a:pt x="0" y="5682"/>
                    </a:lnTo>
                    <a:lnTo>
                      <a:pt x="0" y="325"/>
                    </a:lnTo>
                    <a:lnTo>
                      <a:pt x="2118" y="0"/>
                    </a:lnTo>
                    <a:lnTo>
                      <a:pt x="2118" y="5682"/>
                    </a:lnTo>
                    <a:close/>
                  </a:path>
                </a:pathLst>
              </a:custGeom>
              <a:solidFill>
                <a:srgbClr val="FFFFFF"/>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374" name="Rectangle 55">
                <a:extLst>
                  <a:ext uri="{FF2B5EF4-FFF2-40B4-BE49-F238E27FC236}">
                    <a16:creationId xmlns:a16="http://schemas.microsoft.com/office/drawing/2014/main" id="{B429B4DA-E5B0-4F01-8B87-FFBE96C59F70}"/>
                  </a:ext>
                </a:extLst>
              </p:cNvPr>
              <p:cNvSpPr>
                <a:spLocks noChangeArrowheads="1"/>
              </p:cNvSpPr>
              <p:nvPr/>
            </p:nvSpPr>
            <p:spPr bwMode="auto">
              <a:xfrm>
                <a:off x="-4746625" y="-471488"/>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75" name="Rectangle 56">
                <a:extLst>
                  <a:ext uri="{FF2B5EF4-FFF2-40B4-BE49-F238E27FC236}">
                    <a16:creationId xmlns:a16="http://schemas.microsoft.com/office/drawing/2014/main" id="{A1EEF34A-B32D-4159-9135-8EC085D9AE45}"/>
                  </a:ext>
                </a:extLst>
              </p:cNvPr>
              <p:cNvSpPr>
                <a:spLocks noChangeArrowheads="1"/>
              </p:cNvSpPr>
              <p:nvPr/>
            </p:nvSpPr>
            <p:spPr bwMode="auto">
              <a:xfrm>
                <a:off x="-4746625" y="82550"/>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76" name="Rectangle 57">
                <a:extLst>
                  <a:ext uri="{FF2B5EF4-FFF2-40B4-BE49-F238E27FC236}">
                    <a16:creationId xmlns:a16="http://schemas.microsoft.com/office/drawing/2014/main" id="{F676FBA8-8BD9-4BD3-AC8F-C6D5B54C7D58}"/>
                  </a:ext>
                </a:extLst>
              </p:cNvPr>
              <p:cNvSpPr>
                <a:spLocks noChangeArrowheads="1"/>
              </p:cNvSpPr>
              <p:nvPr/>
            </p:nvSpPr>
            <p:spPr bwMode="auto">
              <a:xfrm>
                <a:off x="-4746625" y="63976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77" name="Rectangle 58">
                <a:extLst>
                  <a:ext uri="{FF2B5EF4-FFF2-40B4-BE49-F238E27FC236}">
                    <a16:creationId xmlns:a16="http://schemas.microsoft.com/office/drawing/2014/main" id="{4DAE5FB4-6C7B-4642-B337-EFEA9BA6CDF6}"/>
                  </a:ext>
                </a:extLst>
              </p:cNvPr>
              <p:cNvSpPr>
                <a:spLocks noChangeArrowheads="1"/>
              </p:cNvSpPr>
              <p:nvPr/>
            </p:nvSpPr>
            <p:spPr bwMode="auto">
              <a:xfrm>
                <a:off x="-4746625" y="1195388"/>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78" name="Rectangle 59">
                <a:extLst>
                  <a:ext uri="{FF2B5EF4-FFF2-40B4-BE49-F238E27FC236}">
                    <a16:creationId xmlns:a16="http://schemas.microsoft.com/office/drawing/2014/main" id="{34500518-E1FB-4117-B4F3-4AC1ED1775D2}"/>
                  </a:ext>
                </a:extLst>
              </p:cNvPr>
              <p:cNvSpPr>
                <a:spLocks noChangeArrowheads="1"/>
              </p:cNvSpPr>
              <p:nvPr/>
            </p:nvSpPr>
            <p:spPr bwMode="auto">
              <a:xfrm>
                <a:off x="-4746625" y="175101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79" name="Rectangle 60">
                <a:extLst>
                  <a:ext uri="{FF2B5EF4-FFF2-40B4-BE49-F238E27FC236}">
                    <a16:creationId xmlns:a16="http://schemas.microsoft.com/office/drawing/2014/main" id="{7A31DCCE-450A-44AA-BCAB-857B0B5000CD}"/>
                  </a:ext>
                </a:extLst>
              </p:cNvPr>
              <p:cNvSpPr>
                <a:spLocks noChangeArrowheads="1"/>
              </p:cNvSpPr>
              <p:nvPr/>
            </p:nvSpPr>
            <p:spPr bwMode="auto">
              <a:xfrm>
                <a:off x="-4746625" y="2306638"/>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80" name="Rectangle 61">
                <a:extLst>
                  <a:ext uri="{FF2B5EF4-FFF2-40B4-BE49-F238E27FC236}">
                    <a16:creationId xmlns:a16="http://schemas.microsoft.com/office/drawing/2014/main" id="{DD6F30B5-AF67-47C2-BE0F-9549D990B440}"/>
                  </a:ext>
                </a:extLst>
              </p:cNvPr>
              <p:cNvSpPr>
                <a:spLocks noChangeArrowheads="1"/>
              </p:cNvSpPr>
              <p:nvPr/>
            </p:nvSpPr>
            <p:spPr bwMode="auto">
              <a:xfrm>
                <a:off x="-4746625" y="286226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81" name="Rectangle 62">
                <a:extLst>
                  <a:ext uri="{FF2B5EF4-FFF2-40B4-BE49-F238E27FC236}">
                    <a16:creationId xmlns:a16="http://schemas.microsoft.com/office/drawing/2014/main" id="{9C032239-DBA5-454C-ABDF-7325EE386B75}"/>
                  </a:ext>
                </a:extLst>
              </p:cNvPr>
              <p:cNvSpPr>
                <a:spLocks noChangeArrowheads="1"/>
              </p:cNvSpPr>
              <p:nvPr/>
            </p:nvSpPr>
            <p:spPr bwMode="auto">
              <a:xfrm>
                <a:off x="-4746625" y="3417888"/>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82" name="Rectangle 63">
                <a:extLst>
                  <a:ext uri="{FF2B5EF4-FFF2-40B4-BE49-F238E27FC236}">
                    <a16:creationId xmlns:a16="http://schemas.microsoft.com/office/drawing/2014/main" id="{6F2B7B61-D754-48FB-867D-228BC512FB5E}"/>
                  </a:ext>
                </a:extLst>
              </p:cNvPr>
              <p:cNvSpPr>
                <a:spLocks noChangeArrowheads="1"/>
              </p:cNvSpPr>
              <p:nvPr/>
            </p:nvSpPr>
            <p:spPr bwMode="auto">
              <a:xfrm>
                <a:off x="-4746625" y="397351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83" name="Rectangle 64">
                <a:extLst>
                  <a:ext uri="{FF2B5EF4-FFF2-40B4-BE49-F238E27FC236}">
                    <a16:creationId xmlns:a16="http://schemas.microsoft.com/office/drawing/2014/main" id="{137209E0-CABD-43ED-AD5D-A989C2BB5074}"/>
                  </a:ext>
                </a:extLst>
              </p:cNvPr>
              <p:cNvSpPr>
                <a:spLocks noChangeArrowheads="1"/>
              </p:cNvSpPr>
              <p:nvPr/>
            </p:nvSpPr>
            <p:spPr bwMode="auto">
              <a:xfrm>
                <a:off x="-4746625" y="4529138"/>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84" name="Rectangle 65">
                <a:extLst>
                  <a:ext uri="{FF2B5EF4-FFF2-40B4-BE49-F238E27FC236}">
                    <a16:creationId xmlns:a16="http://schemas.microsoft.com/office/drawing/2014/main" id="{E8594CC1-1B8A-4EC9-A08F-1C2A00D30871}"/>
                  </a:ext>
                </a:extLst>
              </p:cNvPr>
              <p:cNvSpPr>
                <a:spLocks noChangeArrowheads="1"/>
              </p:cNvSpPr>
              <p:nvPr/>
            </p:nvSpPr>
            <p:spPr bwMode="auto">
              <a:xfrm>
                <a:off x="-4746625" y="508476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85" name="Rectangle 66">
                <a:extLst>
                  <a:ext uri="{FF2B5EF4-FFF2-40B4-BE49-F238E27FC236}">
                    <a16:creationId xmlns:a16="http://schemas.microsoft.com/office/drawing/2014/main" id="{C281038F-D9BF-4EC1-BB4B-7842ED9D13B0}"/>
                  </a:ext>
                </a:extLst>
              </p:cNvPr>
              <p:cNvSpPr>
                <a:spLocks noChangeArrowheads="1"/>
              </p:cNvSpPr>
              <p:nvPr/>
            </p:nvSpPr>
            <p:spPr bwMode="auto">
              <a:xfrm>
                <a:off x="-4746625" y="5640388"/>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86" name="Rectangle 67">
                <a:extLst>
                  <a:ext uri="{FF2B5EF4-FFF2-40B4-BE49-F238E27FC236}">
                    <a16:creationId xmlns:a16="http://schemas.microsoft.com/office/drawing/2014/main" id="{35481388-4CD3-45C3-9A7B-3F5D681EB88C}"/>
                  </a:ext>
                </a:extLst>
              </p:cNvPr>
              <p:cNvSpPr>
                <a:spLocks noChangeArrowheads="1"/>
              </p:cNvSpPr>
              <p:nvPr/>
            </p:nvSpPr>
            <p:spPr bwMode="auto">
              <a:xfrm>
                <a:off x="-4746625" y="6196013"/>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87" name="Rectangle 68">
                <a:extLst>
                  <a:ext uri="{FF2B5EF4-FFF2-40B4-BE49-F238E27FC236}">
                    <a16:creationId xmlns:a16="http://schemas.microsoft.com/office/drawing/2014/main" id="{BBB53555-8336-4551-84E8-69FBB3DDC280}"/>
                  </a:ext>
                </a:extLst>
              </p:cNvPr>
              <p:cNvSpPr>
                <a:spLocks noChangeArrowheads="1"/>
              </p:cNvSpPr>
              <p:nvPr/>
            </p:nvSpPr>
            <p:spPr bwMode="auto">
              <a:xfrm>
                <a:off x="-4132263" y="6717030"/>
                <a:ext cx="1628775" cy="1125538"/>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20" name="Group 19">
              <a:extLst>
                <a:ext uri="{FF2B5EF4-FFF2-40B4-BE49-F238E27FC236}">
                  <a16:creationId xmlns:a16="http://schemas.microsoft.com/office/drawing/2014/main" id="{E34ED594-3E13-4AF1-9015-3760C4FDFDAC}"/>
                </a:ext>
              </a:extLst>
            </p:cNvPr>
            <p:cNvGrpSpPr/>
            <p:nvPr/>
          </p:nvGrpSpPr>
          <p:grpSpPr>
            <a:xfrm flipH="1">
              <a:off x="4566806" y="2335288"/>
              <a:ext cx="565264" cy="1903386"/>
              <a:chOff x="12499928" y="274639"/>
              <a:chExt cx="3651388" cy="12295150"/>
            </a:xfrm>
          </p:grpSpPr>
          <p:sp>
            <p:nvSpPr>
              <p:cNvPr id="312" name="Freeform 92">
                <a:extLst>
                  <a:ext uri="{FF2B5EF4-FFF2-40B4-BE49-F238E27FC236}">
                    <a16:creationId xmlns:a16="http://schemas.microsoft.com/office/drawing/2014/main" id="{7EA8C594-9256-4340-8B3A-BB305181ED4C}"/>
                  </a:ext>
                </a:extLst>
              </p:cNvPr>
              <p:cNvSpPr>
                <a:spLocks/>
              </p:cNvSpPr>
              <p:nvPr/>
            </p:nvSpPr>
            <p:spPr bwMode="auto">
              <a:xfrm>
                <a:off x="12499928" y="274639"/>
                <a:ext cx="3651388" cy="12295150"/>
              </a:xfrm>
              <a:custGeom>
                <a:avLst/>
                <a:gdLst>
                  <a:gd name="T0" fmla="*/ 1853 w 2169"/>
                  <a:gd name="T1" fmla="*/ 7310 h 7310"/>
                  <a:gd name="T2" fmla="*/ 317 w 2169"/>
                  <a:gd name="T3" fmla="*/ 7310 h 7310"/>
                  <a:gd name="T4" fmla="*/ 0 w 2169"/>
                  <a:gd name="T5" fmla="*/ 6993 h 7310"/>
                  <a:gd name="T6" fmla="*/ 0 w 2169"/>
                  <a:gd name="T7" fmla="*/ 317 h 7310"/>
                  <a:gd name="T8" fmla="*/ 317 w 2169"/>
                  <a:gd name="T9" fmla="*/ 0 h 7310"/>
                  <a:gd name="T10" fmla="*/ 1853 w 2169"/>
                  <a:gd name="T11" fmla="*/ 0 h 7310"/>
                  <a:gd name="T12" fmla="*/ 2169 w 2169"/>
                  <a:gd name="T13" fmla="*/ 317 h 7310"/>
                  <a:gd name="T14" fmla="*/ 2169 w 2169"/>
                  <a:gd name="T15" fmla="*/ 6993 h 7310"/>
                  <a:gd name="T16" fmla="*/ 1853 w 2169"/>
                  <a:gd name="T17" fmla="*/ 7310 h 7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9" h="7310">
                    <a:moveTo>
                      <a:pt x="1853" y="7310"/>
                    </a:moveTo>
                    <a:cubicBezTo>
                      <a:pt x="317" y="7310"/>
                      <a:pt x="317" y="7310"/>
                      <a:pt x="317" y="7310"/>
                    </a:cubicBezTo>
                    <a:cubicBezTo>
                      <a:pt x="142" y="7310"/>
                      <a:pt x="0" y="7167"/>
                      <a:pt x="0" y="6993"/>
                    </a:cubicBezTo>
                    <a:cubicBezTo>
                      <a:pt x="0" y="317"/>
                      <a:pt x="0" y="317"/>
                      <a:pt x="0" y="317"/>
                    </a:cubicBezTo>
                    <a:cubicBezTo>
                      <a:pt x="0" y="142"/>
                      <a:pt x="142" y="0"/>
                      <a:pt x="317" y="0"/>
                    </a:cubicBezTo>
                    <a:cubicBezTo>
                      <a:pt x="1853" y="0"/>
                      <a:pt x="1853" y="0"/>
                      <a:pt x="1853" y="0"/>
                    </a:cubicBezTo>
                    <a:cubicBezTo>
                      <a:pt x="2027" y="0"/>
                      <a:pt x="2169" y="142"/>
                      <a:pt x="2169" y="317"/>
                    </a:cubicBezTo>
                    <a:cubicBezTo>
                      <a:pt x="2169" y="6993"/>
                      <a:pt x="2169" y="6993"/>
                      <a:pt x="2169" y="6993"/>
                    </a:cubicBezTo>
                    <a:cubicBezTo>
                      <a:pt x="2169" y="7167"/>
                      <a:pt x="2027" y="7310"/>
                      <a:pt x="1853" y="73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313" name="Freeform 93">
                <a:extLst>
                  <a:ext uri="{FF2B5EF4-FFF2-40B4-BE49-F238E27FC236}">
                    <a16:creationId xmlns:a16="http://schemas.microsoft.com/office/drawing/2014/main" id="{80504872-0F24-4B1A-AE07-DA0989AAC6CC}"/>
                  </a:ext>
                </a:extLst>
              </p:cNvPr>
              <p:cNvSpPr>
                <a:spLocks/>
              </p:cNvSpPr>
              <p:nvPr/>
            </p:nvSpPr>
            <p:spPr bwMode="auto">
              <a:xfrm>
                <a:off x="12845080" y="920918"/>
                <a:ext cx="559110" cy="559991"/>
              </a:xfrm>
              <a:custGeom>
                <a:avLst/>
                <a:gdLst>
                  <a:gd name="T0" fmla="*/ 227 w 332"/>
                  <a:gd name="T1" fmla="*/ 333 h 333"/>
                  <a:gd name="T2" fmla="*/ 106 w 332"/>
                  <a:gd name="T3" fmla="*/ 333 h 333"/>
                  <a:gd name="T4" fmla="*/ 0 w 332"/>
                  <a:gd name="T5" fmla="*/ 227 h 333"/>
                  <a:gd name="T6" fmla="*/ 0 w 332"/>
                  <a:gd name="T7" fmla="*/ 106 h 333"/>
                  <a:gd name="T8" fmla="*/ 106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6" y="333"/>
                      <a:pt x="106" y="333"/>
                      <a:pt x="106" y="333"/>
                    </a:cubicBezTo>
                    <a:cubicBezTo>
                      <a:pt x="47" y="333"/>
                      <a:pt x="0" y="285"/>
                      <a:pt x="0" y="227"/>
                    </a:cubicBezTo>
                    <a:cubicBezTo>
                      <a:pt x="0" y="106"/>
                      <a:pt x="0" y="106"/>
                      <a:pt x="0" y="106"/>
                    </a:cubicBezTo>
                    <a:cubicBezTo>
                      <a:pt x="0" y="48"/>
                      <a:pt x="47" y="0"/>
                      <a:pt x="106"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14" name="Freeform 94">
                <a:extLst>
                  <a:ext uri="{FF2B5EF4-FFF2-40B4-BE49-F238E27FC236}">
                    <a16:creationId xmlns:a16="http://schemas.microsoft.com/office/drawing/2014/main" id="{AF68355A-491C-46D0-87A6-7FAA4523AB12}"/>
                  </a:ext>
                </a:extLst>
              </p:cNvPr>
              <p:cNvSpPr>
                <a:spLocks/>
              </p:cNvSpPr>
              <p:nvPr/>
            </p:nvSpPr>
            <p:spPr bwMode="auto">
              <a:xfrm>
                <a:off x="13646325" y="920918"/>
                <a:ext cx="559110" cy="55999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15" name="Freeform 95">
                <a:extLst>
                  <a:ext uri="{FF2B5EF4-FFF2-40B4-BE49-F238E27FC236}">
                    <a16:creationId xmlns:a16="http://schemas.microsoft.com/office/drawing/2014/main" id="{479D8404-D9E8-475A-B6BF-4B3ECD162A4A}"/>
                  </a:ext>
                </a:extLst>
              </p:cNvPr>
              <p:cNvSpPr>
                <a:spLocks/>
              </p:cNvSpPr>
              <p:nvPr/>
            </p:nvSpPr>
            <p:spPr bwMode="auto">
              <a:xfrm>
                <a:off x="14445809" y="920918"/>
                <a:ext cx="560871" cy="559991"/>
              </a:xfrm>
              <a:custGeom>
                <a:avLst/>
                <a:gdLst>
                  <a:gd name="T0" fmla="*/ 227 w 333"/>
                  <a:gd name="T1" fmla="*/ 333 h 333"/>
                  <a:gd name="T2" fmla="*/ 106 w 333"/>
                  <a:gd name="T3" fmla="*/ 333 h 333"/>
                  <a:gd name="T4" fmla="*/ 0 w 333"/>
                  <a:gd name="T5" fmla="*/ 227 h 333"/>
                  <a:gd name="T6" fmla="*/ 0 w 333"/>
                  <a:gd name="T7" fmla="*/ 106 h 333"/>
                  <a:gd name="T8" fmla="*/ 106 w 333"/>
                  <a:gd name="T9" fmla="*/ 0 h 333"/>
                  <a:gd name="T10" fmla="*/ 227 w 333"/>
                  <a:gd name="T11" fmla="*/ 0 h 333"/>
                  <a:gd name="T12" fmla="*/ 333 w 333"/>
                  <a:gd name="T13" fmla="*/ 106 h 333"/>
                  <a:gd name="T14" fmla="*/ 333 w 333"/>
                  <a:gd name="T15" fmla="*/ 227 h 333"/>
                  <a:gd name="T16" fmla="*/ 227 w 333"/>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3">
                    <a:moveTo>
                      <a:pt x="227" y="333"/>
                    </a:moveTo>
                    <a:cubicBezTo>
                      <a:pt x="106" y="333"/>
                      <a:pt x="106" y="333"/>
                      <a:pt x="106" y="333"/>
                    </a:cubicBezTo>
                    <a:cubicBezTo>
                      <a:pt x="48" y="333"/>
                      <a:pt x="0" y="285"/>
                      <a:pt x="0" y="227"/>
                    </a:cubicBezTo>
                    <a:cubicBezTo>
                      <a:pt x="0" y="106"/>
                      <a:pt x="0" y="106"/>
                      <a:pt x="0" y="106"/>
                    </a:cubicBezTo>
                    <a:cubicBezTo>
                      <a:pt x="0" y="48"/>
                      <a:pt x="48" y="0"/>
                      <a:pt x="106" y="0"/>
                    </a:cubicBezTo>
                    <a:cubicBezTo>
                      <a:pt x="227" y="0"/>
                      <a:pt x="227" y="0"/>
                      <a:pt x="227" y="0"/>
                    </a:cubicBezTo>
                    <a:cubicBezTo>
                      <a:pt x="285" y="0"/>
                      <a:pt x="333" y="48"/>
                      <a:pt x="333" y="106"/>
                    </a:cubicBezTo>
                    <a:cubicBezTo>
                      <a:pt x="333" y="227"/>
                      <a:pt x="333" y="227"/>
                      <a:pt x="333" y="227"/>
                    </a:cubicBezTo>
                    <a:cubicBezTo>
                      <a:pt x="333"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16" name="Freeform 96">
                <a:extLst>
                  <a:ext uri="{FF2B5EF4-FFF2-40B4-BE49-F238E27FC236}">
                    <a16:creationId xmlns:a16="http://schemas.microsoft.com/office/drawing/2014/main" id="{87238F78-678A-4018-853B-9D444E646043}"/>
                  </a:ext>
                </a:extLst>
              </p:cNvPr>
              <p:cNvSpPr>
                <a:spLocks/>
              </p:cNvSpPr>
              <p:nvPr/>
            </p:nvSpPr>
            <p:spPr bwMode="auto">
              <a:xfrm>
                <a:off x="15247054" y="920918"/>
                <a:ext cx="559110" cy="559991"/>
              </a:xfrm>
              <a:custGeom>
                <a:avLst/>
                <a:gdLst>
                  <a:gd name="T0" fmla="*/ 227 w 332"/>
                  <a:gd name="T1" fmla="*/ 333 h 333"/>
                  <a:gd name="T2" fmla="*/ 105 w 332"/>
                  <a:gd name="T3" fmla="*/ 333 h 333"/>
                  <a:gd name="T4" fmla="*/ 0 w 332"/>
                  <a:gd name="T5" fmla="*/ 227 h 333"/>
                  <a:gd name="T6" fmla="*/ 0 w 332"/>
                  <a:gd name="T7" fmla="*/ 106 h 333"/>
                  <a:gd name="T8" fmla="*/ 105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5" y="333"/>
                      <a:pt x="105" y="333"/>
                      <a:pt x="105" y="333"/>
                    </a:cubicBezTo>
                    <a:cubicBezTo>
                      <a:pt x="47" y="333"/>
                      <a:pt x="0" y="285"/>
                      <a:pt x="0" y="227"/>
                    </a:cubicBezTo>
                    <a:cubicBezTo>
                      <a:pt x="0" y="106"/>
                      <a:pt x="0" y="106"/>
                      <a:pt x="0" y="106"/>
                    </a:cubicBezTo>
                    <a:cubicBezTo>
                      <a:pt x="0" y="48"/>
                      <a:pt x="47" y="0"/>
                      <a:pt x="105"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17" name="Freeform 97">
                <a:extLst>
                  <a:ext uri="{FF2B5EF4-FFF2-40B4-BE49-F238E27FC236}">
                    <a16:creationId xmlns:a16="http://schemas.microsoft.com/office/drawing/2014/main" id="{1624FD9F-3AB5-4AB7-A540-A17AF9A1297F}"/>
                  </a:ext>
                </a:extLst>
              </p:cNvPr>
              <p:cNvSpPr>
                <a:spLocks/>
              </p:cNvSpPr>
              <p:nvPr/>
            </p:nvSpPr>
            <p:spPr bwMode="auto">
              <a:xfrm>
                <a:off x="12845080" y="1677258"/>
                <a:ext cx="559110" cy="558230"/>
              </a:xfrm>
              <a:custGeom>
                <a:avLst/>
                <a:gdLst>
                  <a:gd name="T0" fmla="*/ 227 w 332"/>
                  <a:gd name="T1" fmla="*/ 332 h 332"/>
                  <a:gd name="T2" fmla="*/ 106 w 332"/>
                  <a:gd name="T3" fmla="*/ 332 h 332"/>
                  <a:gd name="T4" fmla="*/ 0 w 332"/>
                  <a:gd name="T5" fmla="*/ 227 h 332"/>
                  <a:gd name="T6" fmla="*/ 0 w 332"/>
                  <a:gd name="T7" fmla="*/ 105 h 332"/>
                  <a:gd name="T8" fmla="*/ 106 w 332"/>
                  <a:gd name="T9" fmla="*/ 0 h 332"/>
                  <a:gd name="T10" fmla="*/ 227 w 332"/>
                  <a:gd name="T11" fmla="*/ 0 h 332"/>
                  <a:gd name="T12" fmla="*/ 332 w 332"/>
                  <a:gd name="T13" fmla="*/ 105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5"/>
                      <a:pt x="0" y="105"/>
                      <a:pt x="0" y="105"/>
                    </a:cubicBezTo>
                    <a:cubicBezTo>
                      <a:pt x="0" y="47"/>
                      <a:pt x="47" y="0"/>
                      <a:pt x="106" y="0"/>
                    </a:cubicBezTo>
                    <a:cubicBezTo>
                      <a:pt x="227" y="0"/>
                      <a:pt x="227" y="0"/>
                      <a:pt x="227" y="0"/>
                    </a:cubicBezTo>
                    <a:cubicBezTo>
                      <a:pt x="285" y="0"/>
                      <a:pt x="332" y="47"/>
                      <a:pt x="332" y="105"/>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18" name="Freeform 98">
                <a:extLst>
                  <a:ext uri="{FF2B5EF4-FFF2-40B4-BE49-F238E27FC236}">
                    <a16:creationId xmlns:a16="http://schemas.microsoft.com/office/drawing/2014/main" id="{0835F42C-B1AF-465A-BDB1-A4C855A95BEC}"/>
                  </a:ext>
                </a:extLst>
              </p:cNvPr>
              <p:cNvSpPr>
                <a:spLocks/>
              </p:cNvSpPr>
              <p:nvPr/>
            </p:nvSpPr>
            <p:spPr bwMode="auto">
              <a:xfrm>
                <a:off x="13646325" y="1677258"/>
                <a:ext cx="559110" cy="558230"/>
              </a:xfrm>
              <a:custGeom>
                <a:avLst/>
                <a:gdLst>
                  <a:gd name="T0" fmla="*/ 226 w 332"/>
                  <a:gd name="T1" fmla="*/ 332 h 332"/>
                  <a:gd name="T2" fmla="*/ 105 w 332"/>
                  <a:gd name="T3" fmla="*/ 332 h 332"/>
                  <a:gd name="T4" fmla="*/ 0 w 332"/>
                  <a:gd name="T5" fmla="*/ 227 h 332"/>
                  <a:gd name="T6" fmla="*/ 0 w 332"/>
                  <a:gd name="T7" fmla="*/ 105 h 332"/>
                  <a:gd name="T8" fmla="*/ 105 w 332"/>
                  <a:gd name="T9" fmla="*/ 0 h 332"/>
                  <a:gd name="T10" fmla="*/ 226 w 332"/>
                  <a:gd name="T11" fmla="*/ 0 h 332"/>
                  <a:gd name="T12" fmla="*/ 332 w 332"/>
                  <a:gd name="T13" fmla="*/ 105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5"/>
                      <a:pt x="0" y="105"/>
                      <a:pt x="0" y="105"/>
                    </a:cubicBezTo>
                    <a:cubicBezTo>
                      <a:pt x="0" y="47"/>
                      <a:pt x="47" y="0"/>
                      <a:pt x="105" y="0"/>
                    </a:cubicBezTo>
                    <a:cubicBezTo>
                      <a:pt x="226" y="0"/>
                      <a:pt x="226" y="0"/>
                      <a:pt x="226" y="0"/>
                    </a:cubicBezTo>
                    <a:cubicBezTo>
                      <a:pt x="285" y="0"/>
                      <a:pt x="332" y="47"/>
                      <a:pt x="332" y="105"/>
                    </a:cubicBezTo>
                    <a:cubicBezTo>
                      <a:pt x="332" y="227"/>
                      <a:pt x="332" y="227"/>
                      <a:pt x="332" y="227"/>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19" name="Freeform 99">
                <a:extLst>
                  <a:ext uri="{FF2B5EF4-FFF2-40B4-BE49-F238E27FC236}">
                    <a16:creationId xmlns:a16="http://schemas.microsoft.com/office/drawing/2014/main" id="{DFE6A935-85E5-4C64-95A7-75CA0942DE15}"/>
                  </a:ext>
                </a:extLst>
              </p:cNvPr>
              <p:cNvSpPr>
                <a:spLocks/>
              </p:cNvSpPr>
              <p:nvPr/>
            </p:nvSpPr>
            <p:spPr bwMode="auto">
              <a:xfrm>
                <a:off x="14445809" y="1677258"/>
                <a:ext cx="560871" cy="558230"/>
              </a:xfrm>
              <a:custGeom>
                <a:avLst/>
                <a:gdLst>
                  <a:gd name="T0" fmla="*/ 227 w 333"/>
                  <a:gd name="T1" fmla="*/ 332 h 332"/>
                  <a:gd name="T2" fmla="*/ 106 w 333"/>
                  <a:gd name="T3" fmla="*/ 332 h 332"/>
                  <a:gd name="T4" fmla="*/ 0 w 333"/>
                  <a:gd name="T5" fmla="*/ 227 h 332"/>
                  <a:gd name="T6" fmla="*/ 0 w 333"/>
                  <a:gd name="T7" fmla="*/ 105 h 332"/>
                  <a:gd name="T8" fmla="*/ 106 w 333"/>
                  <a:gd name="T9" fmla="*/ 0 h 332"/>
                  <a:gd name="T10" fmla="*/ 227 w 333"/>
                  <a:gd name="T11" fmla="*/ 0 h 332"/>
                  <a:gd name="T12" fmla="*/ 333 w 333"/>
                  <a:gd name="T13" fmla="*/ 105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5"/>
                      <a:pt x="0" y="105"/>
                      <a:pt x="0" y="105"/>
                    </a:cubicBezTo>
                    <a:cubicBezTo>
                      <a:pt x="0" y="47"/>
                      <a:pt x="48" y="0"/>
                      <a:pt x="106" y="0"/>
                    </a:cubicBezTo>
                    <a:cubicBezTo>
                      <a:pt x="227" y="0"/>
                      <a:pt x="227" y="0"/>
                      <a:pt x="227" y="0"/>
                    </a:cubicBezTo>
                    <a:cubicBezTo>
                      <a:pt x="285" y="0"/>
                      <a:pt x="333" y="47"/>
                      <a:pt x="333" y="105"/>
                    </a:cubicBezTo>
                    <a:cubicBezTo>
                      <a:pt x="333" y="227"/>
                      <a:pt x="333" y="227"/>
                      <a:pt x="333" y="227"/>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20" name="Freeform 100">
                <a:extLst>
                  <a:ext uri="{FF2B5EF4-FFF2-40B4-BE49-F238E27FC236}">
                    <a16:creationId xmlns:a16="http://schemas.microsoft.com/office/drawing/2014/main" id="{E319B3EA-F34A-4CC8-AFFB-03798742260D}"/>
                  </a:ext>
                </a:extLst>
              </p:cNvPr>
              <p:cNvSpPr>
                <a:spLocks/>
              </p:cNvSpPr>
              <p:nvPr/>
            </p:nvSpPr>
            <p:spPr bwMode="auto">
              <a:xfrm>
                <a:off x="15247054" y="1677258"/>
                <a:ext cx="559110" cy="558230"/>
              </a:xfrm>
              <a:custGeom>
                <a:avLst/>
                <a:gdLst>
                  <a:gd name="T0" fmla="*/ 227 w 332"/>
                  <a:gd name="T1" fmla="*/ 332 h 332"/>
                  <a:gd name="T2" fmla="*/ 105 w 332"/>
                  <a:gd name="T3" fmla="*/ 332 h 332"/>
                  <a:gd name="T4" fmla="*/ 0 w 332"/>
                  <a:gd name="T5" fmla="*/ 227 h 332"/>
                  <a:gd name="T6" fmla="*/ 0 w 332"/>
                  <a:gd name="T7" fmla="*/ 105 h 332"/>
                  <a:gd name="T8" fmla="*/ 105 w 332"/>
                  <a:gd name="T9" fmla="*/ 0 h 332"/>
                  <a:gd name="T10" fmla="*/ 227 w 332"/>
                  <a:gd name="T11" fmla="*/ 0 h 332"/>
                  <a:gd name="T12" fmla="*/ 332 w 332"/>
                  <a:gd name="T13" fmla="*/ 105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7"/>
                    </a:cubicBezTo>
                    <a:cubicBezTo>
                      <a:pt x="0" y="105"/>
                      <a:pt x="0" y="105"/>
                      <a:pt x="0" y="105"/>
                    </a:cubicBezTo>
                    <a:cubicBezTo>
                      <a:pt x="0" y="47"/>
                      <a:pt x="47" y="0"/>
                      <a:pt x="105" y="0"/>
                    </a:cubicBezTo>
                    <a:cubicBezTo>
                      <a:pt x="227" y="0"/>
                      <a:pt x="227" y="0"/>
                      <a:pt x="227" y="0"/>
                    </a:cubicBezTo>
                    <a:cubicBezTo>
                      <a:pt x="285" y="0"/>
                      <a:pt x="332" y="47"/>
                      <a:pt x="332" y="105"/>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21" name="Freeform 101">
                <a:extLst>
                  <a:ext uri="{FF2B5EF4-FFF2-40B4-BE49-F238E27FC236}">
                    <a16:creationId xmlns:a16="http://schemas.microsoft.com/office/drawing/2014/main" id="{E16B2FBB-E488-46B3-94F0-A2325F3BDDC3}"/>
                  </a:ext>
                </a:extLst>
              </p:cNvPr>
              <p:cNvSpPr>
                <a:spLocks/>
              </p:cNvSpPr>
              <p:nvPr/>
            </p:nvSpPr>
            <p:spPr bwMode="auto">
              <a:xfrm>
                <a:off x="12845080" y="2432718"/>
                <a:ext cx="559110" cy="559991"/>
              </a:xfrm>
              <a:custGeom>
                <a:avLst/>
                <a:gdLst>
                  <a:gd name="T0" fmla="*/ 227 w 332"/>
                  <a:gd name="T1" fmla="*/ 333 h 333"/>
                  <a:gd name="T2" fmla="*/ 106 w 332"/>
                  <a:gd name="T3" fmla="*/ 333 h 333"/>
                  <a:gd name="T4" fmla="*/ 0 w 332"/>
                  <a:gd name="T5" fmla="*/ 227 h 333"/>
                  <a:gd name="T6" fmla="*/ 0 w 332"/>
                  <a:gd name="T7" fmla="*/ 106 h 333"/>
                  <a:gd name="T8" fmla="*/ 106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6" y="333"/>
                      <a:pt x="106" y="333"/>
                      <a:pt x="106" y="333"/>
                    </a:cubicBezTo>
                    <a:cubicBezTo>
                      <a:pt x="47" y="333"/>
                      <a:pt x="0" y="285"/>
                      <a:pt x="0" y="227"/>
                    </a:cubicBezTo>
                    <a:cubicBezTo>
                      <a:pt x="0" y="106"/>
                      <a:pt x="0" y="106"/>
                      <a:pt x="0" y="106"/>
                    </a:cubicBezTo>
                    <a:cubicBezTo>
                      <a:pt x="0" y="48"/>
                      <a:pt x="47" y="0"/>
                      <a:pt x="106"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22" name="Freeform 102">
                <a:extLst>
                  <a:ext uri="{FF2B5EF4-FFF2-40B4-BE49-F238E27FC236}">
                    <a16:creationId xmlns:a16="http://schemas.microsoft.com/office/drawing/2014/main" id="{952F79AE-2EFF-4AB9-BEB8-54B304E9A68C}"/>
                  </a:ext>
                </a:extLst>
              </p:cNvPr>
              <p:cNvSpPr>
                <a:spLocks/>
              </p:cNvSpPr>
              <p:nvPr/>
            </p:nvSpPr>
            <p:spPr bwMode="auto">
              <a:xfrm>
                <a:off x="13646325" y="2432718"/>
                <a:ext cx="559110" cy="55999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23" name="Freeform 103">
                <a:extLst>
                  <a:ext uri="{FF2B5EF4-FFF2-40B4-BE49-F238E27FC236}">
                    <a16:creationId xmlns:a16="http://schemas.microsoft.com/office/drawing/2014/main" id="{643060F0-BA5A-48D7-BD19-9E1ADC14EF8F}"/>
                  </a:ext>
                </a:extLst>
              </p:cNvPr>
              <p:cNvSpPr>
                <a:spLocks/>
              </p:cNvSpPr>
              <p:nvPr/>
            </p:nvSpPr>
            <p:spPr bwMode="auto">
              <a:xfrm>
                <a:off x="14445809" y="2432718"/>
                <a:ext cx="560871" cy="559991"/>
              </a:xfrm>
              <a:custGeom>
                <a:avLst/>
                <a:gdLst>
                  <a:gd name="T0" fmla="*/ 227 w 333"/>
                  <a:gd name="T1" fmla="*/ 333 h 333"/>
                  <a:gd name="T2" fmla="*/ 106 w 333"/>
                  <a:gd name="T3" fmla="*/ 333 h 333"/>
                  <a:gd name="T4" fmla="*/ 0 w 333"/>
                  <a:gd name="T5" fmla="*/ 227 h 333"/>
                  <a:gd name="T6" fmla="*/ 0 w 333"/>
                  <a:gd name="T7" fmla="*/ 106 h 333"/>
                  <a:gd name="T8" fmla="*/ 106 w 333"/>
                  <a:gd name="T9" fmla="*/ 0 h 333"/>
                  <a:gd name="T10" fmla="*/ 227 w 333"/>
                  <a:gd name="T11" fmla="*/ 0 h 333"/>
                  <a:gd name="T12" fmla="*/ 333 w 333"/>
                  <a:gd name="T13" fmla="*/ 106 h 333"/>
                  <a:gd name="T14" fmla="*/ 333 w 333"/>
                  <a:gd name="T15" fmla="*/ 227 h 333"/>
                  <a:gd name="T16" fmla="*/ 227 w 333"/>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3">
                    <a:moveTo>
                      <a:pt x="227" y="333"/>
                    </a:moveTo>
                    <a:cubicBezTo>
                      <a:pt x="106" y="333"/>
                      <a:pt x="106" y="333"/>
                      <a:pt x="106" y="333"/>
                    </a:cubicBezTo>
                    <a:cubicBezTo>
                      <a:pt x="48" y="333"/>
                      <a:pt x="0" y="285"/>
                      <a:pt x="0" y="227"/>
                    </a:cubicBezTo>
                    <a:cubicBezTo>
                      <a:pt x="0" y="106"/>
                      <a:pt x="0" y="106"/>
                      <a:pt x="0" y="106"/>
                    </a:cubicBezTo>
                    <a:cubicBezTo>
                      <a:pt x="0" y="48"/>
                      <a:pt x="48" y="0"/>
                      <a:pt x="106" y="0"/>
                    </a:cubicBezTo>
                    <a:cubicBezTo>
                      <a:pt x="227" y="0"/>
                      <a:pt x="227" y="0"/>
                      <a:pt x="227" y="0"/>
                    </a:cubicBezTo>
                    <a:cubicBezTo>
                      <a:pt x="285" y="0"/>
                      <a:pt x="333" y="48"/>
                      <a:pt x="333" y="106"/>
                    </a:cubicBezTo>
                    <a:cubicBezTo>
                      <a:pt x="333" y="227"/>
                      <a:pt x="333" y="227"/>
                      <a:pt x="333" y="227"/>
                    </a:cubicBezTo>
                    <a:cubicBezTo>
                      <a:pt x="333"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24" name="Freeform 104">
                <a:extLst>
                  <a:ext uri="{FF2B5EF4-FFF2-40B4-BE49-F238E27FC236}">
                    <a16:creationId xmlns:a16="http://schemas.microsoft.com/office/drawing/2014/main" id="{DD8321B4-6059-4F2C-9B94-22C978F8629E}"/>
                  </a:ext>
                </a:extLst>
              </p:cNvPr>
              <p:cNvSpPr>
                <a:spLocks/>
              </p:cNvSpPr>
              <p:nvPr/>
            </p:nvSpPr>
            <p:spPr bwMode="auto">
              <a:xfrm>
                <a:off x="15247054" y="2432718"/>
                <a:ext cx="559110" cy="559991"/>
              </a:xfrm>
              <a:custGeom>
                <a:avLst/>
                <a:gdLst>
                  <a:gd name="T0" fmla="*/ 227 w 332"/>
                  <a:gd name="T1" fmla="*/ 333 h 333"/>
                  <a:gd name="T2" fmla="*/ 105 w 332"/>
                  <a:gd name="T3" fmla="*/ 333 h 333"/>
                  <a:gd name="T4" fmla="*/ 0 w 332"/>
                  <a:gd name="T5" fmla="*/ 227 h 333"/>
                  <a:gd name="T6" fmla="*/ 0 w 332"/>
                  <a:gd name="T7" fmla="*/ 106 h 333"/>
                  <a:gd name="T8" fmla="*/ 105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5" y="333"/>
                      <a:pt x="105" y="333"/>
                      <a:pt x="105" y="333"/>
                    </a:cubicBezTo>
                    <a:cubicBezTo>
                      <a:pt x="47" y="333"/>
                      <a:pt x="0" y="285"/>
                      <a:pt x="0" y="227"/>
                    </a:cubicBezTo>
                    <a:cubicBezTo>
                      <a:pt x="0" y="106"/>
                      <a:pt x="0" y="106"/>
                      <a:pt x="0" y="106"/>
                    </a:cubicBezTo>
                    <a:cubicBezTo>
                      <a:pt x="0" y="48"/>
                      <a:pt x="47" y="0"/>
                      <a:pt x="105"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25" name="Freeform 105">
                <a:extLst>
                  <a:ext uri="{FF2B5EF4-FFF2-40B4-BE49-F238E27FC236}">
                    <a16:creationId xmlns:a16="http://schemas.microsoft.com/office/drawing/2014/main" id="{676562D6-10CC-4484-B3C3-C2D6C2C40FA6}"/>
                  </a:ext>
                </a:extLst>
              </p:cNvPr>
              <p:cNvSpPr>
                <a:spLocks/>
              </p:cNvSpPr>
              <p:nvPr/>
            </p:nvSpPr>
            <p:spPr bwMode="auto">
              <a:xfrm>
                <a:off x="12845080" y="3189939"/>
                <a:ext cx="559110" cy="558230"/>
              </a:xfrm>
              <a:custGeom>
                <a:avLst/>
                <a:gdLst>
                  <a:gd name="T0" fmla="*/ 227 w 332"/>
                  <a:gd name="T1" fmla="*/ 332 h 332"/>
                  <a:gd name="T2" fmla="*/ 106 w 332"/>
                  <a:gd name="T3" fmla="*/ 332 h 332"/>
                  <a:gd name="T4" fmla="*/ 0 w 332"/>
                  <a:gd name="T5" fmla="*/ 227 h 332"/>
                  <a:gd name="T6" fmla="*/ 0 w 332"/>
                  <a:gd name="T7" fmla="*/ 105 h 332"/>
                  <a:gd name="T8" fmla="*/ 106 w 332"/>
                  <a:gd name="T9" fmla="*/ 0 h 332"/>
                  <a:gd name="T10" fmla="*/ 227 w 332"/>
                  <a:gd name="T11" fmla="*/ 0 h 332"/>
                  <a:gd name="T12" fmla="*/ 332 w 332"/>
                  <a:gd name="T13" fmla="*/ 105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5"/>
                      <a:pt x="0" y="105"/>
                      <a:pt x="0" y="105"/>
                    </a:cubicBezTo>
                    <a:cubicBezTo>
                      <a:pt x="0" y="47"/>
                      <a:pt x="47" y="0"/>
                      <a:pt x="106" y="0"/>
                    </a:cubicBezTo>
                    <a:cubicBezTo>
                      <a:pt x="227" y="0"/>
                      <a:pt x="227" y="0"/>
                      <a:pt x="227" y="0"/>
                    </a:cubicBezTo>
                    <a:cubicBezTo>
                      <a:pt x="285" y="0"/>
                      <a:pt x="332" y="47"/>
                      <a:pt x="332" y="105"/>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26" name="Freeform 106">
                <a:extLst>
                  <a:ext uri="{FF2B5EF4-FFF2-40B4-BE49-F238E27FC236}">
                    <a16:creationId xmlns:a16="http://schemas.microsoft.com/office/drawing/2014/main" id="{07D91AF2-C0E7-43CB-BA3D-98587A500C9D}"/>
                  </a:ext>
                </a:extLst>
              </p:cNvPr>
              <p:cNvSpPr>
                <a:spLocks/>
              </p:cNvSpPr>
              <p:nvPr/>
            </p:nvSpPr>
            <p:spPr bwMode="auto">
              <a:xfrm>
                <a:off x="13646325" y="3189939"/>
                <a:ext cx="559110" cy="558230"/>
              </a:xfrm>
              <a:custGeom>
                <a:avLst/>
                <a:gdLst>
                  <a:gd name="T0" fmla="*/ 226 w 332"/>
                  <a:gd name="T1" fmla="*/ 332 h 332"/>
                  <a:gd name="T2" fmla="*/ 105 w 332"/>
                  <a:gd name="T3" fmla="*/ 332 h 332"/>
                  <a:gd name="T4" fmla="*/ 0 w 332"/>
                  <a:gd name="T5" fmla="*/ 227 h 332"/>
                  <a:gd name="T6" fmla="*/ 0 w 332"/>
                  <a:gd name="T7" fmla="*/ 105 h 332"/>
                  <a:gd name="T8" fmla="*/ 105 w 332"/>
                  <a:gd name="T9" fmla="*/ 0 h 332"/>
                  <a:gd name="T10" fmla="*/ 226 w 332"/>
                  <a:gd name="T11" fmla="*/ 0 h 332"/>
                  <a:gd name="T12" fmla="*/ 332 w 332"/>
                  <a:gd name="T13" fmla="*/ 105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5"/>
                      <a:pt x="0" y="105"/>
                      <a:pt x="0" y="105"/>
                    </a:cubicBezTo>
                    <a:cubicBezTo>
                      <a:pt x="0" y="47"/>
                      <a:pt x="47" y="0"/>
                      <a:pt x="105" y="0"/>
                    </a:cubicBezTo>
                    <a:cubicBezTo>
                      <a:pt x="226" y="0"/>
                      <a:pt x="226" y="0"/>
                      <a:pt x="226" y="0"/>
                    </a:cubicBezTo>
                    <a:cubicBezTo>
                      <a:pt x="285" y="0"/>
                      <a:pt x="332" y="47"/>
                      <a:pt x="332" y="105"/>
                    </a:cubicBezTo>
                    <a:cubicBezTo>
                      <a:pt x="332" y="227"/>
                      <a:pt x="332" y="227"/>
                      <a:pt x="332" y="227"/>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27" name="Freeform 107">
                <a:extLst>
                  <a:ext uri="{FF2B5EF4-FFF2-40B4-BE49-F238E27FC236}">
                    <a16:creationId xmlns:a16="http://schemas.microsoft.com/office/drawing/2014/main" id="{434B59F0-527E-445A-A75C-C4A0A04D41FF}"/>
                  </a:ext>
                </a:extLst>
              </p:cNvPr>
              <p:cNvSpPr>
                <a:spLocks/>
              </p:cNvSpPr>
              <p:nvPr/>
            </p:nvSpPr>
            <p:spPr bwMode="auto">
              <a:xfrm>
                <a:off x="14445809" y="3189939"/>
                <a:ext cx="560871" cy="558230"/>
              </a:xfrm>
              <a:custGeom>
                <a:avLst/>
                <a:gdLst>
                  <a:gd name="T0" fmla="*/ 227 w 333"/>
                  <a:gd name="T1" fmla="*/ 332 h 332"/>
                  <a:gd name="T2" fmla="*/ 106 w 333"/>
                  <a:gd name="T3" fmla="*/ 332 h 332"/>
                  <a:gd name="T4" fmla="*/ 0 w 333"/>
                  <a:gd name="T5" fmla="*/ 227 h 332"/>
                  <a:gd name="T6" fmla="*/ 0 w 333"/>
                  <a:gd name="T7" fmla="*/ 105 h 332"/>
                  <a:gd name="T8" fmla="*/ 106 w 333"/>
                  <a:gd name="T9" fmla="*/ 0 h 332"/>
                  <a:gd name="T10" fmla="*/ 227 w 333"/>
                  <a:gd name="T11" fmla="*/ 0 h 332"/>
                  <a:gd name="T12" fmla="*/ 333 w 333"/>
                  <a:gd name="T13" fmla="*/ 105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5"/>
                      <a:pt x="0" y="105"/>
                      <a:pt x="0" y="105"/>
                    </a:cubicBezTo>
                    <a:cubicBezTo>
                      <a:pt x="0" y="47"/>
                      <a:pt x="48" y="0"/>
                      <a:pt x="106" y="0"/>
                    </a:cubicBezTo>
                    <a:cubicBezTo>
                      <a:pt x="227" y="0"/>
                      <a:pt x="227" y="0"/>
                      <a:pt x="227" y="0"/>
                    </a:cubicBezTo>
                    <a:cubicBezTo>
                      <a:pt x="285" y="0"/>
                      <a:pt x="333" y="47"/>
                      <a:pt x="333" y="105"/>
                    </a:cubicBezTo>
                    <a:cubicBezTo>
                      <a:pt x="333" y="227"/>
                      <a:pt x="333" y="227"/>
                      <a:pt x="333" y="227"/>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28" name="Freeform 108">
                <a:extLst>
                  <a:ext uri="{FF2B5EF4-FFF2-40B4-BE49-F238E27FC236}">
                    <a16:creationId xmlns:a16="http://schemas.microsoft.com/office/drawing/2014/main" id="{0E4983D2-8141-4A19-BD08-8E1AC6101E5A}"/>
                  </a:ext>
                </a:extLst>
              </p:cNvPr>
              <p:cNvSpPr>
                <a:spLocks/>
              </p:cNvSpPr>
              <p:nvPr/>
            </p:nvSpPr>
            <p:spPr bwMode="auto">
              <a:xfrm>
                <a:off x="15247054" y="3189939"/>
                <a:ext cx="559110" cy="558230"/>
              </a:xfrm>
              <a:custGeom>
                <a:avLst/>
                <a:gdLst>
                  <a:gd name="T0" fmla="*/ 227 w 332"/>
                  <a:gd name="T1" fmla="*/ 332 h 332"/>
                  <a:gd name="T2" fmla="*/ 105 w 332"/>
                  <a:gd name="T3" fmla="*/ 332 h 332"/>
                  <a:gd name="T4" fmla="*/ 0 w 332"/>
                  <a:gd name="T5" fmla="*/ 227 h 332"/>
                  <a:gd name="T6" fmla="*/ 0 w 332"/>
                  <a:gd name="T7" fmla="*/ 105 h 332"/>
                  <a:gd name="T8" fmla="*/ 105 w 332"/>
                  <a:gd name="T9" fmla="*/ 0 h 332"/>
                  <a:gd name="T10" fmla="*/ 227 w 332"/>
                  <a:gd name="T11" fmla="*/ 0 h 332"/>
                  <a:gd name="T12" fmla="*/ 332 w 332"/>
                  <a:gd name="T13" fmla="*/ 105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7"/>
                    </a:cubicBezTo>
                    <a:cubicBezTo>
                      <a:pt x="0" y="105"/>
                      <a:pt x="0" y="105"/>
                      <a:pt x="0" y="105"/>
                    </a:cubicBezTo>
                    <a:cubicBezTo>
                      <a:pt x="0" y="47"/>
                      <a:pt x="47" y="0"/>
                      <a:pt x="105" y="0"/>
                    </a:cubicBezTo>
                    <a:cubicBezTo>
                      <a:pt x="227" y="0"/>
                      <a:pt x="227" y="0"/>
                      <a:pt x="227" y="0"/>
                    </a:cubicBezTo>
                    <a:cubicBezTo>
                      <a:pt x="285" y="0"/>
                      <a:pt x="332" y="47"/>
                      <a:pt x="332" y="105"/>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29" name="Freeform 109">
                <a:extLst>
                  <a:ext uri="{FF2B5EF4-FFF2-40B4-BE49-F238E27FC236}">
                    <a16:creationId xmlns:a16="http://schemas.microsoft.com/office/drawing/2014/main" id="{119933FA-F29D-4C13-A038-87F83079F8B2}"/>
                  </a:ext>
                </a:extLst>
              </p:cNvPr>
              <p:cNvSpPr>
                <a:spLocks/>
              </p:cNvSpPr>
              <p:nvPr/>
            </p:nvSpPr>
            <p:spPr bwMode="auto">
              <a:xfrm>
                <a:off x="12845080" y="3944517"/>
                <a:ext cx="559110" cy="559991"/>
              </a:xfrm>
              <a:custGeom>
                <a:avLst/>
                <a:gdLst>
                  <a:gd name="T0" fmla="*/ 227 w 332"/>
                  <a:gd name="T1" fmla="*/ 333 h 333"/>
                  <a:gd name="T2" fmla="*/ 106 w 332"/>
                  <a:gd name="T3" fmla="*/ 333 h 333"/>
                  <a:gd name="T4" fmla="*/ 0 w 332"/>
                  <a:gd name="T5" fmla="*/ 227 h 333"/>
                  <a:gd name="T6" fmla="*/ 0 w 332"/>
                  <a:gd name="T7" fmla="*/ 106 h 333"/>
                  <a:gd name="T8" fmla="*/ 106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6" y="333"/>
                      <a:pt x="106" y="333"/>
                      <a:pt x="106" y="333"/>
                    </a:cubicBezTo>
                    <a:cubicBezTo>
                      <a:pt x="47" y="333"/>
                      <a:pt x="0" y="285"/>
                      <a:pt x="0" y="227"/>
                    </a:cubicBezTo>
                    <a:cubicBezTo>
                      <a:pt x="0" y="106"/>
                      <a:pt x="0" y="106"/>
                      <a:pt x="0" y="106"/>
                    </a:cubicBezTo>
                    <a:cubicBezTo>
                      <a:pt x="0" y="48"/>
                      <a:pt x="47" y="0"/>
                      <a:pt x="106"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30" name="Freeform 110">
                <a:extLst>
                  <a:ext uri="{FF2B5EF4-FFF2-40B4-BE49-F238E27FC236}">
                    <a16:creationId xmlns:a16="http://schemas.microsoft.com/office/drawing/2014/main" id="{2BF13883-76B5-4DF6-AA1C-A1FC6358277C}"/>
                  </a:ext>
                </a:extLst>
              </p:cNvPr>
              <p:cNvSpPr>
                <a:spLocks/>
              </p:cNvSpPr>
              <p:nvPr/>
            </p:nvSpPr>
            <p:spPr bwMode="auto">
              <a:xfrm>
                <a:off x="13646325" y="3944517"/>
                <a:ext cx="559110" cy="55999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31" name="Freeform 111">
                <a:extLst>
                  <a:ext uri="{FF2B5EF4-FFF2-40B4-BE49-F238E27FC236}">
                    <a16:creationId xmlns:a16="http://schemas.microsoft.com/office/drawing/2014/main" id="{A20032B2-9945-4567-A1A0-9B7F7C4D2122}"/>
                  </a:ext>
                </a:extLst>
              </p:cNvPr>
              <p:cNvSpPr>
                <a:spLocks/>
              </p:cNvSpPr>
              <p:nvPr/>
            </p:nvSpPr>
            <p:spPr bwMode="auto">
              <a:xfrm>
                <a:off x="14445809" y="3944517"/>
                <a:ext cx="560871" cy="559991"/>
              </a:xfrm>
              <a:custGeom>
                <a:avLst/>
                <a:gdLst>
                  <a:gd name="T0" fmla="*/ 227 w 333"/>
                  <a:gd name="T1" fmla="*/ 333 h 333"/>
                  <a:gd name="T2" fmla="*/ 106 w 333"/>
                  <a:gd name="T3" fmla="*/ 333 h 333"/>
                  <a:gd name="T4" fmla="*/ 0 w 333"/>
                  <a:gd name="T5" fmla="*/ 227 h 333"/>
                  <a:gd name="T6" fmla="*/ 0 w 333"/>
                  <a:gd name="T7" fmla="*/ 106 h 333"/>
                  <a:gd name="T8" fmla="*/ 106 w 333"/>
                  <a:gd name="T9" fmla="*/ 0 h 333"/>
                  <a:gd name="T10" fmla="*/ 227 w 333"/>
                  <a:gd name="T11" fmla="*/ 0 h 333"/>
                  <a:gd name="T12" fmla="*/ 333 w 333"/>
                  <a:gd name="T13" fmla="*/ 106 h 333"/>
                  <a:gd name="T14" fmla="*/ 333 w 333"/>
                  <a:gd name="T15" fmla="*/ 227 h 333"/>
                  <a:gd name="T16" fmla="*/ 227 w 333"/>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3">
                    <a:moveTo>
                      <a:pt x="227" y="333"/>
                    </a:moveTo>
                    <a:cubicBezTo>
                      <a:pt x="106" y="333"/>
                      <a:pt x="106" y="333"/>
                      <a:pt x="106" y="333"/>
                    </a:cubicBezTo>
                    <a:cubicBezTo>
                      <a:pt x="48" y="333"/>
                      <a:pt x="0" y="285"/>
                      <a:pt x="0" y="227"/>
                    </a:cubicBezTo>
                    <a:cubicBezTo>
                      <a:pt x="0" y="106"/>
                      <a:pt x="0" y="106"/>
                      <a:pt x="0" y="106"/>
                    </a:cubicBezTo>
                    <a:cubicBezTo>
                      <a:pt x="0" y="48"/>
                      <a:pt x="48" y="0"/>
                      <a:pt x="106" y="0"/>
                    </a:cubicBezTo>
                    <a:cubicBezTo>
                      <a:pt x="227" y="0"/>
                      <a:pt x="227" y="0"/>
                      <a:pt x="227" y="0"/>
                    </a:cubicBezTo>
                    <a:cubicBezTo>
                      <a:pt x="285" y="0"/>
                      <a:pt x="333" y="48"/>
                      <a:pt x="333" y="106"/>
                    </a:cubicBezTo>
                    <a:cubicBezTo>
                      <a:pt x="333" y="227"/>
                      <a:pt x="333" y="227"/>
                      <a:pt x="333" y="227"/>
                    </a:cubicBezTo>
                    <a:cubicBezTo>
                      <a:pt x="333"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32" name="Freeform 112">
                <a:extLst>
                  <a:ext uri="{FF2B5EF4-FFF2-40B4-BE49-F238E27FC236}">
                    <a16:creationId xmlns:a16="http://schemas.microsoft.com/office/drawing/2014/main" id="{405E7727-E678-42AE-97E7-F4A4730CC90F}"/>
                  </a:ext>
                </a:extLst>
              </p:cNvPr>
              <p:cNvSpPr>
                <a:spLocks/>
              </p:cNvSpPr>
              <p:nvPr/>
            </p:nvSpPr>
            <p:spPr bwMode="auto">
              <a:xfrm>
                <a:off x="15247054" y="3944517"/>
                <a:ext cx="559110" cy="559991"/>
              </a:xfrm>
              <a:custGeom>
                <a:avLst/>
                <a:gdLst>
                  <a:gd name="T0" fmla="*/ 227 w 332"/>
                  <a:gd name="T1" fmla="*/ 333 h 333"/>
                  <a:gd name="T2" fmla="*/ 105 w 332"/>
                  <a:gd name="T3" fmla="*/ 333 h 333"/>
                  <a:gd name="T4" fmla="*/ 0 w 332"/>
                  <a:gd name="T5" fmla="*/ 227 h 333"/>
                  <a:gd name="T6" fmla="*/ 0 w 332"/>
                  <a:gd name="T7" fmla="*/ 106 h 333"/>
                  <a:gd name="T8" fmla="*/ 105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5" y="333"/>
                      <a:pt x="105" y="333"/>
                      <a:pt x="105" y="333"/>
                    </a:cubicBezTo>
                    <a:cubicBezTo>
                      <a:pt x="47" y="333"/>
                      <a:pt x="0" y="285"/>
                      <a:pt x="0" y="227"/>
                    </a:cubicBezTo>
                    <a:cubicBezTo>
                      <a:pt x="0" y="106"/>
                      <a:pt x="0" y="106"/>
                      <a:pt x="0" y="106"/>
                    </a:cubicBezTo>
                    <a:cubicBezTo>
                      <a:pt x="0" y="48"/>
                      <a:pt x="47" y="0"/>
                      <a:pt x="105"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33" name="Freeform 113">
                <a:extLst>
                  <a:ext uri="{FF2B5EF4-FFF2-40B4-BE49-F238E27FC236}">
                    <a16:creationId xmlns:a16="http://schemas.microsoft.com/office/drawing/2014/main" id="{0F8BE5A2-50FA-431E-98B7-E085C95A7BDE}"/>
                  </a:ext>
                </a:extLst>
              </p:cNvPr>
              <p:cNvSpPr>
                <a:spLocks/>
              </p:cNvSpPr>
              <p:nvPr/>
            </p:nvSpPr>
            <p:spPr bwMode="auto">
              <a:xfrm>
                <a:off x="12845080" y="4701738"/>
                <a:ext cx="559110" cy="558230"/>
              </a:xfrm>
              <a:custGeom>
                <a:avLst/>
                <a:gdLst>
                  <a:gd name="T0" fmla="*/ 227 w 332"/>
                  <a:gd name="T1" fmla="*/ 332 h 332"/>
                  <a:gd name="T2" fmla="*/ 106 w 332"/>
                  <a:gd name="T3" fmla="*/ 332 h 332"/>
                  <a:gd name="T4" fmla="*/ 0 w 332"/>
                  <a:gd name="T5" fmla="*/ 227 h 332"/>
                  <a:gd name="T6" fmla="*/ 0 w 332"/>
                  <a:gd name="T7" fmla="*/ 106 h 332"/>
                  <a:gd name="T8" fmla="*/ 106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6"/>
                      <a:pt x="0" y="106"/>
                      <a:pt x="0" y="106"/>
                    </a:cubicBezTo>
                    <a:cubicBezTo>
                      <a:pt x="0" y="47"/>
                      <a:pt x="47" y="0"/>
                      <a:pt x="106"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34" name="Freeform 114">
                <a:extLst>
                  <a:ext uri="{FF2B5EF4-FFF2-40B4-BE49-F238E27FC236}">
                    <a16:creationId xmlns:a16="http://schemas.microsoft.com/office/drawing/2014/main" id="{78B09799-B016-41A2-A227-8FA3BD8140DE}"/>
                  </a:ext>
                </a:extLst>
              </p:cNvPr>
              <p:cNvSpPr>
                <a:spLocks/>
              </p:cNvSpPr>
              <p:nvPr/>
            </p:nvSpPr>
            <p:spPr bwMode="auto">
              <a:xfrm>
                <a:off x="13646325" y="4701738"/>
                <a:ext cx="559110" cy="558230"/>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35" name="Freeform 115">
                <a:extLst>
                  <a:ext uri="{FF2B5EF4-FFF2-40B4-BE49-F238E27FC236}">
                    <a16:creationId xmlns:a16="http://schemas.microsoft.com/office/drawing/2014/main" id="{C7DB2D03-1345-4F24-9BEC-83FA63D1AE4C}"/>
                  </a:ext>
                </a:extLst>
              </p:cNvPr>
              <p:cNvSpPr>
                <a:spLocks/>
              </p:cNvSpPr>
              <p:nvPr/>
            </p:nvSpPr>
            <p:spPr bwMode="auto">
              <a:xfrm>
                <a:off x="14445809" y="4701738"/>
                <a:ext cx="560871" cy="558230"/>
              </a:xfrm>
              <a:custGeom>
                <a:avLst/>
                <a:gdLst>
                  <a:gd name="T0" fmla="*/ 227 w 333"/>
                  <a:gd name="T1" fmla="*/ 332 h 332"/>
                  <a:gd name="T2" fmla="*/ 106 w 333"/>
                  <a:gd name="T3" fmla="*/ 332 h 332"/>
                  <a:gd name="T4" fmla="*/ 0 w 333"/>
                  <a:gd name="T5" fmla="*/ 227 h 332"/>
                  <a:gd name="T6" fmla="*/ 0 w 333"/>
                  <a:gd name="T7" fmla="*/ 106 h 332"/>
                  <a:gd name="T8" fmla="*/ 106 w 333"/>
                  <a:gd name="T9" fmla="*/ 0 h 332"/>
                  <a:gd name="T10" fmla="*/ 227 w 333"/>
                  <a:gd name="T11" fmla="*/ 0 h 332"/>
                  <a:gd name="T12" fmla="*/ 333 w 333"/>
                  <a:gd name="T13" fmla="*/ 106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6"/>
                      <a:pt x="0" y="106"/>
                      <a:pt x="0" y="106"/>
                    </a:cubicBezTo>
                    <a:cubicBezTo>
                      <a:pt x="0" y="47"/>
                      <a:pt x="48" y="0"/>
                      <a:pt x="106" y="0"/>
                    </a:cubicBezTo>
                    <a:cubicBezTo>
                      <a:pt x="227" y="0"/>
                      <a:pt x="227" y="0"/>
                      <a:pt x="227" y="0"/>
                    </a:cubicBezTo>
                    <a:cubicBezTo>
                      <a:pt x="285" y="0"/>
                      <a:pt x="333" y="47"/>
                      <a:pt x="333" y="106"/>
                    </a:cubicBezTo>
                    <a:cubicBezTo>
                      <a:pt x="333" y="227"/>
                      <a:pt x="333" y="227"/>
                      <a:pt x="333" y="227"/>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36" name="Freeform 116">
                <a:extLst>
                  <a:ext uri="{FF2B5EF4-FFF2-40B4-BE49-F238E27FC236}">
                    <a16:creationId xmlns:a16="http://schemas.microsoft.com/office/drawing/2014/main" id="{18FE0FD9-8B8E-4BAF-873D-5F259689807D}"/>
                  </a:ext>
                </a:extLst>
              </p:cNvPr>
              <p:cNvSpPr>
                <a:spLocks/>
              </p:cNvSpPr>
              <p:nvPr/>
            </p:nvSpPr>
            <p:spPr bwMode="auto">
              <a:xfrm>
                <a:off x="15247054" y="4701738"/>
                <a:ext cx="559110" cy="558230"/>
              </a:xfrm>
              <a:custGeom>
                <a:avLst/>
                <a:gdLst>
                  <a:gd name="T0" fmla="*/ 227 w 332"/>
                  <a:gd name="T1" fmla="*/ 332 h 332"/>
                  <a:gd name="T2" fmla="*/ 105 w 332"/>
                  <a:gd name="T3" fmla="*/ 332 h 332"/>
                  <a:gd name="T4" fmla="*/ 0 w 332"/>
                  <a:gd name="T5" fmla="*/ 227 h 332"/>
                  <a:gd name="T6" fmla="*/ 0 w 332"/>
                  <a:gd name="T7" fmla="*/ 106 h 332"/>
                  <a:gd name="T8" fmla="*/ 105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7"/>
                    </a:cubicBezTo>
                    <a:cubicBezTo>
                      <a:pt x="0" y="106"/>
                      <a:pt x="0" y="106"/>
                      <a:pt x="0" y="106"/>
                    </a:cubicBezTo>
                    <a:cubicBezTo>
                      <a:pt x="0" y="47"/>
                      <a:pt x="47" y="0"/>
                      <a:pt x="105"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37" name="Freeform 117">
                <a:extLst>
                  <a:ext uri="{FF2B5EF4-FFF2-40B4-BE49-F238E27FC236}">
                    <a16:creationId xmlns:a16="http://schemas.microsoft.com/office/drawing/2014/main" id="{D428A831-428C-4FD3-AB01-71DB8B0C59C3}"/>
                  </a:ext>
                </a:extLst>
              </p:cNvPr>
              <p:cNvSpPr>
                <a:spLocks/>
              </p:cNvSpPr>
              <p:nvPr/>
            </p:nvSpPr>
            <p:spPr bwMode="auto">
              <a:xfrm>
                <a:off x="12845080" y="5457198"/>
                <a:ext cx="559110" cy="559991"/>
              </a:xfrm>
              <a:custGeom>
                <a:avLst/>
                <a:gdLst>
                  <a:gd name="T0" fmla="*/ 227 w 332"/>
                  <a:gd name="T1" fmla="*/ 333 h 333"/>
                  <a:gd name="T2" fmla="*/ 106 w 332"/>
                  <a:gd name="T3" fmla="*/ 333 h 333"/>
                  <a:gd name="T4" fmla="*/ 0 w 332"/>
                  <a:gd name="T5" fmla="*/ 227 h 333"/>
                  <a:gd name="T6" fmla="*/ 0 w 332"/>
                  <a:gd name="T7" fmla="*/ 106 h 333"/>
                  <a:gd name="T8" fmla="*/ 106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6" y="333"/>
                      <a:pt x="106" y="333"/>
                      <a:pt x="106" y="333"/>
                    </a:cubicBezTo>
                    <a:cubicBezTo>
                      <a:pt x="47" y="333"/>
                      <a:pt x="0" y="285"/>
                      <a:pt x="0" y="227"/>
                    </a:cubicBezTo>
                    <a:cubicBezTo>
                      <a:pt x="0" y="106"/>
                      <a:pt x="0" y="106"/>
                      <a:pt x="0" y="106"/>
                    </a:cubicBezTo>
                    <a:cubicBezTo>
                      <a:pt x="0" y="48"/>
                      <a:pt x="47" y="0"/>
                      <a:pt x="106"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38" name="Freeform 118">
                <a:extLst>
                  <a:ext uri="{FF2B5EF4-FFF2-40B4-BE49-F238E27FC236}">
                    <a16:creationId xmlns:a16="http://schemas.microsoft.com/office/drawing/2014/main" id="{05DA9E9C-D381-4595-A492-229C94C47CFD}"/>
                  </a:ext>
                </a:extLst>
              </p:cNvPr>
              <p:cNvSpPr>
                <a:spLocks/>
              </p:cNvSpPr>
              <p:nvPr/>
            </p:nvSpPr>
            <p:spPr bwMode="auto">
              <a:xfrm>
                <a:off x="13646325" y="5457198"/>
                <a:ext cx="559110" cy="559991"/>
              </a:xfrm>
              <a:custGeom>
                <a:avLst/>
                <a:gdLst>
                  <a:gd name="T0" fmla="*/ 226 w 332"/>
                  <a:gd name="T1" fmla="*/ 333 h 333"/>
                  <a:gd name="T2" fmla="*/ 105 w 332"/>
                  <a:gd name="T3" fmla="*/ 333 h 333"/>
                  <a:gd name="T4" fmla="*/ 0 w 332"/>
                  <a:gd name="T5" fmla="*/ 227 h 333"/>
                  <a:gd name="T6" fmla="*/ 0 w 332"/>
                  <a:gd name="T7" fmla="*/ 106 h 333"/>
                  <a:gd name="T8" fmla="*/ 105 w 332"/>
                  <a:gd name="T9" fmla="*/ 0 h 333"/>
                  <a:gd name="T10" fmla="*/ 226 w 332"/>
                  <a:gd name="T11" fmla="*/ 0 h 333"/>
                  <a:gd name="T12" fmla="*/ 332 w 332"/>
                  <a:gd name="T13" fmla="*/ 106 h 333"/>
                  <a:gd name="T14" fmla="*/ 332 w 332"/>
                  <a:gd name="T15" fmla="*/ 227 h 333"/>
                  <a:gd name="T16" fmla="*/ 226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6" y="333"/>
                    </a:moveTo>
                    <a:cubicBezTo>
                      <a:pt x="105" y="333"/>
                      <a:pt x="105" y="333"/>
                      <a:pt x="105" y="333"/>
                    </a:cubicBezTo>
                    <a:cubicBezTo>
                      <a:pt x="47" y="333"/>
                      <a:pt x="0" y="285"/>
                      <a:pt x="0" y="227"/>
                    </a:cubicBezTo>
                    <a:cubicBezTo>
                      <a:pt x="0" y="106"/>
                      <a:pt x="0" y="106"/>
                      <a:pt x="0" y="106"/>
                    </a:cubicBezTo>
                    <a:cubicBezTo>
                      <a:pt x="0" y="48"/>
                      <a:pt x="47" y="0"/>
                      <a:pt x="105" y="0"/>
                    </a:cubicBezTo>
                    <a:cubicBezTo>
                      <a:pt x="226" y="0"/>
                      <a:pt x="226" y="0"/>
                      <a:pt x="226" y="0"/>
                    </a:cubicBezTo>
                    <a:cubicBezTo>
                      <a:pt x="285" y="0"/>
                      <a:pt x="332" y="48"/>
                      <a:pt x="332" y="106"/>
                    </a:cubicBezTo>
                    <a:cubicBezTo>
                      <a:pt x="332" y="227"/>
                      <a:pt x="332" y="227"/>
                      <a:pt x="332" y="227"/>
                    </a:cubicBezTo>
                    <a:cubicBezTo>
                      <a:pt x="332" y="285"/>
                      <a:pt x="285" y="333"/>
                      <a:pt x="226"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39" name="Freeform 119">
                <a:extLst>
                  <a:ext uri="{FF2B5EF4-FFF2-40B4-BE49-F238E27FC236}">
                    <a16:creationId xmlns:a16="http://schemas.microsoft.com/office/drawing/2014/main" id="{9C0BF3A6-832C-412D-887E-71EA4EF95F4A}"/>
                  </a:ext>
                </a:extLst>
              </p:cNvPr>
              <p:cNvSpPr>
                <a:spLocks/>
              </p:cNvSpPr>
              <p:nvPr/>
            </p:nvSpPr>
            <p:spPr bwMode="auto">
              <a:xfrm>
                <a:off x="14445809" y="5457198"/>
                <a:ext cx="560871" cy="559991"/>
              </a:xfrm>
              <a:custGeom>
                <a:avLst/>
                <a:gdLst>
                  <a:gd name="T0" fmla="*/ 227 w 333"/>
                  <a:gd name="T1" fmla="*/ 333 h 333"/>
                  <a:gd name="T2" fmla="*/ 106 w 333"/>
                  <a:gd name="T3" fmla="*/ 333 h 333"/>
                  <a:gd name="T4" fmla="*/ 0 w 333"/>
                  <a:gd name="T5" fmla="*/ 227 h 333"/>
                  <a:gd name="T6" fmla="*/ 0 w 333"/>
                  <a:gd name="T7" fmla="*/ 106 h 333"/>
                  <a:gd name="T8" fmla="*/ 106 w 333"/>
                  <a:gd name="T9" fmla="*/ 0 h 333"/>
                  <a:gd name="T10" fmla="*/ 227 w 333"/>
                  <a:gd name="T11" fmla="*/ 0 h 333"/>
                  <a:gd name="T12" fmla="*/ 333 w 333"/>
                  <a:gd name="T13" fmla="*/ 106 h 333"/>
                  <a:gd name="T14" fmla="*/ 333 w 333"/>
                  <a:gd name="T15" fmla="*/ 227 h 333"/>
                  <a:gd name="T16" fmla="*/ 227 w 333"/>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3">
                    <a:moveTo>
                      <a:pt x="227" y="333"/>
                    </a:moveTo>
                    <a:cubicBezTo>
                      <a:pt x="106" y="333"/>
                      <a:pt x="106" y="333"/>
                      <a:pt x="106" y="333"/>
                    </a:cubicBezTo>
                    <a:cubicBezTo>
                      <a:pt x="48" y="333"/>
                      <a:pt x="0" y="285"/>
                      <a:pt x="0" y="227"/>
                    </a:cubicBezTo>
                    <a:cubicBezTo>
                      <a:pt x="0" y="106"/>
                      <a:pt x="0" y="106"/>
                      <a:pt x="0" y="106"/>
                    </a:cubicBezTo>
                    <a:cubicBezTo>
                      <a:pt x="0" y="48"/>
                      <a:pt x="48" y="0"/>
                      <a:pt x="106" y="0"/>
                    </a:cubicBezTo>
                    <a:cubicBezTo>
                      <a:pt x="227" y="0"/>
                      <a:pt x="227" y="0"/>
                      <a:pt x="227" y="0"/>
                    </a:cubicBezTo>
                    <a:cubicBezTo>
                      <a:pt x="285" y="0"/>
                      <a:pt x="333" y="48"/>
                      <a:pt x="333" y="106"/>
                    </a:cubicBezTo>
                    <a:cubicBezTo>
                      <a:pt x="333" y="227"/>
                      <a:pt x="333" y="227"/>
                      <a:pt x="333" y="227"/>
                    </a:cubicBezTo>
                    <a:cubicBezTo>
                      <a:pt x="333"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40" name="Freeform 120">
                <a:extLst>
                  <a:ext uri="{FF2B5EF4-FFF2-40B4-BE49-F238E27FC236}">
                    <a16:creationId xmlns:a16="http://schemas.microsoft.com/office/drawing/2014/main" id="{EA454920-BAB8-4C75-A3D2-B0686D60F410}"/>
                  </a:ext>
                </a:extLst>
              </p:cNvPr>
              <p:cNvSpPr>
                <a:spLocks/>
              </p:cNvSpPr>
              <p:nvPr/>
            </p:nvSpPr>
            <p:spPr bwMode="auto">
              <a:xfrm>
                <a:off x="15247054" y="5457198"/>
                <a:ext cx="559110" cy="559991"/>
              </a:xfrm>
              <a:custGeom>
                <a:avLst/>
                <a:gdLst>
                  <a:gd name="T0" fmla="*/ 227 w 332"/>
                  <a:gd name="T1" fmla="*/ 333 h 333"/>
                  <a:gd name="T2" fmla="*/ 105 w 332"/>
                  <a:gd name="T3" fmla="*/ 333 h 333"/>
                  <a:gd name="T4" fmla="*/ 0 w 332"/>
                  <a:gd name="T5" fmla="*/ 227 h 333"/>
                  <a:gd name="T6" fmla="*/ 0 w 332"/>
                  <a:gd name="T7" fmla="*/ 106 h 333"/>
                  <a:gd name="T8" fmla="*/ 105 w 332"/>
                  <a:gd name="T9" fmla="*/ 0 h 333"/>
                  <a:gd name="T10" fmla="*/ 227 w 332"/>
                  <a:gd name="T11" fmla="*/ 0 h 333"/>
                  <a:gd name="T12" fmla="*/ 332 w 332"/>
                  <a:gd name="T13" fmla="*/ 106 h 333"/>
                  <a:gd name="T14" fmla="*/ 332 w 332"/>
                  <a:gd name="T15" fmla="*/ 227 h 333"/>
                  <a:gd name="T16" fmla="*/ 227 w 332"/>
                  <a:gd name="T17"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3">
                    <a:moveTo>
                      <a:pt x="227" y="333"/>
                    </a:moveTo>
                    <a:cubicBezTo>
                      <a:pt x="105" y="333"/>
                      <a:pt x="105" y="333"/>
                      <a:pt x="105" y="333"/>
                    </a:cubicBezTo>
                    <a:cubicBezTo>
                      <a:pt x="47" y="333"/>
                      <a:pt x="0" y="285"/>
                      <a:pt x="0" y="227"/>
                    </a:cubicBezTo>
                    <a:cubicBezTo>
                      <a:pt x="0" y="106"/>
                      <a:pt x="0" y="106"/>
                      <a:pt x="0" y="106"/>
                    </a:cubicBezTo>
                    <a:cubicBezTo>
                      <a:pt x="0" y="48"/>
                      <a:pt x="47" y="0"/>
                      <a:pt x="105" y="0"/>
                    </a:cubicBezTo>
                    <a:cubicBezTo>
                      <a:pt x="227" y="0"/>
                      <a:pt x="227" y="0"/>
                      <a:pt x="227" y="0"/>
                    </a:cubicBezTo>
                    <a:cubicBezTo>
                      <a:pt x="285" y="0"/>
                      <a:pt x="332" y="48"/>
                      <a:pt x="332" y="106"/>
                    </a:cubicBezTo>
                    <a:cubicBezTo>
                      <a:pt x="332" y="227"/>
                      <a:pt x="332" y="227"/>
                      <a:pt x="332" y="227"/>
                    </a:cubicBezTo>
                    <a:cubicBezTo>
                      <a:pt x="332" y="285"/>
                      <a:pt x="285" y="333"/>
                      <a:pt x="227" y="333"/>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41" name="Freeform 121">
                <a:extLst>
                  <a:ext uri="{FF2B5EF4-FFF2-40B4-BE49-F238E27FC236}">
                    <a16:creationId xmlns:a16="http://schemas.microsoft.com/office/drawing/2014/main" id="{1DE0EA98-9154-40A0-859B-525CF1BDA74C}"/>
                  </a:ext>
                </a:extLst>
              </p:cNvPr>
              <p:cNvSpPr>
                <a:spLocks/>
              </p:cNvSpPr>
              <p:nvPr/>
            </p:nvSpPr>
            <p:spPr bwMode="auto">
              <a:xfrm>
                <a:off x="12845080" y="6213538"/>
                <a:ext cx="559110" cy="558230"/>
              </a:xfrm>
              <a:custGeom>
                <a:avLst/>
                <a:gdLst>
                  <a:gd name="T0" fmla="*/ 227 w 332"/>
                  <a:gd name="T1" fmla="*/ 332 h 332"/>
                  <a:gd name="T2" fmla="*/ 106 w 332"/>
                  <a:gd name="T3" fmla="*/ 332 h 332"/>
                  <a:gd name="T4" fmla="*/ 0 w 332"/>
                  <a:gd name="T5" fmla="*/ 227 h 332"/>
                  <a:gd name="T6" fmla="*/ 0 w 332"/>
                  <a:gd name="T7" fmla="*/ 106 h 332"/>
                  <a:gd name="T8" fmla="*/ 106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6"/>
                      <a:pt x="0" y="106"/>
                      <a:pt x="0" y="106"/>
                    </a:cubicBezTo>
                    <a:cubicBezTo>
                      <a:pt x="0" y="47"/>
                      <a:pt x="47" y="0"/>
                      <a:pt x="106"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42" name="Freeform 122">
                <a:extLst>
                  <a:ext uri="{FF2B5EF4-FFF2-40B4-BE49-F238E27FC236}">
                    <a16:creationId xmlns:a16="http://schemas.microsoft.com/office/drawing/2014/main" id="{059E976B-9603-450A-BBC8-8FB0704688FA}"/>
                  </a:ext>
                </a:extLst>
              </p:cNvPr>
              <p:cNvSpPr>
                <a:spLocks/>
              </p:cNvSpPr>
              <p:nvPr/>
            </p:nvSpPr>
            <p:spPr bwMode="auto">
              <a:xfrm>
                <a:off x="13646325" y="6213538"/>
                <a:ext cx="559110" cy="558230"/>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43" name="Freeform 123">
                <a:extLst>
                  <a:ext uri="{FF2B5EF4-FFF2-40B4-BE49-F238E27FC236}">
                    <a16:creationId xmlns:a16="http://schemas.microsoft.com/office/drawing/2014/main" id="{17B3385D-D492-4095-87F0-6B9D5BEEA741}"/>
                  </a:ext>
                </a:extLst>
              </p:cNvPr>
              <p:cNvSpPr>
                <a:spLocks/>
              </p:cNvSpPr>
              <p:nvPr/>
            </p:nvSpPr>
            <p:spPr bwMode="auto">
              <a:xfrm>
                <a:off x="14445809" y="6213538"/>
                <a:ext cx="560871" cy="558230"/>
              </a:xfrm>
              <a:custGeom>
                <a:avLst/>
                <a:gdLst>
                  <a:gd name="T0" fmla="*/ 227 w 333"/>
                  <a:gd name="T1" fmla="*/ 332 h 332"/>
                  <a:gd name="T2" fmla="*/ 106 w 333"/>
                  <a:gd name="T3" fmla="*/ 332 h 332"/>
                  <a:gd name="T4" fmla="*/ 0 w 333"/>
                  <a:gd name="T5" fmla="*/ 227 h 332"/>
                  <a:gd name="T6" fmla="*/ 0 w 333"/>
                  <a:gd name="T7" fmla="*/ 106 h 332"/>
                  <a:gd name="T8" fmla="*/ 106 w 333"/>
                  <a:gd name="T9" fmla="*/ 0 h 332"/>
                  <a:gd name="T10" fmla="*/ 227 w 333"/>
                  <a:gd name="T11" fmla="*/ 0 h 332"/>
                  <a:gd name="T12" fmla="*/ 333 w 333"/>
                  <a:gd name="T13" fmla="*/ 106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6"/>
                      <a:pt x="0" y="106"/>
                      <a:pt x="0" y="106"/>
                    </a:cubicBezTo>
                    <a:cubicBezTo>
                      <a:pt x="0" y="47"/>
                      <a:pt x="48" y="0"/>
                      <a:pt x="106" y="0"/>
                    </a:cubicBezTo>
                    <a:cubicBezTo>
                      <a:pt x="227" y="0"/>
                      <a:pt x="227" y="0"/>
                      <a:pt x="227" y="0"/>
                    </a:cubicBezTo>
                    <a:cubicBezTo>
                      <a:pt x="285" y="0"/>
                      <a:pt x="333" y="47"/>
                      <a:pt x="333" y="106"/>
                    </a:cubicBezTo>
                    <a:cubicBezTo>
                      <a:pt x="333" y="227"/>
                      <a:pt x="333" y="227"/>
                      <a:pt x="333" y="227"/>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44" name="Freeform 124">
                <a:extLst>
                  <a:ext uri="{FF2B5EF4-FFF2-40B4-BE49-F238E27FC236}">
                    <a16:creationId xmlns:a16="http://schemas.microsoft.com/office/drawing/2014/main" id="{AF55CA97-D255-4723-A4ED-CE0B3CD1EB16}"/>
                  </a:ext>
                </a:extLst>
              </p:cNvPr>
              <p:cNvSpPr>
                <a:spLocks/>
              </p:cNvSpPr>
              <p:nvPr/>
            </p:nvSpPr>
            <p:spPr bwMode="auto">
              <a:xfrm>
                <a:off x="15247054" y="6213538"/>
                <a:ext cx="559110" cy="558230"/>
              </a:xfrm>
              <a:custGeom>
                <a:avLst/>
                <a:gdLst>
                  <a:gd name="T0" fmla="*/ 227 w 332"/>
                  <a:gd name="T1" fmla="*/ 332 h 332"/>
                  <a:gd name="T2" fmla="*/ 105 w 332"/>
                  <a:gd name="T3" fmla="*/ 332 h 332"/>
                  <a:gd name="T4" fmla="*/ 0 w 332"/>
                  <a:gd name="T5" fmla="*/ 227 h 332"/>
                  <a:gd name="T6" fmla="*/ 0 w 332"/>
                  <a:gd name="T7" fmla="*/ 106 h 332"/>
                  <a:gd name="T8" fmla="*/ 105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7"/>
                    </a:cubicBezTo>
                    <a:cubicBezTo>
                      <a:pt x="0" y="106"/>
                      <a:pt x="0" y="106"/>
                      <a:pt x="0" y="106"/>
                    </a:cubicBezTo>
                    <a:cubicBezTo>
                      <a:pt x="0" y="47"/>
                      <a:pt x="47" y="0"/>
                      <a:pt x="105"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45" name="Freeform 125">
                <a:extLst>
                  <a:ext uri="{FF2B5EF4-FFF2-40B4-BE49-F238E27FC236}">
                    <a16:creationId xmlns:a16="http://schemas.microsoft.com/office/drawing/2014/main" id="{62649C38-C1F5-4F9F-9AF9-264B04C0837B}"/>
                  </a:ext>
                </a:extLst>
              </p:cNvPr>
              <p:cNvSpPr>
                <a:spLocks/>
              </p:cNvSpPr>
              <p:nvPr/>
            </p:nvSpPr>
            <p:spPr bwMode="auto">
              <a:xfrm>
                <a:off x="12845080" y="6970759"/>
                <a:ext cx="559110" cy="558230"/>
              </a:xfrm>
              <a:custGeom>
                <a:avLst/>
                <a:gdLst>
                  <a:gd name="T0" fmla="*/ 227 w 332"/>
                  <a:gd name="T1" fmla="*/ 332 h 332"/>
                  <a:gd name="T2" fmla="*/ 106 w 332"/>
                  <a:gd name="T3" fmla="*/ 332 h 332"/>
                  <a:gd name="T4" fmla="*/ 0 w 332"/>
                  <a:gd name="T5" fmla="*/ 226 h 332"/>
                  <a:gd name="T6" fmla="*/ 0 w 332"/>
                  <a:gd name="T7" fmla="*/ 105 h 332"/>
                  <a:gd name="T8" fmla="*/ 106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6"/>
                    </a:cubicBezTo>
                    <a:cubicBezTo>
                      <a:pt x="0" y="105"/>
                      <a:pt x="0" y="105"/>
                      <a:pt x="0" y="105"/>
                    </a:cubicBezTo>
                    <a:cubicBezTo>
                      <a:pt x="0" y="47"/>
                      <a:pt x="47" y="0"/>
                      <a:pt x="106"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46" name="Freeform 126">
                <a:extLst>
                  <a:ext uri="{FF2B5EF4-FFF2-40B4-BE49-F238E27FC236}">
                    <a16:creationId xmlns:a16="http://schemas.microsoft.com/office/drawing/2014/main" id="{5D9C1C27-5D59-42D2-8514-92A01C062589}"/>
                  </a:ext>
                </a:extLst>
              </p:cNvPr>
              <p:cNvSpPr>
                <a:spLocks/>
              </p:cNvSpPr>
              <p:nvPr/>
            </p:nvSpPr>
            <p:spPr bwMode="auto">
              <a:xfrm>
                <a:off x="13646325" y="6970759"/>
                <a:ext cx="559110" cy="558230"/>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47" name="Freeform 127">
                <a:extLst>
                  <a:ext uri="{FF2B5EF4-FFF2-40B4-BE49-F238E27FC236}">
                    <a16:creationId xmlns:a16="http://schemas.microsoft.com/office/drawing/2014/main" id="{542A95A6-42FD-4F1B-8E72-E8DFC087EAD3}"/>
                  </a:ext>
                </a:extLst>
              </p:cNvPr>
              <p:cNvSpPr>
                <a:spLocks/>
              </p:cNvSpPr>
              <p:nvPr/>
            </p:nvSpPr>
            <p:spPr bwMode="auto">
              <a:xfrm>
                <a:off x="14445809" y="6970759"/>
                <a:ext cx="560871" cy="558230"/>
              </a:xfrm>
              <a:custGeom>
                <a:avLst/>
                <a:gdLst>
                  <a:gd name="T0" fmla="*/ 227 w 333"/>
                  <a:gd name="T1" fmla="*/ 332 h 332"/>
                  <a:gd name="T2" fmla="*/ 106 w 333"/>
                  <a:gd name="T3" fmla="*/ 332 h 332"/>
                  <a:gd name="T4" fmla="*/ 0 w 333"/>
                  <a:gd name="T5" fmla="*/ 226 h 332"/>
                  <a:gd name="T6" fmla="*/ 0 w 333"/>
                  <a:gd name="T7" fmla="*/ 105 h 332"/>
                  <a:gd name="T8" fmla="*/ 106 w 333"/>
                  <a:gd name="T9" fmla="*/ 0 h 332"/>
                  <a:gd name="T10" fmla="*/ 227 w 333"/>
                  <a:gd name="T11" fmla="*/ 0 h 332"/>
                  <a:gd name="T12" fmla="*/ 333 w 333"/>
                  <a:gd name="T13" fmla="*/ 105 h 332"/>
                  <a:gd name="T14" fmla="*/ 333 w 333"/>
                  <a:gd name="T15" fmla="*/ 226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6"/>
                    </a:cubicBezTo>
                    <a:cubicBezTo>
                      <a:pt x="0" y="105"/>
                      <a:pt x="0" y="105"/>
                      <a:pt x="0" y="105"/>
                    </a:cubicBezTo>
                    <a:cubicBezTo>
                      <a:pt x="0" y="47"/>
                      <a:pt x="48" y="0"/>
                      <a:pt x="106" y="0"/>
                    </a:cubicBezTo>
                    <a:cubicBezTo>
                      <a:pt x="227" y="0"/>
                      <a:pt x="227" y="0"/>
                      <a:pt x="227" y="0"/>
                    </a:cubicBezTo>
                    <a:cubicBezTo>
                      <a:pt x="285" y="0"/>
                      <a:pt x="333" y="47"/>
                      <a:pt x="333" y="105"/>
                    </a:cubicBezTo>
                    <a:cubicBezTo>
                      <a:pt x="333" y="226"/>
                      <a:pt x="333" y="226"/>
                      <a:pt x="333" y="226"/>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48" name="Freeform 128">
                <a:extLst>
                  <a:ext uri="{FF2B5EF4-FFF2-40B4-BE49-F238E27FC236}">
                    <a16:creationId xmlns:a16="http://schemas.microsoft.com/office/drawing/2014/main" id="{4129B230-E9F0-4BBD-AC7B-724212930751}"/>
                  </a:ext>
                </a:extLst>
              </p:cNvPr>
              <p:cNvSpPr>
                <a:spLocks/>
              </p:cNvSpPr>
              <p:nvPr/>
            </p:nvSpPr>
            <p:spPr bwMode="auto">
              <a:xfrm>
                <a:off x="15247054" y="6970759"/>
                <a:ext cx="559110" cy="558230"/>
              </a:xfrm>
              <a:custGeom>
                <a:avLst/>
                <a:gdLst>
                  <a:gd name="T0" fmla="*/ 227 w 332"/>
                  <a:gd name="T1" fmla="*/ 332 h 332"/>
                  <a:gd name="T2" fmla="*/ 105 w 332"/>
                  <a:gd name="T3" fmla="*/ 332 h 332"/>
                  <a:gd name="T4" fmla="*/ 0 w 332"/>
                  <a:gd name="T5" fmla="*/ 226 h 332"/>
                  <a:gd name="T6" fmla="*/ 0 w 332"/>
                  <a:gd name="T7" fmla="*/ 105 h 332"/>
                  <a:gd name="T8" fmla="*/ 105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6"/>
                    </a:cubicBezTo>
                    <a:cubicBezTo>
                      <a:pt x="0" y="105"/>
                      <a:pt x="0" y="105"/>
                      <a:pt x="0" y="105"/>
                    </a:cubicBezTo>
                    <a:cubicBezTo>
                      <a:pt x="0" y="47"/>
                      <a:pt x="47" y="0"/>
                      <a:pt x="105"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49" name="Freeform 129">
                <a:extLst>
                  <a:ext uri="{FF2B5EF4-FFF2-40B4-BE49-F238E27FC236}">
                    <a16:creationId xmlns:a16="http://schemas.microsoft.com/office/drawing/2014/main" id="{D4D3E32A-03C9-432C-A0FF-40CB30F8BC31}"/>
                  </a:ext>
                </a:extLst>
              </p:cNvPr>
              <p:cNvSpPr>
                <a:spLocks/>
              </p:cNvSpPr>
              <p:nvPr/>
            </p:nvSpPr>
            <p:spPr bwMode="auto">
              <a:xfrm>
                <a:off x="12845080" y="7725338"/>
                <a:ext cx="559110" cy="559111"/>
              </a:xfrm>
              <a:custGeom>
                <a:avLst/>
                <a:gdLst>
                  <a:gd name="T0" fmla="*/ 227 w 332"/>
                  <a:gd name="T1" fmla="*/ 332 h 332"/>
                  <a:gd name="T2" fmla="*/ 106 w 332"/>
                  <a:gd name="T3" fmla="*/ 332 h 332"/>
                  <a:gd name="T4" fmla="*/ 0 w 332"/>
                  <a:gd name="T5" fmla="*/ 227 h 332"/>
                  <a:gd name="T6" fmla="*/ 0 w 332"/>
                  <a:gd name="T7" fmla="*/ 106 h 332"/>
                  <a:gd name="T8" fmla="*/ 106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6"/>
                      <a:pt x="0" y="106"/>
                      <a:pt x="0" y="106"/>
                    </a:cubicBezTo>
                    <a:cubicBezTo>
                      <a:pt x="0" y="47"/>
                      <a:pt x="47" y="0"/>
                      <a:pt x="106"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50" name="Freeform 130">
                <a:extLst>
                  <a:ext uri="{FF2B5EF4-FFF2-40B4-BE49-F238E27FC236}">
                    <a16:creationId xmlns:a16="http://schemas.microsoft.com/office/drawing/2014/main" id="{CEF6D408-D17F-45BE-9809-2DD2E8AA4C55}"/>
                  </a:ext>
                </a:extLst>
              </p:cNvPr>
              <p:cNvSpPr>
                <a:spLocks/>
              </p:cNvSpPr>
              <p:nvPr/>
            </p:nvSpPr>
            <p:spPr bwMode="auto">
              <a:xfrm>
                <a:off x="13646325" y="7725338"/>
                <a:ext cx="559110" cy="559111"/>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51" name="Freeform 131">
                <a:extLst>
                  <a:ext uri="{FF2B5EF4-FFF2-40B4-BE49-F238E27FC236}">
                    <a16:creationId xmlns:a16="http://schemas.microsoft.com/office/drawing/2014/main" id="{494848F1-FC54-47F9-871C-E5F691FFC883}"/>
                  </a:ext>
                </a:extLst>
              </p:cNvPr>
              <p:cNvSpPr>
                <a:spLocks/>
              </p:cNvSpPr>
              <p:nvPr/>
            </p:nvSpPr>
            <p:spPr bwMode="auto">
              <a:xfrm>
                <a:off x="14445809" y="7725338"/>
                <a:ext cx="560871" cy="559111"/>
              </a:xfrm>
              <a:custGeom>
                <a:avLst/>
                <a:gdLst>
                  <a:gd name="T0" fmla="*/ 227 w 333"/>
                  <a:gd name="T1" fmla="*/ 332 h 332"/>
                  <a:gd name="T2" fmla="*/ 106 w 333"/>
                  <a:gd name="T3" fmla="*/ 332 h 332"/>
                  <a:gd name="T4" fmla="*/ 0 w 333"/>
                  <a:gd name="T5" fmla="*/ 227 h 332"/>
                  <a:gd name="T6" fmla="*/ 0 w 333"/>
                  <a:gd name="T7" fmla="*/ 106 h 332"/>
                  <a:gd name="T8" fmla="*/ 106 w 333"/>
                  <a:gd name="T9" fmla="*/ 0 h 332"/>
                  <a:gd name="T10" fmla="*/ 227 w 333"/>
                  <a:gd name="T11" fmla="*/ 0 h 332"/>
                  <a:gd name="T12" fmla="*/ 333 w 333"/>
                  <a:gd name="T13" fmla="*/ 106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6"/>
                      <a:pt x="0" y="106"/>
                      <a:pt x="0" y="106"/>
                    </a:cubicBezTo>
                    <a:cubicBezTo>
                      <a:pt x="0" y="47"/>
                      <a:pt x="48" y="0"/>
                      <a:pt x="106" y="0"/>
                    </a:cubicBezTo>
                    <a:cubicBezTo>
                      <a:pt x="227" y="0"/>
                      <a:pt x="227" y="0"/>
                      <a:pt x="227" y="0"/>
                    </a:cubicBezTo>
                    <a:cubicBezTo>
                      <a:pt x="285" y="0"/>
                      <a:pt x="333" y="47"/>
                      <a:pt x="333" y="106"/>
                    </a:cubicBezTo>
                    <a:cubicBezTo>
                      <a:pt x="333" y="227"/>
                      <a:pt x="333" y="227"/>
                      <a:pt x="333" y="227"/>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52" name="Freeform 132">
                <a:extLst>
                  <a:ext uri="{FF2B5EF4-FFF2-40B4-BE49-F238E27FC236}">
                    <a16:creationId xmlns:a16="http://schemas.microsoft.com/office/drawing/2014/main" id="{E169BA93-6500-4E8C-8F65-E3621AC96E08}"/>
                  </a:ext>
                </a:extLst>
              </p:cNvPr>
              <p:cNvSpPr>
                <a:spLocks/>
              </p:cNvSpPr>
              <p:nvPr/>
            </p:nvSpPr>
            <p:spPr bwMode="auto">
              <a:xfrm>
                <a:off x="15247054" y="7725338"/>
                <a:ext cx="559110" cy="559111"/>
              </a:xfrm>
              <a:custGeom>
                <a:avLst/>
                <a:gdLst>
                  <a:gd name="T0" fmla="*/ 227 w 332"/>
                  <a:gd name="T1" fmla="*/ 332 h 332"/>
                  <a:gd name="T2" fmla="*/ 105 w 332"/>
                  <a:gd name="T3" fmla="*/ 332 h 332"/>
                  <a:gd name="T4" fmla="*/ 0 w 332"/>
                  <a:gd name="T5" fmla="*/ 227 h 332"/>
                  <a:gd name="T6" fmla="*/ 0 w 332"/>
                  <a:gd name="T7" fmla="*/ 106 h 332"/>
                  <a:gd name="T8" fmla="*/ 105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7"/>
                    </a:cubicBezTo>
                    <a:cubicBezTo>
                      <a:pt x="0" y="106"/>
                      <a:pt x="0" y="106"/>
                      <a:pt x="0" y="106"/>
                    </a:cubicBezTo>
                    <a:cubicBezTo>
                      <a:pt x="0" y="47"/>
                      <a:pt x="47" y="0"/>
                      <a:pt x="105"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53" name="Freeform 133">
                <a:extLst>
                  <a:ext uri="{FF2B5EF4-FFF2-40B4-BE49-F238E27FC236}">
                    <a16:creationId xmlns:a16="http://schemas.microsoft.com/office/drawing/2014/main" id="{6B198084-C97D-48C3-88C4-2D59E7FCDE5A}"/>
                  </a:ext>
                </a:extLst>
              </p:cNvPr>
              <p:cNvSpPr>
                <a:spLocks/>
              </p:cNvSpPr>
              <p:nvPr/>
            </p:nvSpPr>
            <p:spPr bwMode="auto">
              <a:xfrm>
                <a:off x="12845080" y="8482559"/>
                <a:ext cx="559110" cy="558230"/>
              </a:xfrm>
              <a:custGeom>
                <a:avLst/>
                <a:gdLst>
                  <a:gd name="T0" fmla="*/ 227 w 332"/>
                  <a:gd name="T1" fmla="*/ 332 h 332"/>
                  <a:gd name="T2" fmla="*/ 106 w 332"/>
                  <a:gd name="T3" fmla="*/ 332 h 332"/>
                  <a:gd name="T4" fmla="*/ 0 w 332"/>
                  <a:gd name="T5" fmla="*/ 226 h 332"/>
                  <a:gd name="T6" fmla="*/ 0 w 332"/>
                  <a:gd name="T7" fmla="*/ 105 h 332"/>
                  <a:gd name="T8" fmla="*/ 106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6"/>
                    </a:cubicBezTo>
                    <a:cubicBezTo>
                      <a:pt x="0" y="105"/>
                      <a:pt x="0" y="105"/>
                      <a:pt x="0" y="105"/>
                    </a:cubicBezTo>
                    <a:cubicBezTo>
                      <a:pt x="0" y="47"/>
                      <a:pt x="47" y="0"/>
                      <a:pt x="106"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54" name="Freeform 134">
                <a:extLst>
                  <a:ext uri="{FF2B5EF4-FFF2-40B4-BE49-F238E27FC236}">
                    <a16:creationId xmlns:a16="http://schemas.microsoft.com/office/drawing/2014/main" id="{F86D26A5-C533-4DA0-931A-E80AD6A6FFEA}"/>
                  </a:ext>
                </a:extLst>
              </p:cNvPr>
              <p:cNvSpPr>
                <a:spLocks/>
              </p:cNvSpPr>
              <p:nvPr/>
            </p:nvSpPr>
            <p:spPr bwMode="auto">
              <a:xfrm>
                <a:off x="13646325" y="8482559"/>
                <a:ext cx="559110" cy="558230"/>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55" name="Freeform 135">
                <a:extLst>
                  <a:ext uri="{FF2B5EF4-FFF2-40B4-BE49-F238E27FC236}">
                    <a16:creationId xmlns:a16="http://schemas.microsoft.com/office/drawing/2014/main" id="{4C0E53D1-9CE9-4490-9604-0E3AE880ECBC}"/>
                  </a:ext>
                </a:extLst>
              </p:cNvPr>
              <p:cNvSpPr>
                <a:spLocks/>
              </p:cNvSpPr>
              <p:nvPr/>
            </p:nvSpPr>
            <p:spPr bwMode="auto">
              <a:xfrm>
                <a:off x="14445809" y="8482559"/>
                <a:ext cx="560871" cy="558230"/>
              </a:xfrm>
              <a:custGeom>
                <a:avLst/>
                <a:gdLst>
                  <a:gd name="T0" fmla="*/ 227 w 333"/>
                  <a:gd name="T1" fmla="*/ 332 h 332"/>
                  <a:gd name="T2" fmla="*/ 106 w 333"/>
                  <a:gd name="T3" fmla="*/ 332 h 332"/>
                  <a:gd name="T4" fmla="*/ 0 w 333"/>
                  <a:gd name="T5" fmla="*/ 226 h 332"/>
                  <a:gd name="T6" fmla="*/ 0 w 333"/>
                  <a:gd name="T7" fmla="*/ 105 h 332"/>
                  <a:gd name="T8" fmla="*/ 106 w 333"/>
                  <a:gd name="T9" fmla="*/ 0 h 332"/>
                  <a:gd name="T10" fmla="*/ 227 w 333"/>
                  <a:gd name="T11" fmla="*/ 0 h 332"/>
                  <a:gd name="T12" fmla="*/ 333 w 333"/>
                  <a:gd name="T13" fmla="*/ 105 h 332"/>
                  <a:gd name="T14" fmla="*/ 333 w 333"/>
                  <a:gd name="T15" fmla="*/ 226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6"/>
                    </a:cubicBezTo>
                    <a:cubicBezTo>
                      <a:pt x="0" y="105"/>
                      <a:pt x="0" y="105"/>
                      <a:pt x="0" y="105"/>
                    </a:cubicBezTo>
                    <a:cubicBezTo>
                      <a:pt x="0" y="47"/>
                      <a:pt x="48" y="0"/>
                      <a:pt x="106" y="0"/>
                    </a:cubicBezTo>
                    <a:cubicBezTo>
                      <a:pt x="227" y="0"/>
                      <a:pt x="227" y="0"/>
                      <a:pt x="227" y="0"/>
                    </a:cubicBezTo>
                    <a:cubicBezTo>
                      <a:pt x="285" y="0"/>
                      <a:pt x="333" y="47"/>
                      <a:pt x="333" y="105"/>
                    </a:cubicBezTo>
                    <a:cubicBezTo>
                      <a:pt x="333" y="226"/>
                      <a:pt x="333" y="226"/>
                      <a:pt x="333" y="226"/>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56" name="Freeform 136">
                <a:extLst>
                  <a:ext uri="{FF2B5EF4-FFF2-40B4-BE49-F238E27FC236}">
                    <a16:creationId xmlns:a16="http://schemas.microsoft.com/office/drawing/2014/main" id="{F41DE3BF-79EB-446C-9BC8-22F0A809277B}"/>
                  </a:ext>
                </a:extLst>
              </p:cNvPr>
              <p:cNvSpPr>
                <a:spLocks/>
              </p:cNvSpPr>
              <p:nvPr/>
            </p:nvSpPr>
            <p:spPr bwMode="auto">
              <a:xfrm>
                <a:off x="15247054" y="8482559"/>
                <a:ext cx="559110" cy="558230"/>
              </a:xfrm>
              <a:custGeom>
                <a:avLst/>
                <a:gdLst>
                  <a:gd name="T0" fmla="*/ 227 w 332"/>
                  <a:gd name="T1" fmla="*/ 332 h 332"/>
                  <a:gd name="T2" fmla="*/ 105 w 332"/>
                  <a:gd name="T3" fmla="*/ 332 h 332"/>
                  <a:gd name="T4" fmla="*/ 0 w 332"/>
                  <a:gd name="T5" fmla="*/ 226 h 332"/>
                  <a:gd name="T6" fmla="*/ 0 w 332"/>
                  <a:gd name="T7" fmla="*/ 105 h 332"/>
                  <a:gd name="T8" fmla="*/ 105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6"/>
                    </a:cubicBezTo>
                    <a:cubicBezTo>
                      <a:pt x="0" y="105"/>
                      <a:pt x="0" y="105"/>
                      <a:pt x="0" y="105"/>
                    </a:cubicBezTo>
                    <a:cubicBezTo>
                      <a:pt x="0" y="47"/>
                      <a:pt x="47" y="0"/>
                      <a:pt x="105"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57" name="Freeform 137">
                <a:extLst>
                  <a:ext uri="{FF2B5EF4-FFF2-40B4-BE49-F238E27FC236}">
                    <a16:creationId xmlns:a16="http://schemas.microsoft.com/office/drawing/2014/main" id="{FF99154B-1CC9-4467-AE8E-27A1F0C3B851}"/>
                  </a:ext>
                </a:extLst>
              </p:cNvPr>
              <p:cNvSpPr>
                <a:spLocks/>
              </p:cNvSpPr>
              <p:nvPr/>
            </p:nvSpPr>
            <p:spPr bwMode="auto">
              <a:xfrm>
                <a:off x="12845080" y="9238018"/>
                <a:ext cx="559110" cy="558230"/>
              </a:xfrm>
              <a:custGeom>
                <a:avLst/>
                <a:gdLst>
                  <a:gd name="T0" fmla="*/ 227 w 332"/>
                  <a:gd name="T1" fmla="*/ 332 h 332"/>
                  <a:gd name="T2" fmla="*/ 106 w 332"/>
                  <a:gd name="T3" fmla="*/ 332 h 332"/>
                  <a:gd name="T4" fmla="*/ 0 w 332"/>
                  <a:gd name="T5" fmla="*/ 227 h 332"/>
                  <a:gd name="T6" fmla="*/ 0 w 332"/>
                  <a:gd name="T7" fmla="*/ 106 h 332"/>
                  <a:gd name="T8" fmla="*/ 106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6"/>
                      <a:pt x="0" y="106"/>
                      <a:pt x="0" y="106"/>
                    </a:cubicBezTo>
                    <a:cubicBezTo>
                      <a:pt x="0" y="47"/>
                      <a:pt x="47" y="0"/>
                      <a:pt x="106"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58" name="Freeform 138">
                <a:extLst>
                  <a:ext uri="{FF2B5EF4-FFF2-40B4-BE49-F238E27FC236}">
                    <a16:creationId xmlns:a16="http://schemas.microsoft.com/office/drawing/2014/main" id="{B825A37F-FD3D-44BA-8358-685AF08014F1}"/>
                  </a:ext>
                </a:extLst>
              </p:cNvPr>
              <p:cNvSpPr>
                <a:spLocks/>
              </p:cNvSpPr>
              <p:nvPr/>
            </p:nvSpPr>
            <p:spPr bwMode="auto">
              <a:xfrm>
                <a:off x="13646325" y="9238018"/>
                <a:ext cx="559110" cy="558230"/>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59" name="Freeform 139">
                <a:extLst>
                  <a:ext uri="{FF2B5EF4-FFF2-40B4-BE49-F238E27FC236}">
                    <a16:creationId xmlns:a16="http://schemas.microsoft.com/office/drawing/2014/main" id="{FAEC98CF-AE30-4312-BE82-10A5A9E83147}"/>
                  </a:ext>
                </a:extLst>
              </p:cNvPr>
              <p:cNvSpPr>
                <a:spLocks/>
              </p:cNvSpPr>
              <p:nvPr/>
            </p:nvSpPr>
            <p:spPr bwMode="auto">
              <a:xfrm>
                <a:off x="14445809" y="9238018"/>
                <a:ext cx="560871" cy="558230"/>
              </a:xfrm>
              <a:custGeom>
                <a:avLst/>
                <a:gdLst>
                  <a:gd name="T0" fmla="*/ 227 w 333"/>
                  <a:gd name="T1" fmla="*/ 332 h 332"/>
                  <a:gd name="T2" fmla="*/ 106 w 333"/>
                  <a:gd name="T3" fmla="*/ 332 h 332"/>
                  <a:gd name="T4" fmla="*/ 0 w 333"/>
                  <a:gd name="T5" fmla="*/ 227 h 332"/>
                  <a:gd name="T6" fmla="*/ 0 w 333"/>
                  <a:gd name="T7" fmla="*/ 106 h 332"/>
                  <a:gd name="T8" fmla="*/ 106 w 333"/>
                  <a:gd name="T9" fmla="*/ 0 h 332"/>
                  <a:gd name="T10" fmla="*/ 227 w 333"/>
                  <a:gd name="T11" fmla="*/ 0 h 332"/>
                  <a:gd name="T12" fmla="*/ 333 w 333"/>
                  <a:gd name="T13" fmla="*/ 106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6"/>
                      <a:pt x="0" y="106"/>
                      <a:pt x="0" y="106"/>
                    </a:cubicBezTo>
                    <a:cubicBezTo>
                      <a:pt x="0" y="47"/>
                      <a:pt x="48" y="0"/>
                      <a:pt x="106" y="0"/>
                    </a:cubicBezTo>
                    <a:cubicBezTo>
                      <a:pt x="227" y="0"/>
                      <a:pt x="227" y="0"/>
                      <a:pt x="227" y="0"/>
                    </a:cubicBezTo>
                    <a:cubicBezTo>
                      <a:pt x="285" y="0"/>
                      <a:pt x="333" y="47"/>
                      <a:pt x="333" y="106"/>
                    </a:cubicBezTo>
                    <a:cubicBezTo>
                      <a:pt x="333" y="227"/>
                      <a:pt x="333" y="227"/>
                      <a:pt x="333" y="227"/>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60" name="Freeform 140">
                <a:extLst>
                  <a:ext uri="{FF2B5EF4-FFF2-40B4-BE49-F238E27FC236}">
                    <a16:creationId xmlns:a16="http://schemas.microsoft.com/office/drawing/2014/main" id="{12BAD18F-52A2-4A25-B828-A1B2CE5B7980}"/>
                  </a:ext>
                </a:extLst>
              </p:cNvPr>
              <p:cNvSpPr>
                <a:spLocks/>
              </p:cNvSpPr>
              <p:nvPr/>
            </p:nvSpPr>
            <p:spPr bwMode="auto">
              <a:xfrm>
                <a:off x="15247054" y="9238018"/>
                <a:ext cx="559110" cy="558230"/>
              </a:xfrm>
              <a:custGeom>
                <a:avLst/>
                <a:gdLst>
                  <a:gd name="T0" fmla="*/ 227 w 332"/>
                  <a:gd name="T1" fmla="*/ 332 h 332"/>
                  <a:gd name="T2" fmla="*/ 105 w 332"/>
                  <a:gd name="T3" fmla="*/ 332 h 332"/>
                  <a:gd name="T4" fmla="*/ 0 w 332"/>
                  <a:gd name="T5" fmla="*/ 227 h 332"/>
                  <a:gd name="T6" fmla="*/ 0 w 332"/>
                  <a:gd name="T7" fmla="*/ 106 h 332"/>
                  <a:gd name="T8" fmla="*/ 105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7"/>
                    </a:cubicBezTo>
                    <a:cubicBezTo>
                      <a:pt x="0" y="106"/>
                      <a:pt x="0" y="106"/>
                      <a:pt x="0" y="106"/>
                    </a:cubicBezTo>
                    <a:cubicBezTo>
                      <a:pt x="0" y="47"/>
                      <a:pt x="47" y="0"/>
                      <a:pt x="105"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61" name="Freeform 141">
                <a:extLst>
                  <a:ext uri="{FF2B5EF4-FFF2-40B4-BE49-F238E27FC236}">
                    <a16:creationId xmlns:a16="http://schemas.microsoft.com/office/drawing/2014/main" id="{C4A68612-F9D6-4CFB-85A2-E5F262846609}"/>
                  </a:ext>
                </a:extLst>
              </p:cNvPr>
              <p:cNvSpPr>
                <a:spLocks/>
              </p:cNvSpPr>
              <p:nvPr/>
            </p:nvSpPr>
            <p:spPr bwMode="auto">
              <a:xfrm>
                <a:off x="12845080" y="9994358"/>
                <a:ext cx="559110" cy="559111"/>
              </a:xfrm>
              <a:custGeom>
                <a:avLst/>
                <a:gdLst>
                  <a:gd name="T0" fmla="*/ 227 w 332"/>
                  <a:gd name="T1" fmla="*/ 332 h 332"/>
                  <a:gd name="T2" fmla="*/ 106 w 332"/>
                  <a:gd name="T3" fmla="*/ 332 h 332"/>
                  <a:gd name="T4" fmla="*/ 0 w 332"/>
                  <a:gd name="T5" fmla="*/ 226 h 332"/>
                  <a:gd name="T6" fmla="*/ 0 w 332"/>
                  <a:gd name="T7" fmla="*/ 105 h 332"/>
                  <a:gd name="T8" fmla="*/ 106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6"/>
                    </a:cubicBezTo>
                    <a:cubicBezTo>
                      <a:pt x="0" y="105"/>
                      <a:pt x="0" y="105"/>
                      <a:pt x="0" y="105"/>
                    </a:cubicBezTo>
                    <a:cubicBezTo>
                      <a:pt x="0" y="47"/>
                      <a:pt x="47" y="0"/>
                      <a:pt x="106"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62" name="Freeform 142">
                <a:extLst>
                  <a:ext uri="{FF2B5EF4-FFF2-40B4-BE49-F238E27FC236}">
                    <a16:creationId xmlns:a16="http://schemas.microsoft.com/office/drawing/2014/main" id="{34234ABB-F9AB-46E6-A4DA-0FED3500940A}"/>
                  </a:ext>
                </a:extLst>
              </p:cNvPr>
              <p:cNvSpPr>
                <a:spLocks/>
              </p:cNvSpPr>
              <p:nvPr/>
            </p:nvSpPr>
            <p:spPr bwMode="auto">
              <a:xfrm>
                <a:off x="13646325" y="9994358"/>
                <a:ext cx="559110" cy="559111"/>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63" name="Freeform 143">
                <a:extLst>
                  <a:ext uri="{FF2B5EF4-FFF2-40B4-BE49-F238E27FC236}">
                    <a16:creationId xmlns:a16="http://schemas.microsoft.com/office/drawing/2014/main" id="{126BB44B-F923-4ADB-BFDA-9BF3A9BA03D3}"/>
                  </a:ext>
                </a:extLst>
              </p:cNvPr>
              <p:cNvSpPr>
                <a:spLocks/>
              </p:cNvSpPr>
              <p:nvPr/>
            </p:nvSpPr>
            <p:spPr bwMode="auto">
              <a:xfrm>
                <a:off x="14445809" y="9994358"/>
                <a:ext cx="560871" cy="559111"/>
              </a:xfrm>
              <a:custGeom>
                <a:avLst/>
                <a:gdLst>
                  <a:gd name="T0" fmla="*/ 227 w 333"/>
                  <a:gd name="T1" fmla="*/ 332 h 332"/>
                  <a:gd name="T2" fmla="*/ 106 w 333"/>
                  <a:gd name="T3" fmla="*/ 332 h 332"/>
                  <a:gd name="T4" fmla="*/ 0 w 333"/>
                  <a:gd name="T5" fmla="*/ 226 h 332"/>
                  <a:gd name="T6" fmla="*/ 0 w 333"/>
                  <a:gd name="T7" fmla="*/ 105 h 332"/>
                  <a:gd name="T8" fmla="*/ 106 w 333"/>
                  <a:gd name="T9" fmla="*/ 0 h 332"/>
                  <a:gd name="T10" fmla="*/ 227 w 333"/>
                  <a:gd name="T11" fmla="*/ 0 h 332"/>
                  <a:gd name="T12" fmla="*/ 333 w 333"/>
                  <a:gd name="T13" fmla="*/ 105 h 332"/>
                  <a:gd name="T14" fmla="*/ 333 w 333"/>
                  <a:gd name="T15" fmla="*/ 226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6"/>
                    </a:cubicBezTo>
                    <a:cubicBezTo>
                      <a:pt x="0" y="105"/>
                      <a:pt x="0" y="105"/>
                      <a:pt x="0" y="105"/>
                    </a:cubicBezTo>
                    <a:cubicBezTo>
                      <a:pt x="0" y="47"/>
                      <a:pt x="48" y="0"/>
                      <a:pt x="106" y="0"/>
                    </a:cubicBezTo>
                    <a:cubicBezTo>
                      <a:pt x="227" y="0"/>
                      <a:pt x="227" y="0"/>
                      <a:pt x="227" y="0"/>
                    </a:cubicBezTo>
                    <a:cubicBezTo>
                      <a:pt x="285" y="0"/>
                      <a:pt x="333" y="47"/>
                      <a:pt x="333" y="105"/>
                    </a:cubicBezTo>
                    <a:cubicBezTo>
                      <a:pt x="333" y="226"/>
                      <a:pt x="333" y="226"/>
                      <a:pt x="333" y="226"/>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64" name="Freeform 144">
                <a:extLst>
                  <a:ext uri="{FF2B5EF4-FFF2-40B4-BE49-F238E27FC236}">
                    <a16:creationId xmlns:a16="http://schemas.microsoft.com/office/drawing/2014/main" id="{78A34C92-B227-4393-94A3-3BCD4B4E41C6}"/>
                  </a:ext>
                </a:extLst>
              </p:cNvPr>
              <p:cNvSpPr>
                <a:spLocks/>
              </p:cNvSpPr>
              <p:nvPr/>
            </p:nvSpPr>
            <p:spPr bwMode="auto">
              <a:xfrm>
                <a:off x="15247054" y="9994358"/>
                <a:ext cx="559110" cy="559111"/>
              </a:xfrm>
              <a:custGeom>
                <a:avLst/>
                <a:gdLst>
                  <a:gd name="T0" fmla="*/ 227 w 332"/>
                  <a:gd name="T1" fmla="*/ 332 h 332"/>
                  <a:gd name="T2" fmla="*/ 105 w 332"/>
                  <a:gd name="T3" fmla="*/ 332 h 332"/>
                  <a:gd name="T4" fmla="*/ 0 w 332"/>
                  <a:gd name="T5" fmla="*/ 226 h 332"/>
                  <a:gd name="T6" fmla="*/ 0 w 332"/>
                  <a:gd name="T7" fmla="*/ 105 h 332"/>
                  <a:gd name="T8" fmla="*/ 105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6"/>
                    </a:cubicBezTo>
                    <a:cubicBezTo>
                      <a:pt x="0" y="105"/>
                      <a:pt x="0" y="105"/>
                      <a:pt x="0" y="105"/>
                    </a:cubicBezTo>
                    <a:cubicBezTo>
                      <a:pt x="0" y="47"/>
                      <a:pt x="47" y="0"/>
                      <a:pt x="105"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65" name="Freeform 145">
                <a:extLst>
                  <a:ext uri="{FF2B5EF4-FFF2-40B4-BE49-F238E27FC236}">
                    <a16:creationId xmlns:a16="http://schemas.microsoft.com/office/drawing/2014/main" id="{CE55D98A-D3FA-46EE-89D8-FEA6328C1DEA}"/>
                  </a:ext>
                </a:extLst>
              </p:cNvPr>
              <p:cNvSpPr>
                <a:spLocks/>
              </p:cNvSpPr>
              <p:nvPr/>
            </p:nvSpPr>
            <p:spPr bwMode="auto">
              <a:xfrm>
                <a:off x="12845080" y="10749818"/>
                <a:ext cx="559110" cy="558230"/>
              </a:xfrm>
              <a:custGeom>
                <a:avLst/>
                <a:gdLst>
                  <a:gd name="T0" fmla="*/ 227 w 332"/>
                  <a:gd name="T1" fmla="*/ 332 h 332"/>
                  <a:gd name="T2" fmla="*/ 106 w 332"/>
                  <a:gd name="T3" fmla="*/ 332 h 332"/>
                  <a:gd name="T4" fmla="*/ 0 w 332"/>
                  <a:gd name="T5" fmla="*/ 227 h 332"/>
                  <a:gd name="T6" fmla="*/ 0 w 332"/>
                  <a:gd name="T7" fmla="*/ 106 h 332"/>
                  <a:gd name="T8" fmla="*/ 106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7"/>
                    </a:cubicBezTo>
                    <a:cubicBezTo>
                      <a:pt x="0" y="106"/>
                      <a:pt x="0" y="106"/>
                      <a:pt x="0" y="106"/>
                    </a:cubicBezTo>
                    <a:cubicBezTo>
                      <a:pt x="0" y="47"/>
                      <a:pt x="47" y="0"/>
                      <a:pt x="106"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66" name="Freeform 146">
                <a:extLst>
                  <a:ext uri="{FF2B5EF4-FFF2-40B4-BE49-F238E27FC236}">
                    <a16:creationId xmlns:a16="http://schemas.microsoft.com/office/drawing/2014/main" id="{AA953FDE-3CC3-4E5B-BCDE-5B4FB3780061}"/>
                  </a:ext>
                </a:extLst>
              </p:cNvPr>
              <p:cNvSpPr>
                <a:spLocks/>
              </p:cNvSpPr>
              <p:nvPr/>
            </p:nvSpPr>
            <p:spPr bwMode="auto">
              <a:xfrm>
                <a:off x="13646325" y="10749818"/>
                <a:ext cx="559110" cy="558230"/>
              </a:xfrm>
              <a:custGeom>
                <a:avLst/>
                <a:gdLst>
                  <a:gd name="T0" fmla="*/ 226 w 332"/>
                  <a:gd name="T1" fmla="*/ 332 h 332"/>
                  <a:gd name="T2" fmla="*/ 105 w 332"/>
                  <a:gd name="T3" fmla="*/ 332 h 332"/>
                  <a:gd name="T4" fmla="*/ 0 w 332"/>
                  <a:gd name="T5" fmla="*/ 227 h 332"/>
                  <a:gd name="T6" fmla="*/ 0 w 332"/>
                  <a:gd name="T7" fmla="*/ 106 h 332"/>
                  <a:gd name="T8" fmla="*/ 105 w 332"/>
                  <a:gd name="T9" fmla="*/ 0 h 332"/>
                  <a:gd name="T10" fmla="*/ 226 w 332"/>
                  <a:gd name="T11" fmla="*/ 0 h 332"/>
                  <a:gd name="T12" fmla="*/ 332 w 332"/>
                  <a:gd name="T13" fmla="*/ 106 h 332"/>
                  <a:gd name="T14" fmla="*/ 332 w 332"/>
                  <a:gd name="T15" fmla="*/ 227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7"/>
                    </a:cubicBezTo>
                    <a:cubicBezTo>
                      <a:pt x="0" y="106"/>
                      <a:pt x="0" y="106"/>
                      <a:pt x="0" y="106"/>
                    </a:cubicBezTo>
                    <a:cubicBezTo>
                      <a:pt x="0" y="47"/>
                      <a:pt x="47" y="0"/>
                      <a:pt x="105" y="0"/>
                    </a:cubicBezTo>
                    <a:cubicBezTo>
                      <a:pt x="226" y="0"/>
                      <a:pt x="226" y="0"/>
                      <a:pt x="226" y="0"/>
                    </a:cubicBezTo>
                    <a:cubicBezTo>
                      <a:pt x="285" y="0"/>
                      <a:pt x="332" y="47"/>
                      <a:pt x="332" y="106"/>
                    </a:cubicBezTo>
                    <a:cubicBezTo>
                      <a:pt x="332" y="227"/>
                      <a:pt x="332" y="227"/>
                      <a:pt x="332" y="227"/>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67" name="Freeform 147">
                <a:extLst>
                  <a:ext uri="{FF2B5EF4-FFF2-40B4-BE49-F238E27FC236}">
                    <a16:creationId xmlns:a16="http://schemas.microsoft.com/office/drawing/2014/main" id="{CE258DBC-57AA-48FA-B151-5BE656139108}"/>
                  </a:ext>
                </a:extLst>
              </p:cNvPr>
              <p:cNvSpPr>
                <a:spLocks/>
              </p:cNvSpPr>
              <p:nvPr/>
            </p:nvSpPr>
            <p:spPr bwMode="auto">
              <a:xfrm>
                <a:off x="14445809" y="10749818"/>
                <a:ext cx="560871" cy="558230"/>
              </a:xfrm>
              <a:custGeom>
                <a:avLst/>
                <a:gdLst>
                  <a:gd name="T0" fmla="*/ 227 w 333"/>
                  <a:gd name="T1" fmla="*/ 332 h 332"/>
                  <a:gd name="T2" fmla="*/ 106 w 333"/>
                  <a:gd name="T3" fmla="*/ 332 h 332"/>
                  <a:gd name="T4" fmla="*/ 0 w 333"/>
                  <a:gd name="T5" fmla="*/ 227 h 332"/>
                  <a:gd name="T6" fmla="*/ 0 w 333"/>
                  <a:gd name="T7" fmla="*/ 106 h 332"/>
                  <a:gd name="T8" fmla="*/ 106 w 333"/>
                  <a:gd name="T9" fmla="*/ 0 h 332"/>
                  <a:gd name="T10" fmla="*/ 227 w 333"/>
                  <a:gd name="T11" fmla="*/ 0 h 332"/>
                  <a:gd name="T12" fmla="*/ 333 w 333"/>
                  <a:gd name="T13" fmla="*/ 106 h 332"/>
                  <a:gd name="T14" fmla="*/ 333 w 333"/>
                  <a:gd name="T15" fmla="*/ 227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7"/>
                    </a:cubicBezTo>
                    <a:cubicBezTo>
                      <a:pt x="0" y="106"/>
                      <a:pt x="0" y="106"/>
                      <a:pt x="0" y="106"/>
                    </a:cubicBezTo>
                    <a:cubicBezTo>
                      <a:pt x="0" y="47"/>
                      <a:pt x="48" y="0"/>
                      <a:pt x="106" y="0"/>
                    </a:cubicBezTo>
                    <a:cubicBezTo>
                      <a:pt x="227" y="0"/>
                      <a:pt x="227" y="0"/>
                      <a:pt x="227" y="0"/>
                    </a:cubicBezTo>
                    <a:cubicBezTo>
                      <a:pt x="285" y="0"/>
                      <a:pt x="333" y="47"/>
                      <a:pt x="333" y="106"/>
                    </a:cubicBezTo>
                    <a:cubicBezTo>
                      <a:pt x="333" y="227"/>
                      <a:pt x="333" y="227"/>
                      <a:pt x="333" y="227"/>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68" name="Freeform 148">
                <a:extLst>
                  <a:ext uri="{FF2B5EF4-FFF2-40B4-BE49-F238E27FC236}">
                    <a16:creationId xmlns:a16="http://schemas.microsoft.com/office/drawing/2014/main" id="{8D1B844E-DAA7-4E3C-9B48-55F99AE2EF05}"/>
                  </a:ext>
                </a:extLst>
              </p:cNvPr>
              <p:cNvSpPr>
                <a:spLocks/>
              </p:cNvSpPr>
              <p:nvPr/>
            </p:nvSpPr>
            <p:spPr bwMode="auto">
              <a:xfrm>
                <a:off x="15247054" y="10749818"/>
                <a:ext cx="559110" cy="558230"/>
              </a:xfrm>
              <a:custGeom>
                <a:avLst/>
                <a:gdLst>
                  <a:gd name="T0" fmla="*/ 227 w 332"/>
                  <a:gd name="T1" fmla="*/ 332 h 332"/>
                  <a:gd name="T2" fmla="*/ 105 w 332"/>
                  <a:gd name="T3" fmla="*/ 332 h 332"/>
                  <a:gd name="T4" fmla="*/ 0 w 332"/>
                  <a:gd name="T5" fmla="*/ 227 h 332"/>
                  <a:gd name="T6" fmla="*/ 0 w 332"/>
                  <a:gd name="T7" fmla="*/ 106 h 332"/>
                  <a:gd name="T8" fmla="*/ 105 w 332"/>
                  <a:gd name="T9" fmla="*/ 0 h 332"/>
                  <a:gd name="T10" fmla="*/ 227 w 332"/>
                  <a:gd name="T11" fmla="*/ 0 h 332"/>
                  <a:gd name="T12" fmla="*/ 332 w 332"/>
                  <a:gd name="T13" fmla="*/ 106 h 332"/>
                  <a:gd name="T14" fmla="*/ 332 w 332"/>
                  <a:gd name="T15" fmla="*/ 227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7"/>
                    </a:cubicBezTo>
                    <a:cubicBezTo>
                      <a:pt x="0" y="106"/>
                      <a:pt x="0" y="106"/>
                      <a:pt x="0" y="106"/>
                    </a:cubicBezTo>
                    <a:cubicBezTo>
                      <a:pt x="0" y="47"/>
                      <a:pt x="47" y="0"/>
                      <a:pt x="105" y="0"/>
                    </a:cubicBezTo>
                    <a:cubicBezTo>
                      <a:pt x="227" y="0"/>
                      <a:pt x="227" y="0"/>
                      <a:pt x="227" y="0"/>
                    </a:cubicBezTo>
                    <a:cubicBezTo>
                      <a:pt x="285" y="0"/>
                      <a:pt x="332" y="47"/>
                      <a:pt x="332" y="106"/>
                    </a:cubicBezTo>
                    <a:cubicBezTo>
                      <a:pt x="332" y="227"/>
                      <a:pt x="332" y="227"/>
                      <a:pt x="332" y="227"/>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69" name="Freeform 149">
                <a:extLst>
                  <a:ext uri="{FF2B5EF4-FFF2-40B4-BE49-F238E27FC236}">
                    <a16:creationId xmlns:a16="http://schemas.microsoft.com/office/drawing/2014/main" id="{F1114CE5-16FE-431E-A4C2-9DDC1A5AAA96}"/>
                  </a:ext>
                </a:extLst>
              </p:cNvPr>
              <p:cNvSpPr>
                <a:spLocks/>
              </p:cNvSpPr>
              <p:nvPr/>
            </p:nvSpPr>
            <p:spPr bwMode="auto">
              <a:xfrm>
                <a:off x="12845080" y="11507038"/>
                <a:ext cx="559110" cy="558230"/>
              </a:xfrm>
              <a:custGeom>
                <a:avLst/>
                <a:gdLst>
                  <a:gd name="T0" fmla="*/ 227 w 332"/>
                  <a:gd name="T1" fmla="*/ 332 h 332"/>
                  <a:gd name="T2" fmla="*/ 106 w 332"/>
                  <a:gd name="T3" fmla="*/ 332 h 332"/>
                  <a:gd name="T4" fmla="*/ 0 w 332"/>
                  <a:gd name="T5" fmla="*/ 226 h 332"/>
                  <a:gd name="T6" fmla="*/ 0 w 332"/>
                  <a:gd name="T7" fmla="*/ 105 h 332"/>
                  <a:gd name="T8" fmla="*/ 106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6" y="332"/>
                      <a:pt x="106" y="332"/>
                      <a:pt x="106" y="332"/>
                    </a:cubicBezTo>
                    <a:cubicBezTo>
                      <a:pt x="47" y="332"/>
                      <a:pt x="0" y="285"/>
                      <a:pt x="0" y="226"/>
                    </a:cubicBezTo>
                    <a:cubicBezTo>
                      <a:pt x="0" y="105"/>
                      <a:pt x="0" y="105"/>
                      <a:pt x="0" y="105"/>
                    </a:cubicBezTo>
                    <a:cubicBezTo>
                      <a:pt x="0" y="47"/>
                      <a:pt x="47" y="0"/>
                      <a:pt x="106"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70" name="Freeform 150">
                <a:extLst>
                  <a:ext uri="{FF2B5EF4-FFF2-40B4-BE49-F238E27FC236}">
                    <a16:creationId xmlns:a16="http://schemas.microsoft.com/office/drawing/2014/main" id="{034BEB54-8639-4ACF-8BF7-A3A1DB752E56}"/>
                  </a:ext>
                </a:extLst>
              </p:cNvPr>
              <p:cNvSpPr>
                <a:spLocks/>
              </p:cNvSpPr>
              <p:nvPr/>
            </p:nvSpPr>
            <p:spPr bwMode="auto">
              <a:xfrm>
                <a:off x="13646325" y="11507038"/>
                <a:ext cx="559110" cy="558230"/>
              </a:xfrm>
              <a:custGeom>
                <a:avLst/>
                <a:gdLst>
                  <a:gd name="T0" fmla="*/ 226 w 332"/>
                  <a:gd name="T1" fmla="*/ 332 h 332"/>
                  <a:gd name="T2" fmla="*/ 105 w 332"/>
                  <a:gd name="T3" fmla="*/ 332 h 332"/>
                  <a:gd name="T4" fmla="*/ 0 w 332"/>
                  <a:gd name="T5" fmla="*/ 226 h 332"/>
                  <a:gd name="T6" fmla="*/ 0 w 332"/>
                  <a:gd name="T7" fmla="*/ 105 h 332"/>
                  <a:gd name="T8" fmla="*/ 105 w 332"/>
                  <a:gd name="T9" fmla="*/ 0 h 332"/>
                  <a:gd name="T10" fmla="*/ 226 w 332"/>
                  <a:gd name="T11" fmla="*/ 0 h 332"/>
                  <a:gd name="T12" fmla="*/ 332 w 332"/>
                  <a:gd name="T13" fmla="*/ 105 h 332"/>
                  <a:gd name="T14" fmla="*/ 332 w 332"/>
                  <a:gd name="T15" fmla="*/ 226 h 332"/>
                  <a:gd name="T16" fmla="*/ 226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6" y="332"/>
                    </a:moveTo>
                    <a:cubicBezTo>
                      <a:pt x="105" y="332"/>
                      <a:pt x="105" y="332"/>
                      <a:pt x="105" y="332"/>
                    </a:cubicBezTo>
                    <a:cubicBezTo>
                      <a:pt x="47" y="332"/>
                      <a:pt x="0" y="285"/>
                      <a:pt x="0" y="226"/>
                    </a:cubicBezTo>
                    <a:cubicBezTo>
                      <a:pt x="0" y="105"/>
                      <a:pt x="0" y="105"/>
                      <a:pt x="0" y="105"/>
                    </a:cubicBezTo>
                    <a:cubicBezTo>
                      <a:pt x="0" y="47"/>
                      <a:pt x="47" y="0"/>
                      <a:pt x="105" y="0"/>
                    </a:cubicBezTo>
                    <a:cubicBezTo>
                      <a:pt x="226" y="0"/>
                      <a:pt x="226" y="0"/>
                      <a:pt x="226" y="0"/>
                    </a:cubicBezTo>
                    <a:cubicBezTo>
                      <a:pt x="285" y="0"/>
                      <a:pt x="332" y="47"/>
                      <a:pt x="332" y="105"/>
                    </a:cubicBezTo>
                    <a:cubicBezTo>
                      <a:pt x="332" y="226"/>
                      <a:pt x="332" y="226"/>
                      <a:pt x="332" y="226"/>
                    </a:cubicBezTo>
                    <a:cubicBezTo>
                      <a:pt x="332" y="285"/>
                      <a:pt x="285" y="332"/>
                      <a:pt x="226"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71" name="Freeform 151">
                <a:extLst>
                  <a:ext uri="{FF2B5EF4-FFF2-40B4-BE49-F238E27FC236}">
                    <a16:creationId xmlns:a16="http://schemas.microsoft.com/office/drawing/2014/main" id="{BA1A985D-810E-4CB6-9AE0-D67520E2139A}"/>
                  </a:ext>
                </a:extLst>
              </p:cNvPr>
              <p:cNvSpPr>
                <a:spLocks/>
              </p:cNvSpPr>
              <p:nvPr/>
            </p:nvSpPr>
            <p:spPr bwMode="auto">
              <a:xfrm>
                <a:off x="14445809" y="11507038"/>
                <a:ext cx="560871" cy="558230"/>
              </a:xfrm>
              <a:custGeom>
                <a:avLst/>
                <a:gdLst>
                  <a:gd name="T0" fmla="*/ 227 w 333"/>
                  <a:gd name="T1" fmla="*/ 332 h 332"/>
                  <a:gd name="T2" fmla="*/ 106 w 333"/>
                  <a:gd name="T3" fmla="*/ 332 h 332"/>
                  <a:gd name="T4" fmla="*/ 0 w 333"/>
                  <a:gd name="T5" fmla="*/ 226 h 332"/>
                  <a:gd name="T6" fmla="*/ 0 w 333"/>
                  <a:gd name="T7" fmla="*/ 105 h 332"/>
                  <a:gd name="T8" fmla="*/ 106 w 333"/>
                  <a:gd name="T9" fmla="*/ 0 h 332"/>
                  <a:gd name="T10" fmla="*/ 227 w 333"/>
                  <a:gd name="T11" fmla="*/ 0 h 332"/>
                  <a:gd name="T12" fmla="*/ 333 w 333"/>
                  <a:gd name="T13" fmla="*/ 105 h 332"/>
                  <a:gd name="T14" fmla="*/ 333 w 333"/>
                  <a:gd name="T15" fmla="*/ 226 h 332"/>
                  <a:gd name="T16" fmla="*/ 227 w 333"/>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32">
                    <a:moveTo>
                      <a:pt x="227" y="332"/>
                    </a:moveTo>
                    <a:cubicBezTo>
                      <a:pt x="106" y="332"/>
                      <a:pt x="106" y="332"/>
                      <a:pt x="106" y="332"/>
                    </a:cubicBezTo>
                    <a:cubicBezTo>
                      <a:pt x="48" y="332"/>
                      <a:pt x="0" y="285"/>
                      <a:pt x="0" y="226"/>
                    </a:cubicBezTo>
                    <a:cubicBezTo>
                      <a:pt x="0" y="105"/>
                      <a:pt x="0" y="105"/>
                      <a:pt x="0" y="105"/>
                    </a:cubicBezTo>
                    <a:cubicBezTo>
                      <a:pt x="0" y="47"/>
                      <a:pt x="48" y="0"/>
                      <a:pt x="106" y="0"/>
                    </a:cubicBezTo>
                    <a:cubicBezTo>
                      <a:pt x="227" y="0"/>
                      <a:pt x="227" y="0"/>
                      <a:pt x="227" y="0"/>
                    </a:cubicBezTo>
                    <a:cubicBezTo>
                      <a:pt x="285" y="0"/>
                      <a:pt x="333" y="47"/>
                      <a:pt x="333" y="105"/>
                    </a:cubicBezTo>
                    <a:cubicBezTo>
                      <a:pt x="333" y="226"/>
                      <a:pt x="333" y="226"/>
                      <a:pt x="333" y="226"/>
                    </a:cubicBezTo>
                    <a:cubicBezTo>
                      <a:pt x="333"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72" name="Freeform 152">
                <a:extLst>
                  <a:ext uri="{FF2B5EF4-FFF2-40B4-BE49-F238E27FC236}">
                    <a16:creationId xmlns:a16="http://schemas.microsoft.com/office/drawing/2014/main" id="{ADA6C4BA-39A3-490E-B0BF-98928CCA7C57}"/>
                  </a:ext>
                </a:extLst>
              </p:cNvPr>
              <p:cNvSpPr>
                <a:spLocks/>
              </p:cNvSpPr>
              <p:nvPr/>
            </p:nvSpPr>
            <p:spPr bwMode="auto">
              <a:xfrm>
                <a:off x="15247054" y="11507038"/>
                <a:ext cx="559110" cy="558230"/>
              </a:xfrm>
              <a:custGeom>
                <a:avLst/>
                <a:gdLst>
                  <a:gd name="T0" fmla="*/ 227 w 332"/>
                  <a:gd name="T1" fmla="*/ 332 h 332"/>
                  <a:gd name="T2" fmla="*/ 105 w 332"/>
                  <a:gd name="T3" fmla="*/ 332 h 332"/>
                  <a:gd name="T4" fmla="*/ 0 w 332"/>
                  <a:gd name="T5" fmla="*/ 226 h 332"/>
                  <a:gd name="T6" fmla="*/ 0 w 332"/>
                  <a:gd name="T7" fmla="*/ 105 h 332"/>
                  <a:gd name="T8" fmla="*/ 105 w 332"/>
                  <a:gd name="T9" fmla="*/ 0 h 332"/>
                  <a:gd name="T10" fmla="*/ 227 w 332"/>
                  <a:gd name="T11" fmla="*/ 0 h 332"/>
                  <a:gd name="T12" fmla="*/ 332 w 332"/>
                  <a:gd name="T13" fmla="*/ 105 h 332"/>
                  <a:gd name="T14" fmla="*/ 332 w 332"/>
                  <a:gd name="T15" fmla="*/ 226 h 332"/>
                  <a:gd name="T16" fmla="*/ 227 w 332"/>
                  <a:gd name="T1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332">
                    <a:moveTo>
                      <a:pt x="227" y="332"/>
                    </a:moveTo>
                    <a:cubicBezTo>
                      <a:pt x="105" y="332"/>
                      <a:pt x="105" y="332"/>
                      <a:pt x="105" y="332"/>
                    </a:cubicBezTo>
                    <a:cubicBezTo>
                      <a:pt x="47" y="332"/>
                      <a:pt x="0" y="285"/>
                      <a:pt x="0" y="226"/>
                    </a:cubicBezTo>
                    <a:cubicBezTo>
                      <a:pt x="0" y="105"/>
                      <a:pt x="0" y="105"/>
                      <a:pt x="0" y="105"/>
                    </a:cubicBezTo>
                    <a:cubicBezTo>
                      <a:pt x="0" y="47"/>
                      <a:pt x="47" y="0"/>
                      <a:pt x="105" y="0"/>
                    </a:cubicBezTo>
                    <a:cubicBezTo>
                      <a:pt x="227" y="0"/>
                      <a:pt x="227" y="0"/>
                      <a:pt x="227" y="0"/>
                    </a:cubicBezTo>
                    <a:cubicBezTo>
                      <a:pt x="285" y="0"/>
                      <a:pt x="332" y="47"/>
                      <a:pt x="332" y="105"/>
                    </a:cubicBezTo>
                    <a:cubicBezTo>
                      <a:pt x="332" y="226"/>
                      <a:pt x="332" y="226"/>
                      <a:pt x="332" y="226"/>
                    </a:cubicBezTo>
                    <a:cubicBezTo>
                      <a:pt x="332" y="285"/>
                      <a:pt x="285" y="332"/>
                      <a:pt x="227" y="332"/>
                    </a:cubicBezTo>
                    <a:close/>
                  </a:path>
                </a:pathLst>
              </a:cu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grpSp>
        <p:grpSp>
          <p:nvGrpSpPr>
            <p:cNvPr id="25" name="Group 24">
              <a:extLst>
                <a:ext uri="{FF2B5EF4-FFF2-40B4-BE49-F238E27FC236}">
                  <a16:creationId xmlns:a16="http://schemas.microsoft.com/office/drawing/2014/main" id="{B8D21040-ACE4-4514-8528-5DA621B9C672}"/>
                </a:ext>
              </a:extLst>
            </p:cNvPr>
            <p:cNvGrpSpPr/>
            <p:nvPr/>
          </p:nvGrpSpPr>
          <p:grpSpPr>
            <a:xfrm>
              <a:off x="4220376" y="3122579"/>
              <a:ext cx="399903" cy="1083384"/>
              <a:chOff x="-3254375" y="2911476"/>
              <a:chExt cx="2019299" cy="5470525"/>
            </a:xfrm>
          </p:grpSpPr>
          <p:sp>
            <p:nvSpPr>
              <p:cNvPr id="296" name="Freeform 73">
                <a:extLst>
                  <a:ext uri="{FF2B5EF4-FFF2-40B4-BE49-F238E27FC236}">
                    <a16:creationId xmlns:a16="http://schemas.microsoft.com/office/drawing/2014/main" id="{650CC174-8DBC-4205-91D9-0B2DB2AA1703}"/>
                  </a:ext>
                </a:extLst>
              </p:cNvPr>
              <p:cNvSpPr>
                <a:spLocks/>
              </p:cNvSpPr>
              <p:nvPr/>
            </p:nvSpPr>
            <p:spPr bwMode="auto">
              <a:xfrm>
                <a:off x="-3254375" y="2911476"/>
                <a:ext cx="2019299" cy="5416550"/>
              </a:xfrm>
              <a:custGeom>
                <a:avLst/>
                <a:gdLst>
                  <a:gd name="T0" fmla="*/ 1272 w 1272"/>
                  <a:gd name="T1" fmla="*/ 3412 h 3412"/>
                  <a:gd name="T2" fmla="*/ 0 w 1272"/>
                  <a:gd name="T3" fmla="*/ 3412 h 3412"/>
                  <a:gd name="T4" fmla="*/ 0 w 1272"/>
                  <a:gd name="T5" fmla="*/ 196 h 3412"/>
                  <a:gd name="T6" fmla="*/ 1272 w 1272"/>
                  <a:gd name="T7" fmla="*/ 0 h 3412"/>
                  <a:gd name="T8" fmla="*/ 1272 w 1272"/>
                  <a:gd name="T9" fmla="*/ 3412 h 3412"/>
                </a:gdLst>
                <a:ahLst/>
                <a:cxnLst>
                  <a:cxn ang="0">
                    <a:pos x="T0" y="T1"/>
                  </a:cxn>
                  <a:cxn ang="0">
                    <a:pos x="T2" y="T3"/>
                  </a:cxn>
                  <a:cxn ang="0">
                    <a:pos x="T4" y="T5"/>
                  </a:cxn>
                  <a:cxn ang="0">
                    <a:pos x="T6" y="T7"/>
                  </a:cxn>
                  <a:cxn ang="0">
                    <a:pos x="T8" y="T9"/>
                  </a:cxn>
                </a:cxnLst>
                <a:rect l="0" t="0" r="r" b="b"/>
                <a:pathLst>
                  <a:path w="1272" h="3412">
                    <a:moveTo>
                      <a:pt x="1272" y="3412"/>
                    </a:moveTo>
                    <a:lnTo>
                      <a:pt x="0" y="3412"/>
                    </a:lnTo>
                    <a:lnTo>
                      <a:pt x="0" y="196"/>
                    </a:lnTo>
                    <a:lnTo>
                      <a:pt x="1272" y="0"/>
                    </a:lnTo>
                    <a:lnTo>
                      <a:pt x="1272" y="3412"/>
                    </a:lnTo>
                    <a:close/>
                  </a:path>
                </a:pathLst>
              </a:custGeom>
              <a:solidFill>
                <a:schemeClr val="bg1">
                  <a:lumMod val="8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97" name="Rectangle 74">
                <a:extLst>
                  <a:ext uri="{FF2B5EF4-FFF2-40B4-BE49-F238E27FC236}">
                    <a16:creationId xmlns:a16="http://schemas.microsoft.com/office/drawing/2014/main" id="{D358F46D-09F7-4942-931F-8FAAD16638A9}"/>
                  </a:ext>
                </a:extLst>
              </p:cNvPr>
              <p:cNvSpPr>
                <a:spLocks noChangeArrowheads="1"/>
              </p:cNvSpPr>
              <p:nvPr/>
            </p:nvSpPr>
            <p:spPr bwMode="auto">
              <a:xfrm>
                <a:off x="-3103563" y="3346451"/>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298" name="Rectangle 75">
                <a:extLst>
                  <a:ext uri="{FF2B5EF4-FFF2-40B4-BE49-F238E27FC236}">
                    <a16:creationId xmlns:a16="http://schemas.microsoft.com/office/drawing/2014/main" id="{6AA8D32D-3909-432B-AB21-70747E6F9400}"/>
                  </a:ext>
                </a:extLst>
              </p:cNvPr>
              <p:cNvSpPr>
                <a:spLocks noChangeArrowheads="1"/>
              </p:cNvSpPr>
              <p:nvPr/>
            </p:nvSpPr>
            <p:spPr bwMode="auto">
              <a:xfrm>
                <a:off x="-3103563" y="3679826"/>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299" name="Rectangle 76">
                <a:extLst>
                  <a:ext uri="{FF2B5EF4-FFF2-40B4-BE49-F238E27FC236}">
                    <a16:creationId xmlns:a16="http://schemas.microsoft.com/office/drawing/2014/main" id="{A9414A50-14B1-4280-B8FA-333AFF62FBE3}"/>
                  </a:ext>
                </a:extLst>
              </p:cNvPr>
              <p:cNvSpPr>
                <a:spLocks noChangeArrowheads="1"/>
              </p:cNvSpPr>
              <p:nvPr/>
            </p:nvSpPr>
            <p:spPr bwMode="auto">
              <a:xfrm>
                <a:off x="-3103563" y="4013201"/>
                <a:ext cx="1716087" cy="18732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00" name="Rectangle 77">
                <a:extLst>
                  <a:ext uri="{FF2B5EF4-FFF2-40B4-BE49-F238E27FC236}">
                    <a16:creationId xmlns:a16="http://schemas.microsoft.com/office/drawing/2014/main" id="{9D572355-5653-42D4-A4B8-AEA6E49FD03E}"/>
                  </a:ext>
                </a:extLst>
              </p:cNvPr>
              <p:cNvSpPr>
                <a:spLocks noChangeArrowheads="1"/>
              </p:cNvSpPr>
              <p:nvPr/>
            </p:nvSpPr>
            <p:spPr bwMode="auto">
              <a:xfrm>
                <a:off x="-3103563" y="4346576"/>
                <a:ext cx="1716087" cy="18732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01" name="Rectangle 78">
                <a:extLst>
                  <a:ext uri="{FF2B5EF4-FFF2-40B4-BE49-F238E27FC236}">
                    <a16:creationId xmlns:a16="http://schemas.microsoft.com/office/drawing/2014/main" id="{1C5BAE9A-3C51-4F67-AA08-70C5188665F6}"/>
                  </a:ext>
                </a:extLst>
              </p:cNvPr>
              <p:cNvSpPr>
                <a:spLocks noChangeArrowheads="1"/>
              </p:cNvSpPr>
              <p:nvPr/>
            </p:nvSpPr>
            <p:spPr bwMode="auto">
              <a:xfrm>
                <a:off x="-3103563" y="4681538"/>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02" name="Rectangle 79">
                <a:extLst>
                  <a:ext uri="{FF2B5EF4-FFF2-40B4-BE49-F238E27FC236}">
                    <a16:creationId xmlns:a16="http://schemas.microsoft.com/office/drawing/2014/main" id="{306B963D-67A2-4735-8C84-00E23B4C7C8F}"/>
                  </a:ext>
                </a:extLst>
              </p:cNvPr>
              <p:cNvSpPr>
                <a:spLocks noChangeArrowheads="1"/>
              </p:cNvSpPr>
              <p:nvPr/>
            </p:nvSpPr>
            <p:spPr bwMode="auto">
              <a:xfrm>
                <a:off x="-3103563" y="5014913"/>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03" name="Rectangle 80">
                <a:extLst>
                  <a:ext uri="{FF2B5EF4-FFF2-40B4-BE49-F238E27FC236}">
                    <a16:creationId xmlns:a16="http://schemas.microsoft.com/office/drawing/2014/main" id="{D2D9932B-ADEA-4AB8-8019-E0AC09131DD2}"/>
                  </a:ext>
                </a:extLst>
              </p:cNvPr>
              <p:cNvSpPr>
                <a:spLocks noChangeArrowheads="1"/>
              </p:cNvSpPr>
              <p:nvPr/>
            </p:nvSpPr>
            <p:spPr bwMode="auto">
              <a:xfrm>
                <a:off x="-3103563" y="5348288"/>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04" name="Rectangle 81">
                <a:extLst>
                  <a:ext uri="{FF2B5EF4-FFF2-40B4-BE49-F238E27FC236}">
                    <a16:creationId xmlns:a16="http://schemas.microsoft.com/office/drawing/2014/main" id="{B2FA224B-642D-4230-B92C-DCD87DE36462}"/>
                  </a:ext>
                </a:extLst>
              </p:cNvPr>
              <p:cNvSpPr>
                <a:spLocks noChangeArrowheads="1"/>
              </p:cNvSpPr>
              <p:nvPr/>
            </p:nvSpPr>
            <p:spPr bwMode="auto">
              <a:xfrm>
                <a:off x="-3103563" y="5683251"/>
                <a:ext cx="1716087" cy="184150"/>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05" name="Rectangle 82">
                <a:extLst>
                  <a:ext uri="{FF2B5EF4-FFF2-40B4-BE49-F238E27FC236}">
                    <a16:creationId xmlns:a16="http://schemas.microsoft.com/office/drawing/2014/main" id="{5CD437F9-A016-485A-87AE-5668771FA395}"/>
                  </a:ext>
                </a:extLst>
              </p:cNvPr>
              <p:cNvSpPr>
                <a:spLocks noChangeArrowheads="1"/>
              </p:cNvSpPr>
              <p:nvPr/>
            </p:nvSpPr>
            <p:spPr bwMode="auto">
              <a:xfrm>
                <a:off x="-3103563" y="6016626"/>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06" name="Rectangle 83">
                <a:extLst>
                  <a:ext uri="{FF2B5EF4-FFF2-40B4-BE49-F238E27FC236}">
                    <a16:creationId xmlns:a16="http://schemas.microsoft.com/office/drawing/2014/main" id="{FFAE1CE4-70AE-425B-85E9-E5BCC3BBF094}"/>
                  </a:ext>
                </a:extLst>
              </p:cNvPr>
              <p:cNvSpPr>
                <a:spLocks noChangeArrowheads="1"/>
              </p:cNvSpPr>
              <p:nvPr/>
            </p:nvSpPr>
            <p:spPr bwMode="auto">
              <a:xfrm>
                <a:off x="-3103563" y="6350001"/>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07" name="Rectangle 84">
                <a:extLst>
                  <a:ext uri="{FF2B5EF4-FFF2-40B4-BE49-F238E27FC236}">
                    <a16:creationId xmlns:a16="http://schemas.microsoft.com/office/drawing/2014/main" id="{1F8782CC-7064-42A7-8540-E82F448EF5A7}"/>
                  </a:ext>
                </a:extLst>
              </p:cNvPr>
              <p:cNvSpPr>
                <a:spLocks noChangeArrowheads="1"/>
              </p:cNvSpPr>
              <p:nvPr/>
            </p:nvSpPr>
            <p:spPr bwMode="auto">
              <a:xfrm>
                <a:off x="-3103563" y="6683376"/>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08" name="Rectangle 85">
                <a:extLst>
                  <a:ext uri="{FF2B5EF4-FFF2-40B4-BE49-F238E27FC236}">
                    <a16:creationId xmlns:a16="http://schemas.microsoft.com/office/drawing/2014/main" id="{9A8254B4-50D5-4A1D-99A1-97823FEB2981}"/>
                  </a:ext>
                </a:extLst>
              </p:cNvPr>
              <p:cNvSpPr>
                <a:spLocks noChangeArrowheads="1"/>
              </p:cNvSpPr>
              <p:nvPr/>
            </p:nvSpPr>
            <p:spPr bwMode="auto">
              <a:xfrm>
                <a:off x="-3103563" y="7016751"/>
                <a:ext cx="1716087" cy="18732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09" name="Rectangle 86">
                <a:extLst>
                  <a:ext uri="{FF2B5EF4-FFF2-40B4-BE49-F238E27FC236}">
                    <a16:creationId xmlns:a16="http://schemas.microsoft.com/office/drawing/2014/main" id="{83628511-37E2-4F03-B238-551786D51B22}"/>
                  </a:ext>
                </a:extLst>
              </p:cNvPr>
              <p:cNvSpPr>
                <a:spLocks noChangeArrowheads="1"/>
              </p:cNvSpPr>
              <p:nvPr/>
            </p:nvSpPr>
            <p:spPr bwMode="auto">
              <a:xfrm>
                <a:off x="-3103563" y="7350126"/>
                <a:ext cx="1716087" cy="18732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10" name="Rectangle 87">
                <a:extLst>
                  <a:ext uri="{FF2B5EF4-FFF2-40B4-BE49-F238E27FC236}">
                    <a16:creationId xmlns:a16="http://schemas.microsoft.com/office/drawing/2014/main" id="{561FC07E-2780-427D-82A2-695D38B09380}"/>
                  </a:ext>
                </a:extLst>
              </p:cNvPr>
              <p:cNvSpPr>
                <a:spLocks noChangeArrowheads="1"/>
              </p:cNvSpPr>
              <p:nvPr/>
            </p:nvSpPr>
            <p:spPr bwMode="auto">
              <a:xfrm>
                <a:off x="-2733675" y="7645401"/>
                <a:ext cx="976312" cy="67627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311" name="Rectangle 88">
                <a:extLst>
                  <a:ext uri="{FF2B5EF4-FFF2-40B4-BE49-F238E27FC236}">
                    <a16:creationId xmlns:a16="http://schemas.microsoft.com/office/drawing/2014/main" id="{A44E97F2-DF55-4AF4-887D-B5AF85177CE5}"/>
                  </a:ext>
                </a:extLst>
              </p:cNvPr>
              <p:cNvSpPr>
                <a:spLocks noChangeArrowheads="1"/>
              </p:cNvSpPr>
              <p:nvPr/>
            </p:nvSpPr>
            <p:spPr bwMode="auto">
              <a:xfrm>
                <a:off x="-2268538" y="3295651"/>
                <a:ext cx="46037" cy="50863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sp>
          <p:nvSpPr>
            <p:cNvPr id="26" name="Rectangle 240">
              <a:extLst>
                <a:ext uri="{FF2B5EF4-FFF2-40B4-BE49-F238E27FC236}">
                  <a16:creationId xmlns:a16="http://schemas.microsoft.com/office/drawing/2014/main" id="{F68534A4-F837-49D7-9731-C7113A059092}"/>
                </a:ext>
              </a:extLst>
            </p:cNvPr>
            <p:cNvSpPr/>
            <p:nvPr/>
          </p:nvSpPr>
          <p:spPr>
            <a:xfrm>
              <a:off x="3589234" y="4228380"/>
              <a:ext cx="4934270" cy="1977211"/>
            </a:xfrm>
            <a:custGeom>
              <a:avLst/>
              <a:gdLst>
                <a:gd name="connsiteX0" fmla="*/ 0 w 4934270"/>
                <a:gd name="connsiteY0" fmla="*/ 0 h 1388121"/>
                <a:gd name="connsiteX1" fmla="*/ 4934270 w 4934270"/>
                <a:gd name="connsiteY1" fmla="*/ 0 h 1388121"/>
                <a:gd name="connsiteX2" fmla="*/ 4934270 w 4934270"/>
                <a:gd name="connsiteY2" fmla="*/ 1388121 h 1388121"/>
                <a:gd name="connsiteX3" fmla="*/ 0 w 4934270"/>
                <a:gd name="connsiteY3" fmla="*/ 1388121 h 1388121"/>
                <a:gd name="connsiteX4" fmla="*/ 0 w 4934270"/>
                <a:gd name="connsiteY4" fmla="*/ 0 h 1388121"/>
                <a:gd name="connsiteX0" fmla="*/ 0 w 4934270"/>
                <a:gd name="connsiteY0" fmla="*/ 0 h 1388121"/>
                <a:gd name="connsiteX1" fmla="*/ 4934270 w 4934270"/>
                <a:gd name="connsiteY1" fmla="*/ 0 h 1388121"/>
                <a:gd name="connsiteX2" fmla="*/ 4934270 w 4934270"/>
                <a:gd name="connsiteY2" fmla="*/ 1388121 h 1388121"/>
                <a:gd name="connsiteX3" fmla="*/ 2431422 w 4934270"/>
                <a:gd name="connsiteY3" fmla="*/ 1381310 h 1388121"/>
                <a:gd name="connsiteX4" fmla="*/ 0 w 4934270"/>
                <a:gd name="connsiteY4" fmla="*/ 1388121 h 1388121"/>
                <a:gd name="connsiteX5" fmla="*/ 0 w 4934270"/>
                <a:gd name="connsiteY5" fmla="*/ 0 h 1388121"/>
                <a:gd name="connsiteX0" fmla="*/ 0 w 4934270"/>
                <a:gd name="connsiteY0" fmla="*/ 0 h 1977211"/>
                <a:gd name="connsiteX1" fmla="*/ 4934270 w 4934270"/>
                <a:gd name="connsiteY1" fmla="*/ 0 h 1977211"/>
                <a:gd name="connsiteX2" fmla="*/ 4934270 w 4934270"/>
                <a:gd name="connsiteY2" fmla="*/ 1388121 h 1977211"/>
                <a:gd name="connsiteX3" fmla="*/ 2482792 w 4934270"/>
                <a:gd name="connsiteY3" fmla="*/ 1977211 h 1977211"/>
                <a:gd name="connsiteX4" fmla="*/ 0 w 4934270"/>
                <a:gd name="connsiteY4" fmla="*/ 1388121 h 1977211"/>
                <a:gd name="connsiteX5" fmla="*/ 0 w 4934270"/>
                <a:gd name="connsiteY5" fmla="*/ 0 h 1977211"/>
                <a:gd name="connsiteX0" fmla="*/ 0 w 4934270"/>
                <a:gd name="connsiteY0" fmla="*/ 0 h 1977211"/>
                <a:gd name="connsiteX1" fmla="*/ 4934270 w 4934270"/>
                <a:gd name="connsiteY1" fmla="*/ 0 h 1977211"/>
                <a:gd name="connsiteX2" fmla="*/ 4934270 w 4934270"/>
                <a:gd name="connsiteY2" fmla="*/ 1388121 h 1977211"/>
                <a:gd name="connsiteX3" fmla="*/ 2482792 w 4934270"/>
                <a:gd name="connsiteY3" fmla="*/ 1977211 h 1977211"/>
                <a:gd name="connsiteX4" fmla="*/ 565078 w 4934270"/>
                <a:gd name="connsiteY4" fmla="*/ 1182638 h 1977211"/>
                <a:gd name="connsiteX5" fmla="*/ 0 w 4934270"/>
                <a:gd name="connsiteY5" fmla="*/ 0 h 1977211"/>
                <a:gd name="connsiteX0" fmla="*/ 0 w 4934270"/>
                <a:gd name="connsiteY0" fmla="*/ 0 h 1977211"/>
                <a:gd name="connsiteX1" fmla="*/ 4934270 w 4934270"/>
                <a:gd name="connsiteY1" fmla="*/ 0 h 1977211"/>
                <a:gd name="connsiteX2" fmla="*/ 4934270 w 4934270"/>
                <a:gd name="connsiteY2" fmla="*/ 1388121 h 1977211"/>
                <a:gd name="connsiteX3" fmla="*/ 2482792 w 4934270"/>
                <a:gd name="connsiteY3" fmla="*/ 1977211 h 1977211"/>
                <a:gd name="connsiteX4" fmla="*/ 565078 w 4934270"/>
                <a:gd name="connsiteY4" fmla="*/ 1182638 h 1977211"/>
                <a:gd name="connsiteX5" fmla="*/ 232753 w 4934270"/>
                <a:gd name="connsiteY5" fmla="*/ 600474 h 1977211"/>
                <a:gd name="connsiteX6" fmla="*/ 0 w 4934270"/>
                <a:gd name="connsiteY6" fmla="*/ 0 h 1977211"/>
                <a:gd name="connsiteX0" fmla="*/ 0 w 4934270"/>
                <a:gd name="connsiteY0" fmla="*/ 0 h 1977211"/>
                <a:gd name="connsiteX1" fmla="*/ 4934270 w 4934270"/>
                <a:gd name="connsiteY1" fmla="*/ 0 h 1977211"/>
                <a:gd name="connsiteX2" fmla="*/ 4348643 w 4934270"/>
                <a:gd name="connsiteY2" fmla="*/ 1079896 h 1977211"/>
                <a:gd name="connsiteX3" fmla="*/ 2482792 w 4934270"/>
                <a:gd name="connsiteY3" fmla="*/ 1977211 h 1977211"/>
                <a:gd name="connsiteX4" fmla="*/ 565078 w 4934270"/>
                <a:gd name="connsiteY4" fmla="*/ 1182638 h 1977211"/>
                <a:gd name="connsiteX5" fmla="*/ 232753 w 4934270"/>
                <a:gd name="connsiteY5" fmla="*/ 600474 h 1977211"/>
                <a:gd name="connsiteX6" fmla="*/ 0 w 4934270"/>
                <a:gd name="connsiteY6" fmla="*/ 0 h 1977211"/>
                <a:gd name="connsiteX0" fmla="*/ 0 w 4934270"/>
                <a:gd name="connsiteY0" fmla="*/ 0 h 1977211"/>
                <a:gd name="connsiteX1" fmla="*/ 4934270 w 4934270"/>
                <a:gd name="connsiteY1" fmla="*/ 0 h 1977211"/>
                <a:gd name="connsiteX2" fmla="*/ 4451384 w 4934270"/>
                <a:gd name="connsiteY2" fmla="*/ 1079896 h 1977211"/>
                <a:gd name="connsiteX3" fmla="*/ 2482792 w 4934270"/>
                <a:gd name="connsiteY3" fmla="*/ 1977211 h 1977211"/>
                <a:gd name="connsiteX4" fmla="*/ 565078 w 4934270"/>
                <a:gd name="connsiteY4" fmla="*/ 1182638 h 1977211"/>
                <a:gd name="connsiteX5" fmla="*/ 232753 w 4934270"/>
                <a:gd name="connsiteY5" fmla="*/ 600474 h 1977211"/>
                <a:gd name="connsiteX6" fmla="*/ 0 w 4934270"/>
                <a:gd name="connsiteY6" fmla="*/ 0 h 1977211"/>
                <a:gd name="connsiteX0" fmla="*/ 0 w 4934270"/>
                <a:gd name="connsiteY0" fmla="*/ 0 h 1977211"/>
                <a:gd name="connsiteX1" fmla="*/ 4934270 w 4934270"/>
                <a:gd name="connsiteY1" fmla="*/ 0 h 1977211"/>
                <a:gd name="connsiteX2" fmla="*/ 4451384 w 4934270"/>
                <a:gd name="connsiteY2" fmla="*/ 1079896 h 1977211"/>
                <a:gd name="connsiteX3" fmla="*/ 3654047 w 4934270"/>
                <a:gd name="connsiteY3" fmla="*/ 1730631 h 1977211"/>
                <a:gd name="connsiteX4" fmla="*/ 2482792 w 4934270"/>
                <a:gd name="connsiteY4" fmla="*/ 1977211 h 1977211"/>
                <a:gd name="connsiteX5" fmla="*/ 565078 w 4934270"/>
                <a:gd name="connsiteY5" fmla="*/ 1182638 h 1977211"/>
                <a:gd name="connsiteX6" fmla="*/ 232753 w 4934270"/>
                <a:gd name="connsiteY6" fmla="*/ 600474 h 1977211"/>
                <a:gd name="connsiteX7" fmla="*/ 0 w 4934270"/>
                <a:gd name="connsiteY7" fmla="*/ 0 h 1977211"/>
                <a:gd name="connsiteX0" fmla="*/ 0 w 4934270"/>
                <a:gd name="connsiteY0" fmla="*/ 0 h 1977211"/>
                <a:gd name="connsiteX1" fmla="*/ 4934270 w 4934270"/>
                <a:gd name="connsiteY1" fmla="*/ 0 h 1977211"/>
                <a:gd name="connsiteX2" fmla="*/ 4784204 w 4934270"/>
                <a:gd name="connsiteY2" fmla="*/ 538829 h 1977211"/>
                <a:gd name="connsiteX3" fmla="*/ 4451384 w 4934270"/>
                <a:gd name="connsiteY3" fmla="*/ 1079896 h 1977211"/>
                <a:gd name="connsiteX4" fmla="*/ 3654047 w 4934270"/>
                <a:gd name="connsiteY4" fmla="*/ 1730631 h 1977211"/>
                <a:gd name="connsiteX5" fmla="*/ 2482792 w 4934270"/>
                <a:gd name="connsiteY5" fmla="*/ 1977211 h 1977211"/>
                <a:gd name="connsiteX6" fmla="*/ 565078 w 4934270"/>
                <a:gd name="connsiteY6" fmla="*/ 1182638 h 1977211"/>
                <a:gd name="connsiteX7" fmla="*/ 232753 w 4934270"/>
                <a:gd name="connsiteY7" fmla="*/ 600474 h 1977211"/>
                <a:gd name="connsiteX8" fmla="*/ 0 w 4934270"/>
                <a:gd name="connsiteY8" fmla="*/ 0 h 1977211"/>
                <a:gd name="connsiteX0" fmla="*/ 0 w 4934270"/>
                <a:gd name="connsiteY0" fmla="*/ 0 h 1977211"/>
                <a:gd name="connsiteX1" fmla="*/ 4934270 w 4934270"/>
                <a:gd name="connsiteY1" fmla="*/ 0 h 1977211"/>
                <a:gd name="connsiteX2" fmla="*/ 4784204 w 4934270"/>
                <a:gd name="connsiteY2" fmla="*/ 538829 h 1977211"/>
                <a:gd name="connsiteX3" fmla="*/ 4451384 w 4934270"/>
                <a:gd name="connsiteY3" fmla="*/ 1079896 h 1977211"/>
                <a:gd name="connsiteX4" fmla="*/ 3654047 w 4934270"/>
                <a:gd name="connsiteY4" fmla="*/ 1730631 h 1977211"/>
                <a:gd name="connsiteX5" fmla="*/ 2482792 w 4934270"/>
                <a:gd name="connsiteY5" fmla="*/ 1977211 h 1977211"/>
                <a:gd name="connsiteX6" fmla="*/ 1424555 w 4934270"/>
                <a:gd name="connsiteY6" fmla="*/ 1761454 h 1977211"/>
                <a:gd name="connsiteX7" fmla="*/ 565078 w 4934270"/>
                <a:gd name="connsiteY7" fmla="*/ 1182638 h 1977211"/>
                <a:gd name="connsiteX8" fmla="*/ 232753 w 4934270"/>
                <a:gd name="connsiteY8" fmla="*/ 600474 h 1977211"/>
                <a:gd name="connsiteX9" fmla="*/ 0 w 4934270"/>
                <a:gd name="connsiteY9" fmla="*/ 0 h 197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4270" h="1977211">
                  <a:moveTo>
                    <a:pt x="0" y="0"/>
                  </a:moveTo>
                  <a:lnTo>
                    <a:pt x="4934270" y="0"/>
                  </a:lnTo>
                  <a:cubicBezTo>
                    <a:pt x="4863700" y="152212"/>
                    <a:pt x="4854774" y="386617"/>
                    <a:pt x="4784204" y="538829"/>
                  </a:cubicBezTo>
                  <a:lnTo>
                    <a:pt x="4451384" y="1079896"/>
                  </a:lnTo>
                  <a:cubicBezTo>
                    <a:pt x="4154782" y="1214614"/>
                    <a:pt x="3950649" y="1595913"/>
                    <a:pt x="3654047" y="1730631"/>
                  </a:cubicBezTo>
                  <a:lnTo>
                    <a:pt x="2482792" y="1977211"/>
                  </a:lnTo>
                  <a:cubicBezTo>
                    <a:pt x="2164293" y="1836798"/>
                    <a:pt x="1743054" y="1901867"/>
                    <a:pt x="1424555" y="1761454"/>
                  </a:cubicBezTo>
                  <a:lnTo>
                    <a:pt x="565078" y="1182638"/>
                  </a:lnTo>
                  <a:cubicBezTo>
                    <a:pt x="478276" y="985159"/>
                    <a:pt x="319555" y="797953"/>
                    <a:pt x="232753" y="600474"/>
                  </a:cubicBez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grpSp>
          <p:nvGrpSpPr>
            <p:cNvPr id="27" name="Group 26">
              <a:extLst>
                <a:ext uri="{FF2B5EF4-FFF2-40B4-BE49-F238E27FC236}">
                  <a16:creationId xmlns:a16="http://schemas.microsoft.com/office/drawing/2014/main" id="{283B9854-EE35-4F67-8B4C-74F014E62966}"/>
                </a:ext>
              </a:extLst>
            </p:cNvPr>
            <p:cNvGrpSpPr/>
            <p:nvPr/>
          </p:nvGrpSpPr>
          <p:grpSpPr>
            <a:xfrm flipH="1">
              <a:off x="6119326" y="2693827"/>
              <a:ext cx="326760" cy="1547420"/>
              <a:chOff x="-12871593" y="-6371766"/>
              <a:chExt cx="4894262" cy="23177501"/>
            </a:xfrm>
          </p:grpSpPr>
          <p:sp>
            <p:nvSpPr>
              <p:cNvPr id="224" name="Freeform 174">
                <a:extLst>
                  <a:ext uri="{FF2B5EF4-FFF2-40B4-BE49-F238E27FC236}">
                    <a16:creationId xmlns:a16="http://schemas.microsoft.com/office/drawing/2014/main" id="{C1052682-825E-4187-8629-253387028CD4}"/>
                  </a:ext>
                </a:extLst>
              </p:cNvPr>
              <p:cNvSpPr>
                <a:spLocks/>
              </p:cNvSpPr>
              <p:nvPr/>
            </p:nvSpPr>
            <p:spPr bwMode="auto">
              <a:xfrm>
                <a:off x="-12871593" y="-6371766"/>
                <a:ext cx="4894262" cy="23177501"/>
              </a:xfrm>
              <a:custGeom>
                <a:avLst/>
                <a:gdLst>
                  <a:gd name="T0" fmla="*/ 1438 w 1612"/>
                  <a:gd name="T1" fmla="*/ 2214 h 7643"/>
                  <a:gd name="T2" fmla="*/ 1325 w 1612"/>
                  <a:gd name="T3" fmla="*/ 2214 h 7643"/>
                  <a:gd name="T4" fmla="*/ 1325 w 1612"/>
                  <a:gd name="T5" fmla="*/ 239 h 7643"/>
                  <a:gd name="T6" fmla="*/ 1086 w 1612"/>
                  <a:gd name="T7" fmla="*/ 0 h 7643"/>
                  <a:gd name="T8" fmla="*/ 553 w 1612"/>
                  <a:gd name="T9" fmla="*/ 0 h 7643"/>
                  <a:gd name="T10" fmla="*/ 314 w 1612"/>
                  <a:gd name="T11" fmla="*/ 239 h 7643"/>
                  <a:gd name="T12" fmla="*/ 314 w 1612"/>
                  <a:gd name="T13" fmla="*/ 2214 h 7643"/>
                  <a:gd name="T14" fmla="*/ 173 w 1612"/>
                  <a:gd name="T15" fmla="*/ 2214 h 7643"/>
                  <a:gd name="T16" fmla="*/ 0 w 1612"/>
                  <a:gd name="T17" fmla="*/ 2387 h 7643"/>
                  <a:gd name="T18" fmla="*/ 0 w 1612"/>
                  <a:gd name="T19" fmla="*/ 7470 h 7643"/>
                  <a:gd name="T20" fmla="*/ 173 w 1612"/>
                  <a:gd name="T21" fmla="*/ 7643 h 7643"/>
                  <a:gd name="T22" fmla="*/ 1438 w 1612"/>
                  <a:gd name="T23" fmla="*/ 7643 h 7643"/>
                  <a:gd name="T24" fmla="*/ 1612 w 1612"/>
                  <a:gd name="T25" fmla="*/ 7470 h 7643"/>
                  <a:gd name="T26" fmla="*/ 1612 w 1612"/>
                  <a:gd name="T27" fmla="*/ 2387 h 7643"/>
                  <a:gd name="T28" fmla="*/ 1438 w 1612"/>
                  <a:gd name="T29" fmla="*/ 2214 h 7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2" h="7643">
                    <a:moveTo>
                      <a:pt x="1438" y="2214"/>
                    </a:moveTo>
                    <a:cubicBezTo>
                      <a:pt x="1325" y="2214"/>
                      <a:pt x="1325" y="2214"/>
                      <a:pt x="1325" y="2214"/>
                    </a:cubicBezTo>
                    <a:cubicBezTo>
                      <a:pt x="1325" y="239"/>
                      <a:pt x="1325" y="239"/>
                      <a:pt x="1325" y="239"/>
                    </a:cubicBezTo>
                    <a:cubicBezTo>
                      <a:pt x="1325" y="107"/>
                      <a:pt x="1218" y="0"/>
                      <a:pt x="1086" y="0"/>
                    </a:cubicBezTo>
                    <a:cubicBezTo>
                      <a:pt x="553" y="0"/>
                      <a:pt x="553" y="0"/>
                      <a:pt x="553" y="0"/>
                    </a:cubicBezTo>
                    <a:cubicBezTo>
                      <a:pt x="421" y="0"/>
                      <a:pt x="314" y="107"/>
                      <a:pt x="314" y="239"/>
                    </a:cubicBezTo>
                    <a:cubicBezTo>
                      <a:pt x="314" y="2214"/>
                      <a:pt x="314" y="2214"/>
                      <a:pt x="314" y="2214"/>
                    </a:cubicBezTo>
                    <a:cubicBezTo>
                      <a:pt x="173" y="2214"/>
                      <a:pt x="173" y="2214"/>
                      <a:pt x="173" y="2214"/>
                    </a:cubicBezTo>
                    <a:cubicBezTo>
                      <a:pt x="78" y="2214"/>
                      <a:pt x="0" y="2292"/>
                      <a:pt x="0" y="2387"/>
                    </a:cubicBezTo>
                    <a:cubicBezTo>
                      <a:pt x="0" y="7470"/>
                      <a:pt x="0" y="7470"/>
                      <a:pt x="0" y="7470"/>
                    </a:cubicBezTo>
                    <a:cubicBezTo>
                      <a:pt x="0" y="7565"/>
                      <a:pt x="78" y="7643"/>
                      <a:pt x="173" y="7643"/>
                    </a:cubicBezTo>
                    <a:cubicBezTo>
                      <a:pt x="1438" y="7643"/>
                      <a:pt x="1438" y="7643"/>
                      <a:pt x="1438" y="7643"/>
                    </a:cubicBezTo>
                    <a:cubicBezTo>
                      <a:pt x="1534" y="7643"/>
                      <a:pt x="1612" y="7565"/>
                      <a:pt x="1612" y="7470"/>
                    </a:cubicBezTo>
                    <a:cubicBezTo>
                      <a:pt x="1612" y="2387"/>
                      <a:pt x="1612" y="2387"/>
                      <a:pt x="1612" y="2387"/>
                    </a:cubicBezTo>
                    <a:cubicBezTo>
                      <a:pt x="1612" y="2292"/>
                      <a:pt x="1534" y="2214"/>
                      <a:pt x="1438" y="2214"/>
                    </a:cubicBezTo>
                    <a:close/>
                  </a:path>
                </a:pathLst>
              </a:custGeom>
              <a:solidFill>
                <a:schemeClr val="tx1">
                  <a:lumMod val="50000"/>
                  <a:lumOff val="50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grpSp>
            <p:nvGrpSpPr>
              <p:cNvPr id="225" name="Group 224">
                <a:extLst>
                  <a:ext uri="{FF2B5EF4-FFF2-40B4-BE49-F238E27FC236}">
                    <a16:creationId xmlns:a16="http://schemas.microsoft.com/office/drawing/2014/main" id="{D2B6D3E4-5F52-4878-BCB9-41B36AB34862}"/>
                  </a:ext>
                </a:extLst>
              </p:cNvPr>
              <p:cNvGrpSpPr/>
              <p:nvPr/>
            </p:nvGrpSpPr>
            <p:grpSpPr>
              <a:xfrm>
                <a:off x="-12406456" y="-5419266"/>
                <a:ext cx="3963988" cy="21551901"/>
                <a:chOff x="-12406456" y="-5419266"/>
                <a:chExt cx="3963988" cy="21551901"/>
              </a:xfrm>
              <a:solidFill>
                <a:schemeClr val="bg1"/>
              </a:solidFill>
            </p:grpSpPr>
            <p:sp>
              <p:nvSpPr>
                <p:cNvPr id="226" name="Freeform 175">
                  <a:extLst>
                    <a:ext uri="{FF2B5EF4-FFF2-40B4-BE49-F238E27FC236}">
                      <a16:creationId xmlns:a16="http://schemas.microsoft.com/office/drawing/2014/main" id="{9212AF5F-ADD8-4582-A2A1-52F101F19627}"/>
                    </a:ext>
                  </a:extLst>
                </p:cNvPr>
                <p:cNvSpPr>
                  <a:spLocks/>
                </p:cNvSpPr>
                <p:nvPr/>
              </p:nvSpPr>
              <p:spPr bwMode="auto">
                <a:xfrm>
                  <a:off x="-12406456" y="1206959"/>
                  <a:ext cx="746125" cy="749300"/>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27" name="Freeform 176">
                  <a:extLst>
                    <a:ext uri="{FF2B5EF4-FFF2-40B4-BE49-F238E27FC236}">
                      <a16:creationId xmlns:a16="http://schemas.microsoft.com/office/drawing/2014/main" id="{768ADA64-5650-410A-A431-110C5A748BA4}"/>
                    </a:ext>
                  </a:extLst>
                </p:cNvPr>
                <p:cNvSpPr>
                  <a:spLocks/>
                </p:cNvSpPr>
                <p:nvPr/>
              </p:nvSpPr>
              <p:spPr bwMode="auto">
                <a:xfrm>
                  <a:off x="-11334893" y="1206959"/>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28" name="Freeform 177">
                  <a:extLst>
                    <a:ext uri="{FF2B5EF4-FFF2-40B4-BE49-F238E27FC236}">
                      <a16:creationId xmlns:a16="http://schemas.microsoft.com/office/drawing/2014/main" id="{4083CFC9-7CCA-41E9-B3DF-291EDD6A4562}"/>
                    </a:ext>
                  </a:extLst>
                </p:cNvPr>
                <p:cNvSpPr>
                  <a:spLocks/>
                </p:cNvSpPr>
                <p:nvPr/>
              </p:nvSpPr>
              <p:spPr bwMode="auto">
                <a:xfrm>
                  <a:off x="-10263331" y="1206959"/>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29" name="Freeform 178">
                  <a:extLst>
                    <a:ext uri="{FF2B5EF4-FFF2-40B4-BE49-F238E27FC236}">
                      <a16:creationId xmlns:a16="http://schemas.microsoft.com/office/drawing/2014/main" id="{686C105D-42FB-476D-930B-543889F1B125}"/>
                    </a:ext>
                  </a:extLst>
                </p:cNvPr>
                <p:cNvSpPr>
                  <a:spLocks/>
                </p:cNvSpPr>
                <p:nvPr/>
              </p:nvSpPr>
              <p:spPr bwMode="auto">
                <a:xfrm>
                  <a:off x="-9191768" y="1206959"/>
                  <a:ext cx="749300" cy="749300"/>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30" name="Freeform 179">
                  <a:extLst>
                    <a:ext uri="{FF2B5EF4-FFF2-40B4-BE49-F238E27FC236}">
                      <a16:creationId xmlns:a16="http://schemas.microsoft.com/office/drawing/2014/main" id="{A9608334-A019-4C61-9CCD-ABA7073F78B4}"/>
                    </a:ext>
                  </a:extLst>
                </p:cNvPr>
                <p:cNvSpPr>
                  <a:spLocks/>
                </p:cNvSpPr>
                <p:nvPr/>
              </p:nvSpPr>
              <p:spPr bwMode="auto">
                <a:xfrm>
                  <a:off x="-11334893" y="-612316"/>
                  <a:ext cx="749300" cy="747713"/>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31" name="Freeform 180">
                  <a:extLst>
                    <a:ext uri="{FF2B5EF4-FFF2-40B4-BE49-F238E27FC236}">
                      <a16:creationId xmlns:a16="http://schemas.microsoft.com/office/drawing/2014/main" id="{6CF40BB1-2C99-4293-954A-5A815A981589}"/>
                    </a:ext>
                  </a:extLst>
                </p:cNvPr>
                <p:cNvSpPr>
                  <a:spLocks/>
                </p:cNvSpPr>
                <p:nvPr/>
              </p:nvSpPr>
              <p:spPr bwMode="auto">
                <a:xfrm>
                  <a:off x="-10263331" y="-612316"/>
                  <a:ext cx="749300" cy="747713"/>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32" name="Freeform 181">
                  <a:extLst>
                    <a:ext uri="{FF2B5EF4-FFF2-40B4-BE49-F238E27FC236}">
                      <a16:creationId xmlns:a16="http://schemas.microsoft.com/office/drawing/2014/main" id="{EEBF9746-11D0-46FE-8239-12B04435F6F1}"/>
                    </a:ext>
                  </a:extLst>
                </p:cNvPr>
                <p:cNvSpPr>
                  <a:spLocks/>
                </p:cNvSpPr>
                <p:nvPr/>
              </p:nvSpPr>
              <p:spPr bwMode="auto">
                <a:xfrm>
                  <a:off x="-11334893" y="-1814053"/>
                  <a:ext cx="749300" cy="749300"/>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33" name="Freeform 182">
                  <a:extLst>
                    <a:ext uri="{FF2B5EF4-FFF2-40B4-BE49-F238E27FC236}">
                      <a16:creationId xmlns:a16="http://schemas.microsoft.com/office/drawing/2014/main" id="{708F11BA-0B15-40E0-9D02-91BF61D6E257}"/>
                    </a:ext>
                  </a:extLst>
                </p:cNvPr>
                <p:cNvSpPr>
                  <a:spLocks/>
                </p:cNvSpPr>
                <p:nvPr/>
              </p:nvSpPr>
              <p:spPr bwMode="auto">
                <a:xfrm>
                  <a:off x="-10263331" y="-1814053"/>
                  <a:ext cx="749300" cy="749300"/>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34" name="Freeform 183">
                  <a:extLst>
                    <a:ext uri="{FF2B5EF4-FFF2-40B4-BE49-F238E27FC236}">
                      <a16:creationId xmlns:a16="http://schemas.microsoft.com/office/drawing/2014/main" id="{1551E159-2231-41F4-B20E-E9BCD62CEC6C}"/>
                    </a:ext>
                  </a:extLst>
                </p:cNvPr>
                <p:cNvSpPr>
                  <a:spLocks/>
                </p:cNvSpPr>
                <p:nvPr/>
              </p:nvSpPr>
              <p:spPr bwMode="auto">
                <a:xfrm>
                  <a:off x="-11334893" y="-3014203"/>
                  <a:ext cx="749300" cy="746125"/>
                </a:xfrm>
                <a:custGeom>
                  <a:avLst/>
                  <a:gdLst>
                    <a:gd name="T0" fmla="*/ 141 w 247"/>
                    <a:gd name="T1" fmla="*/ 246 h 246"/>
                    <a:gd name="T2" fmla="*/ 105 w 247"/>
                    <a:gd name="T3" fmla="*/ 246 h 246"/>
                    <a:gd name="T4" fmla="*/ 0 w 247"/>
                    <a:gd name="T5" fmla="*/ 141 h 246"/>
                    <a:gd name="T6" fmla="*/ 0 w 247"/>
                    <a:gd name="T7" fmla="*/ 105 h 246"/>
                    <a:gd name="T8" fmla="*/ 105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35" name="Freeform 184">
                  <a:extLst>
                    <a:ext uri="{FF2B5EF4-FFF2-40B4-BE49-F238E27FC236}">
                      <a16:creationId xmlns:a16="http://schemas.microsoft.com/office/drawing/2014/main" id="{1122E181-44D6-4266-8F1B-88EB499DA146}"/>
                    </a:ext>
                  </a:extLst>
                </p:cNvPr>
                <p:cNvSpPr>
                  <a:spLocks/>
                </p:cNvSpPr>
                <p:nvPr/>
              </p:nvSpPr>
              <p:spPr bwMode="auto">
                <a:xfrm>
                  <a:off x="-10263331" y="-3014203"/>
                  <a:ext cx="749300" cy="746125"/>
                </a:xfrm>
                <a:custGeom>
                  <a:avLst/>
                  <a:gdLst>
                    <a:gd name="T0" fmla="*/ 141 w 247"/>
                    <a:gd name="T1" fmla="*/ 246 h 246"/>
                    <a:gd name="T2" fmla="*/ 106 w 247"/>
                    <a:gd name="T3" fmla="*/ 246 h 246"/>
                    <a:gd name="T4" fmla="*/ 0 w 247"/>
                    <a:gd name="T5" fmla="*/ 141 h 246"/>
                    <a:gd name="T6" fmla="*/ 0 w 247"/>
                    <a:gd name="T7" fmla="*/ 105 h 246"/>
                    <a:gd name="T8" fmla="*/ 106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6" y="246"/>
                        <a:pt x="106" y="246"/>
                        <a:pt x="106" y="246"/>
                      </a:cubicBezTo>
                      <a:cubicBezTo>
                        <a:pt x="47" y="246"/>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36" name="Freeform 185">
                  <a:extLst>
                    <a:ext uri="{FF2B5EF4-FFF2-40B4-BE49-F238E27FC236}">
                      <a16:creationId xmlns:a16="http://schemas.microsoft.com/office/drawing/2014/main" id="{DD52E734-0EA1-4658-AC3A-5727ABAE6B1F}"/>
                    </a:ext>
                  </a:extLst>
                </p:cNvPr>
                <p:cNvSpPr>
                  <a:spLocks/>
                </p:cNvSpPr>
                <p:nvPr/>
              </p:nvSpPr>
              <p:spPr bwMode="auto">
                <a:xfrm>
                  <a:off x="-11334893" y="-4219116"/>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37" name="Freeform 186">
                  <a:extLst>
                    <a:ext uri="{FF2B5EF4-FFF2-40B4-BE49-F238E27FC236}">
                      <a16:creationId xmlns:a16="http://schemas.microsoft.com/office/drawing/2014/main" id="{C00C59A3-B780-4AE4-A6F6-4E84299A6824}"/>
                    </a:ext>
                  </a:extLst>
                </p:cNvPr>
                <p:cNvSpPr>
                  <a:spLocks/>
                </p:cNvSpPr>
                <p:nvPr/>
              </p:nvSpPr>
              <p:spPr bwMode="auto">
                <a:xfrm>
                  <a:off x="-10263331" y="-4219116"/>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38" name="Freeform 187">
                  <a:extLst>
                    <a:ext uri="{FF2B5EF4-FFF2-40B4-BE49-F238E27FC236}">
                      <a16:creationId xmlns:a16="http://schemas.microsoft.com/office/drawing/2014/main" id="{02086368-4179-4A38-8DC7-3D4DDE55637D}"/>
                    </a:ext>
                  </a:extLst>
                </p:cNvPr>
                <p:cNvSpPr>
                  <a:spLocks/>
                </p:cNvSpPr>
                <p:nvPr/>
              </p:nvSpPr>
              <p:spPr bwMode="auto">
                <a:xfrm>
                  <a:off x="-11334893" y="-5419266"/>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39" name="Freeform 188">
                  <a:extLst>
                    <a:ext uri="{FF2B5EF4-FFF2-40B4-BE49-F238E27FC236}">
                      <a16:creationId xmlns:a16="http://schemas.microsoft.com/office/drawing/2014/main" id="{58948456-8E96-477B-A518-054BD7C23F65}"/>
                    </a:ext>
                  </a:extLst>
                </p:cNvPr>
                <p:cNvSpPr>
                  <a:spLocks/>
                </p:cNvSpPr>
                <p:nvPr/>
              </p:nvSpPr>
              <p:spPr bwMode="auto">
                <a:xfrm>
                  <a:off x="-10263331" y="-5419266"/>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40" name="Freeform 189">
                  <a:extLst>
                    <a:ext uri="{FF2B5EF4-FFF2-40B4-BE49-F238E27FC236}">
                      <a16:creationId xmlns:a16="http://schemas.microsoft.com/office/drawing/2014/main" id="{12236068-5FC4-49A5-B232-31935ABE534D}"/>
                    </a:ext>
                  </a:extLst>
                </p:cNvPr>
                <p:cNvSpPr>
                  <a:spLocks/>
                </p:cNvSpPr>
                <p:nvPr/>
              </p:nvSpPr>
              <p:spPr bwMode="auto">
                <a:xfrm>
                  <a:off x="-12406456" y="2219784"/>
                  <a:ext cx="746125" cy="749300"/>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41" name="Freeform 190">
                  <a:extLst>
                    <a:ext uri="{FF2B5EF4-FFF2-40B4-BE49-F238E27FC236}">
                      <a16:creationId xmlns:a16="http://schemas.microsoft.com/office/drawing/2014/main" id="{EC20B1A9-B1CD-4DB9-91BC-3CFF63FC005E}"/>
                    </a:ext>
                  </a:extLst>
                </p:cNvPr>
                <p:cNvSpPr>
                  <a:spLocks/>
                </p:cNvSpPr>
                <p:nvPr/>
              </p:nvSpPr>
              <p:spPr bwMode="auto">
                <a:xfrm>
                  <a:off x="-11334893" y="2219784"/>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42" name="Freeform 191">
                  <a:extLst>
                    <a:ext uri="{FF2B5EF4-FFF2-40B4-BE49-F238E27FC236}">
                      <a16:creationId xmlns:a16="http://schemas.microsoft.com/office/drawing/2014/main" id="{D446F41E-A854-4C0D-966B-F1F7A612BE88}"/>
                    </a:ext>
                  </a:extLst>
                </p:cNvPr>
                <p:cNvSpPr>
                  <a:spLocks/>
                </p:cNvSpPr>
                <p:nvPr/>
              </p:nvSpPr>
              <p:spPr bwMode="auto">
                <a:xfrm>
                  <a:off x="-10263331" y="2219784"/>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43" name="Freeform 192">
                  <a:extLst>
                    <a:ext uri="{FF2B5EF4-FFF2-40B4-BE49-F238E27FC236}">
                      <a16:creationId xmlns:a16="http://schemas.microsoft.com/office/drawing/2014/main" id="{9649884F-4B08-46B8-95BC-D55892050332}"/>
                    </a:ext>
                  </a:extLst>
                </p:cNvPr>
                <p:cNvSpPr>
                  <a:spLocks/>
                </p:cNvSpPr>
                <p:nvPr/>
              </p:nvSpPr>
              <p:spPr bwMode="auto">
                <a:xfrm>
                  <a:off x="-9191768" y="2219784"/>
                  <a:ext cx="749300" cy="749300"/>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44" name="Freeform 193">
                  <a:extLst>
                    <a:ext uri="{FF2B5EF4-FFF2-40B4-BE49-F238E27FC236}">
                      <a16:creationId xmlns:a16="http://schemas.microsoft.com/office/drawing/2014/main" id="{B93EACB9-8EDA-410D-8998-DDB972DD5794}"/>
                    </a:ext>
                  </a:extLst>
                </p:cNvPr>
                <p:cNvSpPr>
                  <a:spLocks/>
                </p:cNvSpPr>
                <p:nvPr/>
              </p:nvSpPr>
              <p:spPr bwMode="auto">
                <a:xfrm>
                  <a:off x="-12406456" y="3232609"/>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8"/>
                        <a:pt x="47" y="0"/>
                        <a:pt x="105" y="0"/>
                      </a:cubicBezTo>
                      <a:cubicBezTo>
                        <a:pt x="141" y="0"/>
                        <a:pt x="141" y="0"/>
                        <a:pt x="141" y="0"/>
                      </a:cubicBezTo>
                      <a:cubicBezTo>
                        <a:pt x="199" y="0"/>
                        <a:pt x="246" y="48"/>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45" name="Freeform 194">
                  <a:extLst>
                    <a:ext uri="{FF2B5EF4-FFF2-40B4-BE49-F238E27FC236}">
                      <a16:creationId xmlns:a16="http://schemas.microsoft.com/office/drawing/2014/main" id="{8A3E67F4-86B8-494D-952A-3D96588ADC65}"/>
                    </a:ext>
                  </a:extLst>
                </p:cNvPr>
                <p:cNvSpPr>
                  <a:spLocks/>
                </p:cNvSpPr>
                <p:nvPr/>
              </p:nvSpPr>
              <p:spPr bwMode="auto">
                <a:xfrm>
                  <a:off x="-11334893" y="3232609"/>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8"/>
                        <a:pt x="47" y="0"/>
                        <a:pt x="105" y="0"/>
                      </a:cubicBezTo>
                      <a:cubicBezTo>
                        <a:pt x="141" y="0"/>
                        <a:pt x="141" y="0"/>
                        <a:pt x="141" y="0"/>
                      </a:cubicBezTo>
                      <a:cubicBezTo>
                        <a:pt x="199" y="0"/>
                        <a:pt x="247" y="48"/>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46" name="Freeform 195">
                  <a:extLst>
                    <a:ext uri="{FF2B5EF4-FFF2-40B4-BE49-F238E27FC236}">
                      <a16:creationId xmlns:a16="http://schemas.microsoft.com/office/drawing/2014/main" id="{52DFE376-E5E8-4789-8EA7-38F0FBC36534}"/>
                    </a:ext>
                  </a:extLst>
                </p:cNvPr>
                <p:cNvSpPr>
                  <a:spLocks/>
                </p:cNvSpPr>
                <p:nvPr/>
              </p:nvSpPr>
              <p:spPr bwMode="auto">
                <a:xfrm>
                  <a:off x="-10263331" y="3232609"/>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8"/>
                        <a:pt x="47" y="0"/>
                        <a:pt x="106" y="0"/>
                      </a:cubicBezTo>
                      <a:cubicBezTo>
                        <a:pt x="141" y="0"/>
                        <a:pt x="141" y="0"/>
                        <a:pt x="141" y="0"/>
                      </a:cubicBezTo>
                      <a:cubicBezTo>
                        <a:pt x="200" y="0"/>
                        <a:pt x="247" y="48"/>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47" name="Freeform 196">
                  <a:extLst>
                    <a:ext uri="{FF2B5EF4-FFF2-40B4-BE49-F238E27FC236}">
                      <a16:creationId xmlns:a16="http://schemas.microsoft.com/office/drawing/2014/main" id="{F1AE0270-7580-4DBC-BADD-EB66819D59A6}"/>
                    </a:ext>
                  </a:extLst>
                </p:cNvPr>
                <p:cNvSpPr>
                  <a:spLocks/>
                </p:cNvSpPr>
                <p:nvPr/>
              </p:nvSpPr>
              <p:spPr bwMode="auto">
                <a:xfrm>
                  <a:off x="-9191768" y="3232609"/>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8"/>
                        <a:pt x="48" y="0"/>
                        <a:pt x="106" y="0"/>
                      </a:cubicBezTo>
                      <a:cubicBezTo>
                        <a:pt x="142" y="0"/>
                        <a:pt x="142" y="0"/>
                        <a:pt x="142" y="0"/>
                      </a:cubicBezTo>
                      <a:cubicBezTo>
                        <a:pt x="200" y="0"/>
                        <a:pt x="247" y="48"/>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48" name="Freeform 197">
                  <a:extLst>
                    <a:ext uri="{FF2B5EF4-FFF2-40B4-BE49-F238E27FC236}">
                      <a16:creationId xmlns:a16="http://schemas.microsoft.com/office/drawing/2014/main" id="{A16BBEF9-3DD5-405C-8EC6-BD6C5B8B8EF2}"/>
                    </a:ext>
                  </a:extLst>
                </p:cNvPr>
                <p:cNvSpPr>
                  <a:spLocks/>
                </p:cNvSpPr>
                <p:nvPr/>
              </p:nvSpPr>
              <p:spPr bwMode="auto">
                <a:xfrm>
                  <a:off x="-12406456" y="4245434"/>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49" name="Freeform 198">
                  <a:extLst>
                    <a:ext uri="{FF2B5EF4-FFF2-40B4-BE49-F238E27FC236}">
                      <a16:creationId xmlns:a16="http://schemas.microsoft.com/office/drawing/2014/main" id="{7BB67711-F42C-4167-AFB8-C7352FB0F769}"/>
                    </a:ext>
                  </a:extLst>
                </p:cNvPr>
                <p:cNvSpPr>
                  <a:spLocks/>
                </p:cNvSpPr>
                <p:nvPr/>
              </p:nvSpPr>
              <p:spPr bwMode="auto">
                <a:xfrm>
                  <a:off x="-11334893" y="4245434"/>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50" name="Freeform 199">
                  <a:extLst>
                    <a:ext uri="{FF2B5EF4-FFF2-40B4-BE49-F238E27FC236}">
                      <a16:creationId xmlns:a16="http://schemas.microsoft.com/office/drawing/2014/main" id="{E3030F41-F6D5-4A04-8882-F305DCC23C66}"/>
                    </a:ext>
                  </a:extLst>
                </p:cNvPr>
                <p:cNvSpPr>
                  <a:spLocks/>
                </p:cNvSpPr>
                <p:nvPr/>
              </p:nvSpPr>
              <p:spPr bwMode="auto">
                <a:xfrm>
                  <a:off x="-10263331" y="4245434"/>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51" name="Freeform 200">
                  <a:extLst>
                    <a:ext uri="{FF2B5EF4-FFF2-40B4-BE49-F238E27FC236}">
                      <a16:creationId xmlns:a16="http://schemas.microsoft.com/office/drawing/2014/main" id="{F9F347D1-38C5-481D-8063-43737DA6968E}"/>
                    </a:ext>
                  </a:extLst>
                </p:cNvPr>
                <p:cNvSpPr>
                  <a:spLocks/>
                </p:cNvSpPr>
                <p:nvPr/>
              </p:nvSpPr>
              <p:spPr bwMode="auto">
                <a:xfrm>
                  <a:off x="-9191768" y="4245434"/>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52" name="Freeform 201">
                  <a:extLst>
                    <a:ext uri="{FF2B5EF4-FFF2-40B4-BE49-F238E27FC236}">
                      <a16:creationId xmlns:a16="http://schemas.microsoft.com/office/drawing/2014/main" id="{BCABCE61-2799-40FC-8C9B-7360385804D3}"/>
                    </a:ext>
                  </a:extLst>
                </p:cNvPr>
                <p:cNvSpPr>
                  <a:spLocks/>
                </p:cNvSpPr>
                <p:nvPr/>
              </p:nvSpPr>
              <p:spPr bwMode="auto">
                <a:xfrm>
                  <a:off x="-12406456" y="5258260"/>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53" name="Freeform 202">
                  <a:extLst>
                    <a:ext uri="{FF2B5EF4-FFF2-40B4-BE49-F238E27FC236}">
                      <a16:creationId xmlns:a16="http://schemas.microsoft.com/office/drawing/2014/main" id="{E015A29F-9364-4F6E-95F1-08805D182115}"/>
                    </a:ext>
                  </a:extLst>
                </p:cNvPr>
                <p:cNvSpPr>
                  <a:spLocks/>
                </p:cNvSpPr>
                <p:nvPr/>
              </p:nvSpPr>
              <p:spPr bwMode="auto">
                <a:xfrm>
                  <a:off x="-11334893" y="5258260"/>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54" name="Freeform 203">
                  <a:extLst>
                    <a:ext uri="{FF2B5EF4-FFF2-40B4-BE49-F238E27FC236}">
                      <a16:creationId xmlns:a16="http://schemas.microsoft.com/office/drawing/2014/main" id="{5598978A-0213-4B45-BD24-840A71E7D606}"/>
                    </a:ext>
                  </a:extLst>
                </p:cNvPr>
                <p:cNvSpPr>
                  <a:spLocks/>
                </p:cNvSpPr>
                <p:nvPr/>
              </p:nvSpPr>
              <p:spPr bwMode="auto">
                <a:xfrm>
                  <a:off x="-10263331" y="5258260"/>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55" name="Freeform 204">
                  <a:extLst>
                    <a:ext uri="{FF2B5EF4-FFF2-40B4-BE49-F238E27FC236}">
                      <a16:creationId xmlns:a16="http://schemas.microsoft.com/office/drawing/2014/main" id="{F9F02001-499C-45C1-89B4-ED01A33D5215}"/>
                    </a:ext>
                  </a:extLst>
                </p:cNvPr>
                <p:cNvSpPr>
                  <a:spLocks/>
                </p:cNvSpPr>
                <p:nvPr/>
              </p:nvSpPr>
              <p:spPr bwMode="auto">
                <a:xfrm>
                  <a:off x="-9191768" y="5258260"/>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56" name="Freeform 205">
                  <a:extLst>
                    <a:ext uri="{FF2B5EF4-FFF2-40B4-BE49-F238E27FC236}">
                      <a16:creationId xmlns:a16="http://schemas.microsoft.com/office/drawing/2014/main" id="{A435F6C6-3B98-4C5D-A23D-A970CC9B355F}"/>
                    </a:ext>
                  </a:extLst>
                </p:cNvPr>
                <p:cNvSpPr>
                  <a:spLocks/>
                </p:cNvSpPr>
                <p:nvPr/>
              </p:nvSpPr>
              <p:spPr bwMode="auto">
                <a:xfrm>
                  <a:off x="-12406456" y="6271085"/>
                  <a:ext cx="746125" cy="749300"/>
                </a:xfrm>
                <a:custGeom>
                  <a:avLst/>
                  <a:gdLst>
                    <a:gd name="T0" fmla="*/ 141 w 246"/>
                    <a:gd name="T1" fmla="*/ 247 h 247"/>
                    <a:gd name="T2" fmla="*/ 105 w 246"/>
                    <a:gd name="T3" fmla="*/ 247 h 247"/>
                    <a:gd name="T4" fmla="*/ 0 w 246"/>
                    <a:gd name="T5" fmla="*/ 141 h 247"/>
                    <a:gd name="T6" fmla="*/ 0 w 246"/>
                    <a:gd name="T7" fmla="*/ 105 h 247"/>
                    <a:gd name="T8" fmla="*/ 105 w 246"/>
                    <a:gd name="T9" fmla="*/ 0 h 247"/>
                    <a:gd name="T10" fmla="*/ 141 w 246"/>
                    <a:gd name="T11" fmla="*/ 0 h 247"/>
                    <a:gd name="T12" fmla="*/ 246 w 246"/>
                    <a:gd name="T13" fmla="*/ 105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57" name="Freeform 206">
                  <a:extLst>
                    <a:ext uri="{FF2B5EF4-FFF2-40B4-BE49-F238E27FC236}">
                      <a16:creationId xmlns:a16="http://schemas.microsoft.com/office/drawing/2014/main" id="{903A0529-C1F5-4C0B-8226-C132EF53F46E}"/>
                    </a:ext>
                  </a:extLst>
                </p:cNvPr>
                <p:cNvSpPr>
                  <a:spLocks/>
                </p:cNvSpPr>
                <p:nvPr/>
              </p:nvSpPr>
              <p:spPr bwMode="auto">
                <a:xfrm>
                  <a:off x="-11334893" y="6271085"/>
                  <a:ext cx="749300" cy="749300"/>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58" name="Freeform 207">
                  <a:extLst>
                    <a:ext uri="{FF2B5EF4-FFF2-40B4-BE49-F238E27FC236}">
                      <a16:creationId xmlns:a16="http://schemas.microsoft.com/office/drawing/2014/main" id="{82E88619-513C-491B-A172-A21A3480D8AD}"/>
                    </a:ext>
                  </a:extLst>
                </p:cNvPr>
                <p:cNvSpPr>
                  <a:spLocks/>
                </p:cNvSpPr>
                <p:nvPr/>
              </p:nvSpPr>
              <p:spPr bwMode="auto">
                <a:xfrm>
                  <a:off x="-10263331" y="6271085"/>
                  <a:ext cx="749300" cy="749300"/>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59" name="Freeform 208">
                  <a:extLst>
                    <a:ext uri="{FF2B5EF4-FFF2-40B4-BE49-F238E27FC236}">
                      <a16:creationId xmlns:a16="http://schemas.microsoft.com/office/drawing/2014/main" id="{2639B178-B952-428F-A5F4-3D263A8AB372}"/>
                    </a:ext>
                  </a:extLst>
                </p:cNvPr>
                <p:cNvSpPr>
                  <a:spLocks/>
                </p:cNvSpPr>
                <p:nvPr/>
              </p:nvSpPr>
              <p:spPr bwMode="auto">
                <a:xfrm>
                  <a:off x="-9191768" y="6271085"/>
                  <a:ext cx="749300" cy="749300"/>
                </a:xfrm>
                <a:custGeom>
                  <a:avLst/>
                  <a:gdLst>
                    <a:gd name="T0" fmla="*/ 142 w 247"/>
                    <a:gd name="T1" fmla="*/ 247 h 247"/>
                    <a:gd name="T2" fmla="*/ 106 w 247"/>
                    <a:gd name="T3" fmla="*/ 247 h 247"/>
                    <a:gd name="T4" fmla="*/ 0 w 247"/>
                    <a:gd name="T5" fmla="*/ 141 h 247"/>
                    <a:gd name="T6" fmla="*/ 0 w 247"/>
                    <a:gd name="T7" fmla="*/ 105 h 247"/>
                    <a:gd name="T8" fmla="*/ 106 w 247"/>
                    <a:gd name="T9" fmla="*/ 0 h 247"/>
                    <a:gd name="T10" fmla="*/ 142 w 247"/>
                    <a:gd name="T11" fmla="*/ 0 h 247"/>
                    <a:gd name="T12" fmla="*/ 247 w 247"/>
                    <a:gd name="T13" fmla="*/ 105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60" name="Freeform 209">
                  <a:extLst>
                    <a:ext uri="{FF2B5EF4-FFF2-40B4-BE49-F238E27FC236}">
                      <a16:creationId xmlns:a16="http://schemas.microsoft.com/office/drawing/2014/main" id="{C27E3278-4D9E-4BD0-81BC-201A101F4228}"/>
                    </a:ext>
                  </a:extLst>
                </p:cNvPr>
                <p:cNvSpPr>
                  <a:spLocks/>
                </p:cNvSpPr>
                <p:nvPr/>
              </p:nvSpPr>
              <p:spPr bwMode="auto">
                <a:xfrm>
                  <a:off x="-12406456" y="7283910"/>
                  <a:ext cx="746125" cy="749300"/>
                </a:xfrm>
                <a:custGeom>
                  <a:avLst/>
                  <a:gdLst>
                    <a:gd name="T0" fmla="*/ 141 w 246"/>
                    <a:gd name="T1" fmla="*/ 247 h 247"/>
                    <a:gd name="T2" fmla="*/ 105 w 246"/>
                    <a:gd name="T3" fmla="*/ 247 h 247"/>
                    <a:gd name="T4" fmla="*/ 0 w 246"/>
                    <a:gd name="T5" fmla="*/ 141 h 247"/>
                    <a:gd name="T6" fmla="*/ 0 w 246"/>
                    <a:gd name="T7" fmla="*/ 105 h 247"/>
                    <a:gd name="T8" fmla="*/ 105 w 246"/>
                    <a:gd name="T9" fmla="*/ 0 h 247"/>
                    <a:gd name="T10" fmla="*/ 141 w 246"/>
                    <a:gd name="T11" fmla="*/ 0 h 247"/>
                    <a:gd name="T12" fmla="*/ 246 w 246"/>
                    <a:gd name="T13" fmla="*/ 105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61" name="Freeform 210">
                  <a:extLst>
                    <a:ext uri="{FF2B5EF4-FFF2-40B4-BE49-F238E27FC236}">
                      <a16:creationId xmlns:a16="http://schemas.microsoft.com/office/drawing/2014/main" id="{82EBC53E-19B6-49B4-9204-BA0BA4252420}"/>
                    </a:ext>
                  </a:extLst>
                </p:cNvPr>
                <p:cNvSpPr>
                  <a:spLocks/>
                </p:cNvSpPr>
                <p:nvPr/>
              </p:nvSpPr>
              <p:spPr bwMode="auto">
                <a:xfrm>
                  <a:off x="-11334893" y="7283910"/>
                  <a:ext cx="749300" cy="749300"/>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62" name="Freeform 211">
                  <a:extLst>
                    <a:ext uri="{FF2B5EF4-FFF2-40B4-BE49-F238E27FC236}">
                      <a16:creationId xmlns:a16="http://schemas.microsoft.com/office/drawing/2014/main" id="{814702E1-4631-4971-A145-98DAF6D42BCB}"/>
                    </a:ext>
                  </a:extLst>
                </p:cNvPr>
                <p:cNvSpPr>
                  <a:spLocks/>
                </p:cNvSpPr>
                <p:nvPr/>
              </p:nvSpPr>
              <p:spPr bwMode="auto">
                <a:xfrm>
                  <a:off x="-10263331" y="7283910"/>
                  <a:ext cx="749300" cy="749300"/>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63" name="Freeform 212">
                  <a:extLst>
                    <a:ext uri="{FF2B5EF4-FFF2-40B4-BE49-F238E27FC236}">
                      <a16:creationId xmlns:a16="http://schemas.microsoft.com/office/drawing/2014/main" id="{B18F0ED4-8328-4B6D-B492-06827E8D5CE4}"/>
                    </a:ext>
                  </a:extLst>
                </p:cNvPr>
                <p:cNvSpPr>
                  <a:spLocks/>
                </p:cNvSpPr>
                <p:nvPr/>
              </p:nvSpPr>
              <p:spPr bwMode="auto">
                <a:xfrm>
                  <a:off x="-9191768" y="7283910"/>
                  <a:ext cx="749300" cy="749300"/>
                </a:xfrm>
                <a:custGeom>
                  <a:avLst/>
                  <a:gdLst>
                    <a:gd name="T0" fmla="*/ 142 w 247"/>
                    <a:gd name="T1" fmla="*/ 247 h 247"/>
                    <a:gd name="T2" fmla="*/ 106 w 247"/>
                    <a:gd name="T3" fmla="*/ 247 h 247"/>
                    <a:gd name="T4" fmla="*/ 0 w 247"/>
                    <a:gd name="T5" fmla="*/ 141 h 247"/>
                    <a:gd name="T6" fmla="*/ 0 w 247"/>
                    <a:gd name="T7" fmla="*/ 105 h 247"/>
                    <a:gd name="T8" fmla="*/ 106 w 247"/>
                    <a:gd name="T9" fmla="*/ 0 h 247"/>
                    <a:gd name="T10" fmla="*/ 142 w 247"/>
                    <a:gd name="T11" fmla="*/ 0 h 247"/>
                    <a:gd name="T12" fmla="*/ 247 w 247"/>
                    <a:gd name="T13" fmla="*/ 105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64" name="Freeform 213">
                  <a:extLst>
                    <a:ext uri="{FF2B5EF4-FFF2-40B4-BE49-F238E27FC236}">
                      <a16:creationId xmlns:a16="http://schemas.microsoft.com/office/drawing/2014/main" id="{650537D5-3D84-464F-B485-327A70DF454E}"/>
                    </a:ext>
                  </a:extLst>
                </p:cNvPr>
                <p:cNvSpPr>
                  <a:spLocks/>
                </p:cNvSpPr>
                <p:nvPr/>
              </p:nvSpPr>
              <p:spPr bwMode="auto">
                <a:xfrm>
                  <a:off x="-12406456" y="8296735"/>
                  <a:ext cx="746125" cy="746125"/>
                </a:xfrm>
                <a:custGeom>
                  <a:avLst/>
                  <a:gdLst>
                    <a:gd name="T0" fmla="*/ 141 w 246"/>
                    <a:gd name="T1" fmla="*/ 246 h 246"/>
                    <a:gd name="T2" fmla="*/ 105 w 246"/>
                    <a:gd name="T3" fmla="*/ 246 h 246"/>
                    <a:gd name="T4" fmla="*/ 0 w 246"/>
                    <a:gd name="T5" fmla="*/ 141 h 246"/>
                    <a:gd name="T6" fmla="*/ 0 w 246"/>
                    <a:gd name="T7" fmla="*/ 105 h 246"/>
                    <a:gd name="T8" fmla="*/ 105 w 246"/>
                    <a:gd name="T9" fmla="*/ 0 h 246"/>
                    <a:gd name="T10" fmla="*/ 141 w 246"/>
                    <a:gd name="T11" fmla="*/ 0 h 246"/>
                    <a:gd name="T12" fmla="*/ 246 w 246"/>
                    <a:gd name="T13" fmla="*/ 105 h 246"/>
                    <a:gd name="T14" fmla="*/ 246 w 246"/>
                    <a:gd name="T15" fmla="*/ 141 h 246"/>
                    <a:gd name="T16" fmla="*/ 141 w 246"/>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65" name="Freeform 214">
                  <a:extLst>
                    <a:ext uri="{FF2B5EF4-FFF2-40B4-BE49-F238E27FC236}">
                      <a16:creationId xmlns:a16="http://schemas.microsoft.com/office/drawing/2014/main" id="{B6630E48-3D65-4321-9CE8-CB587E919005}"/>
                    </a:ext>
                  </a:extLst>
                </p:cNvPr>
                <p:cNvSpPr>
                  <a:spLocks/>
                </p:cNvSpPr>
                <p:nvPr/>
              </p:nvSpPr>
              <p:spPr bwMode="auto">
                <a:xfrm>
                  <a:off x="-11334893" y="8296735"/>
                  <a:ext cx="749300" cy="746125"/>
                </a:xfrm>
                <a:custGeom>
                  <a:avLst/>
                  <a:gdLst>
                    <a:gd name="T0" fmla="*/ 141 w 247"/>
                    <a:gd name="T1" fmla="*/ 246 h 246"/>
                    <a:gd name="T2" fmla="*/ 105 w 247"/>
                    <a:gd name="T3" fmla="*/ 246 h 246"/>
                    <a:gd name="T4" fmla="*/ 0 w 247"/>
                    <a:gd name="T5" fmla="*/ 141 h 246"/>
                    <a:gd name="T6" fmla="*/ 0 w 247"/>
                    <a:gd name="T7" fmla="*/ 105 h 246"/>
                    <a:gd name="T8" fmla="*/ 105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66" name="Freeform 215">
                  <a:extLst>
                    <a:ext uri="{FF2B5EF4-FFF2-40B4-BE49-F238E27FC236}">
                      <a16:creationId xmlns:a16="http://schemas.microsoft.com/office/drawing/2014/main" id="{D8608719-F040-4625-B7C9-C53DB7EFCC14}"/>
                    </a:ext>
                  </a:extLst>
                </p:cNvPr>
                <p:cNvSpPr>
                  <a:spLocks/>
                </p:cNvSpPr>
                <p:nvPr/>
              </p:nvSpPr>
              <p:spPr bwMode="auto">
                <a:xfrm>
                  <a:off x="-10263331" y="8296735"/>
                  <a:ext cx="749300" cy="746125"/>
                </a:xfrm>
                <a:custGeom>
                  <a:avLst/>
                  <a:gdLst>
                    <a:gd name="T0" fmla="*/ 141 w 247"/>
                    <a:gd name="T1" fmla="*/ 246 h 246"/>
                    <a:gd name="T2" fmla="*/ 106 w 247"/>
                    <a:gd name="T3" fmla="*/ 246 h 246"/>
                    <a:gd name="T4" fmla="*/ 0 w 247"/>
                    <a:gd name="T5" fmla="*/ 141 h 246"/>
                    <a:gd name="T6" fmla="*/ 0 w 247"/>
                    <a:gd name="T7" fmla="*/ 105 h 246"/>
                    <a:gd name="T8" fmla="*/ 106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6" y="246"/>
                        <a:pt x="106" y="246"/>
                        <a:pt x="106" y="246"/>
                      </a:cubicBezTo>
                      <a:cubicBezTo>
                        <a:pt x="47" y="246"/>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67" name="Freeform 216">
                  <a:extLst>
                    <a:ext uri="{FF2B5EF4-FFF2-40B4-BE49-F238E27FC236}">
                      <a16:creationId xmlns:a16="http://schemas.microsoft.com/office/drawing/2014/main" id="{F350ADEF-6B13-47F3-A68E-1B1694E3E482}"/>
                    </a:ext>
                  </a:extLst>
                </p:cNvPr>
                <p:cNvSpPr>
                  <a:spLocks/>
                </p:cNvSpPr>
                <p:nvPr/>
              </p:nvSpPr>
              <p:spPr bwMode="auto">
                <a:xfrm>
                  <a:off x="-9191768" y="8296735"/>
                  <a:ext cx="749300" cy="746125"/>
                </a:xfrm>
                <a:custGeom>
                  <a:avLst/>
                  <a:gdLst>
                    <a:gd name="T0" fmla="*/ 142 w 247"/>
                    <a:gd name="T1" fmla="*/ 246 h 246"/>
                    <a:gd name="T2" fmla="*/ 106 w 247"/>
                    <a:gd name="T3" fmla="*/ 246 h 246"/>
                    <a:gd name="T4" fmla="*/ 0 w 247"/>
                    <a:gd name="T5" fmla="*/ 141 h 246"/>
                    <a:gd name="T6" fmla="*/ 0 w 247"/>
                    <a:gd name="T7" fmla="*/ 105 h 246"/>
                    <a:gd name="T8" fmla="*/ 106 w 247"/>
                    <a:gd name="T9" fmla="*/ 0 h 246"/>
                    <a:gd name="T10" fmla="*/ 142 w 247"/>
                    <a:gd name="T11" fmla="*/ 0 h 246"/>
                    <a:gd name="T12" fmla="*/ 247 w 247"/>
                    <a:gd name="T13" fmla="*/ 105 h 246"/>
                    <a:gd name="T14" fmla="*/ 247 w 247"/>
                    <a:gd name="T15" fmla="*/ 141 h 246"/>
                    <a:gd name="T16" fmla="*/ 142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2" y="246"/>
                      </a:moveTo>
                      <a:cubicBezTo>
                        <a:pt x="106" y="246"/>
                        <a:pt x="106" y="246"/>
                        <a:pt x="106" y="246"/>
                      </a:cubicBezTo>
                      <a:cubicBezTo>
                        <a:pt x="48" y="246"/>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6"/>
                        <a:pt x="142"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68" name="Freeform 217">
                  <a:extLst>
                    <a:ext uri="{FF2B5EF4-FFF2-40B4-BE49-F238E27FC236}">
                      <a16:creationId xmlns:a16="http://schemas.microsoft.com/office/drawing/2014/main" id="{45FAC927-3D98-42F3-9989-FCD32D9EB7F1}"/>
                    </a:ext>
                  </a:extLst>
                </p:cNvPr>
                <p:cNvSpPr>
                  <a:spLocks/>
                </p:cNvSpPr>
                <p:nvPr/>
              </p:nvSpPr>
              <p:spPr bwMode="auto">
                <a:xfrm>
                  <a:off x="-12406456" y="9309560"/>
                  <a:ext cx="746125" cy="746125"/>
                </a:xfrm>
                <a:custGeom>
                  <a:avLst/>
                  <a:gdLst>
                    <a:gd name="T0" fmla="*/ 141 w 246"/>
                    <a:gd name="T1" fmla="*/ 246 h 246"/>
                    <a:gd name="T2" fmla="*/ 105 w 246"/>
                    <a:gd name="T3" fmla="*/ 246 h 246"/>
                    <a:gd name="T4" fmla="*/ 0 w 246"/>
                    <a:gd name="T5" fmla="*/ 141 h 246"/>
                    <a:gd name="T6" fmla="*/ 0 w 246"/>
                    <a:gd name="T7" fmla="*/ 105 h 246"/>
                    <a:gd name="T8" fmla="*/ 105 w 246"/>
                    <a:gd name="T9" fmla="*/ 0 h 246"/>
                    <a:gd name="T10" fmla="*/ 141 w 246"/>
                    <a:gd name="T11" fmla="*/ 0 h 246"/>
                    <a:gd name="T12" fmla="*/ 246 w 246"/>
                    <a:gd name="T13" fmla="*/ 105 h 246"/>
                    <a:gd name="T14" fmla="*/ 246 w 246"/>
                    <a:gd name="T15" fmla="*/ 141 h 246"/>
                    <a:gd name="T16" fmla="*/ 141 w 246"/>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69" name="Freeform 218">
                  <a:extLst>
                    <a:ext uri="{FF2B5EF4-FFF2-40B4-BE49-F238E27FC236}">
                      <a16:creationId xmlns:a16="http://schemas.microsoft.com/office/drawing/2014/main" id="{92127709-B08B-43C4-94BB-019FEFA66367}"/>
                    </a:ext>
                  </a:extLst>
                </p:cNvPr>
                <p:cNvSpPr>
                  <a:spLocks/>
                </p:cNvSpPr>
                <p:nvPr/>
              </p:nvSpPr>
              <p:spPr bwMode="auto">
                <a:xfrm>
                  <a:off x="-11334893" y="9309560"/>
                  <a:ext cx="749300" cy="746125"/>
                </a:xfrm>
                <a:custGeom>
                  <a:avLst/>
                  <a:gdLst>
                    <a:gd name="T0" fmla="*/ 141 w 247"/>
                    <a:gd name="T1" fmla="*/ 246 h 246"/>
                    <a:gd name="T2" fmla="*/ 105 w 247"/>
                    <a:gd name="T3" fmla="*/ 246 h 246"/>
                    <a:gd name="T4" fmla="*/ 0 w 247"/>
                    <a:gd name="T5" fmla="*/ 141 h 246"/>
                    <a:gd name="T6" fmla="*/ 0 w 247"/>
                    <a:gd name="T7" fmla="*/ 105 h 246"/>
                    <a:gd name="T8" fmla="*/ 105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70" name="Freeform 219">
                  <a:extLst>
                    <a:ext uri="{FF2B5EF4-FFF2-40B4-BE49-F238E27FC236}">
                      <a16:creationId xmlns:a16="http://schemas.microsoft.com/office/drawing/2014/main" id="{16DB4545-40CC-43AD-A037-B99E16CA72DD}"/>
                    </a:ext>
                  </a:extLst>
                </p:cNvPr>
                <p:cNvSpPr>
                  <a:spLocks/>
                </p:cNvSpPr>
                <p:nvPr/>
              </p:nvSpPr>
              <p:spPr bwMode="auto">
                <a:xfrm>
                  <a:off x="-10263331" y="9309560"/>
                  <a:ext cx="749300" cy="746125"/>
                </a:xfrm>
                <a:custGeom>
                  <a:avLst/>
                  <a:gdLst>
                    <a:gd name="T0" fmla="*/ 141 w 247"/>
                    <a:gd name="T1" fmla="*/ 246 h 246"/>
                    <a:gd name="T2" fmla="*/ 106 w 247"/>
                    <a:gd name="T3" fmla="*/ 246 h 246"/>
                    <a:gd name="T4" fmla="*/ 0 w 247"/>
                    <a:gd name="T5" fmla="*/ 141 h 246"/>
                    <a:gd name="T6" fmla="*/ 0 w 247"/>
                    <a:gd name="T7" fmla="*/ 105 h 246"/>
                    <a:gd name="T8" fmla="*/ 106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6" y="246"/>
                        <a:pt x="106" y="246"/>
                        <a:pt x="106" y="246"/>
                      </a:cubicBezTo>
                      <a:cubicBezTo>
                        <a:pt x="47" y="246"/>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71" name="Freeform 220">
                  <a:extLst>
                    <a:ext uri="{FF2B5EF4-FFF2-40B4-BE49-F238E27FC236}">
                      <a16:creationId xmlns:a16="http://schemas.microsoft.com/office/drawing/2014/main" id="{09AEA1BB-63BC-409F-B2E0-A88ECB9FD44E}"/>
                    </a:ext>
                  </a:extLst>
                </p:cNvPr>
                <p:cNvSpPr>
                  <a:spLocks/>
                </p:cNvSpPr>
                <p:nvPr/>
              </p:nvSpPr>
              <p:spPr bwMode="auto">
                <a:xfrm>
                  <a:off x="-9191768" y="9309560"/>
                  <a:ext cx="749300" cy="746125"/>
                </a:xfrm>
                <a:custGeom>
                  <a:avLst/>
                  <a:gdLst>
                    <a:gd name="T0" fmla="*/ 142 w 247"/>
                    <a:gd name="T1" fmla="*/ 246 h 246"/>
                    <a:gd name="T2" fmla="*/ 106 w 247"/>
                    <a:gd name="T3" fmla="*/ 246 h 246"/>
                    <a:gd name="T4" fmla="*/ 0 w 247"/>
                    <a:gd name="T5" fmla="*/ 141 h 246"/>
                    <a:gd name="T6" fmla="*/ 0 w 247"/>
                    <a:gd name="T7" fmla="*/ 105 h 246"/>
                    <a:gd name="T8" fmla="*/ 106 w 247"/>
                    <a:gd name="T9" fmla="*/ 0 h 246"/>
                    <a:gd name="T10" fmla="*/ 142 w 247"/>
                    <a:gd name="T11" fmla="*/ 0 h 246"/>
                    <a:gd name="T12" fmla="*/ 247 w 247"/>
                    <a:gd name="T13" fmla="*/ 105 h 246"/>
                    <a:gd name="T14" fmla="*/ 247 w 247"/>
                    <a:gd name="T15" fmla="*/ 141 h 246"/>
                    <a:gd name="T16" fmla="*/ 142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2" y="246"/>
                      </a:moveTo>
                      <a:cubicBezTo>
                        <a:pt x="106" y="246"/>
                        <a:pt x="106" y="246"/>
                        <a:pt x="106" y="246"/>
                      </a:cubicBezTo>
                      <a:cubicBezTo>
                        <a:pt x="48" y="246"/>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6"/>
                        <a:pt x="142"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72" name="Freeform 221">
                  <a:extLst>
                    <a:ext uri="{FF2B5EF4-FFF2-40B4-BE49-F238E27FC236}">
                      <a16:creationId xmlns:a16="http://schemas.microsoft.com/office/drawing/2014/main" id="{2E880B89-8568-4061-8FCF-FE4B8D55109F}"/>
                    </a:ext>
                  </a:extLst>
                </p:cNvPr>
                <p:cNvSpPr>
                  <a:spLocks/>
                </p:cNvSpPr>
                <p:nvPr/>
              </p:nvSpPr>
              <p:spPr bwMode="auto">
                <a:xfrm>
                  <a:off x="-12406456" y="10319210"/>
                  <a:ext cx="746125" cy="749300"/>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73" name="Freeform 222">
                  <a:extLst>
                    <a:ext uri="{FF2B5EF4-FFF2-40B4-BE49-F238E27FC236}">
                      <a16:creationId xmlns:a16="http://schemas.microsoft.com/office/drawing/2014/main" id="{10AD5D31-8D49-43C8-A4CB-985A7214B821}"/>
                    </a:ext>
                  </a:extLst>
                </p:cNvPr>
                <p:cNvSpPr>
                  <a:spLocks/>
                </p:cNvSpPr>
                <p:nvPr/>
              </p:nvSpPr>
              <p:spPr bwMode="auto">
                <a:xfrm>
                  <a:off x="-11334893" y="10319210"/>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74" name="Freeform 223">
                  <a:extLst>
                    <a:ext uri="{FF2B5EF4-FFF2-40B4-BE49-F238E27FC236}">
                      <a16:creationId xmlns:a16="http://schemas.microsoft.com/office/drawing/2014/main" id="{2F465AF6-EB8C-4D6C-9478-AEADD1AF6DF1}"/>
                    </a:ext>
                  </a:extLst>
                </p:cNvPr>
                <p:cNvSpPr>
                  <a:spLocks/>
                </p:cNvSpPr>
                <p:nvPr/>
              </p:nvSpPr>
              <p:spPr bwMode="auto">
                <a:xfrm>
                  <a:off x="-10263331" y="10319210"/>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75" name="Freeform 224">
                  <a:extLst>
                    <a:ext uri="{FF2B5EF4-FFF2-40B4-BE49-F238E27FC236}">
                      <a16:creationId xmlns:a16="http://schemas.microsoft.com/office/drawing/2014/main" id="{99C7DED4-A30C-47AD-AE66-CCBA1AA83564}"/>
                    </a:ext>
                  </a:extLst>
                </p:cNvPr>
                <p:cNvSpPr>
                  <a:spLocks/>
                </p:cNvSpPr>
                <p:nvPr/>
              </p:nvSpPr>
              <p:spPr bwMode="auto">
                <a:xfrm>
                  <a:off x="-9191768" y="10319210"/>
                  <a:ext cx="749300" cy="749300"/>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76" name="Freeform 225">
                  <a:extLst>
                    <a:ext uri="{FF2B5EF4-FFF2-40B4-BE49-F238E27FC236}">
                      <a16:creationId xmlns:a16="http://schemas.microsoft.com/office/drawing/2014/main" id="{85441396-AA7E-482E-A807-C2A3BC99E35B}"/>
                    </a:ext>
                  </a:extLst>
                </p:cNvPr>
                <p:cNvSpPr>
                  <a:spLocks/>
                </p:cNvSpPr>
                <p:nvPr/>
              </p:nvSpPr>
              <p:spPr bwMode="auto">
                <a:xfrm>
                  <a:off x="-12406456" y="11332035"/>
                  <a:ext cx="746125" cy="749300"/>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77" name="Freeform 226">
                  <a:extLst>
                    <a:ext uri="{FF2B5EF4-FFF2-40B4-BE49-F238E27FC236}">
                      <a16:creationId xmlns:a16="http://schemas.microsoft.com/office/drawing/2014/main" id="{6B3B43DF-EEDF-45F8-91AA-AE80B3888CF6}"/>
                    </a:ext>
                  </a:extLst>
                </p:cNvPr>
                <p:cNvSpPr>
                  <a:spLocks/>
                </p:cNvSpPr>
                <p:nvPr/>
              </p:nvSpPr>
              <p:spPr bwMode="auto">
                <a:xfrm>
                  <a:off x="-11334893" y="11332035"/>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78" name="Freeform 227">
                  <a:extLst>
                    <a:ext uri="{FF2B5EF4-FFF2-40B4-BE49-F238E27FC236}">
                      <a16:creationId xmlns:a16="http://schemas.microsoft.com/office/drawing/2014/main" id="{E462C567-744A-4E18-8435-8D2F5E3A7CC9}"/>
                    </a:ext>
                  </a:extLst>
                </p:cNvPr>
                <p:cNvSpPr>
                  <a:spLocks/>
                </p:cNvSpPr>
                <p:nvPr/>
              </p:nvSpPr>
              <p:spPr bwMode="auto">
                <a:xfrm>
                  <a:off x="-10263331" y="11332035"/>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79" name="Freeform 228">
                  <a:extLst>
                    <a:ext uri="{FF2B5EF4-FFF2-40B4-BE49-F238E27FC236}">
                      <a16:creationId xmlns:a16="http://schemas.microsoft.com/office/drawing/2014/main" id="{55EE352A-A9EE-4B22-8A71-8503B65CF2EA}"/>
                    </a:ext>
                  </a:extLst>
                </p:cNvPr>
                <p:cNvSpPr>
                  <a:spLocks/>
                </p:cNvSpPr>
                <p:nvPr/>
              </p:nvSpPr>
              <p:spPr bwMode="auto">
                <a:xfrm>
                  <a:off x="-9191768" y="11332035"/>
                  <a:ext cx="749300" cy="749300"/>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80" name="Freeform 229">
                  <a:extLst>
                    <a:ext uri="{FF2B5EF4-FFF2-40B4-BE49-F238E27FC236}">
                      <a16:creationId xmlns:a16="http://schemas.microsoft.com/office/drawing/2014/main" id="{1EA207A4-4F9F-4615-9287-7D32E204B954}"/>
                    </a:ext>
                  </a:extLst>
                </p:cNvPr>
                <p:cNvSpPr>
                  <a:spLocks/>
                </p:cNvSpPr>
                <p:nvPr/>
              </p:nvSpPr>
              <p:spPr bwMode="auto">
                <a:xfrm>
                  <a:off x="-12406456" y="12344860"/>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81" name="Freeform 230">
                  <a:extLst>
                    <a:ext uri="{FF2B5EF4-FFF2-40B4-BE49-F238E27FC236}">
                      <a16:creationId xmlns:a16="http://schemas.microsoft.com/office/drawing/2014/main" id="{CCEDE82F-256D-48B4-A9CB-AEFDA70852E8}"/>
                    </a:ext>
                  </a:extLst>
                </p:cNvPr>
                <p:cNvSpPr>
                  <a:spLocks/>
                </p:cNvSpPr>
                <p:nvPr/>
              </p:nvSpPr>
              <p:spPr bwMode="auto">
                <a:xfrm>
                  <a:off x="-11334893" y="12344860"/>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82" name="Freeform 231">
                  <a:extLst>
                    <a:ext uri="{FF2B5EF4-FFF2-40B4-BE49-F238E27FC236}">
                      <a16:creationId xmlns:a16="http://schemas.microsoft.com/office/drawing/2014/main" id="{C9C212FD-5EDF-477F-BE6F-723FC8FF915D}"/>
                    </a:ext>
                  </a:extLst>
                </p:cNvPr>
                <p:cNvSpPr>
                  <a:spLocks/>
                </p:cNvSpPr>
                <p:nvPr/>
              </p:nvSpPr>
              <p:spPr bwMode="auto">
                <a:xfrm>
                  <a:off x="-10263331" y="12344860"/>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83" name="Freeform 232">
                  <a:extLst>
                    <a:ext uri="{FF2B5EF4-FFF2-40B4-BE49-F238E27FC236}">
                      <a16:creationId xmlns:a16="http://schemas.microsoft.com/office/drawing/2014/main" id="{F5E134B1-1EB5-43AB-8256-48CF019EDE5E}"/>
                    </a:ext>
                  </a:extLst>
                </p:cNvPr>
                <p:cNvSpPr>
                  <a:spLocks/>
                </p:cNvSpPr>
                <p:nvPr/>
              </p:nvSpPr>
              <p:spPr bwMode="auto">
                <a:xfrm>
                  <a:off x="-9191768" y="12344860"/>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84" name="Freeform 233">
                  <a:extLst>
                    <a:ext uri="{FF2B5EF4-FFF2-40B4-BE49-F238E27FC236}">
                      <a16:creationId xmlns:a16="http://schemas.microsoft.com/office/drawing/2014/main" id="{A5E3DE85-F7C7-4493-8BB4-FEF7F7692DE1}"/>
                    </a:ext>
                  </a:extLst>
                </p:cNvPr>
                <p:cNvSpPr>
                  <a:spLocks/>
                </p:cNvSpPr>
                <p:nvPr/>
              </p:nvSpPr>
              <p:spPr bwMode="auto">
                <a:xfrm>
                  <a:off x="-12406456" y="13357685"/>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85" name="Freeform 234">
                  <a:extLst>
                    <a:ext uri="{FF2B5EF4-FFF2-40B4-BE49-F238E27FC236}">
                      <a16:creationId xmlns:a16="http://schemas.microsoft.com/office/drawing/2014/main" id="{20F77FD5-17E2-4560-AC51-21B073BE5440}"/>
                    </a:ext>
                  </a:extLst>
                </p:cNvPr>
                <p:cNvSpPr>
                  <a:spLocks/>
                </p:cNvSpPr>
                <p:nvPr/>
              </p:nvSpPr>
              <p:spPr bwMode="auto">
                <a:xfrm>
                  <a:off x="-11334893" y="13357685"/>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86" name="Freeform 235">
                  <a:extLst>
                    <a:ext uri="{FF2B5EF4-FFF2-40B4-BE49-F238E27FC236}">
                      <a16:creationId xmlns:a16="http://schemas.microsoft.com/office/drawing/2014/main" id="{2F4AE75B-6AB0-4369-AD29-20B017D1BFAF}"/>
                    </a:ext>
                  </a:extLst>
                </p:cNvPr>
                <p:cNvSpPr>
                  <a:spLocks/>
                </p:cNvSpPr>
                <p:nvPr/>
              </p:nvSpPr>
              <p:spPr bwMode="auto">
                <a:xfrm>
                  <a:off x="-10263331" y="13357685"/>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87" name="Freeform 236">
                  <a:extLst>
                    <a:ext uri="{FF2B5EF4-FFF2-40B4-BE49-F238E27FC236}">
                      <a16:creationId xmlns:a16="http://schemas.microsoft.com/office/drawing/2014/main" id="{7B473601-62AD-4D66-AC45-CC59E97137CA}"/>
                    </a:ext>
                  </a:extLst>
                </p:cNvPr>
                <p:cNvSpPr>
                  <a:spLocks/>
                </p:cNvSpPr>
                <p:nvPr/>
              </p:nvSpPr>
              <p:spPr bwMode="auto">
                <a:xfrm>
                  <a:off x="-9191768" y="13357685"/>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88" name="Freeform 237">
                  <a:extLst>
                    <a:ext uri="{FF2B5EF4-FFF2-40B4-BE49-F238E27FC236}">
                      <a16:creationId xmlns:a16="http://schemas.microsoft.com/office/drawing/2014/main" id="{1A6C7889-2C27-45D1-BF40-013C28526A5E}"/>
                    </a:ext>
                  </a:extLst>
                </p:cNvPr>
                <p:cNvSpPr>
                  <a:spLocks/>
                </p:cNvSpPr>
                <p:nvPr/>
              </p:nvSpPr>
              <p:spPr bwMode="auto">
                <a:xfrm>
                  <a:off x="-12406456" y="14370510"/>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89" name="Freeform 238">
                  <a:extLst>
                    <a:ext uri="{FF2B5EF4-FFF2-40B4-BE49-F238E27FC236}">
                      <a16:creationId xmlns:a16="http://schemas.microsoft.com/office/drawing/2014/main" id="{9D248673-EF01-468B-95EE-BB82E5399D27}"/>
                    </a:ext>
                  </a:extLst>
                </p:cNvPr>
                <p:cNvSpPr>
                  <a:spLocks/>
                </p:cNvSpPr>
                <p:nvPr/>
              </p:nvSpPr>
              <p:spPr bwMode="auto">
                <a:xfrm>
                  <a:off x="-11334893" y="14370510"/>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90" name="Freeform 239">
                  <a:extLst>
                    <a:ext uri="{FF2B5EF4-FFF2-40B4-BE49-F238E27FC236}">
                      <a16:creationId xmlns:a16="http://schemas.microsoft.com/office/drawing/2014/main" id="{63BB4BB8-121C-4060-BFBF-BBC473BFD717}"/>
                    </a:ext>
                  </a:extLst>
                </p:cNvPr>
                <p:cNvSpPr>
                  <a:spLocks/>
                </p:cNvSpPr>
                <p:nvPr/>
              </p:nvSpPr>
              <p:spPr bwMode="auto">
                <a:xfrm>
                  <a:off x="-10263331" y="14370510"/>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91" name="Freeform 240">
                  <a:extLst>
                    <a:ext uri="{FF2B5EF4-FFF2-40B4-BE49-F238E27FC236}">
                      <a16:creationId xmlns:a16="http://schemas.microsoft.com/office/drawing/2014/main" id="{5991F237-4902-456F-85C1-2AA86FDDF414}"/>
                    </a:ext>
                  </a:extLst>
                </p:cNvPr>
                <p:cNvSpPr>
                  <a:spLocks/>
                </p:cNvSpPr>
                <p:nvPr/>
              </p:nvSpPr>
              <p:spPr bwMode="auto">
                <a:xfrm>
                  <a:off x="-9191768" y="14370510"/>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92" name="Freeform 241">
                  <a:extLst>
                    <a:ext uri="{FF2B5EF4-FFF2-40B4-BE49-F238E27FC236}">
                      <a16:creationId xmlns:a16="http://schemas.microsoft.com/office/drawing/2014/main" id="{15D8EC6E-B166-4BD2-8935-5D637039A399}"/>
                    </a:ext>
                  </a:extLst>
                </p:cNvPr>
                <p:cNvSpPr>
                  <a:spLocks/>
                </p:cNvSpPr>
                <p:nvPr/>
              </p:nvSpPr>
              <p:spPr bwMode="auto">
                <a:xfrm>
                  <a:off x="-12406456" y="15383335"/>
                  <a:ext cx="746125" cy="749300"/>
                </a:xfrm>
                <a:custGeom>
                  <a:avLst/>
                  <a:gdLst>
                    <a:gd name="T0" fmla="*/ 141 w 246"/>
                    <a:gd name="T1" fmla="*/ 247 h 247"/>
                    <a:gd name="T2" fmla="*/ 105 w 246"/>
                    <a:gd name="T3" fmla="*/ 247 h 247"/>
                    <a:gd name="T4" fmla="*/ 0 w 246"/>
                    <a:gd name="T5" fmla="*/ 141 h 247"/>
                    <a:gd name="T6" fmla="*/ 0 w 246"/>
                    <a:gd name="T7" fmla="*/ 105 h 247"/>
                    <a:gd name="T8" fmla="*/ 105 w 246"/>
                    <a:gd name="T9" fmla="*/ 0 h 247"/>
                    <a:gd name="T10" fmla="*/ 141 w 246"/>
                    <a:gd name="T11" fmla="*/ 0 h 247"/>
                    <a:gd name="T12" fmla="*/ 246 w 246"/>
                    <a:gd name="T13" fmla="*/ 105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93" name="Freeform 242">
                  <a:extLst>
                    <a:ext uri="{FF2B5EF4-FFF2-40B4-BE49-F238E27FC236}">
                      <a16:creationId xmlns:a16="http://schemas.microsoft.com/office/drawing/2014/main" id="{88F4E7E9-4321-4F4A-8D68-AF94B227EF7E}"/>
                    </a:ext>
                  </a:extLst>
                </p:cNvPr>
                <p:cNvSpPr>
                  <a:spLocks/>
                </p:cNvSpPr>
                <p:nvPr/>
              </p:nvSpPr>
              <p:spPr bwMode="auto">
                <a:xfrm>
                  <a:off x="-11334893" y="15383335"/>
                  <a:ext cx="749300" cy="749300"/>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94" name="Freeform 243">
                  <a:extLst>
                    <a:ext uri="{FF2B5EF4-FFF2-40B4-BE49-F238E27FC236}">
                      <a16:creationId xmlns:a16="http://schemas.microsoft.com/office/drawing/2014/main" id="{CDC78CBE-1D72-4A18-BA51-9AFDD0C67F93}"/>
                    </a:ext>
                  </a:extLst>
                </p:cNvPr>
                <p:cNvSpPr>
                  <a:spLocks/>
                </p:cNvSpPr>
                <p:nvPr/>
              </p:nvSpPr>
              <p:spPr bwMode="auto">
                <a:xfrm>
                  <a:off x="-10263331" y="15383335"/>
                  <a:ext cx="749300" cy="749300"/>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95" name="Freeform 244">
                  <a:extLst>
                    <a:ext uri="{FF2B5EF4-FFF2-40B4-BE49-F238E27FC236}">
                      <a16:creationId xmlns:a16="http://schemas.microsoft.com/office/drawing/2014/main" id="{5ABA5836-A6B3-460A-BDFB-0F7463220AF1}"/>
                    </a:ext>
                  </a:extLst>
                </p:cNvPr>
                <p:cNvSpPr>
                  <a:spLocks/>
                </p:cNvSpPr>
                <p:nvPr/>
              </p:nvSpPr>
              <p:spPr bwMode="auto">
                <a:xfrm>
                  <a:off x="-9191768" y="15383335"/>
                  <a:ext cx="749300" cy="749300"/>
                </a:xfrm>
                <a:custGeom>
                  <a:avLst/>
                  <a:gdLst>
                    <a:gd name="T0" fmla="*/ 142 w 247"/>
                    <a:gd name="T1" fmla="*/ 247 h 247"/>
                    <a:gd name="T2" fmla="*/ 106 w 247"/>
                    <a:gd name="T3" fmla="*/ 247 h 247"/>
                    <a:gd name="T4" fmla="*/ 0 w 247"/>
                    <a:gd name="T5" fmla="*/ 141 h 247"/>
                    <a:gd name="T6" fmla="*/ 0 w 247"/>
                    <a:gd name="T7" fmla="*/ 105 h 247"/>
                    <a:gd name="T8" fmla="*/ 106 w 247"/>
                    <a:gd name="T9" fmla="*/ 0 h 247"/>
                    <a:gd name="T10" fmla="*/ 142 w 247"/>
                    <a:gd name="T11" fmla="*/ 0 h 247"/>
                    <a:gd name="T12" fmla="*/ 247 w 247"/>
                    <a:gd name="T13" fmla="*/ 105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grpSp>
        </p:grpSp>
        <p:grpSp>
          <p:nvGrpSpPr>
            <p:cNvPr id="28" name="Group 27">
              <a:extLst>
                <a:ext uri="{FF2B5EF4-FFF2-40B4-BE49-F238E27FC236}">
                  <a16:creationId xmlns:a16="http://schemas.microsoft.com/office/drawing/2014/main" id="{18494D18-5C92-4913-9828-B5721B88700F}"/>
                </a:ext>
              </a:extLst>
            </p:cNvPr>
            <p:cNvGrpSpPr/>
            <p:nvPr/>
          </p:nvGrpSpPr>
          <p:grpSpPr>
            <a:xfrm>
              <a:off x="6378636" y="3188042"/>
              <a:ext cx="391696" cy="1052883"/>
              <a:chOff x="-4999037" y="-1195388"/>
              <a:chExt cx="3362324" cy="9037956"/>
            </a:xfrm>
          </p:grpSpPr>
          <p:sp>
            <p:nvSpPr>
              <p:cNvPr id="209" name="Freeform 54">
                <a:extLst>
                  <a:ext uri="{FF2B5EF4-FFF2-40B4-BE49-F238E27FC236}">
                    <a16:creationId xmlns:a16="http://schemas.microsoft.com/office/drawing/2014/main" id="{C5496375-7A07-4B1A-899E-688B9D09EC5A}"/>
                  </a:ext>
                </a:extLst>
              </p:cNvPr>
              <p:cNvSpPr>
                <a:spLocks/>
              </p:cNvSpPr>
              <p:nvPr/>
            </p:nvSpPr>
            <p:spPr bwMode="auto">
              <a:xfrm>
                <a:off x="-4999037" y="-1195388"/>
                <a:ext cx="3362324" cy="9020175"/>
              </a:xfrm>
              <a:custGeom>
                <a:avLst/>
                <a:gdLst>
                  <a:gd name="T0" fmla="*/ 2118 w 2118"/>
                  <a:gd name="T1" fmla="*/ 5682 h 5682"/>
                  <a:gd name="T2" fmla="*/ 0 w 2118"/>
                  <a:gd name="T3" fmla="*/ 5682 h 5682"/>
                  <a:gd name="T4" fmla="*/ 0 w 2118"/>
                  <a:gd name="T5" fmla="*/ 325 h 5682"/>
                  <a:gd name="T6" fmla="*/ 2118 w 2118"/>
                  <a:gd name="T7" fmla="*/ 0 h 5682"/>
                  <a:gd name="T8" fmla="*/ 2118 w 2118"/>
                  <a:gd name="T9" fmla="*/ 5682 h 5682"/>
                </a:gdLst>
                <a:ahLst/>
                <a:cxnLst>
                  <a:cxn ang="0">
                    <a:pos x="T0" y="T1"/>
                  </a:cxn>
                  <a:cxn ang="0">
                    <a:pos x="T2" y="T3"/>
                  </a:cxn>
                  <a:cxn ang="0">
                    <a:pos x="T4" y="T5"/>
                  </a:cxn>
                  <a:cxn ang="0">
                    <a:pos x="T6" y="T7"/>
                  </a:cxn>
                  <a:cxn ang="0">
                    <a:pos x="T8" y="T9"/>
                  </a:cxn>
                </a:cxnLst>
                <a:rect l="0" t="0" r="r" b="b"/>
                <a:pathLst>
                  <a:path w="2118" h="5682">
                    <a:moveTo>
                      <a:pt x="2118" y="5682"/>
                    </a:moveTo>
                    <a:lnTo>
                      <a:pt x="0" y="5682"/>
                    </a:lnTo>
                    <a:lnTo>
                      <a:pt x="0" y="325"/>
                    </a:lnTo>
                    <a:lnTo>
                      <a:pt x="2118" y="0"/>
                    </a:lnTo>
                    <a:lnTo>
                      <a:pt x="2118" y="5682"/>
                    </a:lnTo>
                    <a:close/>
                  </a:path>
                </a:pathLst>
              </a:custGeom>
              <a:solidFill>
                <a:srgbClr val="FFFFFF"/>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10" name="Rectangle 55">
                <a:extLst>
                  <a:ext uri="{FF2B5EF4-FFF2-40B4-BE49-F238E27FC236}">
                    <a16:creationId xmlns:a16="http://schemas.microsoft.com/office/drawing/2014/main" id="{CF20BB16-4609-4E35-8594-1A356631A1E5}"/>
                  </a:ext>
                </a:extLst>
              </p:cNvPr>
              <p:cNvSpPr>
                <a:spLocks noChangeArrowheads="1"/>
              </p:cNvSpPr>
              <p:nvPr/>
            </p:nvSpPr>
            <p:spPr bwMode="auto">
              <a:xfrm>
                <a:off x="-4746625" y="-471488"/>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211" name="Rectangle 56">
                <a:extLst>
                  <a:ext uri="{FF2B5EF4-FFF2-40B4-BE49-F238E27FC236}">
                    <a16:creationId xmlns:a16="http://schemas.microsoft.com/office/drawing/2014/main" id="{5CB57574-A524-4F2B-9779-F9A2C3684F79}"/>
                  </a:ext>
                </a:extLst>
              </p:cNvPr>
              <p:cNvSpPr>
                <a:spLocks noChangeArrowheads="1"/>
              </p:cNvSpPr>
              <p:nvPr/>
            </p:nvSpPr>
            <p:spPr bwMode="auto">
              <a:xfrm>
                <a:off x="-4746625" y="82550"/>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212" name="Rectangle 57">
                <a:extLst>
                  <a:ext uri="{FF2B5EF4-FFF2-40B4-BE49-F238E27FC236}">
                    <a16:creationId xmlns:a16="http://schemas.microsoft.com/office/drawing/2014/main" id="{51165FDC-1BE6-4180-9F1B-C3E2E80C6414}"/>
                  </a:ext>
                </a:extLst>
              </p:cNvPr>
              <p:cNvSpPr>
                <a:spLocks noChangeArrowheads="1"/>
              </p:cNvSpPr>
              <p:nvPr/>
            </p:nvSpPr>
            <p:spPr bwMode="auto">
              <a:xfrm>
                <a:off x="-4746625" y="63976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213" name="Rectangle 58">
                <a:extLst>
                  <a:ext uri="{FF2B5EF4-FFF2-40B4-BE49-F238E27FC236}">
                    <a16:creationId xmlns:a16="http://schemas.microsoft.com/office/drawing/2014/main" id="{72AB77A2-A241-43BD-A5D2-9B854BCF34D9}"/>
                  </a:ext>
                </a:extLst>
              </p:cNvPr>
              <p:cNvSpPr>
                <a:spLocks noChangeArrowheads="1"/>
              </p:cNvSpPr>
              <p:nvPr/>
            </p:nvSpPr>
            <p:spPr bwMode="auto">
              <a:xfrm>
                <a:off x="-4746625" y="1195388"/>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214" name="Rectangle 59">
                <a:extLst>
                  <a:ext uri="{FF2B5EF4-FFF2-40B4-BE49-F238E27FC236}">
                    <a16:creationId xmlns:a16="http://schemas.microsoft.com/office/drawing/2014/main" id="{85AE3992-056D-4789-B002-8B6C3907F483}"/>
                  </a:ext>
                </a:extLst>
              </p:cNvPr>
              <p:cNvSpPr>
                <a:spLocks noChangeArrowheads="1"/>
              </p:cNvSpPr>
              <p:nvPr/>
            </p:nvSpPr>
            <p:spPr bwMode="auto">
              <a:xfrm>
                <a:off x="-4746625" y="175101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215" name="Rectangle 60">
                <a:extLst>
                  <a:ext uri="{FF2B5EF4-FFF2-40B4-BE49-F238E27FC236}">
                    <a16:creationId xmlns:a16="http://schemas.microsoft.com/office/drawing/2014/main" id="{26F642F7-82C3-4CEB-A474-163669DD68E6}"/>
                  </a:ext>
                </a:extLst>
              </p:cNvPr>
              <p:cNvSpPr>
                <a:spLocks noChangeArrowheads="1"/>
              </p:cNvSpPr>
              <p:nvPr/>
            </p:nvSpPr>
            <p:spPr bwMode="auto">
              <a:xfrm>
                <a:off x="-4746625" y="2306638"/>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216" name="Rectangle 61">
                <a:extLst>
                  <a:ext uri="{FF2B5EF4-FFF2-40B4-BE49-F238E27FC236}">
                    <a16:creationId xmlns:a16="http://schemas.microsoft.com/office/drawing/2014/main" id="{D1EEDCD2-73E6-48D3-B5A5-ABBC9292171B}"/>
                  </a:ext>
                </a:extLst>
              </p:cNvPr>
              <p:cNvSpPr>
                <a:spLocks noChangeArrowheads="1"/>
              </p:cNvSpPr>
              <p:nvPr/>
            </p:nvSpPr>
            <p:spPr bwMode="auto">
              <a:xfrm>
                <a:off x="-4746625" y="286226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217" name="Rectangle 62">
                <a:extLst>
                  <a:ext uri="{FF2B5EF4-FFF2-40B4-BE49-F238E27FC236}">
                    <a16:creationId xmlns:a16="http://schemas.microsoft.com/office/drawing/2014/main" id="{B4CE30D4-FC86-4004-8E43-2DEF4E66E08F}"/>
                  </a:ext>
                </a:extLst>
              </p:cNvPr>
              <p:cNvSpPr>
                <a:spLocks noChangeArrowheads="1"/>
              </p:cNvSpPr>
              <p:nvPr/>
            </p:nvSpPr>
            <p:spPr bwMode="auto">
              <a:xfrm>
                <a:off x="-4746625" y="3417888"/>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218" name="Rectangle 63">
                <a:extLst>
                  <a:ext uri="{FF2B5EF4-FFF2-40B4-BE49-F238E27FC236}">
                    <a16:creationId xmlns:a16="http://schemas.microsoft.com/office/drawing/2014/main" id="{EA7A0D0E-6DBB-4E14-90D3-64EE75E39DD8}"/>
                  </a:ext>
                </a:extLst>
              </p:cNvPr>
              <p:cNvSpPr>
                <a:spLocks noChangeArrowheads="1"/>
              </p:cNvSpPr>
              <p:nvPr/>
            </p:nvSpPr>
            <p:spPr bwMode="auto">
              <a:xfrm>
                <a:off x="-4746625" y="397351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219" name="Rectangle 64">
                <a:extLst>
                  <a:ext uri="{FF2B5EF4-FFF2-40B4-BE49-F238E27FC236}">
                    <a16:creationId xmlns:a16="http://schemas.microsoft.com/office/drawing/2014/main" id="{48CE27B1-9925-4AC9-ACA5-81B0615272F6}"/>
                  </a:ext>
                </a:extLst>
              </p:cNvPr>
              <p:cNvSpPr>
                <a:spLocks noChangeArrowheads="1"/>
              </p:cNvSpPr>
              <p:nvPr/>
            </p:nvSpPr>
            <p:spPr bwMode="auto">
              <a:xfrm>
                <a:off x="-4746625" y="4529138"/>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220" name="Rectangle 65">
                <a:extLst>
                  <a:ext uri="{FF2B5EF4-FFF2-40B4-BE49-F238E27FC236}">
                    <a16:creationId xmlns:a16="http://schemas.microsoft.com/office/drawing/2014/main" id="{891291A8-7D7D-4C16-AF90-0E74BA9D2E12}"/>
                  </a:ext>
                </a:extLst>
              </p:cNvPr>
              <p:cNvSpPr>
                <a:spLocks noChangeArrowheads="1"/>
              </p:cNvSpPr>
              <p:nvPr/>
            </p:nvSpPr>
            <p:spPr bwMode="auto">
              <a:xfrm>
                <a:off x="-4746625" y="5084763"/>
                <a:ext cx="2857500" cy="309563"/>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221" name="Rectangle 66">
                <a:extLst>
                  <a:ext uri="{FF2B5EF4-FFF2-40B4-BE49-F238E27FC236}">
                    <a16:creationId xmlns:a16="http://schemas.microsoft.com/office/drawing/2014/main" id="{31013B5B-69CC-4A04-94EB-2A1875A30EC8}"/>
                  </a:ext>
                </a:extLst>
              </p:cNvPr>
              <p:cNvSpPr>
                <a:spLocks noChangeArrowheads="1"/>
              </p:cNvSpPr>
              <p:nvPr/>
            </p:nvSpPr>
            <p:spPr bwMode="auto">
              <a:xfrm>
                <a:off x="-4746625" y="5640388"/>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222" name="Rectangle 67">
                <a:extLst>
                  <a:ext uri="{FF2B5EF4-FFF2-40B4-BE49-F238E27FC236}">
                    <a16:creationId xmlns:a16="http://schemas.microsoft.com/office/drawing/2014/main" id="{54598883-38C6-4B45-BD19-62CC80CAC4F6}"/>
                  </a:ext>
                </a:extLst>
              </p:cNvPr>
              <p:cNvSpPr>
                <a:spLocks noChangeArrowheads="1"/>
              </p:cNvSpPr>
              <p:nvPr/>
            </p:nvSpPr>
            <p:spPr bwMode="auto">
              <a:xfrm>
                <a:off x="-4746625" y="6196013"/>
                <a:ext cx="2857500" cy="3111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223" name="Rectangle 68">
                <a:extLst>
                  <a:ext uri="{FF2B5EF4-FFF2-40B4-BE49-F238E27FC236}">
                    <a16:creationId xmlns:a16="http://schemas.microsoft.com/office/drawing/2014/main" id="{17ED5270-D871-4370-B542-DDA23EE60847}"/>
                  </a:ext>
                </a:extLst>
              </p:cNvPr>
              <p:cNvSpPr>
                <a:spLocks noChangeArrowheads="1"/>
              </p:cNvSpPr>
              <p:nvPr/>
            </p:nvSpPr>
            <p:spPr bwMode="auto">
              <a:xfrm>
                <a:off x="-4132263" y="6717030"/>
                <a:ext cx="1628775" cy="1125538"/>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29" name="Group 28">
              <a:extLst>
                <a:ext uri="{FF2B5EF4-FFF2-40B4-BE49-F238E27FC236}">
                  <a16:creationId xmlns:a16="http://schemas.microsoft.com/office/drawing/2014/main" id="{0A0397BC-B594-4181-8392-576D0F7532B1}"/>
                </a:ext>
              </a:extLst>
            </p:cNvPr>
            <p:cNvGrpSpPr/>
            <p:nvPr/>
          </p:nvGrpSpPr>
          <p:grpSpPr>
            <a:xfrm flipH="1">
              <a:off x="7546682" y="2961093"/>
              <a:ext cx="270323" cy="1280154"/>
              <a:chOff x="-12871593" y="-6371766"/>
              <a:chExt cx="4894262" cy="23177501"/>
            </a:xfrm>
          </p:grpSpPr>
          <p:sp>
            <p:nvSpPr>
              <p:cNvPr id="137" name="Freeform 174">
                <a:extLst>
                  <a:ext uri="{FF2B5EF4-FFF2-40B4-BE49-F238E27FC236}">
                    <a16:creationId xmlns:a16="http://schemas.microsoft.com/office/drawing/2014/main" id="{B5F18F8B-E87C-4360-B2E2-3EABB4D2B46C}"/>
                  </a:ext>
                </a:extLst>
              </p:cNvPr>
              <p:cNvSpPr>
                <a:spLocks/>
              </p:cNvSpPr>
              <p:nvPr/>
            </p:nvSpPr>
            <p:spPr bwMode="auto">
              <a:xfrm>
                <a:off x="-12871593" y="-6371766"/>
                <a:ext cx="4894262" cy="23177501"/>
              </a:xfrm>
              <a:custGeom>
                <a:avLst/>
                <a:gdLst>
                  <a:gd name="T0" fmla="*/ 1438 w 1612"/>
                  <a:gd name="T1" fmla="*/ 2214 h 7643"/>
                  <a:gd name="T2" fmla="*/ 1325 w 1612"/>
                  <a:gd name="T3" fmla="*/ 2214 h 7643"/>
                  <a:gd name="T4" fmla="*/ 1325 w 1612"/>
                  <a:gd name="T5" fmla="*/ 239 h 7643"/>
                  <a:gd name="T6" fmla="*/ 1086 w 1612"/>
                  <a:gd name="T7" fmla="*/ 0 h 7643"/>
                  <a:gd name="T8" fmla="*/ 553 w 1612"/>
                  <a:gd name="T9" fmla="*/ 0 h 7643"/>
                  <a:gd name="T10" fmla="*/ 314 w 1612"/>
                  <a:gd name="T11" fmla="*/ 239 h 7643"/>
                  <a:gd name="T12" fmla="*/ 314 w 1612"/>
                  <a:gd name="T13" fmla="*/ 2214 h 7643"/>
                  <a:gd name="T14" fmla="*/ 173 w 1612"/>
                  <a:gd name="T15" fmla="*/ 2214 h 7643"/>
                  <a:gd name="T16" fmla="*/ 0 w 1612"/>
                  <a:gd name="T17" fmla="*/ 2387 h 7643"/>
                  <a:gd name="T18" fmla="*/ 0 w 1612"/>
                  <a:gd name="T19" fmla="*/ 7470 h 7643"/>
                  <a:gd name="T20" fmla="*/ 173 w 1612"/>
                  <a:gd name="T21" fmla="*/ 7643 h 7643"/>
                  <a:gd name="T22" fmla="*/ 1438 w 1612"/>
                  <a:gd name="T23" fmla="*/ 7643 h 7643"/>
                  <a:gd name="T24" fmla="*/ 1612 w 1612"/>
                  <a:gd name="T25" fmla="*/ 7470 h 7643"/>
                  <a:gd name="T26" fmla="*/ 1612 w 1612"/>
                  <a:gd name="T27" fmla="*/ 2387 h 7643"/>
                  <a:gd name="T28" fmla="*/ 1438 w 1612"/>
                  <a:gd name="T29" fmla="*/ 2214 h 7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2" h="7643">
                    <a:moveTo>
                      <a:pt x="1438" y="2214"/>
                    </a:moveTo>
                    <a:cubicBezTo>
                      <a:pt x="1325" y="2214"/>
                      <a:pt x="1325" y="2214"/>
                      <a:pt x="1325" y="2214"/>
                    </a:cubicBezTo>
                    <a:cubicBezTo>
                      <a:pt x="1325" y="239"/>
                      <a:pt x="1325" y="239"/>
                      <a:pt x="1325" y="239"/>
                    </a:cubicBezTo>
                    <a:cubicBezTo>
                      <a:pt x="1325" y="107"/>
                      <a:pt x="1218" y="0"/>
                      <a:pt x="1086" y="0"/>
                    </a:cubicBezTo>
                    <a:cubicBezTo>
                      <a:pt x="553" y="0"/>
                      <a:pt x="553" y="0"/>
                      <a:pt x="553" y="0"/>
                    </a:cubicBezTo>
                    <a:cubicBezTo>
                      <a:pt x="421" y="0"/>
                      <a:pt x="314" y="107"/>
                      <a:pt x="314" y="239"/>
                    </a:cubicBezTo>
                    <a:cubicBezTo>
                      <a:pt x="314" y="2214"/>
                      <a:pt x="314" y="2214"/>
                      <a:pt x="314" y="2214"/>
                    </a:cubicBezTo>
                    <a:cubicBezTo>
                      <a:pt x="173" y="2214"/>
                      <a:pt x="173" y="2214"/>
                      <a:pt x="173" y="2214"/>
                    </a:cubicBezTo>
                    <a:cubicBezTo>
                      <a:pt x="78" y="2214"/>
                      <a:pt x="0" y="2292"/>
                      <a:pt x="0" y="2387"/>
                    </a:cubicBezTo>
                    <a:cubicBezTo>
                      <a:pt x="0" y="7470"/>
                      <a:pt x="0" y="7470"/>
                      <a:pt x="0" y="7470"/>
                    </a:cubicBezTo>
                    <a:cubicBezTo>
                      <a:pt x="0" y="7565"/>
                      <a:pt x="78" y="7643"/>
                      <a:pt x="173" y="7643"/>
                    </a:cubicBezTo>
                    <a:cubicBezTo>
                      <a:pt x="1438" y="7643"/>
                      <a:pt x="1438" y="7643"/>
                      <a:pt x="1438" y="7643"/>
                    </a:cubicBezTo>
                    <a:cubicBezTo>
                      <a:pt x="1534" y="7643"/>
                      <a:pt x="1612" y="7565"/>
                      <a:pt x="1612" y="7470"/>
                    </a:cubicBezTo>
                    <a:cubicBezTo>
                      <a:pt x="1612" y="2387"/>
                      <a:pt x="1612" y="2387"/>
                      <a:pt x="1612" y="2387"/>
                    </a:cubicBezTo>
                    <a:cubicBezTo>
                      <a:pt x="1612" y="2292"/>
                      <a:pt x="1534" y="2214"/>
                      <a:pt x="1438" y="2214"/>
                    </a:cubicBezTo>
                    <a:close/>
                  </a:path>
                </a:pathLst>
              </a:custGeom>
              <a:solidFill>
                <a:schemeClr val="tx1">
                  <a:lumMod val="50000"/>
                  <a:lumOff val="50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grpSp>
            <p:nvGrpSpPr>
              <p:cNvPr id="138" name="Group 137">
                <a:extLst>
                  <a:ext uri="{FF2B5EF4-FFF2-40B4-BE49-F238E27FC236}">
                    <a16:creationId xmlns:a16="http://schemas.microsoft.com/office/drawing/2014/main" id="{43C21EB0-D82E-42BC-A911-C7D280E3B44C}"/>
                  </a:ext>
                </a:extLst>
              </p:cNvPr>
              <p:cNvGrpSpPr/>
              <p:nvPr/>
            </p:nvGrpSpPr>
            <p:grpSpPr>
              <a:xfrm>
                <a:off x="-12406456" y="-5419266"/>
                <a:ext cx="3963988" cy="21551901"/>
                <a:chOff x="-12406456" y="-5419266"/>
                <a:chExt cx="3963988" cy="21551901"/>
              </a:xfrm>
              <a:solidFill>
                <a:schemeClr val="bg1"/>
              </a:solidFill>
            </p:grpSpPr>
            <p:sp>
              <p:nvSpPr>
                <p:cNvPr id="139" name="Freeform 175">
                  <a:extLst>
                    <a:ext uri="{FF2B5EF4-FFF2-40B4-BE49-F238E27FC236}">
                      <a16:creationId xmlns:a16="http://schemas.microsoft.com/office/drawing/2014/main" id="{A2B67960-7459-422B-8FDB-520CFBCD7FF7}"/>
                    </a:ext>
                  </a:extLst>
                </p:cNvPr>
                <p:cNvSpPr>
                  <a:spLocks/>
                </p:cNvSpPr>
                <p:nvPr/>
              </p:nvSpPr>
              <p:spPr bwMode="auto">
                <a:xfrm>
                  <a:off x="-12406456" y="1206959"/>
                  <a:ext cx="746125" cy="749300"/>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40" name="Freeform 176">
                  <a:extLst>
                    <a:ext uri="{FF2B5EF4-FFF2-40B4-BE49-F238E27FC236}">
                      <a16:creationId xmlns:a16="http://schemas.microsoft.com/office/drawing/2014/main" id="{10298090-500A-4ABB-8202-D9AE63BC9AF5}"/>
                    </a:ext>
                  </a:extLst>
                </p:cNvPr>
                <p:cNvSpPr>
                  <a:spLocks/>
                </p:cNvSpPr>
                <p:nvPr/>
              </p:nvSpPr>
              <p:spPr bwMode="auto">
                <a:xfrm>
                  <a:off x="-11334893" y="1206959"/>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41" name="Freeform 177">
                  <a:extLst>
                    <a:ext uri="{FF2B5EF4-FFF2-40B4-BE49-F238E27FC236}">
                      <a16:creationId xmlns:a16="http://schemas.microsoft.com/office/drawing/2014/main" id="{53392C0C-6FD9-418F-9B78-54177C97ACEB}"/>
                    </a:ext>
                  </a:extLst>
                </p:cNvPr>
                <p:cNvSpPr>
                  <a:spLocks/>
                </p:cNvSpPr>
                <p:nvPr/>
              </p:nvSpPr>
              <p:spPr bwMode="auto">
                <a:xfrm>
                  <a:off x="-10263331" y="1206959"/>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42" name="Freeform 178">
                  <a:extLst>
                    <a:ext uri="{FF2B5EF4-FFF2-40B4-BE49-F238E27FC236}">
                      <a16:creationId xmlns:a16="http://schemas.microsoft.com/office/drawing/2014/main" id="{744BEA15-445E-4F53-B4F3-7013D967931C}"/>
                    </a:ext>
                  </a:extLst>
                </p:cNvPr>
                <p:cNvSpPr>
                  <a:spLocks/>
                </p:cNvSpPr>
                <p:nvPr/>
              </p:nvSpPr>
              <p:spPr bwMode="auto">
                <a:xfrm>
                  <a:off x="-9191768" y="1206959"/>
                  <a:ext cx="749300" cy="749300"/>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43" name="Freeform 179">
                  <a:extLst>
                    <a:ext uri="{FF2B5EF4-FFF2-40B4-BE49-F238E27FC236}">
                      <a16:creationId xmlns:a16="http://schemas.microsoft.com/office/drawing/2014/main" id="{541EB4CF-0C6D-4CC1-A32E-52645C877C7B}"/>
                    </a:ext>
                  </a:extLst>
                </p:cNvPr>
                <p:cNvSpPr>
                  <a:spLocks/>
                </p:cNvSpPr>
                <p:nvPr/>
              </p:nvSpPr>
              <p:spPr bwMode="auto">
                <a:xfrm>
                  <a:off x="-11334893" y="-612316"/>
                  <a:ext cx="749300" cy="747713"/>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44" name="Freeform 180">
                  <a:extLst>
                    <a:ext uri="{FF2B5EF4-FFF2-40B4-BE49-F238E27FC236}">
                      <a16:creationId xmlns:a16="http://schemas.microsoft.com/office/drawing/2014/main" id="{6C63CA50-59E3-4154-BA89-AA255370D293}"/>
                    </a:ext>
                  </a:extLst>
                </p:cNvPr>
                <p:cNvSpPr>
                  <a:spLocks/>
                </p:cNvSpPr>
                <p:nvPr/>
              </p:nvSpPr>
              <p:spPr bwMode="auto">
                <a:xfrm>
                  <a:off x="-10263331" y="-612316"/>
                  <a:ext cx="749300" cy="747713"/>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45" name="Freeform 181">
                  <a:extLst>
                    <a:ext uri="{FF2B5EF4-FFF2-40B4-BE49-F238E27FC236}">
                      <a16:creationId xmlns:a16="http://schemas.microsoft.com/office/drawing/2014/main" id="{4EFB0429-A139-4D51-83E1-2F18C0AD4B86}"/>
                    </a:ext>
                  </a:extLst>
                </p:cNvPr>
                <p:cNvSpPr>
                  <a:spLocks/>
                </p:cNvSpPr>
                <p:nvPr/>
              </p:nvSpPr>
              <p:spPr bwMode="auto">
                <a:xfrm>
                  <a:off x="-11334893" y="-1814053"/>
                  <a:ext cx="749300" cy="749300"/>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46" name="Freeform 182">
                  <a:extLst>
                    <a:ext uri="{FF2B5EF4-FFF2-40B4-BE49-F238E27FC236}">
                      <a16:creationId xmlns:a16="http://schemas.microsoft.com/office/drawing/2014/main" id="{57514068-DBCF-42B0-8E99-61A0FD2FB7ED}"/>
                    </a:ext>
                  </a:extLst>
                </p:cNvPr>
                <p:cNvSpPr>
                  <a:spLocks/>
                </p:cNvSpPr>
                <p:nvPr/>
              </p:nvSpPr>
              <p:spPr bwMode="auto">
                <a:xfrm>
                  <a:off x="-10263331" y="-1814053"/>
                  <a:ext cx="749300" cy="749300"/>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47" name="Freeform 183">
                  <a:extLst>
                    <a:ext uri="{FF2B5EF4-FFF2-40B4-BE49-F238E27FC236}">
                      <a16:creationId xmlns:a16="http://schemas.microsoft.com/office/drawing/2014/main" id="{46786156-7702-48C0-8893-850950647DC2}"/>
                    </a:ext>
                  </a:extLst>
                </p:cNvPr>
                <p:cNvSpPr>
                  <a:spLocks/>
                </p:cNvSpPr>
                <p:nvPr/>
              </p:nvSpPr>
              <p:spPr bwMode="auto">
                <a:xfrm>
                  <a:off x="-11334893" y="-3014203"/>
                  <a:ext cx="749300" cy="746125"/>
                </a:xfrm>
                <a:custGeom>
                  <a:avLst/>
                  <a:gdLst>
                    <a:gd name="T0" fmla="*/ 141 w 247"/>
                    <a:gd name="T1" fmla="*/ 246 h 246"/>
                    <a:gd name="T2" fmla="*/ 105 w 247"/>
                    <a:gd name="T3" fmla="*/ 246 h 246"/>
                    <a:gd name="T4" fmla="*/ 0 w 247"/>
                    <a:gd name="T5" fmla="*/ 141 h 246"/>
                    <a:gd name="T6" fmla="*/ 0 w 247"/>
                    <a:gd name="T7" fmla="*/ 105 h 246"/>
                    <a:gd name="T8" fmla="*/ 105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48" name="Freeform 184">
                  <a:extLst>
                    <a:ext uri="{FF2B5EF4-FFF2-40B4-BE49-F238E27FC236}">
                      <a16:creationId xmlns:a16="http://schemas.microsoft.com/office/drawing/2014/main" id="{E5B8CC7C-8E7D-48CB-A443-E66469C13770}"/>
                    </a:ext>
                  </a:extLst>
                </p:cNvPr>
                <p:cNvSpPr>
                  <a:spLocks/>
                </p:cNvSpPr>
                <p:nvPr/>
              </p:nvSpPr>
              <p:spPr bwMode="auto">
                <a:xfrm>
                  <a:off x="-10263331" y="-3014203"/>
                  <a:ext cx="749300" cy="746125"/>
                </a:xfrm>
                <a:custGeom>
                  <a:avLst/>
                  <a:gdLst>
                    <a:gd name="T0" fmla="*/ 141 w 247"/>
                    <a:gd name="T1" fmla="*/ 246 h 246"/>
                    <a:gd name="T2" fmla="*/ 106 w 247"/>
                    <a:gd name="T3" fmla="*/ 246 h 246"/>
                    <a:gd name="T4" fmla="*/ 0 w 247"/>
                    <a:gd name="T5" fmla="*/ 141 h 246"/>
                    <a:gd name="T6" fmla="*/ 0 w 247"/>
                    <a:gd name="T7" fmla="*/ 105 h 246"/>
                    <a:gd name="T8" fmla="*/ 106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6" y="246"/>
                        <a:pt x="106" y="246"/>
                        <a:pt x="106" y="246"/>
                      </a:cubicBezTo>
                      <a:cubicBezTo>
                        <a:pt x="47" y="246"/>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49" name="Freeform 185">
                  <a:extLst>
                    <a:ext uri="{FF2B5EF4-FFF2-40B4-BE49-F238E27FC236}">
                      <a16:creationId xmlns:a16="http://schemas.microsoft.com/office/drawing/2014/main" id="{D53D2FAD-FB1E-43DF-8FCB-3D8306CB313C}"/>
                    </a:ext>
                  </a:extLst>
                </p:cNvPr>
                <p:cNvSpPr>
                  <a:spLocks/>
                </p:cNvSpPr>
                <p:nvPr/>
              </p:nvSpPr>
              <p:spPr bwMode="auto">
                <a:xfrm>
                  <a:off x="-11334893" y="-4219116"/>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50" name="Freeform 186">
                  <a:extLst>
                    <a:ext uri="{FF2B5EF4-FFF2-40B4-BE49-F238E27FC236}">
                      <a16:creationId xmlns:a16="http://schemas.microsoft.com/office/drawing/2014/main" id="{7BAF9371-891C-4E95-B2CF-026363632B9B}"/>
                    </a:ext>
                  </a:extLst>
                </p:cNvPr>
                <p:cNvSpPr>
                  <a:spLocks/>
                </p:cNvSpPr>
                <p:nvPr/>
              </p:nvSpPr>
              <p:spPr bwMode="auto">
                <a:xfrm>
                  <a:off x="-10263331" y="-4219116"/>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51" name="Freeform 187">
                  <a:extLst>
                    <a:ext uri="{FF2B5EF4-FFF2-40B4-BE49-F238E27FC236}">
                      <a16:creationId xmlns:a16="http://schemas.microsoft.com/office/drawing/2014/main" id="{BA5852BC-C515-402B-ABF4-972FDF3C2FCE}"/>
                    </a:ext>
                  </a:extLst>
                </p:cNvPr>
                <p:cNvSpPr>
                  <a:spLocks/>
                </p:cNvSpPr>
                <p:nvPr/>
              </p:nvSpPr>
              <p:spPr bwMode="auto">
                <a:xfrm>
                  <a:off x="-11334893" y="-5419266"/>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52" name="Freeform 188">
                  <a:extLst>
                    <a:ext uri="{FF2B5EF4-FFF2-40B4-BE49-F238E27FC236}">
                      <a16:creationId xmlns:a16="http://schemas.microsoft.com/office/drawing/2014/main" id="{F72BC946-CABC-4AB9-86F8-BC6AF8A4FA89}"/>
                    </a:ext>
                  </a:extLst>
                </p:cNvPr>
                <p:cNvSpPr>
                  <a:spLocks/>
                </p:cNvSpPr>
                <p:nvPr/>
              </p:nvSpPr>
              <p:spPr bwMode="auto">
                <a:xfrm>
                  <a:off x="-10263331" y="-5419266"/>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53" name="Freeform 189">
                  <a:extLst>
                    <a:ext uri="{FF2B5EF4-FFF2-40B4-BE49-F238E27FC236}">
                      <a16:creationId xmlns:a16="http://schemas.microsoft.com/office/drawing/2014/main" id="{CD2D6497-6895-45D6-954F-73F72AA020B9}"/>
                    </a:ext>
                  </a:extLst>
                </p:cNvPr>
                <p:cNvSpPr>
                  <a:spLocks/>
                </p:cNvSpPr>
                <p:nvPr/>
              </p:nvSpPr>
              <p:spPr bwMode="auto">
                <a:xfrm>
                  <a:off x="-12406456" y="2219784"/>
                  <a:ext cx="746125" cy="749300"/>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54" name="Freeform 190">
                  <a:extLst>
                    <a:ext uri="{FF2B5EF4-FFF2-40B4-BE49-F238E27FC236}">
                      <a16:creationId xmlns:a16="http://schemas.microsoft.com/office/drawing/2014/main" id="{3D4DD545-DE0B-4F0D-99C6-E5DAD76A7D5F}"/>
                    </a:ext>
                  </a:extLst>
                </p:cNvPr>
                <p:cNvSpPr>
                  <a:spLocks/>
                </p:cNvSpPr>
                <p:nvPr/>
              </p:nvSpPr>
              <p:spPr bwMode="auto">
                <a:xfrm>
                  <a:off x="-11334893" y="2219784"/>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55" name="Freeform 191">
                  <a:extLst>
                    <a:ext uri="{FF2B5EF4-FFF2-40B4-BE49-F238E27FC236}">
                      <a16:creationId xmlns:a16="http://schemas.microsoft.com/office/drawing/2014/main" id="{589E28FF-DE89-4757-BFE9-5BAC2433C4F5}"/>
                    </a:ext>
                  </a:extLst>
                </p:cNvPr>
                <p:cNvSpPr>
                  <a:spLocks/>
                </p:cNvSpPr>
                <p:nvPr/>
              </p:nvSpPr>
              <p:spPr bwMode="auto">
                <a:xfrm>
                  <a:off x="-10263331" y="2219784"/>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56" name="Freeform 192">
                  <a:extLst>
                    <a:ext uri="{FF2B5EF4-FFF2-40B4-BE49-F238E27FC236}">
                      <a16:creationId xmlns:a16="http://schemas.microsoft.com/office/drawing/2014/main" id="{1B4F93D1-B444-4119-81BC-3B9C63CFCFD8}"/>
                    </a:ext>
                  </a:extLst>
                </p:cNvPr>
                <p:cNvSpPr>
                  <a:spLocks/>
                </p:cNvSpPr>
                <p:nvPr/>
              </p:nvSpPr>
              <p:spPr bwMode="auto">
                <a:xfrm>
                  <a:off x="-9191768" y="2219784"/>
                  <a:ext cx="749300" cy="749300"/>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57" name="Freeform 193">
                  <a:extLst>
                    <a:ext uri="{FF2B5EF4-FFF2-40B4-BE49-F238E27FC236}">
                      <a16:creationId xmlns:a16="http://schemas.microsoft.com/office/drawing/2014/main" id="{FB63C8D7-451F-40F8-BB2B-C1B378ACAA51}"/>
                    </a:ext>
                  </a:extLst>
                </p:cNvPr>
                <p:cNvSpPr>
                  <a:spLocks/>
                </p:cNvSpPr>
                <p:nvPr/>
              </p:nvSpPr>
              <p:spPr bwMode="auto">
                <a:xfrm>
                  <a:off x="-12406456" y="3232609"/>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8"/>
                        <a:pt x="47" y="0"/>
                        <a:pt x="105" y="0"/>
                      </a:cubicBezTo>
                      <a:cubicBezTo>
                        <a:pt x="141" y="0"/>
                        <a:pt x="141" y="0"/>
                        <a:pt x="141" y="0"/>
                      </a:cubicBezTo>
                      <a:cubicBezTo>
                        <a:pt x="199" y="0"/>
                        <a:pt x="246" y="48"/>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58" name="Freeform 194">
                  <a:extLst>
                    <a:ext uri="{FF2B5EF4-FFF2-40B4-BE49-F238E27FC236}">
                      <a16:creationId xmlns:a16="http://schemas.microsoft.com/office/drawing/2014/main" id="{0DE73E55-DB49-4219-A14A-10DA8D646296}"/>
                    </a:ext>
                  </a:extLst>
                </p:cNvPr>
                <p:cNvSpPr>
                  <a:spLocks/>
                </p:cNvSpPr>
                <p:nvPr/>
              </p:nvSpPr>
              <p:spPr bwMode="auto">
                <a:xfrm>
                  <a:off x="-11334893" y="3232609"/>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8"/>
                        <a:pt x="47" y="0"/>
                        <a:pt x="105" y="0"/>
                      </a:cubicBezTo>
                      <a:cubicBezTo>
                        <a:pt x="141" y="0"/>
                        <a:pt x="141" y="0"/>
                        <a:pt x="141" y="0"/>
                      </a:cubicBezTo>
                      <a:cubicBezTo>
                        <a:pt x="199" y="0"/>
                        <a:pt x="247" y="48"/>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59" name="Freeform 195">
                  <a:extLst>
                    <a:ext uri="{FF2B5EF4-FFF2-40B4-BE49-F238E27FC236}">
                      <a16:creationId xmlns:a16="http://schemas.microsoft.com/office/drawing/2014/main" id="{DC0CC1E9-BBC2-40F3-B206-FC8A691E02E0}"/>
                    </a:ext>
                  </a:extLst>
                </p:cNvPr>
                <p:cNvSpPr>
                  <a:spLocks/>
                </p:cNvSpPr>
                <p:nvPr/>
              </p:nvSpPr>
              <p:spPr bwMode="auto">
                <a:xfrm>
                  <a:off x="-10263331" y="3232609"/>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8"/>
                        <a:pt x="47" y="0"/>
                        <a:pt x="106" y="0"/>
                      </a:cubicBezTo>
                      <a:cubicBezTo>
                        <a:pt x="141" y="0"/>
                        <a:pt x="141" y="0"/>
                        <a:pt x="141" y="0"/>
                      </a:cubicBezTo>
                      <a:cubicBezTo>
                        <a:pt x="200" y="0"/>
                        <a:pt x="247" y="48"/>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60" name="Freeform 196">
                  <a:extLst>
                    <a:ext uri="{FF2B5EF4-FFF2-40B4-BE49-F238E27FC236}">
                      <a16:creationId xmlns:a16="http://schemas.microsoft.com/office/drawing/2014/main" id="{38EABBDB-52B5-48D2-8E0B-677AD8F3796E}"/>
                    </a:ext>
                  </a:extLst>
                </p:cNvPr>
                <p:cNvSpPr>
                  <a:spLocks/>
                </p:cNvSpPr>
                <p:nvPr/>
              </p:nvSpPr>
              <p:spPr bwMode="auto">
                <a:xfrm>
                  <a:off x="-9191768" y="3232609"/>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8"/>
                        <a:pt x="48" y="0"/>
                        <a:pt x="106" y="0"/>
                      </a:cubicBezTo>
                      <a:cubicBezTo>
                        <a:pt x="142" y="0"/>
                        <a:pt x="142" y="0"/>
                        <a:pt x="142" y="0"/>
                      </a:cubicBezTo>
                      <a:cubicBezTo>
                        <a:pt x="200" y="0"/>
                        <a:pt x="247" y="48"/>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61" name="Freeform 197">
                  <a:extLst>
                    <a:ext uri="{FF2B5EF4-FFF2-40B4-BE49-F238E27FC236}">
                      <a16:creationId xmlns:a16="http://schemas.microsoft.com/office/drawing/2014/main" id="{A50D6E1F-CBBA-4760-9A92-3C8E8F05E788}"/>
                    </a:ext>
                  </a:extLst>
                </p:cNvPr>
                <p:cNvSpPr>
                  <a:spLocks/>
                </p:cNvSpPr>
                <p:nvPr/>
              </p:nvSpPr>
              <p:spPr bwMode="auto">
                <a:xfrm>
                  <a:off x="-12406456" y="4245434"/>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62" name="Freeform 198">
                  <a:extLst>
                    <a:ext uri="{FF2B5EF4-FFF2-40B4-BE49-F238E27FC236}">
                      <a16:creationId xmlns:a16="http://schemas.microsoft.com/office/drawing/2014/main" id="{B7EB441E-2959-4BD0-B7AA-957BA8ACE308}"/>
                    </a:ext>
                  </a:extLst>
                </p:cNvPr>
                <p:cNvSpPr>
                  <a:spLocks/>
                </p:cNvSpPr>
                <p:nvPr/>
              </p:nvSpPr>
              <p:spPr bwMode="auto">
                <a:xfrm>
                  <a:off x="-11334893" y="4245434"/>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63" name="Freeform 199">
                  <a:extLst>
                    <a:ext uri="{FF2B5EF4-FFF2-40B4-BE49-F238E27FC236}">
                      <a16:creationId xmlns:a16="http://schemas.microsoft.com/office/drawing/2014/main" id="{23BEB183-298A-4235-97EC-6FFDEC155C12}"/>
                    </a:ext>
                  </a:extLst>
                </p:cNvPr>
                <p:cNvSpPr>
                  <a:spLocks/>
                </p:cNvSpPr>
                <p:nvPr/>
              </p:nvSpPr>
              <p:spPr bwMode="auto">
                <a:xfrm>
                  <a:off x="-10263331" y="4245434"/>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64" name="Freeform 200">
                  <a:extLst>
                    <a:ext uri="{FF2B5EF4-FFF2-40B4-BE49-F238E27FC236}">
                      <a16:creationId xmlns:a16="http://schemas.microsoft.com/office/drawing/2014/main" id="{DEBB13BD-0330-4B32-8746-EE678BAFB43E}"/>
                    </a:ext>
                  </a:extLst>
                </p:cNvPr>
                <p:cNvSpPr>
                  <a:spLocks/>
                </p:cNvSpPr>
                <p:nvPr/>
              </p:nvSpPr>
              <p:spPr bwMode="auto">
                <a:xfrm>
                  <a:off x="-9191768" y="4245434"/>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65" name="Freeform 201">
                  <a:extLst>
                    <a:ext uri="{FF2B5EF4-FFF2-40B4-BE49-F238E27FC236}">
                      <a16:creationId xmlns:a16="http://schemas.microsoft.com/office/drawing/2014/main" id="{2D3B5B07-3CB6-44BB-B2FF-252C7B3A7B95}"/>
                    </a:ext>
                  </a:extLst>
                </p:cNvPr>
                <p:cNvSpPr>
                  <a:spLocks/>
                </p:cNvSpPr>
                <p:nvPr/>
              </p:nvSpPr>
              <p:spPr bwMode="auto">
                <a:xfrm>
                  <a:off x="-12406456" y="5258260"/>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66" name="Freeform 202">
                  <a:extLst>
                    <a:ext uri="{FF2B5EF4-FFF2-40B4-BE49-F238E27FC236}">
                      <a16:creationId xmlns:a16="http://schemas.microsoft.com/office/drawing/2014/main" id="{31C50A38-C8AE-4EAF-9BA0-B6F45ACC471C}"/>
                    </a:ext>
                  </a:extLst>
                </p:cNvPr>
                <p:cNvSpPr>
                  <a:spLocks/>
                </p:cNvSpPr>
                <p:nvPr/>
              </p:nvSpPr>
              <p:spPr bwMode="auto">
                <a:xfrm>
                  <a:off x="-11334893" y="5258260"/>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67" name="Freeform 203">
                  <a:extLst>
                    <a:ext uri="{FF2B5EF4-FFF2-40B4-BE49-F238E27FC236}">
                      <a16:creationId xmlns:a16="http://schemas.microsoft.com/office/drawing/2014/main" id="{7D31CA46-2933-4CBC-9DDD-458C92EB4909}"/>
                    </a:ext>
                  </a:extLst>
                </p:cNvPr>
                <p:cNvSpPr>
                  <a:spLocks/>
                </p:cNvSpPr>
                <p:nvPr/>
              </p:nvSpPr>
              <p:spPr bwMode="auto">
                <a:xfrm>
                  <a:off x="-10263331" y="5258260"/>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68" name="Freeform 204">
                  <a:extLst>
                    <a:ext uri="{FF2B5EF4-FFF2-40B4-BE49-F238E27FC236}">
                      <a16:creationId xmlns:a16="http://schemas.microsoft.com/office/drawing/2014/main" id="{CCFB4F9F-333F-4D46-B5F2-D59E6B18448A}"/>
                    </a:ext>
                  </a:extLst>
                </p:cNvPr>
                <p:cNvSpPr>
                  <a:spLocks/>
                </p:cNvSpPr>
                <p:nvPr/>
              </p:nvSpPr>
              <p:spPr bwMode="auto">
                <a:xfrm>
                  <a:off x="-9191768" y="5258260"/>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69" name="Freeform 205">
                  <a:extLst>
                    <a:ext uri="{FF2B5EF4-FFF2-40B4-BE49-F238E27FC236}">
                      <a16:creationId xmlns:a16="http://schemas.microsoft.com/office/drawing/2014/main" id="{5DB83F28-EA64-4A64-95F1-FE73B3598F84}"/>
                    </a:ext>
                  </a:extLst>
                </p:cNvPr>
                <p:cNvSpPr>
                  <a:spLocks/>
                </p:cNvSpPr>
                <p:nvPr/>
              </p:nvSpPr>
              <p:spPr bwMode="auto">
                <a:xfrm>
                  <a:off x="-12406456" y="6271085"/>
                  <a:ext cx="746125" cy="749300"/>
                </a:xfrm>
                <a:custGeom>
                  <a:avLst/>
                  <a:gdLst>
                    <a:gd name="T0" fmla="*/ 141 w 246"/>
                    <a:gd name="T1" fmla="*/ 247 h 247"/>
                    <a:gd name="T2" fmla="*/ 105 w 246"/>
                    <a:gd name="T3" fmla="*/ 247 h 247"/>
                    <a:gd name="T4" fmla="*/ 0 w 246"/>
                    <a:gd name="T5" fmla="*/ 141 h 247"/>
                    <a:gd name="T6" fmla="*/ 0 w 246"/>
                    <a:gd name="T7" fmla="*/ 105 h 247"/>
                    <a:gd name="T8" fmla="*/ 105 w 246"/>
                    <a:gd name="T9" fmla="*/ 0 h 247"/>
                    <a:gd name="T10" fmla="*/ 141 w 246"/>
                    <a:gd name="T11" fmla="*/ 0 h 247"/>
                    <a:gd name="T12" fmla="*/ 246 w 246"/>
                    <a:gd name="T13" fmla="*/ 105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70" name="Freeform 206">
                  <a:extLst>
                    <a:ext uri="{FF2B5EF4-FFF2-40B4-BE49-F238E27FC236}">
                      <a16:creationId xmlns:a16="http://schemas.microsoft.com/office/drawing/2014/main" id="{6D257798-86CA-4F6B-A794-E80506BEBBEC}"/>
                    </a:ext>
                  </a:extLst>
                </p:cNvPr>
                <p:cNvSpPr>
                  <a:spLocks/>
                </p:cNvSpPr>
                <p:nvPr/>
              </p:nvSpPr>
              <p:spPr bwMode="auto">
                <a:xfrm>
                  <a:off x="-11334893" y="6271085"/>
                  <a:ext cx="749300" cy="749300"/>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71" name="Freeform 207">
                  <a:extLst>
                    <a:ext uri="{FF2B5EF4-FFF2-40B4-BE49-F238E27FC236}">
                      <a16:creationId xmlns:a16="http://schemas.microsoft.com/office/drawing/2014/main" id="{CA7E0D9B-6DB4-4D96-ADBA-EC9AE780678A}"/>
                    </a:ext>
                  </a:extLst>
                </p:cNvPr>
                <p:cNvSpPr>
                  <a:spLocks/>
                </p:cNvSpPr>
                <p:nvPr/>
              </p:nvSpPr>
              <p:spPr bwMode="auto">
                <a:xfrm>
                  <a:off x="-10263331" y="6271085"/>
                  <a:ext cx="749300" cy="749300"/>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72" name="Freeform 208">
                  <a:extLst>
                    <a:ext uri="{FF2B5EF4-FFF2-40B4-BE49-F238E27FC236}">
                      <a16:creationId xmlns:a16="http://schemas.microsoft.com/office/drawing/2014/main" id="{A311C827-2889-4537-80D1-00E91A63FA7D}"/>
                    </a:ext>
                  </a:extLst>
                </p:cNvPr>
                <p:cNvSpPr>
                  <a:spLocks/>
                </p:cNvSpPr>
                <p:nvPr/>
              </p:nvSpPr>
              <p:spPr bwMode="auto">
                <a:xfrm>
                  <a:off x="-9191768" y="6271085"/>
                  <a:ext cx="749300" cy="749300"/>
                </a:xfrm>
                <a:custGeom>
                  <a:avLst/>
                  <a:gdLst>
                    <a:gd name="T0" fmla="*/ 142 w 247"/>
                    <a:gd name="T1" fmla="*/ 247 h 247"/>
                    <a:gd name="T2" fmla="*/ 106 w 247"/>
                    <a:gd name="T3" fmla="*/ 247 h 247"/>
                    <a:gd name="T4" fmla="*/ 0 w 247"/>
                    <a:gd name="T5" fmla="*/ 141 h 247"/>
                    <a:gd name="T6" fmla="*/ 0 w 247"/>
                    <a:gd name="T7" fmla="*/ 105 h 247"/>
                    <a:gd name="T8" fmla="*/ 106 w 247"/>
                    <a:gd name="T9" fmla="*/ 0 h 247"/>
                    <a:gd name="T10" fmla="*/ 142 w 247"/>
                    <a:gd name="T11" fmla="*/ 0 h 247"/>
                    <a:gd name="T12" fmla="*/ 247 w 247"/>
                    <a:gd name="T13" fmla="*/ 105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73" name="Freeform 209">
                  <a:extLst>
                    <a:ext uri="{FF2B5EF4-FFF2-40B4-BE49-F238E27FC236}">
                      <a16:creationId xmlns:a16="http://schemas.microsoft.com/office/drawing/2014/main" id="{3BACE6EF-7265-4B72-9323-6517A5065CAD}"/>
                    </a:ext>
                  </a:extLst>
                </p:cNvPr>
                <p:cNvSpPr>
                  <a:spLocks/>
                </p:cNvSpPr>
                <p:nvPr/>
              </p:nvSpPr>
              <p:spPr bwMode="auto">
                <a:xfrm>
                  <a:off x="-12406456" y="7283910"/>
                  <a:ext cx="746125" cy="749300"/>
                </a:xfrm>
                <a:custGeom>
                  <a:avLst/>
                  <a:gdLst>
                    <a:gd name="T0" fmla="*/ 141 w 246"/>
                    <a:gd name="T1" fmla="*/ 247 h 247"/>
                    <a:gd name="T2" fmla="*/ 105 w 246"/>
                    <a:gd name="T3" fmla="*/ 247 h 247"/>
                    <a:gd name="T4" fmla="*/ 0 w 246"/>
                    <a:gd name="T5" fmla="*/ 141 h 247"/>
                    <a:gd name="T6" fmla="*/ 0 w 246"/>
                    <a:gd name="T7" fmla="*/ 105 h 247"/>
                    <a:gd name="T8" fmla="*/ 105 w 246"/>
                    <a:gd name="T9" fmla="*/ 0 h 247"/>
                    <a:gd name="T10" fmla="*/ 141 w 246"/>
                    <a:gd name="T11" fmla="*/ 0 h 247"/>
                    <a:gd name="T12" fmla="*/ 246 w 246"/>
                    <a:gd name="T13" fmla="*/ 105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74" name="Freeform 210">
                  <a:extLst>
                    <a:ext uri="{FF2B5EF4-FFF2-40B4-BE49-F238E27FC236}">
                      <a16:creationId xmlns:a16="http://schemas.microsoft.com/office/drawing/2014/main" id="{24F132D9-04B0-4ACE-8911-869D19BBA8A8}"/>
                    </a:ext>
                  </a:extLst>
                </p:cNvPr>
                <p:cNvSpPr>
                  <a:spLocks/>
                </p:cNvSpPr>
                <p:nvPr/>
              </p:nvSpPr>
              <p:spPr bwMode="auto">
                <a:xfrm>
                  <a:off x="-11334893" y="7283910"/>
                  <a:ext cx="749300" cy="749300"/>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75" name="Freeform 211">
                  <a:extLst>
                    <a:ext uri="{FF2B5EF4-FFF2-40B4-BE49-F238E27FC236}">
                      <a16:creationId xmlns:a16="http://schemas.microsoft.com/office/drawing/2014/main" id="{F63711A9-24D8-4DDD-BC14-84C77B529943}"/>
                    </a:ext>
                  </a:extLst>
                </p:cNvPr>
                <p:cNvSpPr>
                  <a:spLocks/>
                </p:cNvSpPr>
                <p:nvPr/>
              </p:nvSpPr>
              <p:spPr bwMode="auto">
                <a:xfrm>
                  <a:off x="-10263331" y="7283910"/>
                  <a:ext cx="749300" cy="749300"/>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76" name="Freeform 212">
                  <a:extLst>
                    <a:ext uri="{FF2B5EF4-FFF2-40B4-BE49-F238E27FC236}">
                      <a16:creationId xmlns:a16="http://schemas.microsoft.com/office/drawing/2014/main" id="{689119A7-2566-4724-9C5B-FE3F58827458}"/>
                    </a:ext>
                  </a:extLst>
                </p:cNvPr>
                <p:cNvSpPr>
                  <a:spLocks/>
                </p:cNvSpPr>
                <p:nvPr/>
              </p:nvSpPr>
              <p:spPr bwMode="auto">
                <a:xfrm>
                  <a:off x="-9191768" y="7283910"/>
                  <a:ext cx="749300" cy="749300"/>
                </a:xfrm>
                <a:custGeom>
                  <a:avLst/>
                  <a:gdLst>
                    <a:gd name="T0" fmla="*/ 142 w 247"/>
                    <a:gd name="T1" fmla="*/ 247 h 247"/>
                    <a:gd name="T2" fmla="*/ 106 w 247"/>
                    <a:gd name="T3" fmla="*/ 247 h 247"/>
                    <a:gd name="T4" fmla="*/ 0 w 247"/>
                    <a:gd name="T5" fmla="*/ 141 h 247"/>
                    <a:gd name="T6" fmla="*/ 0 w 247"/>
                    <a:gd name="T7" fmla="*/ 105 h 247"/>
                    <a:gd name="T8" fmla="*/ 106 w 247"/>
                    <a:gd name="T9" fmla="*/ 0 h 247"/>
                    <a:gd name="T10" fmla="*/ 142 w 247"/>
                    <a:gd name="T11" fmla="*/ 0 h 247"/>
                    <a:gd name="T12" fmla="*/ 247 w 247"/>
                    <a:gd name="T13" fmla="*/ 105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77" name="Freeform 213">
                  <a:extLst>
                    <a:ext uri="{FF2B5EF4-FFF2-40B4-BE49-F238E27FC236}">
                      <a16:creationId xmlns:a16="http://schemas.microsoft.com/office/drawing/2014/main" id="{145C85E0-192B-40EB-A652-37FFDB3E1B40}"/>
                    </a:ext>
                  </a:extLst>
                </p:cNvPr>
                <p:cNvSpPr>
                  <a:spLocks/>
                </p:cNvSpPr>
                <p:nvPr/>
              </p:nvSpPr>
              <p:spPr bwMode="auto">
                <a:xfrm>
                  <a:off x="-12406456" y="8296735"/>
                  <a:ext cx="746125" cy="746125"/>
                </a:xfrm>
                <a:custGeom>
                  <a:avLst/>
                  <a:gdLst>
                    <a:gd name="T0" fmla="*/ 141 w 246"/>
                    <a:gd name="T1" fmla="*/ 246 h 246"/>
                    <a:gd name="T2" fmla="*/ 105 w 246"/>
                    <a:gd name="T3" fmla="*/ 246 h 246"/>
                    <a:gd name="T4" fmla="*/ 0 w 246"/>
                    <a:gd name="T5" fmla="*/ 141 h 246"/>
                    <a:gd name="T6" fmla="*/ 0 w 246"/>
                    <a:gd name="T7" fmla="*/ 105 h 246"/>
                    <a:gd name="T8" fmla="*/ 105 w 246"/>
                    <a:gd name="T9" fmla="*/ 0 h 246"/>
                    <a:gd name="T10" fmla="*/ 141 w 246"/>
                    <a:gd name="T11" fmla="*/ 0 h 246"/>
                    <a:gd name="T12" fmla="*/ 246 w 246"/>
                    <a:gd name="T13" fmla="*/ 105 h 246"/>
                    <a:gd name="T14" fmla="*/ 246 w 246"/>
                    <a:gd name="T15" fmla="*/ 141 h 246"/>
                    <a:gd name="T16" fmla="*/ 141 w 246"/>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78" name="Freeform 214">
                  <a:extLst>
                    <a:ext uri="{FF2B5EF4-FFF2-40B4-BE49-F238E27FC236}">
                      <a16:creationId xmlns:a16="http://schemas.microsoft.com/office/drawing/2014/main" id="{E0B166CE-3E9B-4CED-8D08-1BE1D00EEAD9}"/>
                    </a:ext>
                  </a:extLst>
                </p:cNvPr>
                <p:cNvSpPr>
                  <a:spLocks/>
                </p:cNvSpPr>
                <p:nvPr/>
              </p:nvSpPr>
              <p:spPr bwMode="auto">
                <a:xfrm>
                  <a:off x="-11334893" y="8296735"/>
                  <a:ext cx="749300" cy="746125"/>
                </a:xfrm>
                <a:custGeom>
                  <a:avLst/>
                  <a:gdLst>
                    <a:gd name="T0" fmla="*/ 141 w 247"/>
                    <a:gd name="T1" fmla="*/ 246 h 246"/>
                    <a:gd name="T2" fmla="*/ 105 w 247"/>
                    <a:gd name="T3" fmla="*/ 246 h 246"/>
                    <a:gd name="T4" fmla="*/ 0 w 247"/>
                    <a:gd name="T5" fmla="*/ 141 h 246"/>
                    <a:gd name="T6" fmla="*/ 0 w 247"/>
                    <a:gd name="T7" fmla="*/ 105 h 246"/>
                    <a:gd name="T8" fmla="*/ 105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79" name="Freeform 215">
                  <a:extLst>
                    <a:ext uri="{FF2B5EF4-FFF2-40B4-BE49-F238E27FC236}">
                      <a16:creationId xmlns:a16="http://schemas.microsoft.com/office/drawing/2014/main" id="{C602FE63-535D-4C6D-A58A-98F2A3E20A75}"/>
                    </a:ext>
                  </a:extLst>
                </p:cNvPr>
                <p:cNvSpPr>
                  <a:spLocks/>
                </p:cNvSpPr>
                <p:nvPr/>
              </p:nvSpPr>
              <p:spPr bwMode="auto">
                <a:xfrm>
                  <a:off x="-10263331" y="8296735"/>
                  <a:ext cx="749300" cy="746125"/>
                </a:xfrm>
                <a:custGeom>
                  <a:avLst/>
                  <a:gdLst>
                    <a:gd name="T0" fmla="*/ 141 w 247"/>
                    <a:gd name="T1" fmla="*/ 246 h 246"/>
                    <a:gd name="T2" fmla="*/ 106 w 247"/>
                    <a:gd name="T3" fmla="*/ 246 h 246"/>
                    <a:gd name="T4" fmla="*/ 0 w 247"/>
                    <a:gd name="T5" fmla="*/ 141 h 246"/>
                    <a:gd name="T6" fmla="*/ 0 w 247"/>
                    <a:gd name="T7" fmla="*/ 105 h 246"/>
                    <a:gd name="T8" fmla="*/ 106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6" y="246"/>
                        <a:pt x="106" y="246"/>
                        <a:pt x="106" y="246"/>
                      </a:cubicBezTo>
                      <a:cubicBezTo>
                        <a:pt x="47" y="246"/>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80" name="Freeform 216">
                  <a:extLst>
                    <a:ext uri="{FF2B5EF4-FFF2-40B4-BE49-F238E27FC236}">
                      <a16:creationId xmlns:a16="http://schemas.microsoft.com/office/drawing/2014/main" id="{D3A7AEB5-1745-4EE0-B648-A86AEAE3CA74}"/>
                    </a:ext>
                  </a:extLst>
                </p:cNvPr>
                <p:cNvSpPr>
                  <a:spLocks/>
                </p:cNvSpPr>
                <p:nvPr/>
              </p:nvSpPr>
              <p:spPr bwMode="auto">
                <a:xfrm>
                  <a:off x="-9191768" y="8296735"/>
                  <a:ext cx="749300" cy="746125"/>
                </a:xfrm>
                <a:custGeom>
                  <a:avLst/>
                  <a:gdLst>
                    <a:gd name="T0" fmla="*/ 142 w 247"/>
                    <a:gd name="T1" fmla="*/ 246 h 246"/>
                    <a:gd name="T2" fmla="*/ 106 w 247"/>
                    <a:gd name="T3" fmla="*/ 246 h 246"/>
                    <a:gd name="T4" fmla="*/ 0 w 247"/>
                    <a:gd name="T5" fmla="*/ 141 h 246"/>
                    <a:gd name="T6" fmla="*/ 0 w 247"/>
                    <a:gd name="T7" fmla="*/ 105 h 246"/>
                    <a:gd name="T8" fmla="*/ 106 w 247"/>
                    <a:gd name="T9" fmla="*/ 0 h 246"/>
                    <a:gd name="T10" fmla="*/ 142 w 247"/>
                    <a:gd name="T11" fmla="*/ 0 h 246"/>
                    <a:gd name="T12" fmla="*/ 247 w 247"/>
                    <a:gd name="T13" fmla="*/ 105 h 246"/>
                    <a:gd name="T14" fmla="*/ 247 w 247"/>
                    <a:gd name="T15" fmla="*/ 141 h 246"/>
                    <a:gd name="T16" fmla="*/ 142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2" y="246"/>
                      </a:moveTo>
                      <a:cubicBezTo>
                        <a:pt x="106" y="246"/>
                        <a:pt x="106" y="246"/>
                        <a:pt x="106" y="246"/>
                      </a:cubicBezTo>
                      <a:cubicBezTo>
                        <a:pt x="48" y="246"/>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6"/>
                        <a:pt x="142"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81" name="Freeform 217">
                  <a:extLst>
                    <a:ext uri="{FF2B5EF4-FFF2-40B4-BE49-F238E27FC236}">
                      <a16:creationId xmlns:a16="http://schemas.microsoft.com/office/drawing/2014/main" id="{138CF1AD-C193-42B6-B898-2F2E188B490A}"/>
                    </a:ext>
                  </a:extLst>
                </p:cNvPr>
                <p:cNvSpPr>
                  <a:spLocks/>
                </p:cNvSpPr>
                <p:nvPr/>
              </p:nvSpPr>
              <p:spPr bwMode="auto">
                <a:xfrm>
                  <a:off x="-12406456" y="9309560"/>
                  <a:ext cx="746125" cy="746125"/>
                </a:xfrm>
                <a:custGeom>
                  <a:avLst/>
                  <a:gdLst>
                    <a:gd name="T0" fmla="*/ 141 w 246"/>
                    <a:gd name="T1" fmla="*/ 246 h 246"/>
                    <a:gd name="T2" fmla="*/ 105 w 246"/>
                    <a:gd name="T3" fmla="*/ 246 h 246"/>
                    <a:gd name="T4" fmla="*/ 0 w 246"/>
                    <a:gd name="T5" fmla="*/ 141 h 246"/>
                    <a:gd name="T6" fmla="*/ 0 w 246"/>
                    <a:gd name="T7" fmla="*/ 105 h 246"/>
                    <a:gd name="T8" fmla="*/ 105 w 246"/>
                    <a:gd name="T9" fmla="*/ 0 h 246"/>
                    <a:gd name="T10" fmla="*/ 141 w 246"/>
                    <a:gd name="T11" fmla="*/ 0 h 246"/>
                    <a:gd name="T12" fmla="*/ 246 w 246"/>
                    <a:gd name="T13" fmla="*/ 105 h 246"/>
                    <a:gd name="T14" fmla="*/ 246 w 246"/>
                    <a:gd name="T15" fmla="*/ 141 h 246"/>
                    <a:gd name="T16" fmla="*/ 141 w 246"/>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82" name="Freeform 218">
                  <a:extLst>
                    <a:ext uri="{FF2B5EF4-FFF2-40B4-BE49-F238E27FC236}">
                      <a16:creationId xmlns:a16="http://schemas.microsoft.com/office/drawing/2014/main" id="{66B86EA2-688A-490A-8646-59200E190874}"/>
                    </a:ext>
                  </a:extLst>
                </p:cNvPr>
                <p:cNvSpPr>
                  <a:spLocks/>
                </p:cNvSpPr>
                <p:nvPr/>
              </p:nvSpPr>
              <p:spPr bwMode="auto">
                <a:xfrm>
                  <a:off x="-11334893" y="9309560"/>
                  <a:ext cx="749300" cy="746125"/>
                </a:xfrm>
                <a:custGeom>
                  <a:avLst/>
                  <a:gdLst>
                    <a:gd name="T0" fmla="*/ 141 w 247"/>
                    <a:gd name="T1" fmla="*/ 246 h 246"/>
                    <a:gd name="T2" fmla="*/ 105 w 247"/>
                    <a:gd name="T3" fmla="*/ 246 h 246"/>
                    <a:gd name="T4" fmla="*/ 0 w 247"/>
                    <a:gd name="T5" fmla="*/ 141 h 246"/>
                    <a:gd name="T6" fmla="*/ 0 w 247"/>
                    <a:gd name="T7" fmla="*/ 105 h 246"/>
                    <a:gd name="T8" fmla="*/ 105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5" y="246"/>
                        <a:pt x="105" y="246"/>
                        <a:pt x="105" y="246"/>
                      </a:cubicBezTo>
                      <a:cubicBezTo>
                        <a:pt x="47" y="246"/>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83" name="Freeform 219">
                  <a:extLst>
                    <a:ext uri="{FF2B5EF4-FFF2-40B4-BE49-F238E27FC236}">
                      <a16:creationId xmlns:a16="http://schemas.microsoft.com/office/drawing/2014/main" id="{850AABA6-9A2A-41EE-863B-B7CFC745306E}"/>
                    </a:ext>
                  </a:extLst>
                </p:cNvPr>
                <p:cNvSpPr>
                  <a:spLocks/>
                </p:cNvSpPr>
                <p:nvPr/>
              </p:nvSpPr>
              <p:spPr bwMode="auto">
                <a:xfrm>
                  <a:off x="-10263331" y="9309560"/>
                  <a:ext cx="749300" cy="746125"/>
                </a:xfrm>
                <a:custGeom>
                  <a:avLst/>
                  <a:gdLst>
                    <a:gd name="T0" fmla="*/ 141 w 247"/>
                    <a:gd name="T1" fmla="*/ 246 h 246"/>
                    <a:gd name="T2" fmla="*/ 106 w 247"/>
                    <a:gd name="T3" fmla="*/ 246 h 246"/>
                    <a:gd name="T4" fmla="*/ 0 w 247"/>
                    <a:gd name="T5" fmla="*/ 141 h 246"/>
                    <a:gd name="T6" fmla="*/ 0 w 247"/>
                    <a:gd name="T7" fmla="*/ 105 h 246"/>
                    <a:gd name="T8" fmla="*/ 106 w 247"/>
                    <a:gd name="T9" fmla="*/ 0 h 246"/>
                    <a:gd name="T10" fmla="*/ 141 w 247"/>
                    <a:gd name="T11" fmla="*/ 0 h 246"/>
                    <a:gd name="T12" fmla="*/ 247 w 247"/>
                    <a:gd name="T13" fmla="*/ 105 h 246"/>
                    <a:gd name="T14" fmla="*/ 247 w 247"/>
                    <a:gd name="T15" fmla="*/ 141 h 246"/>
                    <a:gd name="T16" fmla="*/ 141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1" y="246"/>
                      </a:moveTo>
                      <a:cubicBezTo>
                        <a:pt x="106" y="246"/>
                        <a:pt x="106" y="246"/>
                        <a:pt x="106" y="246"/>
                      </a:cubicBezTo>
                      <a:cubicBezTo>
                        <a:pt x="47" y="246"/>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6"/>
                        <a:pt x="141"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84" name="Freeform 220">
                  <a:extLst>
                    <a:ext uri="{FF2B5EF4-FFF2-40B4-BE49-F238E27FC236}">
                      <a16:creationId xmlns:a16="http://schemas.microsoft.com/office/drawing/2014/main" id="{015A46EA-FACF-4C2E-9366-06CD41454C7A}"/>
                    </a:ext>
                  </a:extLst>
                </p:cNvPr>
                <p:cNvSpPr>
                  <a:spLocks/>
                </p:cNvSpPr>
                <p:nvPr/>
              </p:nvSpPr>
              <p:spPr bwMode="auto">
                <a:xfrm>
                  <a:off x="-9191768" y="9309560"/>
                  <a:ext cx="749300" cy="746125"/>
                </a:xfrm>
                <a:custGeom>
                  <a:avLst/>
                  <a:gdLst>
                    <a:gd name="T0" fmla="*/ 142 w 247"/>
                    <a:gd name="T1" fmla="*/ 246 h 246"/>
                    <a:gd name="T2" fmla="*/ 106 w 247"/>
                    <a:gd name="T3" fmla="*/ 246 h 246"/>
                    <a:gd name="T4" fmla="*/ 0 w 247"/>
                    <a:gd name="T5" fmla="*/ 141 h 246"/>
                    <a:gd name="T6" fmla="*/ 0 w 247"/>
                    <a:gd name="T7" fmla="*/ 105 h 246"/>
                    <a:gd name="T8" fmla="*/ 106 w 247"/>
                    <a:gd name="T9" fmla="*/ 0 h 246"/>
                    <a:gd name="T10" fmla="*/ 142 w 247"/>
                    <a:gd name="T11" fmla="*/ 0 h 246"/>
                    <a:gd name="T12" fmla="*/ 247 w 247"/>
                    <a:gd name="T13" fmla="*/ 105 h 246"/>
                    <a:gd name="T14" fmla="*/ 247 w 247"/>
                    <a:gd name="T15" fmla="*/ 141 h 246"/>
                    <a:gd name="T16" fmla="*/ 142 w 24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6">
                      <a:moveTo>
                        <a:pt x="142" y="246"/>
                      </a:moveTo>
                      <a:cubicBezTo>
                        <a:pt x="106" y="246"/>
                        <a:pt x="106" y="246"/>
                        <a:pt x="106" y="246"/>
                      </a:cubicBezTo>
                      <a:cubicBezTo>
                        <a:pt x="48" y="246"/>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6"/>
                        <a:pt x="142" y="246"/>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85" name="Freeform 221">
                  <a:extLst>
                    <a:ext uri="{FF2B5EF4-FFF2-40B4-BE49-F238E27FC236}">
                      <a16:creationId xmlns:a16="http://schemas.microsoft.com/office/drawing/2014/main" id="{BEDFA63E-CE0B-475C-A473-6694E69DD95A}"/>
                    </a:ext>
                  </a:extLst>
                </p:cNvPr>
                <p:cNvSpPr>
                  <a:spLocks/>
                </p:cNvSpPr>
                <p:nvPr/>
              </p:nvSpPr>
              <p:spPr bwMode="auto">
                <a:xfrm>
                  <a:off x="-12406456" y="10319210"/>
                  <a:ext cx="746125" cy="749300"/>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86" name="Freeform 222">
                  <a:extLst>
                    <a:ext uri="{FF2B5EF4-FFF2-40B4-BE49-F238E27FC236}">
                      <a16:creationId xmlns:a16="http://schemas.microsoft.com/office/drawing/2014/main" id="{4DB82B3C-4FD2-44F2-9756-F6B6A00E95A3}"/>
                    </a:ext>
                  </a:extLst>
                </p:cNvPr>
                <p:cNvSpPr>
                  <a:spLocks/>
                </p:cNvSpPr>
                <p:nvPr/>
              </p:nvSpPr>
              <p:spPr bwMode="auto">
                <a:xfrm>
                  <a:off x="-11334893" y="10319210"/>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87" name="Freeform 223">
                  <a:extLst>
                    <a:ext uri="{FF2B5EF4-FFF2-40B4-BE49-F238E27FC236}">
                      <a16:creationId xmlns:a16="http://schemas.microsoft.com/office/drawing/2014/main" id="{C7774E51-0D52-4668-AF39-8E12A578E0AB}"/>
                    </a:ext>
                  </a:extLst>
                </p:cNvPr>
                <p:cNvSpPr>
                  <a:spLocks/>
                </p:cNvSpPr>
                <p:nvPr/>
              </p:nvSpPr>
              <p:spPr bwMode="auto">
                <a:xfrm>
                  <a:off x="-10263331" y="10319210"/>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88" name="Freeform 224">
                  <a:extLst>
                    <a:ext uri="{FF2B5EF4-FFF2-40B4-BE49-F238E27FC236}">
                      <a16:creationId xmlns:a16="http://schemas.microsoft.com/office/drawing/2014/main" id="{47569A05-2A04-4F2A-9041-CAE35A9B4E8D}"/>
                    </a:ext>
                  </a:extLst>
                </p:cNvPr>
                <p:cNvSpPr>
                  <a:spLocks/>
                </p:cNvSpPr>
                <p:nvPr/>
              </p:nvSpPr>
              <p:spPr bwMode="auto">
                <a:xfrm>
                  <a:off x="-9191768" y="10319210"/>
                  <a:ext cx="749300" cy="749300"/>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89" name="Freeform 225">
                  <a:extLst>
                    <a:ext uri="{FF2B5EF4-FFF2-40B4-BE49-F238E27FC236}">
                      <a16:creationId xmlns:a16="http://schemas.microsoft.com/office/drawing/2014/main" id="{7E47FD78-F4FE-4319-8323-6EA4A543066B}"/>
                    </a:ext>
                  </a:extLst>
                </p:cNvPr>
                <p:cNvSpPr>
                  <a:spLocks/>
                </p:cNvSpPr>
                <p:nvPr/>
              </p:nvSpPr>
              <p:spPr bwMode="auto">
                <a:xfrm>
                  <a:off x="-12406456" y="11332035"/>
                  <a:ext cx="746125" cy="749300"/>
                </a:xfrm>
                <a:custGeom>
                  <a:avLst/>
                  <a:gdLst>
                    <a:gd name="T0" fmla="*/ 141 w 246"/>
                    <a:gd name="T1" fmla="*/ 247 h 247"/>
                    <a:gd name="T2" fmla="*/ 105 w 246"/>
                    <a:gd name="T3" fmla="*/ 247 h 247"/>
                    <a:gd name="T4" fmla="*/ 0 w 246"/>
                    <a:gd name="T5" fmla="*/ 142 h 247"/>
                    <a:gd name="T6" fmla="*/ 0 w 246"/>
                    <a:gd name="T7" fmla="*/ 106 h 247"/>
                    <a:gd name="T8" fmla="*/ 105 w 246"/>
                    <a:gd name="T9" fmla="*/ 0 h 247"/>
                    <a:gd name="T10" fmla="*/ 141 w 246"/>
                    <a:gd name="T11" fmla="*/ 0 h 247"/>
                    <a:gd name="T12" fmla="*/ 246 w 246"/>
                    <a:gd name="T13" fmla="*/ 106 h 247"/>
                    <a:gd name="T14" fmla="*/ 246 w 246"/>
                    <a:gd name="T15" fmla="*/ 142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6" y="48"/>
                        <a:pt x="246" y="106"/>
                      </a:cubicBezTo>
                      <a:cubicBezTo>
                        <a:pt x="246" y="142"/>
                        <a:pt x="246" y="142"/>
                        <a:pt x="246" y="142"/>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90" name="Freeform 226">
                  <a:extLst>
                    <a:ext uri="{FF2B5EF4-FFF2-40B4-BE49-F238E27FC236}">
                      <a16:creationId xmlns:a16="http://schemas.microsoft.com/office/drawing/2014/main" id="{870F50FA-CE6E-4F85-B52C-DDDE3D054AF3}"/>
                    </a:ext>
                  </a:extLst>
                </p:cNvPr>
                <p:cNvSpPr>
                  <a:spLocks/>
                </p:cNvSpPr>
                <p:nvPr/>
              </p:nvSpPr>
              <p:spPr bwMode="auto">
                <a:xfrm>
                  <a:off x="-11334893" y="11332035"/>
                  <a:ext cx="749300" cy="749300"/>
                </a:xfrm>
                <a:custGeom>
                  <a:avLst/>
                  <a:gdLst>
                    <a:gd name="T0" fmla="*/ 141 w 247"/>
                    <a:gd name="T1" fmla="*/ 247 h 247"/>
                    <a:gd name="T2" fmla="*/ 105 w 247"/>
                    <a:gd name="T3" fmla="*/ 247 h 247"/>
                    <a:gd name="T4" fmla="*/ 0 w 247"/>
                    <a:gd name="T5" fmla="*/ 142 h 247"/>
                    <a:gd name="T6" fmla="*/ 0 w 247"/>
                    <a:gd name="T7" fmla="*/ 106 h 247"/>
                    <a:gd name="T8" fmla="*/ 105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2"/>
                      </a:cubicBezTo>
                      <a:cubicBezTo>
                        <a:pt x="0" y="106"/>
                        <a:pt x="0" y="106"/>
                        <a:pt x="0" y="106"/>
                      </a:cubicBezTo>
                      <a:cubicBezTo>
                        <a:pt x="0" y="48"/>
                        <a:pt x="47" y="0"/>
                        <a:pt x="105" y="0"/>
                      </a:cubicBezTo>
                      <a:cubicBezTo>
                        <a:pt x="141" y="0"/>
                        <a:pt x="141" y="0"/>
                        <a:pt x="141" y="0"/>
                      </a:cubicBezTo>
                      <a:cubicBezTo>
                        <a:pt x="199" y="0"/>
                        <a:pt x="247" y="48"/>
                        <a:pt x="247" y="106"/>
                      </a:cubicBezTo>
                      <a:cubicBezTo>
                        <a:pt x="247" y="142"/>
                        <a:pt x="247" y="142"/>
                        <a:pt x="247" y="142"/>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91" name="Freeform 227">
                  <a:extLst>
                    <a:ext uri="{FF2B5EF4-FFF2-40B4-BE49-F238E27FC236}">
                      <a16:creationId xmlns:a16="http://schemas.microsoft.com/office/drawing/2014/main" id="{FBAFE3D2-7D3A-4E94-8844-2F7DDA07AA06}"/>
                    </a:ext>
                  </a:extLst>
                </p:cNvPr>
                <p:cNvSpPr>
                  <a:spLocks/>
                </p:cNvSpPr>
                <p:nvPr/>
              </p:nvSpPr>
              <p:spPr bwMode="auto">
                <a:xfrm>
                  <a:off x="-10263331" y="11332035"/>
                  <a:ext cx="749300" cy="749300"/>
                </a:xfrm>
                <a:custGeom>
                  <a:avLst/>
                  <a:gdLst>
                    <a:gd name="T0" fmla="*/ 141 w 247"/>
                    <a:gd name="T1" fmla="*/ 247 h 247"/>
                    <a:gd name="T2" fmla="*/ 106 w 247"/>
                    <a:gd name="T3" fmla="*/ 247 h 247"/>
                    <a:gd name="T4" fmla="*/ 0 w 247"/>
                    <a:gd name="T5" fmla="*/ 142 h 247"/>
                    <a:gd name="T6" fmla="*/ 0 w 247"/>
                    <a:gd name="T7" fmla="*/ 106 h 247"/>
                    <a:gd name="T8" fmla="*/ 106 w 247"/>
                    <a:gd name="T9" fmla="*/ 0 h 247"/>
                    <a:gd name="T10" fmla="*/ 141 w 247"/>
                    <a:gd name="T11" fmla="*/ 0 h 247"/>
                    <a:gd name="T12" fmla="*/ 247 w 247"/>
                    <a:gd name="T13" fmla="*/ 106 h 247"/>
                    <a:gd name="T14" fmla="*/ 247 w 247"/>
                    <a:gd name="T15" fmla="*/ 142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2"/>
                      </a:cubicBezTo>
                      <a:cubicBezTo>
                        <a:pt x="0" y="106"/>
                        <a:pt x="0" y="106"/>
                        <a:pt x="0" y="106"/>
                      </a:cubicBezTo>
                      <a:cubicBezTo>
                        <a:pt x="0" y="48"/>
                        <a:pt x="47" y="0"/>
                        <a:pt x="106" y="0"/>
                      </a:cubicBezTo>
                      <a:cubicBezTo>
                        <a:pt x="141" y="0"/>
                        <a:pt x="141" y="0"/>
                        <a:pt x="141" y="0"/>
                      </a:cubicBezTo>
                      <a:cubicBezTo>
                        <a:pt x="200" y="0"/>
                        <a:pt x="247" y="48"/>
                        <a:pt x="247" y="106"/>
                      </a:cubicBezTo>
                      <a:cubicBezTo>
                        <a:pt x="247" y="142"/>
                        <a:pt x="247" y="142"/>
                        <a:pt x="247" y="142"/>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92" name="Freeform 228">
                  <a:extLst>
                    <a:ext uri="{FF2B5EF4-FFF2-40B4-BE49-F238E27FC236}">
                      <a16:creationId xmlns:a16="http://schemas.microsoft.com/office/drawing/2014/main" id="{0CF5B18D-7308-4341-A032-325F9A22468D}"/>
                    </a:ext>
                  </a:extLst>
                </p:cNvPr>
                <p:cNvSpPr>
                  <a:spLocks/>
                </p:cNvSpPr>
                <p:nvPr/>
              </p:nvSpPr>
              <p:spPr bwMode="auto">
                <a:xfrm>
                  <a:off x="-9191768" y="11332035"/>
                  <a:ext cx="749300" cy="749300"/>
                </a:xfrm>
                <a:custGeom>
                  <a:avLst/>
                  <a:gdLst>
                    <a:gd name="T0" fmla="*/ 142 w 247"/>
                    <a:gd name="T1" fmla="*/ 247 h 247"/>
                    <a:gd name="T2" fmla="*/ 106 w 247"/>
                    <a:gd name="T3" fmla="*/ 247 h 247"/>
                    <a:gd name="T4" fmla="*/ 0 w 247"/>
                    <a:gd name="T5" fmla="*/ 142 h 247"/>
                    <a:gd name="T6" fmla="*/ 0 w 247"/>
                    <a:gd name="T7" fmla="*/ 106 h 247"/>
                    <a:gd name="T8" fmla="*/ 106 w 247"/>
                    <a:gd name="T9" fmla="*/ 0 h 247"/>
                    <a:gd name="T10" fmla="*/ 142 w 247"/>
                    <a:gd name="T11" fmla="*/ 0 h 247"/>
                    <a:gd name="T12" fmla="*/ 247 w 247"/>
                    <a:gd name="T13" fmla="*/ 106 h 247"/>
                    <a:gd name="T14" fmla="*/ 247 w 247"/>
                    <a:gd name="T15" fmla="*/ 142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2"/>
                      </a:cubicBezTo>
                      <a:cubicBezTo>
                        <a:pt x="0" y="106"/>
                        <a:pt x="0" y="106"/>
                        <a:pt x="0" y="106"/>
                      </a:cubicBezTo>
                      <a:cubicBezTo>
                        <a:pt x="0" y="48"/>
                        <a:pt x="48" y="0"/>
                        <a:pt x="106" y="0"/>
                      </a:cubicBezTo>
                      <a:cubicBezTo>
                        <a:pt x="142" y="0"/>
                        <a:pt x="142" y="0"/>
                        <a:pt x="142" y="0"/>
                      </a:cubicBezTo>
                      <a:cubicBezTo>
                        <a:pt x="200" y="0"/>
                        <a:pt x="247" y="48"/>
                        <a:pt x="247" y="106"/>
                      </a:cubicBezTo>
                      <a:cubicBezTo>
                        <a:pt x="247" y="142"/>
                        <a:pt x="247" y="142"/>
                        <a:pt x="247" y="142"/>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93" name="Freeform 229">
                  <a:extLst>
                    <a:ext uri="{FF2B5EF4-FFF2-40B4-BE49-F238E27FC236}">
                      <a16:creationId xmlns:a16="http://schemas.microsoft.com/office/drawing/2014/main" id="{5FB715C6-A981-4933-AC6C-3FD805257010}"/>
                    </a:ext>
                  </a:extLst>
                </p:cNvPr>
                <p:cNvSpPr>
                  <a:spLocks/>
                </p:cNvSpPr>
                <p:nvPr/>
              </p:nvSpPr>
              <p:spPr bwMode="auto">
                <a:xfrm>
                  <a:off x="-12406456" y="12344860"/>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94" name="Freeform 230">
                  <a:extLst>
                    <a:ext uri="{FF2B5EF4-FFF2-40B4-BE49-F238E27FC236}">
                      <a16:creationId xmlns:a16="http://schemas.microsoft.com/office/drawing/2014/main" id="{775F8BAC-671E-4489-A17D-36C7B478E800}"/>
                    </a:ext>
                  </a:extLst>
                </p:cNvPr>
                <p:cNvSpPr>
                  <a:spLocks/>
                </p:cNvSpPr>
                <p:nvPr/>
              </p:nvSpPr>
              <p:spPr bwMode="auto">
                <a:xfrm>
                  <a:off x="-11334893" y="12344860"/>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95" name="Freeform 231">
                  <a:extLst>
                    <a:ext uri="{FF2B5EF4-FFF2-40B4-BE49-F238E27FC236}">
                      <a16:creationId xmlns:a16="http://schemas.microsoft.com/office/drawing/2014/main" id="{B32C5864-6B38-44A5-8EE7-361AE95FEBD6}"/>
                    </a:ext>
                  </a:extLst>
                </p:cNvPr>
                <p:cNvSpPr>
                  <a:spLocks/>
                </p:cNvSpPr>
                <p:nvPr/>
              </p:nvSpPr>
              <p:spPr bwMode="auto">
                <a:xfrm>
                  <a:off x="-10263331" y="12344860"/>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96" name="Freeform 232">
                  <a:extLst>
                    <a:ext uri="{FF2B5EF4-FFF2-40B4-BE49-F238E27FC236}">
                      <a16:creationId xmlns:a16="http://schemas.microsoft.com/office/drawing/2014/main" id="{73A01A68-FB67-4F32-B4BE-92D4EB71A077}"/>
                    </a:ext>
                  </a:extLst>
                </p:cNvPr>
                <p:cNvSpPr>
                  <a:spLocks/>
                </p:cNvSpPr>
                <p:nvPr/>
              </p:nvSpPr>
              <p:spPr bwMode="auto">
                <a:xfrm>
                  <a:off x="-9191768" y="12344860"/>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97" name="Freeform 233">
                  <a:extLst>
                    <a:ext uri="{FF2B5EF4-FFF2-40B4-BE49-F238E27FC236}">
                      <a16:creationId xmlns:a16="http://schemas.microsoft.com/office/drawing/2014/main" id="{CA12318A-1901-4952-BF35-CC120034B3C7}"/>
                    </a:ext>
                  </a:extLst>
                </p:cNvPr>
                <p:cNvSpPr>
                  <a:spLocks/>
                </p:cNvSpPr>
                <p:nvPr/>
              </p:nvSpPr>
              <p:spPr bwMode="auto">
                <a:xfrm>
                  <a:off x="-12406456" y="13357685"/>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98" name="Freeform 234">
                  <a:extLst>
                    <a:ext uri="{FF2B5EF4-FFF2-40B4-BE49-F238E27FC236}">
                      <a16:creationId xmlns:a16="http://schemas.microsoft.com/office/drawing/2014/main" id="{302FFCD8-4682-4D02-94BD-86EB2EB6D9FF}"/>
                    </a:ext>
                  </a:extLst>
                </p:cNvPr>
                <p:cNvSpPr>
                  <a:spLocks/>
                </p:cNvSpPr>
                <p:nvPr/>
              </p:nvSpPr>
              <p:spPr bwMode="auto">
                <a:xfrm>
                  <a:off x="-11334893" y="13357685"/>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99" name="Freeform 235">
                  <a:extLst>
                    <a:ext uri="{FF2B5EF4-FFF2-40B4-BE49-F238E27FC236}">
                      <a16:creationId xmlns:a16="http://schemas.microsoft.com/office/drawing/2014/main" id="{0B1679B9-7617-4459-82F9-5DD28B0D738F}"/>
                    </a:ext>
                  </a:extLst>
                </p:cNvPr>
                <p:cNvSpPr>
                  <a:spLocks/>
                </p:cNvSpPr>
                <p:nvPr/>
              </p:nvSpPr>
              <p:spPr bwMode="auto">
                <a:xfrm>
                  <a:off x="-10263331" y="13357685"/>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00" name="Freeform 236">
                  <a:extLst>
                    <a:ext uri="{FF2B5EF4-FFF2-40B4-BE49-F238E27FC236}">
                      <a16:creationId xmlns:a16="http://schemas.microsoft.com/office/drawing/2014/main" id="{07A86FF1-FDB3-4B4A-AD61-9821E06D09DE}"/>
                    </a:ext>
                  </a:extLst>
                </p:cNvPr>
                <p:cNvSpPr>
                  <a:spLocks/>
                </p:cNvSpPr>
                <p:nvPr/>
              </p:nvSpPr>
              <p:spPr bwMode="auto">
                <a:xfrm>
                  <a:off x="-9191768" y="13357685"/>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01" name="Freeform 237">
                  <a:extLst>
                    <a:ext uri="{FF2B5EF4-FFF2-40B4-BE49-F238E27FC236}">
                      <a16:creationId xmlns:a16="http://schemas.microsoft.com/office/drawing/2014/main" id="{B2C14A42-D896-4EA8-9435-C715399B2A27}"/>
                    </a:ext>
                  </a:extLst>
                </p:cNvPr>
                <p:cNvSpPr>
                  <a:spLocks/>
                </p:cNvSpPr>
                <p:nvPr/>
              </p:nvSpPr>
              <p:spPr bwMode="auto">
                <a:xfrm>
                  <a:off x="-12406456" y="14370510"/>
                  <a:ext cx="746125" cy="749300"/>
                </a:xfrm>
                <a:custGeom>
                  <a:avLst/>
                  <a:gdLst>
                    <a:gd name="T0" fmla="*/ 141 w 246"/>
                    <a:gd name="T1" fmla="*/ 247 h 247"/>
                    <a:gd name="T2" fmla="*/ 105 w 246"/>
                    <a:gd name="T3" fmla="*/ 247 h 247"/>
                    <a:gd name="T4" fmla="*/ 0 w 246"/>
                    <a:gd name="T5" fmla="*/ 141 h 247"/>
                    <a:gd name="T6" fmla="*/ 0 w 246"/>
                    <a:gd name="T7" fmla="*/ 106 h 247"/>
                    <a:gd name="T8" fmla="*/ 105 w 246"/>
                    <a:gd name="T9" fmla="*/ 0 h 247"/>
                    <a:gd name="T10" fmla="*/ 141 w 246"/>
                    <a:gd name="T11" fmla="*/ 0 h 247"/>
                    <a:gd name="T12" fmla="*/ 246 w 246"/>
                    <a:gd name="T13" fmla="*/ 106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6" y="47"/>
                        <a:pt x="246" y="106"/>
                      </a:cubicBezTo>
                      <a:cubicBezTo>
                        <a:pt x="246" y="141"/>
                        <a:pt x="246" y="141"/>
                        <a:pt x="246" y="141"/>
                      </a:cubicBezTo>
                      <a:cubicBezTo>
                        <a:pt x="246"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02" name="Freeform 238">
                  <a:extLst>
                    <a:ext uri="{FF2B5EF4-FFF2-40B4-BE49-F238E27FC236}">
                      <a16:creationId xmlns:a16="http://schemas.microsoft.com/office/drawing/2014/main" id="{650F507B-1C1F-45A7-9106-33C3313DDED6}"/>
                    </a:ext>
                  </a:extLst>
                </p:cNvPr>
                <p:cNvSpPr>
                  <a:spLocks/>
                </p:cNvSpPr>
                <p:nvPr/>
              </p:nvSpPr>
              <p:spPr bwMode="auto">
                <a:xfrm>
                  <a:off x="-11334893" y="14370510"/>
                  <a:ext cx="749300" cy="749300"/>
                </a:xfrm>
                <a:custGeom>
                  <a:avLst/>
                  <a:gdLst>
                    <a:gd name="T0" fmla="*/ 141 w 247"/>
                    <a:gd name="T1" fmla="*/ 247 h 247"/>
                    <a:gd name="T2" fmla="*/ 105 w 247"/>
                    <a:gd name="T3" fmla="*/ 247 h 247"/>
                    <a:gd name="T4" fmla="*/ 0 w 247"/>
                    <a:gd name="T5" fmla="*/ 141 h 247"/>
                    <a:gd name="T6" fmla="*/ 0 w 247"/>
                    <a:gd name="T7" fmla="*/ 106 h 247"/>
                    <a:gd name="T8" fmla="*/ 105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200"/>
                        <a:pt x="0" y="141"/>
                      </a:cubicBezTo>
                      <a:cubicBezTo>
                        <a:pt x="0" y="106"/>
                        <a:pt x="0" y="106"/>
                        <a:pt x="0" y="106"/>
                      </a:cubicBezTo>
                      <a:cubicBezTo>
                        <a:pt x="0" y="47"/>
                        <a:pt x="47" y="0"/>
                        <a:pt x="105" y="0"/>
                      </a:cubicBezTo>
                      <a:cubicBezTo>
                        <a:pt x="141" y="0"/>
                        <a:pt x="141" y="0"/>
                        <a:pt x="141" y="0"/>
                      </a:cubicBezTo>
                      <a:cubicBezTo>
                        <a:pt x="199" y="0"/>
                        <a:pt x="247" y="47"/>
                        <a:pt x="247" y="106"/>
                      </a:cubicBezTo>
                      <a:cubicBezTo>
                        <a:pt x="247" y="141"/>
                        <a:pt x="247" y="141"/>
                        <a:pt x="247" y="141"/>
                      </a:cubicBezTo>
                      <a:cubicBezTo>
                        <a:pt x="247" y="200"/>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03" name="Freeform 239">
                  <a:extLst>
                    <a:ext uri="{FF2B5EF4-FFF2-40B4-BE49-F238E27FC236}">
                      <a16:creationId xmlns:a16="http://schemas.microsoft.com/office/drawing/2014/main" id="{3B56754F-AEE1-4F6B-BEFB-A4D73F724757}"/>
                    </a:ext>
                  </a:extLst>
                </p:cNvPr>
                <p:cNvSpPr>
                  <a:spLocks/>
                </p:cNvSpPr>
                <p:nvPr/>
              </p:nvSpPr>
              <p:spPr bwMode="auto">
                <a:xfrm>
                  <a:off x="-10263331" y="14370510"/>
                  <a:ext cx="749300" cy="749300"/>
                </a:xfrm>
                <a:custGeom>
                  <a:avLst/>
                  <a:gdLst>
                    <a:gd name="T0" fmla="*/ 141 w 247"/>
                    <a:gd name="T1" fmla="*/ 247 h 247"/>
                    <a:gd name="T2" fmla="*/ 106 w 247"/>
                    <a:gd name="T3" fmla="*/ 247 h 247"/>
                    <a:gd name="T4" fmla="*/ 0 w 247"/>
                    <a:gd name="T5" fmla="*/ 141 h 247"/>
                    <a:gd name="T6" fmla="*/ 0 w 247"/>
                    <a:gd name="T7" fmla="*/ 106 h 247"/>
                    <a:gd name="T8" fmla="*/ 106 w 247"/>
                    <a:gd name="T9" fmla="*/ 0 h 247"/>
                    <a:gd name="T10" fmla="*/ 141 w 247"/>
                    <a:gd name="T11" fmla="*/ 0 h 247"/>
                    <a:gd name="T12" fmla="*/ 247 w 247"/>
                    <a:gd name="T13" fmla="*/ 106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200"/>
                        <a:pt x="0" y="141"/>
                      </a:cubicBezTo>
                      <a:cubicBezTo>
                        <a:pt x="0" y="106"/>
                        <a:pt x="0" y="106"/>
                        <a:pt x="0" y="106"/>
                      </a:cubicBezTo>
                      <a:cubicBezTo>
                        <a:pt x="0" y="47"/>
                        <a:pt x="47" y="0"/>
                        <a:pt x="106" y="0"/>
                      </a:cubicBezTo>
                      <a:cubicBezTo>
                        <a:pt x="141" y="0"/>
                        <a:pt x="141" y="0"/>
                        <a:pt x="141" y="0"/>
                      </a:cubicBezTo>
                      <a:cubicBezTo>
                        <a:pt x="200" y="0"/>
                        <a:pt x="247" y="47"/>
                        <a:pt x="247" y="106"/>
                      </a:cubicBezTo>
                      <a:cubicBezTo>
                        <a:pt x="247" y="141"/>
                        <a:pt x="247" y="141"/>
                        <a:pt x="247" y="141"/>
                      </a:cubicBezTo>
                      <a:cubicBezTo>
                        <a:pt x="247" y="200"/>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04" name="Freeform 240">
                  <a:extLst>
                    <a:ext uri="{FF2B5EF4-FFF2-40B4-BE49-F238E27FC236}">
                      <a16:creationId xmlns:a16="http://schemas.microsoft.com/office/drawing/2014/main" id="{A62993A6-CCC2-42F4-9081-2B95427668C2}"/>
                    </a:ext>
                  </a:extLst>
                </p:cNvPr>
                <p:cNvSpPr>
                  <a:spLocks/>
                </p:cNvSpPr>
                <p:nvPr/>
              </p:nvSpPr>
              <p:spPr bwMode="auto">
                <a:xfrm>
                  <a:off x="-9191768" y="14370510"/>
                  <a:ext cx="749300" cy="749300"/>
                </a:xfrm>
                <a:custGeom>
                  <a:avLst/>
                  <a:gdLst>
                    <a:gd name="T0" fmla="*/ 142 w 247"/>
                    <a:gd name="T1" fmla="*/ 247 h 247"/>
                    <a:gd name="T2" fmla="*/ 106 w 247"/>
                    <a:gd name="T3" fmla="*/ 247 h 247"/>
                    <a:gd name="T4" fmla="*/ 0 w 247"/>
                    <a:gd name="T5" fmla="*/ 141 h 247"/>
                    <a:gd name="T6" fmla="*/ 0 w 247"/>
                    <a:gd name="T7" fmla="*/ 106 h 247"/>
                    <a:gd name="T8" fmla="*/ 106 w 247"/>
                    <a:gd name="T9" fmla="*/ 0 h 247"/>
                    <a:gd name="T10" fmla="*/ 142 w 247"/>
                    <a:gd name="T11" fmla="*/ 0 h 247"/>
                    <a:gd name="T12" fmla="*/ 247 w 247"/>
                    <a:gd name="T13" fmla="*/ 106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200"/>
                        <a:pt x="0" y="141"/>
                      </a:cubicBezTo>
                      <a:cubicBezTo>
                        <a:pt x="0" y="106"/>
                        <a:pt x="0" y="106"/>
                        <a:pt x="0" y="106"/>
                      </a:cubicBezTo>
                      <a:cubicBezTo>
                        <a:pt x="0" y="47"/>
                        <a:pt x="48" y="0"/>
                        <a:pt x="106" y="0"/>
                      </a:cubicBezTo>
                      <a:cubicBezTo>
                        <a:pt x="142" y="0"/>
                        <a:pt x="142" y="0"/>
                        <a:pt x="142" y="0"/>
                      </a:cubicBezTo>
                      <a:cubicBezTo>
                        <a:pt x="200" y="0"/>
                        <a:pt x="247" y="47"/>
                        <a:pt x="247" y="106"/>
                      </a:cubicBezTo>
                      <a:cubicBezTo>
                        <a:pt x="247" y="141"/>
                        <a:pt x="247" y="141"/>
                        <a:pt x="247" y="141"/>
                      </a:cubicBezTo>
                      <a:cubicBezTo>
                        <a:pt x="247" y="200"/>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05" name="Freeform 241">
                  <a:extLst>
                    <a:ext uri="{FF2B5EF4-FFF2-40B4-BE49-F238E27FC236}">
                      <a16:creationId xmlns:a16="http://schemas.microsoft.com/office/drawing/2014/main" id="{BF146B71-DE8C-4A02-A3EB-756B1B15CCB8}"/>
                    </a:ext>
                  </a:extLst>
                </p:cNvPr>
                <p:cNvSpPr>
                  <a:spLocks/>
                </p:cNvSpPr>
                <p:nvPr/>
              </p:nvSpPr>
              <p:spPr bwMode="auto">
                <a:xfrm>
                  <a:off x="-12406456" y="15383335"/>
                  <a:ext cx="746125" cy="749300"/>
                </a:xfrm>
                <a:custGeom>
                  <a:avLst/>
                  <a:gdLst>
                    <a:gd name="T0" fmla="*/ 141 w 246"/>
                    <a:gd name="T1" fmla="*/ 247 h 247"/>
                    <a:gd name="T2" fmla="*/ 105 w 246"/>
                    <a:gd name="T3" fmla="*/ 247 h 247"/>
                    <a:gd name="T4" fmla="*/ 0 w 246"/>
                    <a:gd name="T5" fmla="*/ 141 h 247"/>
                    <a:gd name="T6" fmla="*/ 0 w 246"/>
                    <a:gd name="T7" fmla="*/ 105 h 247"/>
                    <a:gd name="T8" fmla="*/ 105 w 246"/>
                    <a:gd name="T9" fmla="*/ 0 h 247"/>
                    <a:gd name="T10" fmla="*/ 141 w 246"/>
                    <a:gd name="T11" fmla="*/ 0 h 247"/>
                    <a:gd name="T12" fmla="*/ 246 w 246"/>
                    <a:gd name="T13" fmla="*/ 105 h 247"/>
                    <a:gd name="T14" fmla="*/ 246 w 246"/>
                    <a:gd name="T15" fmla="*/ 141 h 247"/>
                    <a:gd name="T16" fmla="*/ 141 w 246"/>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6" y="47"/>
                        <a:pt x="246" y="105"/>
                      </a:cubicBezTo>
                      <a:cubicBezTo>
                        <a:pt x="246" y="141"/>
                        <a:pt x="246" y="141"/>
                        <a:pt x="246" y="141"/>
                      </a:cubicBezTo>
                      <a:cubicBezTo>
                        <a:pt x="246"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06" name="Freeform 242">
                  <a:extLst>
                    <a:ext uri="{FF2B5EF4-FFF2-40B4-BE49-F238E27FC236}">
                      <a16:creationId xmlns:a16="http://schemas.microsoft.com/office/drawing/2014/main" id="{A522FB8B-FC6F-4C37-A511-EF19C7B682D7}"/>
                    </a:ext>
                  </a:extLst>
                </p:cNvPr>
                <p:cNvSpPr>
                  <a:spLocks/>
                </p:cNvSpPr>
                <p:nvPr/>
              </p:nvSpPr>
              <p:spPr bwMode="auto">
                <a:xfrm>
                  <a:off x="-11334893" y="15383335"/>
                  <a:ext cx="749300" cy="749300"/>
                </a:xfrm>
                <a:custGeom>
                  <a:avLst/>
                  <a:gdLst>
                    <a:gd name="T0" fmla="*/ 141 w 247"/>
                    <a:gd name="T1" fmla="*/ 247 h 247"/>
                    <a:gd name="T2" fmla="*/ 105 w 247"/>
                    <a:gd name="T3" fmla="*/ 247 h 247"/>
                    <a:gd name="T4" fmla="*/ 0 w 247"/>
                    <a:gd name="T5" fmla="*/ 141 h 247"/>
                    <a:gd name="T6" fmla="*/ 0 w 247"/>
                    <a:gd name="T7" fmla="*/ 105 h 247"/>
                    <a:gd name="T8" fmla="*/ 105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5" y="247"/>
                        <a:pt x="105" y="247"/>
                        <a:pt x="105" y="247"/>
                      </a:cubicBezTo>
                      <a:cubicBezTo>
                        <a:pt x="47" y="247"/>
                        <a:pt x="0" y="199"/>
                        <a:pt x="0" y="141"/>
                      </a:cubicBezTo>
                      <a:cubicBezTo>
                        <a:pt x="0" y="105"/>
                        <a:pt x="0" y="105"/>
                        <a:pt x="0" y="105"/>
                      </a:cubicBezTo>
                      <a:cubicBezTo>
                        <a:pt x="0" y="47"/>
                        <a:pt x="47" y="0"/>
                        <a:pt x="105" y="0"/>
                      </a:cubicBezTo>
                      <a:cubicBezTo>
                        <a:pt x="141" y="0"/>
                        <a:pt x="141" y="0"/>
                        <a:pt x="141" y="0"/>
                      </a:cubicBezTo>
                      <a:cubicBezTo>
                        <a:pt x="199" y="0"/>
                        <a:pt x="247" y="47"/>
                        <a:pt x="247" y="105"/>
                      </a:cubicBezTo>
                      <a:cubicBezTo>
                        <a:pt x="247" y="141"/>
                        <a:pt x="247" y="141"/>
                        <a:pt x="247" y="141"/>
                      </a:cubicBezTo>
                      <a:cubicBezTo>
                        <a:pt x="247" y="199"/>
                        <a:pt x="199"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07" name="Freeform 243">
                  <a:extLst>
                    <a:ext uri="{FF2B5EF4-FFF2-40B4-BE49-F238E27FC236}">
                      <a16:creationId xmlns:a16="http://schemas.microsoft.com/office/drawing/2014/main" id="{DC3A04F9-AE45-4D19-AB2D-74DD2B5EEBA6}"/>
                    </a:ext>
                  </a:extLst>
                </p:cNvPr>
                <p:cNvSpPr>
                  <a:spLocks/>
                </p:cNvSpPr>
                <p:nvPr/>
              </p:nvSpPr>
              <p:spPr bwMode="auto">
                <a:xfrm>
                  <a:off x="-10263331" y="15383335"/>
                  <a:ext cx="749300" cy="749300"/>
                </a:xfrm>
                <a:custGeom>
                  <a:avLst/>
                  <a:gdLst>
                    <a:gd name="T0" fmla="*/ 141 w 247"/>
                    <a:gd name="T1" fmla="*/ 247 h 247"/>
                    <a:gd name="T2" fmla="*/ 106 w 247"/>
                    <a:gd name="T3" fmla="*/ 247 h 247"/>
                    <a:gd name="T4" fmla="*/ 0 w 247"/>
                    <a:gd name="T5" fmla="*/ 141 h 247"/>
                    <a:gd name="T6" fmla="*/ 0 w 247"/>
                    <a:gd name="T7" fmla="*/ 105 h 247"/>
                    <a:gd name="T8" fmla="*/ 106 w 247"/>
                    <a:gd name="T9" fmla="*/ 0 h 247"/>
                    <a:gd name="T10" fmla="*/ 141 w 247"/>
                    <a:gd name="T11" fmla="*/ 0 h 247"/>
                    <a:gd name="T12" fmla="*/ 247 w 247"/>
                    <a:gd name="T13" fmla="*/ 105 h 247"/>
                    <a:gd name="T14" fmla="*/ 247 w 247"/>
                    <a:gd name="T15" fmla="*/ 141 h 247"/>
                    <a:gd name="T16" fmla="*/ 141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1" y="247"/>
                      </a:moveTo>
                      <a:cubicBezTo>
                        <a:pt x="106" y="247"/>
                        <a:pt x="106" y="247"/>
                        <a:pt x="106" y="247"/>
                      </a:cubicBezTo>
                      <a:cubicBezTo>
                        <a:pt x="47" y="247"/>
                        <a:pt x="0" y="199"/>
                        <a:pt x="0" y="141"/>
                      </a:cubicBezTo>
                      <a:cubicBezTo>
                        <a:pt x="0" y="105"/>
                        <a:pt x="0" y="105"/>
                        <a:pt x="0" y="105"/>
                      </a:cubicBezTo>
                      <a:cubicBezTo>
                        <a:pt x="0" y="47"/>
                        <a:pt x="47" y="0"/>
                        <a:pt x="106" y="0"/>
                      </a:cubicBezTo>
                      <a:cubicBezTo>
                        <a:pt x="141" y="0"/>
                        <a:pt x="141" y="0"/>
                        <a:pt x="141" y="0"/>
                      </a:cubicBezTo>
                      <a:cubicBezTo>
                        <a:pt x="200" y="0"/>
                        <a:pt x="247" y="47"/>
                        <a:pt x="247" y="105"/>
                      </a:cubicBezTo>
                      <a:cubicBezTo>
                        <a:pt x="247" y="141"/>
                        <a:pt x="247" y="141"/>
                        <a:pt x="247" y="141"/>
                      </a:cubicBezTo>
                      <a:cubicBezTo>
                        <a:pt x="247" y="199"/>
                        <a:pt x="200" y="247"/>
                        <a:pt x="141"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208" name="Freeform 244">
                  <a:extLst>
                    <a:ext uri="{FF2B5EF4-FFF2-40B4-BE49-F238E27FC236}">
                      <a16:creationId xmlns:a16="http://schemas.microsoft.com/office/drawing/2014/main" id="{C8B2AA78-BA4D-4AFE-83AF-58EF3EEBD75B}"/>
                    </a:ext>
                  </a:extLst>
                </p:cNvPr>
                <p:cNvSpPr>
                  <a:spLocks/>
                </p:cNvSpPr>
                <p:nvPr/>
              </p:nvSpPr>
              <p:spPr bwMode="auto">
                <a:xfrm>
                  <a:off x="-9191768" y="15383335"/>
                  <a:ext cx="749300" cy="749300"/>
                </a:xfrm>
                <a:custGeom>
                  <a:avLst/>
                  <a:gdLst>
                    <a:gd name="T0" fmla="*/ 142 w 247"/>
                    <a:gd name="T1" fmla="*/ 247 h 247"/>
                    <a:gd name="T2" fmla="*/ 106 w 247"/>
                    <a:gd name="T3" fmla="*/ 247 h 247"/>
                    <a:gd name="T4" fmla="*/ 0 w 247"/>
                    <a:gd name="T5" fmla="*/ 141 h 247"/>
                    <a:gd name="T6" fmla="*/ 0 w 247"/>
                    <a:gd name="T7" fmla="*/ 105 h 247"/>
                    <a:gd name="T8" fmla="*/ 106 w 247"/>
                    <a:gd name="T9" fmla="*/ 0 h 247"/>
                    <a:gd name="T10" fmla="*/ 142 w 247"/>
                    <a:gd name="T11" fmla="*/ 0 h 247"/>
                    <a:gd name="T12" fmla="*/ 247 w 247"/>
                    <a:gd name="T13" fmla="*/ 105 h 247"/>
                    <a:gd name="T14" fmla="*/ 247 w 247"/>
                    <a:gd name="T15" fmla="*/ 141 h 247"/>
                    <a:gd name="T16" fmla="*/ 142 w 247"/>
                    <a:gd name="T17"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42" y="247"/>
                      </a:moveTo>
                      <a:cubicBezTo>
                        <a:pt x="106" y="247"/>
                        <a:pt x="106" y="247"/>
                        <a:pt x="106" y="247"/>
                      </a:cubicBezTo>
                      <a:cubicBezTo>
                        <a:pt x="48" y="247"/>
                        <a:pt x="0" y="199"/>
                        <a:pt x="0" y="141"/>
                      </a:cubicBezTo>
                      <a:cubicBezTo>
                        <a:pt x="0" y="105"/>
                        <a:pt x="0" y="105"/>
                        <a:pt x="0" y="105"/>
                      </a:cubicBezTo>
                      <a:cubicBezTo>
                        <a:pt x="0" y="47"/>
                        <a:pt x="48" y="0"/>
                        <a:pt x="106" y="0"/>
                      </a:cubicBezTo>
                      <a:cubicBezTo>
                        <a:pt x="142" y="0"/>
                        <a:pt x="142" y="0"/>
                        <a:pt x="142" y="0"/>
                      </a:cubicBezTo>
                      <a:cubicBezTo>
                        <a:pt x="200" y="0"/>
                        <a:pt x="247" y="47"/>
                        <a:pt x="247" y="105"/>
                      </a:cubicBezTo>
                      <a:cubicBezTo>
                        <a:pt x="247" y="141"/>
                        <a:pt x="247" y="141"/>
                        <a:pt x="247" y="141"/>
                      </a:cubicBezTo>
                      <a:cubicBezTo>
                        <a:pt x="247" y="199"/>
                        <a:pt x="200" y="247"/>
                        <a:pt x="142" y="247"/>
                      </a:cubicBezTo>
                      <a:close/>
                    </a:path>
                  </a:pathLst>
                </a:custGeom>
                <a:grp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grpSp>
        </p:grpSp>
        <p:grpSp>
          <p:nvGrpSpPr>
            <p:cNvPr id="30" name="Group 29">
              <a:extLst>
                <a:ext uri="{FF2B5EF4-FFF2-40B4-BE49-F238E27FC236}">
                  <a16:creationId xmlns:a16="http://schemas.microsoft.com/office/drawing/2014/main" id="{3F01D73C-DF09-4BD4-8BA9-4333753F21E4}"/>
                </a:ext>
              </a:extLst>
            </p:cNvPr>
            <p:cNvGrpSpPr/>
            <p:nvPr/>
          </p:nvGrpSpPr>
          <p:grpSpPr>
            <a:xfrm>
              <a:off x="7092304" y="2815337"/>
              <a:ext cx="522583" cy="1404709"/>
              <a:chOff x="-4999037" y="-1195388"/>
              <a:chExt cx="3362324" cy="9037956"/>
            </a:xfrm>
          </p:grpSpPr>
          <p:sp>
            <p:nvSpPr>
              <p:cNvPr id="122" name="Freeform 54">
                <a:extLst>
                  <a:ext uri="{FF2B5EF4-FFF2-40B4-BE49-F238E27FC236}">
                    <a16:creationId xmlns:a16="http://schemas.microsoft.com/office/drawing/2014/main" id="{E781EC99-C367-433C-B8F5-3EA5E6FF7F9F}"/>
                  </a:ext>
                </a:extLst>
              </p:cNvPr>
              <p:cNvSpPr>
                <a:spLocks/>
              </p:cNvSpPr>
              <p:nvPr/>
            </p:nvSpPr>
            <p:spPr bwMode="auto">
              <a:xfrm>
                <a:off x="-4999037" y="-1195388"/>
                <a:ext cx="3362324" cy="9020175"/>
              </a:xfrm>
              <a:custGeom>
                <a:avLst/>
                <a:gdLst>
                  <a:gd name="T0" fmla="*/ 2118 w 2118"/>
                  <a:gd name="T1" fmla="*/ 5682 h 5682"/>
                  <a:gd name="T2" fmla="*/ 0 w 2118"/>
                  <a:gd name="T3" fmla="*/ 5682 h 5682"/>
                  <a:gd name="T4" fmla="*/ 0 w 2118"/>
                  <a:gd name="T5" fmla="*/ 325 h 5682"/>
                  <a:gd name="T6" fmla="*/ 2118 w 2118"/>
                  <a:gd name="T7" fmla="*/ 0 h 5682"/>
                  <a:gd name="T8" fmla="*/ 2118 w 2118"/>
                  <a:gd name="T9" fmla="*/ 5682 h 5682"/>
                </a:gdLst>
                <a:ahLst/>
                <a:cxnLst>
                  <a:cxn ang="0">
                    <a:pos x="T0" y="T1"/>
                  </a:cxn>
                  <a:cxn ang="0">
                    <a:pos x="T2" y="T3"/>
                  </a:cxn>
                  <a:cxn ang="0">
                    <a:pos x="T4" y="T5"/>
                  </a:cxn>
                  <a:cxn ang="0">
                    <a:pos x="T6" y="T7"/>
                  </a:cxn>
                  <a:cxn ang="0">
                    <a:pos x="T8" y="T9"/>
                  </a:cxn>
                </a:cxnLst>
                <a:rect l="0" t="0" r="r" b="b"/>
                <a:pathLst>
                  <a:path w="2118" h="5682">
                    <a:moveTo>
                      <a:pt x="2118" y="5682"/>
                    </a:moveTo>
                    <a:lnTo>
                      <a:pt x="0" y="5682"/>
                    </a:lnTo>
                    <a:lnTo>
                      <a:pt x="0" y="325"/>
                    </a:lnTo>
                    <a:lnTo>
                      <a:pt x="2118" y="0"/>
                    </a:lnTo>
                    <a:lnTo>
                      <a:pt x="2118" y="5682"/>
                    </a:lnTo>
                    <a:close/>
                  </a:path>
                </a:pathLst>
              </a:custGeom>
              <a:solidFill>
                <a:schemeClr val="accent6"/>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23" name="Rectangle 55">
                <a:extLst>
                  <a:ext uri="{FF2B5EF4-FFF2-40B4-BE49-F238E27FC236}">
                    <a16:creationId xmlns:a16="http://schemas.microsoft.com/office/drawing/2014/main" id="{4B654EA5-1FD1-43B8-97E5-F61977E814E1}"/>
                  </a:ext>
                </a:extLst>
              </p:cNvPr>
              <p:cNvSpPr>
                <a:spLocks noChangeArrowheads="1"/>
              </p:cNvSpPr>
              <p:nvPr/>
            </p:nvSpPr>
            <p:spPr bwMode="auto">
              <a:xfrm>
                <a:off x="-4746625" y="-471488"/>
                <a:ext cx="2857500" cy="309563"/>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24" name="Rectangle 56">
                <a:extLst>
                  <a:ext uri="{FF2B5EF4-FFF2-40B4-BE49-F238E27FC236}">
                    <a16:creationId xmlns:a16="http://schemas.microsoft.com/office/drawing/2014/main" id="{48631A64-CF9C-41D8-8197-45CBBA54983D}"/>
                  </a:ext>
                </a:extLst>
              </p:cNvPr>
              <p:cNvSpPr>
                <a:spLocks noChangeArrowheads="1"/>
              </p:cNvSpPr>
              <p:nvPr/>
            </p:nvSpPr>
            <p:spPr bwMode="auto">
              <a:xfrm>
                <a:off x="-4746625" y="82550"/>
                <a:ext cx="2857500" cy="311150"/>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25" name="Rectangle 57">
                <a:extLst>
                  <a:ext uri="{FF2B5EF4-FFF2-40B4-BE49-F238E27FC236}">
                    <a16:creationId xmlns:a16="http://schemas.microsoft.com/office/drawing/2014/main" id="{BDBD4C96-8997-43D1-8D83-9E226B64C758}"/>
                  </a:ext>
                </a:extLst>
              </p:cNvPr>
              <p:cNvSpPr>
                <a:spLocks noChangeArrowheads="1"/>
              </p:cNvSpPr>
              <p:nvPr/>
            </p:nvSpPr>
            <p:spPr bwMode="auto">
              <a:xfrm>
                <a:off x="-4746625" y="639763"/>
                <a:ext cx="2857500" cy="309563"/>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26" name="Rectangle 58">
                <a:extLst>
                  <a:ext uri="{FF2B5EF4-FFF2-40B4-BE49-F238E27FC236}">
                    <a16:creationId xmlns:a16="http://schemas.microsoft.com/office/drawing/2014/main" id="{C62A53CA-C4C1-4FFD-91E4-96564CCA9DDE}"/>
                  </a:ext>
                </a:extLst>
              </p:cNvPr>
              <p:cNvSpPr>
                <a:spLocks noChangeArrowheads="1"/>
              </p:cNvSpPr>
              <p:nvPr/>
            </p:nvSpPr>
            <p:spPr bwMode="auto">
              <a:xfrm>
                <a:off x="-4746625" y="1195388"/>
                <a:ext cx="2857500" cy="309563"/>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27" name="Rectangle 59">
                <a:extLst>
                  <a:ext uri="{FF2B5EF4-FFF2-40B4-BE49-F238E27FC236}">
                    <a16:creationId xmlns:a16="http://schemas.microsoft.com/office/drawing/2014/main" id="{34ECD8B5-01B5-4155-9D00-D71470014148}"/>
                  </a:ext>
                </a:extLst>
              </p:cNvPr>
              <p:cNvSpPr>
                <a:spLocks noChangeArrowheads="1"/>
              </p:cNvSpPr>
              <p:nvPr/>
            </p:nvSpPr>
            <p:spPr bwMode="auto">
              <a:xfrm>
                <a:off x="-4746625" y="1751013"/>
                <a:ext cx="2857500" cy="309563"/>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28" name="Rectangle 60">
                <a:extLst>
                  <a:ext uri="{FF2B5EF4-FFF2-40B4-BE49-F238E27FC236}">
                    <a16:creationId xmlns:a16="http://schemas.microsoft.com/office/drawing/2014/main" id="{0D15226E-C4C0-4E1F-9567-D3DF4C55E4A6}"/>
                  </a:ext>
                </a:extLst>
              </p:cNvPr>
              <p:cNvSpPr>
                <a:spLocks noChangeArrowheads="1"/>
              </p:cNvSpPr>
              <p:nvPr/>
            </p:nvSpPr>
            <p:spPr bwMode="auto">
              <a:xfrm>
                <a:off x="-4746625" y="2306638"/>
                <a:ext cx="2857500" cy="309563"/>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29" name="Rectangle 61">
                <a:extLst>
                  <a:ext uri="{FF2B5EF4-FFF2-40B4-BE49-F238E27FC236}">
                    <a16:creationId xmlns:a16="http://schemas.microsoft.com/office/drawing/2014/main" id="{8430DA38-1D32-4B9E-86DA-A557733EABF9}"/>
                  </a:ext>
                </a:extLst>
              </p:cNvPr>
              <p:cNvSpPr>
                <a:spLocks noChangeArrowheads="1"/>
              </p:cNvSpPr>
              <p:nvPr/>
            </p:nvSpPr>
            <p:spPr bwMode="auto">
              <a:xfrm>
                <a:off x="-4746625" y="2862263"/>
                <a:ext cx="2857500" cy="309563"/>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30" name="Rectangle 62">
                <a:extLst>
                  <a:ext uri="{FF2B5EF4-FFF2-40B4-BE49-F238E27FC236}">
                    <a16:creationId xmlns:a16="http://schemas.microsoft.com/office/drawing/2014/main" id="{077B4F3D-547C-4EB5-965E-5E68CE8787E5}"/>
                  </a:ext>
                </a:extLst>
              </p:cNvPr>
              <p:cNvSpPr>
                <a:spLocks noChangeArrowheads="1"/>
              </p:cNvSpPr>
              <p:nvPr/>
            </p:nvSpPr>
            <p:spPr bwMode="auto">
              <a:xfrm>
                <a:off x="-4746625" y="3417888"/>
                <a:ext cx="2857500" cy="311150"/>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31" name="Rectangle 63">
                <a:extLst>
                  <a:ext uri="{FF2B5EF4-FFF2-40B4-BE49-F238E27FC236}">
                    <a16:creationId xmlns:a16="http://schemas.microsoft.com/office/drawing/2014/main" id="{F4459F53-A15E-4BA4-B49D-BD47B698B2D5}"/>
                  </a:ext>
                </a:extLst>
              </p:cNvPr>
              <p:cNvSpPr>
                <a:spLocks noChangeArrowheads="1"/>
              </p:cNvSpPr>
              <p:nvPr/>
            </p:nvSpPr>
            <p:spPr bwMode="auto">
              <a:xfrm>
                <a:off x="-4746625" y="3973513"/>
                <a:ext cx="2857500" cy="309563"/>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32" name="Rectangle 64">
                <a:extLst>
                  <a:ext uri="{FF2B5EF4-FFF2-40B4-BE49-F238E27FC236}">
                    <a16:creationId xmlns:a16="http://schemas.microsoft.com/office/drawing/2014/main" id="{D9CFA41D-9127-4810-927E-A7D80A511CEE}"/>
                  </a:ext>
                </a:extLst>
              </p:cNvPr>
              <p:cNvSpPr>
                <a:spLocks noChangeArrowheads="1"/>
              </p:cNvSpPr>
              <p:nvPr/>
            </p:nvSpPr>
            <p:spPr bwMode="auto">
              <a:xfrm>
                <a:off x="-4746625" y="4529138"/>
                <a:ext cx="2857500" cy="311150"/>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33" name="Rectangle 65">
                <a:extLst>
                  <a:ext uri="{FF2B5EF4-FFF2-40B4-BE49-F238E27FC236}">
                    <a16:creationId xmlns:a16="http://schemas.microsoft.com/office/drawing/2014/main" id="{5D92B3A5-BC43-437C-8224-629EC1E6A2F8}"/>
                  </a:ext>
                </a:extLst>
              </p:cNvPr>
              <p:cNvSpPr>
                <a:spLocks noChangeArrowheads="1"/>
              </p:cNvSpPr>
              <p:nvPr/>
            </p:nvSpPr>
            <p:spPr bwMode="auto">
              <a:xfrm>
                <a:off x="-4746625" y="5084763"/>
                <a:ext cx="2857500" cy="309563"/>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34" name="Rectangle 66">
                <a:extLst>
                  <a:ext uri="{FF2B5EF4-FFF2-40B4-BE49-F238E27FC236}">
                    <a16:creationId xmlns:a16="http://schemas.microsoft.com/office/drawing/2014/main" id="{2690A23E-ADCA-4AA6-BA88-11C0F0D673C0}"/>
                  </a:ext>
                </a:extLst>
              </p:cNvPr>
              <p:cNvSpPr>
                <a:spLocks noChangeArrowheads="1"/>
              </p:cNvSpPr>
              <p:nvPr/>
            </p:nvSpPr>
            <p:spPr bwMode="auto">
              <a:xfrm>
                <a:off x="-4746625" y="5640388"/>
                <a:ext cx="2857500" cy="311150"/>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35" name="Rectangle 67">
                <a:extLst>
                  <a:ext uri="{FF2B5EF4-FFF2-40B4-BE49-F238E27FC236}">
                    <a16:creationId xmlns:a16="http://schemas.microsoft.com/office/drawing/2014/main" id="{BC17C428-FA4A-435A-83F3-D0F72A052581}"/>
                  </a:ext>
                </a:extLst>
              </p:cNvPr>
              <p:cNvSpPr>
                <a:spLocks noChangeArrowheads="1"/>
              </p:cNvSpPr>
              <p:nvPr/>
            </p:nvSpPr>
            <p:spPr bwMode="auto">
              <a:xfrm>
                <a:off x="-4746625" y="6196013"/>
                <a:ext cx="2857500" cy="311150"/>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36" name="Rectangle 68">
                <a:extLst>
                  <a:ext uri="{FF2B5EF4-FFF2-40B4-BE49-F238E27FC236}">
                    <a16:creationId xmlns:a16="http://schemas.microsoft.com/office/drawing/2014/main" id="{8FC5020D-88C6-49B9-8C79-6CB65A63ACD2}"/>
                  </a:ext>
                </a:extLst>
              </p:cNvPr>
              <p:cNvSpPr>
                <a:spLocks noChangeArrowheads="1"/>
              </p:cNvSpPr>
              <p:nvPr/>
            </p:nvSpPr>
            <p:spPr bwMode="auto">
              <a:xfrm>
                <a:off x="-4132263" y="6717030"/>
                <a:ext cx="1628775" cy="1125538"/>
              </a:xfrm>
              <a:prstGeom prst="rect">
                <a:avLst/>
              </a:prstGeom>
              <a:solidFill>
                <a:schemeClr val="accent6">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31" name="Group 30">
              <a:extLst>
                <a:ext uri="{FF2B5EF4-FFF2-40B4-BE49-F238E27FC236}">
                  <a16:creationId xmlns:a16="http://schemas.microsoft.com/office/drawing/2014/main" id="{5A8DF891-EDFB-4372-B775-037E5D498F52}"/>
                </a:ext>
              </a:extLst>
            </p:cNvPr>
            <p:cNvGrpSpPr/>
            <p:nvPr/>
          </p:nvGrpSpPr>
          <p:grpSpPr>
            <a:xfrm>
              <a:off x="5509008" y="2744350"/>
              <a:ext cx="548892" cy="1487013"/>
              <a:chOff x="-3254375" y="2911476"/>
              <a:chExt cx="2019299" cy="5470525"/>
            </a:xfrm>
          </p:grpSpPr>
          <p:sp>
            <p:nvSpPr>
              <p:cNvPr id="106" name="Freeform 73">
                <a:extLst>
                  <a:ext uri="{FF2B5EF4-FFF2-40B4-BE49-F238E27FC236}">
                    <a16:creationId xmlns:a16="http://schemas.microsoft.com/office/drawing/2014/main" id="{741777EC-8B56-4262-A3CC-0D579B77BC2C}"/>
                  </a:ext>
                </a:extLst>
              </p:cNvPr>
              <p:cNvSpPr>
                <a:spLocks/>
              </p:cNvSpPr>
              <p:nvPr/>
            </p:nvSpPr>
            <p:spPr bwMode="auto">
              <a:xfrm>
                <a:off x="-3254375" y="2911476"/>
                <a:ext cx="2019299" cy="5416550"/>
              </a:xfrm>
              <a:custGeom>
                <a:avLst/>
                <a:gdLst>
                  <a:gd name="T0" fmla="*/ 1272 w 1272"/>
                  <a:gd name="T1" fmla="*/ 3412 h 3412"/>
                  <a:gd name="T2" fmla="*/ 0 w 1272"/>
                  <a:gd name="T3" fmla="*/ 3412 h 3412"/>
                  <a:gd name="T4" fmla="*/ 0 w 1272"/>
                  <a:gd name="T5" fmla="*/ 196 h 3412"/>
                  <a:gd name="T6" fmla="*/ 1272 w 1272"/>
                  <a:gd name="T7" fmla="*/ 0 h 3412"/>
                  <a:gd name="T8" fmla="*/ 1272 w 1272"/>
                  <a:gd name="T9" fmla="*/ 3412 h 3412"/>
                </a:gdLst>
                <a:ahLst/>
                <a:cxnLst>
                  <a:cxn ang="0">
                    <a:pos x="T0" y="T1"/>
                  </a:cxn>
                  <a:cxn ang="0">
                    <a:pos x="T2" y="T3"/>
                  </a:cxn>
                  <a:cxn ang="0">
                    <a:pos x="T4" y="T5"/>
                  </a:cxn>
                  <a:cxn ang="0">
                    <a:pos x="T6" y="T7"/>
                  </a:cxn>
                  <a:cxn ang="0">
                    <a:pos x="T8" y="T9"/>
                  </a:cxn>
                </a:cxnLst>
                <a:rect l="0" t="0" r="r" b="b"/>
                <a:pathLst>
                  <a:path w="1272" h="3412">
                    <a:moveTo>
                      <a:pt x="1272" y="3412"/>
                    </a:moveTo>
                    <a:lnTo>
                      <a:pt x="0" y="3412"/>
                    </a:lnTo>
                    <a:lnTo>
                      <a:pt x="0" y="196"/>
                    </a:lnTo>
                    <a:lnTo>
                      <a:pt x="1272" y="0"/>
                    </a:lnTo>
                    <a:lnTo>
                      <a:pt x="1272" y="3412"/>
                    </a:lnTo>
                    <a:close/>
                  </a:path>
                </a:pathLst>
              </a:custGeom>
              <a:solidFill>
                <a:schemeClr val="bg1">
                  <a:lumMod val="8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07" name="Rectangle 74">
                <a:extLst>
                  <a:ext uri="{FF2B5EF4-FFF2-40B4-BE49-F238E27FC236}">
                    <a16:creationId xmlns:a16="http://schemas.microsoft.com/office/drawing/2014/main" id="{BD619F1F-CBCA-4E12-AF3F-ADB3EA140798}"/>
                  </a:ext>
                </a:extLst>
              </p:cNvPr>
              <p:cNvSpPr>
                <a:spLocks noChangeArrowheads="1"/>
              </p:cNvSpPr>
              <p:nvPr/>
            </p:nvSpPr>
            <p:spPr bwMode="auto">
              <a:xfrm>
                <a:off x="-3103563" y="3346451"/>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08" name="Rectangle 75">
                <a:extLst>
                  <a:ext uri="{FF2B5EF4-FFF2-40B4-BE49-F238E27FC236}">
                    <a16:creationId xmlns:a16="http://schemas.microsoft.com/office/drawing/2014/main" id="{509626DE-576C-4346-A11A-B5A338C67C8A}"/>
                  </a:ext>
                </a:extLst>
              </p:cNvPr>
              <p:cNvSpPr>
                <a:spLocks noChangeArrowheads="1"/>
              </p:cNvSpPr>
              <p:nvPr/>
            </p:nvSpPr>
            <p:spPr bwMode="auto">
              <a:xfrm>
                <a:off x="-3103563" y="3679826"/>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09" name="Rectangle 76">
                <a:extLst>
                  <a:ext uri="{FF2B5EF4-FFF2-40B4-BE49-F238E27FC236}">
                    <a16:creationId xmlns:a16="http://schemas.microsoft.com/office/drawing/2014/main" id="{79DAD4FD-D7FF-4E73-9FCB-0F2AA11D3A41}"/>
                  </a:ext>
                </a:extLst>
              </p:cNvPr>
              <p:cNvSpPr>
                <a:spLocks noChangeArrowheads="1"/>
              </p:cNvSpPr>
              <p:nvPr/>
            </p:nvSpPr>
            <p:spPr bwMode="auto">
              <a:xfrm>
                <a:off x="-3103563" y="4013201"/>
                <a:ext cx="1716087" cy="18732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10" name="Rectangle 77">
                <a:extLst>
                  <a:ext uri="{FF2B5EF4-FFF2-40B4-BE49-F238E27FC236}">
                    <a16:creationId xmlns:a16="http://schemas.microsoft.com/office/drawing/2014/main" id="{CA19C46A-FC43-4412-93BD-61610ED66FF0}"/>
                  </a:ext>
                </a:extLst>
              </p:cNvPr>
              <p:cNvSpPr>
                <a:spLocks noChangeArrowheads="1"/>
              </p:cNvSpPr>
              <p:nvPr/>
            </p:nvSpPr>
            <p:spPr bwMode="auto">
              <a:xfrm>
                <a:off x="-3103563" y="4346576"/>
                <a:ext cx="1716087" cy="18732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11" name="Rectangle 78">
                <a:extLst>
                  <a:ext uri="{FF2B5EF4-FFF2-40B4-BE49-F238E27FC236}">
                    <a16:creationId xmlns:a16="http://schemas.microsoft.com/office/drawing/2014/main" id="{28CE0531-29A3-4730-9522-04463C9EF676}"/>
                  </a:ext>
                </a:extLst>
              </p:cNvPr>
              <p:cNvSpPr>
                <a:spLocks noChangeArrowheads="1"/>
              </p:cNvSpPr>
              <p:nvPr/>
            </p:nvSpPr>
            <p:spPr bwMode="auto">
              <a:xfrm>
                <a:off x="-3103563" y="4681538"/>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12" name="Rectangle 79">
                <a:extLst>
                  <a:ext uri="{FF2B5EF4-FFF2-40B4-BE49-F238E27FC236}">
                    <a16:creationId xmlns:a16="http://schemas.microsoft.com/office/drawing/2014/main" id="{AD0EAC8D-8E8F-4FAB-865A-21C207041CD1}"/>
                  </a:ext>
                </a:extLst>
              </p:cNvPr>
              <p:cNvSpPr>
                <a:spLocks noChangeArrowheads="1"/>
              </p:cNvSpPr>
              <p:nvPr/>
            </p:nvSpPr>
            <p:spPr bwMode="auto">
              <a:xfrm>
                <a:off x="-3103563" y="5014913"/>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13" name="Rectangle 80">
                <a:extLst>
                  <a:ext uri="{FF2B5EF4-FFF2-40B4-BE49-F238E27FC236}">
                    <a16:creationId xmlns:a16="http://schemas.microsoft.com/office/drawing/2014/main" id="{C5313ABD-131D-484C-BB49-85FEB1F64B14}"/>
                  </a:ext>
                </a:extLst>
              </p:cNvPr>
              <p:cNvSpPr>
                <a:spLocks noChangeArrowheads="1"/>
              </p:cNvSpPr>
              <p:nvPr/>
            </p:nvSpPr>
            <p:spPr bwMode="auto">
              <a:xfrm>
                <a:off x="-3103563" y="5348288"/>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14" name="Rectangle 81">
                <a:extLst>
                  <a:ext uri="{FF2B5EF4-FFF2-40B4-BE49-F238E27FC236}">
                    <a16:creationId xmlns:a16="http://schemas.microsoft.com/office/drawing/2014/main" id="{9068F2E6-F4BA-414A-A7EB-ECB570274FC9}"/>
                  </a:ext>
                </a:extLst>
              </p:cNvPr>
              <p:cNvSpPr>
                <a:spLocks noChangeArrowheads="1"/>
              </p:cNvSpPr>
              <p:nvPr/>
            </p:nvSpPr>
            <p:spPr bwMode="auto">
              <a:xfrm>
                <a:off x="-3103563" y="5683251"/>
                <a:ext cx="1716087" cy="184150"/>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15" name="Rectangle 82">
                <a:extLst>
                  <a:ext uri="{FF2B5EF4-FFF2-40B4-BE49-F238E27FC236}">
                    <a16:creationId xmlns:a16="http://schemas.microsoft.com/office/drawing/2014/main" id="{B27B19E3-FF40-4FB0-897D-9CD561B12D83}"/>
                  </a:ext>
                </a:extLst>
              </p:cNvPr>
              <p:cNvSpPr>
                <a:spLocks noChangeArrowheads="1"/>
              </p:cNvSpPr>
              <p:nvPr/>
            </p:nvSpPr>
            <p:spPr bwMode="auto">
              <a:xfrm>
                <a:off x="-3103563" y="6016626"/>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16" name="Rectangle 83">
                <a:extLst>
                  <a:ext uri="{FF2B5EF4-FFF2-40B4-BE49-F238E27FC236}">
                    <a16:creationId xmlns:a16="http://schemas.microsoft.com/office/drawing/2014/main" id="{545A1D49-9EEF-4181-8E56-D4F579F008B9}"/>
                  </a:ext>
                </a:extLst>
              </p:cNvPr>
              <p:cNvSpPr>
                <a:spLocks noChangeArrowheads="1"/>
              </p:cNvSpPr>
              <p:nvPr/>
            </p:nvSpPr>
            <p:spPr bwMode="auto">
              <a:xfrm>
                <a:off x="-3103563" y="6350001"/>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17" name="Rectangle 84">
                <a:extLst>
                  <a:ext uri="{FF2B5EF4-FFF2-40B4-BE49-F238E27FC236}">
                    <a16:creationId xmlns:a16="http://schemas.microsoft.com/office/drawing/2014/main" id="{347C0A17-6786-4EE4-972D-0D5321FE1FAC}"/>
                  </a:ext>
                </a:extLst>
              </p:cNvPr>
              <p:cNvSpPr>
                <a:spLocks noChangeArrowheads="1"/>
              </p:cNvSpPr>
              <p:nvPr/>
            </p:nvSpPr>
            <p:spPr bwMode="auto">
              <a:xfrm>
                <a:off x="-3103563" y="6683376"/>
                <a:ext cx="1716087" cy="185738"/>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18" name="Rectangle 85">
                <a:extLst>
                  <a:ext uri="{FF2B5EF4-FFF2-40B4-BE49-F238E27FC236}">
                    <a16:creationId xmlns:a16="http://schemas.microsoft.com/office/drawing/2014/main" id="{CA09D7C4-DF7F-4121-97E3-5A069738A57B}"/>
                  </a:ext>
                </a:extLst>
              </p:cNvPr>
              <p:cNvSpPr>
                <a:spLocks noChangeArrowheads="1"/>
              </p:cNvSpPr>
              <p:nvPr/>
            </p:nvSpPr>
            <p:spPr bwMode="auto">
              <a:xfrm>
                <a:off x="-3103563" y="7016751"/>
                <a:ext cx="1716087" cy="18732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19" name="Rectangle 86">
                <a:extLst>
                  <a:ext uri="{FF2B5EF4-FFF2-40B4-BE49-F238E27FC236}">
                    <a16:creationId xmlns:a16="http://schemas.microsoft.com/office/drawing/2014/main" id="{F5794D30-1D06-4BE2-8F4D-1FD807F866B7}"/>
                  </a:ext>
                </a:extLst>
              </p:cNvPr>
              <p:cNvSpPr>
                <a:spLocks noChangeArrowheads="1"/>
              </p:cNvSpPr>
              <p:nvPr/>
            </p:nvSpPr>
            <p:spPr bwMode="auto">
              <a:xfrm>
                <a:off x="-3103563" y="7350126"/>
                <a:ext cx="1716087" cy="18732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20" name="Rectangle 87">
                <a:extLst>
                  <a:ext uri="{FF2B5EF4-FFF2-40B4-BE49-F238E27FC236}">
                    <a16:creationId xmlns:a16="http://schemas.microsoft.com/office/drawing/2014/main" id="{993B9A9D-D744-486D-B039-D5DE5160BCF5}"/>
                  </a:ext>
                </a:extLst>
              </p:cNvPr>
              <p:cNvSpPr>
                <a:spLocks noChangeArrowheads="1"/>
              </p:cNvSpPr>
              <p:nvPr/>
            </p:nvSpPr>
            <p:spPr bwMode="auto">
              <a:xfrm>
                <a:off x="-2733675" y="7645401"/>
                <a:ext cx="976312" cy="676275"/>
              </a:xfrm>
              <a:prstGeom prst="rect">
                <a:avLst/>
              </a:prstGeom>
              <a:solidFill>
                <a:schemeClr val="bg1">
                  <a:lumMod val="6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21" name="Rectangle 88">
                <a:extLst>
                  <a:ext uri="{FF2B5EF4-FFF2-40B4-BE49-F238E27FC236}">
                    <a16:creationId xmlns:a16="http://schemas.microsoft.com/office/drawing/2014/main" id="{9FD84F4B-8541-4439-AC12-65BD2DCEB7D1}"/>
                  </a:ext>
                </a:extLst>
              </p:cNvPr>
              <p:cNvSpPr>
                <a:spLocks noChangeArrowheads="1"/>
              </p:cNvSpPr>
              <p:nvPr/>
            </p:nvSpPr>
            <p:spPr bwMode="auto">
              <a:xfrm>
                <a:off x="-2268538" y="3295651"/>
                <a:ext cx="46037" cy="5086350"/>
              </a:xfrm>
              <a:prstGeom prst="rect">
                <a:avLst/>
              </a:prstGeom>
              <a:solidFill>
                <a:schemeClr val="bg1">
                  <a:lumMod val="8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32" name="Group 31">
              <a:extLst>
                <a:ext uri="{FF2B5EF4-FFF2-40B4-BE49-F238E27FC236}">
                  <a16:creationId xmlns:a16="http://schemas.microsoft.com/office/drawing/2014/main" id="{3CF2AEFE-ADDA-483D-B7A7-2EE7EBEFDB79}"/>
                </a:ext>
              </a:extLst>
            </p:cNvPr>
            <p:cNvGrpSpPr/>
            <p:nvPr/>
          </p:nvGrpSpPr>
          <p:grpSpPr>
            <a:xfrm>
              <a:off x="5121153" y="4013454"/>
              <a:ext cx="388998" cy="234081"/>
              <a:chOff x="9525" y="3175"/>
              <a:chExt cx="7154863" cy="4305464"/>
            </a:xfrm>
          </p:grpSpPr>
          <p:sp>
            <p:nvSpPr>
              <p:cNvPr id="103" name="Oval 156">
                <a:extLst>
                  <a:ext uri="{FF2B5EF4-FFF2-40B4-BE49-F238E27FC236}">
                    <a16:creationId xmlns:a16="http://schemas.microsoft.com/office/drawing/2014/main" id="{E6E90AD6-33EE-4C18-BD0F-5E1E2B90E1BD}"/>
                  </a:ext>
                </a:extLst>
              </p:cNvPr>
              <p:cNvSpPr>
                <a:spLocks noChangeArrowheads="1"/>
              </p:cNvSpPr>
              <p:nvPr/>
            </p:nvSpPr>
            <p:spPr bwMode="auto">
              <a:xfrm>
                <a:off x="9525" y="930442"/>
                <a:ext cx="3373434" cy="3378197"/>
              </a:xfrm>
              <a:prstGeom prst="ellipse">
                <a:avLst/>
              </a:prstGeom>
              <a:solidFill>
                <a:srgbClr val="679F4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04" name="Oval 157">
                <a:extLst>
                  <a:ext uri="{FF2B5EF4-FFF2-40B4-BE49-F238E27FC236}">
                    <a16:creationId xmlns:a16="http://schemas.microsoft.com/office/drawing/2014/main" id="{B38533BE-5F44-4FB9-A922-D80C6B18B620}"/>
                  </a:ext>
                </a:extLst>
              </p:cNvPr>
              <p:cNvSpPr>
                <a:spLocks noChangeArrowheads="1"/>
              </p:cNvSpPr>
              <p:nvPr/>
            </p:nvSpPr>
            <p:spPr bwMode="auto">
              <a:xfrm>
                <a:off x="1803400" y="720725"/>
                <a:ext cx="2201863" cy="2205038"/>
              </a:xfrm>
              <a:prstGeom prst="ellipse">
                <a:avLst/>
              </a:prstGeom>
              <a:solidFill>
                <a:srgbClr val="679F4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105" name="Oval 158">
                <a:extLst>
                  <a:ext uri="{FF2B5EF4-FFF2-40B4-BE49-F238E27FC236}">
                    <a16:creationId xmlns:a16="http://schemas.microsoft.com/office/drawing/2014/main" id="{E73C4968-C0C3-4052-B7B1-7FE9C8605D15}"/>
                  </a:ext>
                </a:extLst>
              </p:cNvPr>
              <p:cNvSpPr>
                <a:spLocks noChangeArrowheads="1"/>
              </p:cNvSpPr>
              <p:nvPr/>
            </p:nvSpPr>
            <p:spPr bwMode="auto">
              <a:xfrm>
                <a:off x="2976563" y="3175"/>
                <a:ext cx="4187825" cy="4191000"/>
              </a:xfrm>
              <a:prstGeom prst="ellipse">
                <a:avLst/>
              </a:prstGeom>
              <a:solidFill>
                <a:srgbClr val="679F4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33" name="Group 32">
              <a:extLst>
                <a:ext uri="{FF2B5EF4-FFF2-40B4-BE49-F238E27FC236}">
                  <a16:creationId xmlns:a16="http://schemas.microsoft.com/office/drawing/2014/main" id="{00EA050D-C715-43AF-A570-953ED03EAE1A}"/>
                </a:ext>
              </a:extLst>
            </p:cNvPr>
            <p:cNvGrpSpPr/>
            <p:nvPr/>
          </p:nvGrpSpPr>
          <p:grpSpPr>
            <a:xfrm flipH="1">
              <a:off x="5066238" y="3716125"/>
              <a:ext cx="72311" cy="468739"/>
              <a:chOff x="-5899150" y="-830263"/>
              <a:chExt cx="1524000" cy="9879013"/>
            </a:xfrm>
          </p:grpSpPr>
          <p:sp>
            <p:nvSpPr>
              <p:cNvPr id="94" name="Freeform 162">
                <a:extLst>
                  <a:ext uri="{FF2B5EF4-FFF2-40B4-BE49-F238E27FC236}">
                    <a16:creationId xmlns:a16="http://schemas.microsoft.com/office/drawing/2014/main" id="{26699145-5451-465A-B49E-DA1B35CCAA0E}"/>
                  </a:ext>
                </a:extLst>
              </p:cNvPr>
              <p:cNvSpPr>
                <a:spLocks/>
              </p:cNvSpPr>
              <p:nvPr/>
            </p:nvSpPr>
            <p:spPr bwMode="auto">
              <a:xfrm>
                <a:off x="-5792788" y="1181100"/>
                <a:ext cx="1311275" cy="122238"/>
              </a:xfrm>
              <a:custGeom>
                <a:avLst/>
                <a:gdLst>
                  <a:gd name="T0" fmla="*/ 430 w 430"/>
                  <a:gd name="T1" fmla="*/ 20 h 40"/>
                  <a:gd name="T2" fmla="*/ 411 w 430"/>
                  <a:gd name="T3" fmla="*/ 40 h 40"/>
                  <a:gd name="T4" fmla="*/ 20 w 430"/>
                  <a:gd name="T5" fmla="*/ 40 h 40"/>
                  <a:gd name="T6" fmla="*/ 0 w 430"/>
                  <a:gd name="T7" fmla="*/ 20 h 40"/>
                  <a:gd name="T8" fmla="*/ 0 w 430"/>
                  <a:gd name="T9" fmla="*/ 20 h 40"/>
                  <a:gd name="T10" fmla="*/ 20 w 430"/>
                  <a:gd name="T11" fmla="*/ 0 h 40"/>
                  <a:gd name="T12" fmla="*/ 411 w 430"/>
                  <a:gd name="T13" fmla="*/ 0 h 40"/>
                  <a:gd name="T14" fmla="*/ 430 w 430"/>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40">
                    <a:moveTo>
                      <a:pt x="430" y="20"/>
                    </a:moveTo>
                    <a:cubicBezTo>
                      <a:pt x="430" y="31"/>
                      <a:pt x="422" y="40"/>
                      <a:pt x="411" y="40"/>
                    </a:cubicBezTo>
                    <a:cubicBezTo>
                      <a:pt x="20" y="40"/>
                      <a:pt x="20" y="40"/>
                      <a:pt x="20" y="40"/>
                    </a:cubicBezTo>
                    <a:cubicBezTo>
                      <a:pt x="9" y="40"/>
                      <a:pt x="0" y="31"/>
                      <a:pt x="0" y="20"/>
                    </a:cubicBezTo>
                    <a:cubicBezTo>
                      <a:pt x="0" y="20"/>
                      <a:pt x="0" y="20"/>
                      <a:pt x="0" y="20"/>
                    </a:cubicBezTo>
                    <a:cubicBezTo>
                      <a:pt x="0" y="9"/>
                      <a:pt x="9" y="0"/>
                      <a:pt x="20" y="0"/>
                    </a:cubicBezTo>
                    <a:cubicBezTo>
                      <a:pt x="411" y="0"/>
                      <a:pt x="411" y="0"/>
                      <a:pt x="411" y="0"/>
                    </a:cubicBezTo>
                    <a:cubicBezTo>
                      <a:pt x="422" y="0"/>
                      <a:pt x="430" y="9"/>
                      <a:pt x="430"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5" name="Freeform 163">
                <a:extLst>
                  <a:ext uri="{FF2B5EF4-FFF2-40B4-BE49-F238E27FC236}">
                    <a16:creationId xmlns:a16="http://schemas.microsoft.com/office/drawing/2014/main" id="{6EE86AC3-3A1E-4DE6-9A96-423CF2A0462D}"/>
                  </a:ext>
                </a:extLst>
              </p:cNvPr>
              <p:cNvSpPr>
                <a:spLocks/>
              </p:cNvSpPr>
              <p:nvPr/>
            </p:nvSpPr>
            <p:spPr bwMode="auto">
              <a:xfrm>
                <a:off x="-5792788" y="-606425"/>
                <a:ext cx="1311275" cy="119063"/>
              </a:xfrm>
              <a:custGeom>
                <a:avLst/>
                <a:gdLst>
                  <a:gd name="T0" fmla="*/ 430 w 430"/>
                  <a:gd name="T1" fmla="*/ 19 h 39"/>
                  <a:gd name="T2" fmla="*/ 411 w 430"/>
                  <a:gd name="T3" fmla="*/ 39 h 39"/>
                  <a:gd name="T4" fmla="*/ 20 w 430"/>
                  <a:gd name="T5" fmla="*/ 39 h 39"/>
                  <a:gd name="T6" fmla="*/ 0 w 430"/>
                  <a:gd name="T7" fmla="*/ 19 h 39"/>
                  <a:gd name="T8" fmla="*/ 0 w 430"/>
                  <a:gd name="T9" fmla="*/ 19 h 39"/>
                  <a:gd name="T10" fmla="*/ 20 w 430"/>
                  <a:gd name="T11" fmla="*/ 0 h 39"/>
                  <a:gd name="T12" fmla="*/ 411 w 430"/>
                  <a:gd name="T13" fmla="*/ 0 h 39"/>
                  <a:gd name="T14" fmla="*/ 430 w 43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39">
                    <a:moveTo>
                      <a:pt x="430" y="19"/>
                    </a:moveTo>
                    <a:cubicBezTo>
                      <a:pt x="430" y="30"/>
                      <a:pt x="422" y="39"/>
                      <a:pt x="411" y="39"/>
                    </a:cubicBezTo>
                    <a:cubicBezTo>
                      <a:pt x="20" y="39"/>
                      <a:pt x="20" y="39"/>
                      <a:pt x="20" y="39"/>
                    </a:cubicBezTo>
                    <a:cubicBezTo>
                      <a:pt x="9" y="39"/>
                      <a:pt x="0" y="30"/>
                      <a:pt x="0" y="19"/>
                    </a:cubicBezTo>
                    <a:cubicBezTo>
                      <a:pt x="0" y="19"/>
                      <a:pt x="0" y="19"/>
                      <a:pt x="0" y="19"/>
                    </a:cubicBezTo>
                    <a:cubicBezTo>
                      <a:pt x="0" y="8"/>
                      <a:pt x="9" y="0"/>
                      <a:pt x="20" y="0"/>
                    </a:cubicBezTo>
                    <a:cubicBezTo>
                      <a:pt x="411" y="0"/>
                      <a:pt x="411" y="0"/>
                      <a:pt x="411" y="0"/>
                    </a:cubicBezTo>
                    <a:cubicBezTo>
                      <a:pt x="422" y="0"/>
                      <a:pt x="430" y="8"/>
                      <a:pt x="430" y="19"/>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6" name="Oval 164">
                <a:extLst>
                  <a:ext uri="{FF2B5EF4-FFF2-40B4-BE49-F238E27FC236}">
                    <a16:creationId xmlns:a16="http://schemas.microsoft.com/office/drawing/2014/main" id="{7F9525A4-C974-4C84-AA9C-3CC2FAD8CD94}"/>
                  </a:ext>
                </a:extLst>
              </p:cNvPr>
              <p:cNvSpPr>
                <a:spLocks noChangeArrowheads="1"/>
              </p:cNvSpPr>
              <p:nvPr/>
            </p:nvSpPr>
            <p:spPr bwMode="auto">
              <a:xfrm>
                <a:off x="-5640388" y="-830263"/>
                <a:ext cx="1006475" cy="892175"/>
              </a:xfrm>
              <a:prstGeom prst="ellipse">
                <a:avLst/>
              </a:prstGeom>
              <a:solidFill>
                <a:srgbClr val="393E7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7" name="Freeform 165">
                <a:extLst>
                  <a:ext uri="{FF2B5EF4-FFF2-40B4-BE49-F238E27FC236}">
                    <a16:creationId xmlns:a16="http://schemas.microsoft.com/office/drawing/2014/main" id="{A7067852-2042-4F7B-A051-9C5B2105FE75}"/>
                  </a:ext>
                </a:extLst>
              </p:cNvPr>
              <p:cNvSpPr>
                <a:spLocks/>
              </p:cNvSpPr>
              <p:nvPr/>
            </p:nvSpPr>
            <p:spPr bwMode="auto">
              <a:xfrm>
                <a:off x="-5899150" y="-547688"/>
                <a:ext cx="1524000" cy="1728788"/>
              </a:xfrm>
              <a:custGeom>
                <a:avLst/>
                <a:gdLst>
                  <a:gd name="T0" fmla="*/ 93 w 500"/>
                  <a:gd name="T1" fmla="*/ 0 h 570"/>
                  <a:gd name="T2" fmla="*/ 0 w 500"/>
                  <a:gd name="T3" fmla="*/ 300 h 570"/>
                  <a:gd name="T4" fmla="*/ 72 w 500"/>
                  <a:gd name="T5" fmla="*/ 570 h 570"/>
                  <a:gd name="T6" fmla="*/ 428 w 500"/>
                  <a:gd name="T7" fmla="*/ 570 h 570"/>
                  <a:gd name="T8" fmla="*/ 500 w 500"/>
                  <a:gd name="T9" fmla="*/ 300 h 570"/>
                  <a:gd name="T10" fmla="*/ 408 w 500"/>
                  <a:gd name="T11" fmla="*/ 0 h 570"/>
                  <a:gd name="T12" fmla="*/ 93 w 500"/>
                  <a:gd name="T13" fmla="*/ 0 h 570"/>
                </a:gdLst>
                <a:ahLst/>
                <a:cxnLst>
                  <a:cxn ang="0">
                    <a:pos x="T0" y="T1"/>
                  </a:cxn>
                  <a:cxn ang="0">
                    <a:pos x="T2" y="T3"/>
                  </a:cxn>
                  <a:cxn ang="0">
                    <a:pos x="T4" y="T5"/>
                  </a:cxn>
                  <a:cxn ang="0">
                    <a:pos x="T6" y="T7"/>
                  </a:cxn>
                  <a:cxn ang="0">
                    <a:pos x="T8" y="T9"/>
                  </a:cxn>
                  <a:cxn ang="0">
                    <a:pos x="T10" y="T11"/>
                  </a:cxn>
                  <a:cxn ang="0">
                    <a:pos x="T12" y="T13"/>
                  </a:cxn>
                </a:cxnLst>
                <a:rect l="0" t="0" r="r" b="b"/>
                <a:pathLst>
                  <a:path w="500" h="570">
                    <a:moveTo>
                      <a:pt x="93" y="0"/>
                    </a:moveTo>
                    <a:cubicBezTo>
                      <a:pt x="36" y="71"/>
                      <a:pt x="0" y="179"/>
                      <a:pt x="0" y="300"/>
                    </a:cubicBezTo>
                    <a:cubicBezTo>
                      <a:pt x="0" y="405"/>
                      <a:pt x="28" y="501"/>
                      <a:pt x="72" y="570"/>
                    </a:cubicBezTo>
                    <a:cubicBezTo>
                      <a:pt x="428" y="570"/>
                      <a:pt x="428" y="570"/>
                      <a:pt x="428" y="570"/>
                    </a:cubicBezTo>
                    <a:cubicBezTo>
                      <a:pt x="473" y="501"/>
                      <a:pt x="500" y="405"/>
                      <a:pt x="500" y="300"/>
                    </a:cubicBezTo>
                    <a:cubicBezTo>
                      <a:pt x="500" y="179"/>
                      <a:pt x="464" y="71"/>
                      <a:pt x="408" y="0"/>
                    </a:cubicBezTo>
                    <a:lnTo>
                      <a:pt x="93" y="0"/>
                    </a:lnTo>
                    <a:close/>
                  </a:path>
                </a:pathLst>
              </a:custGeom>
              <a:solidFill>
                <a:srgbClr val="FFC00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8" name="Freeform 166">
                <a:extLst>
                  <a:ext uri="{FF2B5EF4-FFF2-40B4-BE49-F238E27FC236}">
                    <a16:creationId xmlns:a16="http://schemas.microsoft.com/office/drawing/2014/main" id="{01369ACE-11B5-46C1-9CEA-B8D58CD15247}"/>
                  </a:ext>
                </a:extLst>
              </p:cNvPr>
              <p:cNvSpPr>
                <a:spLocks/>
              </p:cNvSpPr>
              <p:nvPr/>
            </p:nvSpPr>
            <p:spPr bwMode="auto">
              <a:xfrm>
                <a:off x="-5524500" y="1181100"/>
                <a:ext cx="774700" cy="676275"/>
              </a:xfrm>
              <a:custGeom>
                <a:avLst/>
                <a:gdLst>
                  <a:gd name="T0" fmla="*/ 254 w 254"/>
                  <a:gd name="T1" fmla="*/ 20 h 223"/>
                  <a:gd name="T2" fmla="*/ 147 w 254"/>
                  <a:gd name="T3" fmla="*/ 6 h 223"/>
                  <a:gd name="T4" fmla="*/ 147 w 254"/>
                  <a:gd name="T5" fmla="*/ 0 h 223"/>
                  <a:gd name="T6" fmla="*/ 127 w 254"/>
                  <a:gd name="T7" fmla="*/ 3 h 223"/>
                  <a:gd name="T8" fmla="*/ 107 w 254"/>
                  <a:gd name="T9" fmla="*/ 0 h 223"/>
                  <a:gd name="T10" fmla="*/ 107 w 254"/>
                  <a:gd name="T11" fmla="*/ 6 h 223"/>
                  <a:gd name="T12" fmla="*/ 0 w 254"/>
                  <a:gd name="T13" fmla="*/ 20 h 223"/>
                  <a:gd name="T14" fmla="*/ 76 w 254"/>
                  <a:gd name="T15" fmla="*/ 223 h 223"/>
                  <a:gd name="T16" fmla="*/ 106 w 254"/>
                  <a:gd name="T17" fmla="*/ 223 h 223"/>
                  <a:gd name="T18" fmla="*/ 107 w 254"/>
                  <a:gd name="T19" fmla="*/ 223 h 223"/>
                  <a:gd name="T20" fmla="*/ 147 w 254"/>
                  <a:gd name="T21" fmla="*/ 223 h 223"/>
                  <a:gd name="T22" fmla="*/ 149 w 254"/>
                  <a:gd name="T23" fmla="*/ 223 h 223"/>
                  <a:gd name="T24" fmla="*/ 179 w 254"/>
                  <a:gd name="T25" fmla="*/ 223 h 223"/>
                  <a:gd name="T26" fmla="*/ 254 w 254"/>
                  <a:gd name="T27" fmla="*/ 2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 h="223">
                    <a:moveTo>
                      <a:pt x="254" y="20"/>
                    </a:moveTo>
                    <a:cubicBezTo>
                      <a:pt x="147" y="6"/>
                      <a:pt x="147" y="6"/>
                      <a:pt x="147" y="6"/>
                    </a:cubicBezTo>
                    <a:cubicBezTo>
                      <a:pt x="147" y="0"/>
                      <a:pt x="147" y="0"/>
                      <a:pt x="147" y="0"/>
                    </a:cubicBezTo>
                    <a:cubicBezTo>
                      <a:pt x="127" y="3"/>
                      <a:pt x="127" y="3"/>
                      <a:pt x="127" y="3"/>
                    </a:cubicBezTo>
                    <a:cubicBezTo>
                      <a:pt x="107" y="0"/>
                      <a:pt x="107" y="0"/>
                      <a:pt x="107" y="0"/>
                    </a:cubicBezTo>
                    <a:cubicBezTo>
                      <a:pt x="107" y="6"/>
                      <a:pt x="107" y="6"/>
                      <a:pt x="107" y="6"/>
                    </a:cubicBezTo>
                    <a:cubicBezTo>
                      <a:pt x="0" y="20"/>
                      <a:pt x="0" y="20"/>
                      <a:pt x="0" y="20"/>
                    </a:cubicBezTo>
                    <a:cubicBezTo>
                      <a:pt x="0" y="20"/>
                      <a:pt x="86" y="94"/>
                      <a:pt x="76" y="223"/>
                    </a:cubicBezTo>
                    <a:cubicBezTo>
                      <a:pt x="87" y="223"/>
                      <a:pt x="97" y="223"/>
                      <a:pt x="106" y="223"/>
                    </a:cubicBezTo>
                    <a:cubicBezTo>
                      <a:pt x="106" y="223"/>
                      <a:pt x="106" y="223"/>
                      <a:pt x="107" y="223"/>
                    </a:cubicBezTo>
                    <a:cubicBezTo>
                      <a:pt x="110" y="223"/>
                      <a:pt x="120" y="223"/>
                      <a:pt x="147" y="223"/>
                    </a:cubicBezTo>
                    <a:cubicBezTo>
                      <a:pt x="148" y="223"/>
                      <a:pt x="148" y="223"/>
                      <a:pt x="149" y="223"/>
                    </a:cubicBezTo>
                    <a:cubicBezTo>
                      <a:pt x="157" y="223"/>
                      <a:pt x="167" y="223"/>
                      <a:pt x="179" y="223"/>
                    </a:cubicBezTo>
                    <a:cubicBezTo>
                      <a:pt x="168" y="94"/>
                      <a:pt x="254" y="20"/>
                      <a:pt x="254"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9" name="Rectangle 167">
                <a:extLst>
                  <a:ext uri="{FF2B5EF4-FFF2-40B4-BE49-F238E27FC236}">
                    <a16:creationId xmlns:a16="http://schemas.microsoft.com/office/drawing/2014/main" id="{AE278DDF-FFAB-45DC-866F-FDA2178D9194}"/>
                  </a:ext>
                </a:extLst>
              </p:cNvPr>
              <p:cNvSpPr>
                <a:spLocks noChangeArrowheads="1"/>
              </p:cNvSpPr>
              <p:nvPr/>
            </p:nvSpPr>
            <p:spPr bwMode="auto">
              <a:xfrm>
                <a:off x="-5200650" y="1727200"/>
                <a:ext cx="130175" cy="59166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00" name="Rectangle 168">
                <a:extLst>
                  <a:ext uri="{FF2B5EF4-FFF2-40B4-BE49-F238E27FC236}">
                    <a16:creationId xmlns:a16="http://schemas.microsoft.com/office/drawing/2014/main" id="{FFE6EDE3-6BAE-4915-9AE7-32BD388FA9FC}"/>
                  </a:ext>
                </a:extLst>
              </p:cNvPr>
              <p:cNvSpPr>
                <a:spLocks noChangeArrowheads="1"/>
              </p:cNvSpPr>
              <p:nvPr/>
            </p:nvSpPr>
            <p:spPr bwMode="auto">
              <a:xfrm>
                <a:off x="-5438775" y="7589837"/>
                <a:ext cx="606425" cy="14589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01" name="Rectangle 169">
                <a:extLst>
                  <a:ext uri="{FF2B5EF4-FFF2-40B4-BE49-F238E27FC236}">
                    <a16:creationId xmlns:a16="http://schemas.microsoft.com/office/drawing/2014/main" id="{2E343E47-81C9-411B-91E9-6F2F81499CA6}"/>
                  </a:ext>
                </a:extLst>
              </p:cNvPr>
              <p:cNvSpPr>
                <a:spLocks noChangeArrowheads="1"/>
              </p:cNvSpPr>
              <p:nvPr/>
            </p:nvSpPr>
            <p:spPr bwMode="auto">
              <a:xfrm>
                <a:off x="-5295900" y="5283200"/>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102" name="Rectangle 170">
                <a:extLst>
                  <a:ext uri="{FF2B5EF4-FFF2-40B4-BE49-F238E27FC236}">
                    <a16:creationId xmlns:a16="http://schemas.microsoft.com/office/drawing/2014/main" id="{C3025FAD-7C8A-444B-9EAB-EF39D427E3B8}"/>
                  </a:ext>
                </a:extLst>
              </p:cNvPr>
              <p:cNvSpPr>
                <a:spLocks noChangeArrowheads="1"/>
              </p:cNvSpPr>
              <p:nvPr/>
            </p:nvSpPr>
            <p:spPr bwMode="auto">
              <a:xfrm>
                <a:off x="-5295900" y="2498725"/>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34" name="Group 33">
              <a:extLst>
                <a:ext uri="{FF2B5EF4-FFF2-40B4-BE49-F238E27FC236}">
                  <a16:creationId xmlns:a16="http://schemas.microsoft.com/office/drawing/2014/main" id="{43F19CAC-C41D-41EA-B333-21FF7AD5AA5B}"/>
                </a:ext>
              </a:extLst>
            </p:cNvPr>
            <p:cNvGrpSpPr/>
            <p:nvPr/>
          </p:nvGrpSpPr>
          <p:grpSpPr>
            <a:xfrm flipH="1">
              <a:off x="3853887" y="3716125"/>
              <a:ext cx="72311" cy="468739"/>
              <a:chOff x="-5899150" y="-830263"/>
              <a:chExt cx="1524000" cy="9879013"/>
            </a:xfrm>
          </p:grpSpPr>
          <p:sp>
            <p:nvSpPr>
              <p:cNvPr id="85" name="Freeform 162">
                <a:extLst>
                  <a:ext uri="{FF2B5EF4-FFF2-40B4-BE49-F238E27FC236}">
                    <a16:creationId xmlns:a16="http://schemas.microsoft.com/office/drawing/2014/main" id="{F20EBBCE-F8EF-49BB-A0C9-8F4BBF86774E}"/>
                  </a:ext>
                </a:extLst>
              </p:cNvPr>
              <p:cNvSpPr>
                <a:spLocks/>
              </p:cNvSpPr>
              <p:nvPr/>
            </p:nvSpPr>
            <p:spPr bwMode="auto">
              <a:xfrm>
                <a:off x="-5792788" y="1181100"/>
                <a:ext cx="1311275" cy="122238"/>
              </a:xfrm>
              <a:custGeom>
                <a:avLst/>
                <a:gdLst>
                  <a:gd name="T0" fmla="*/ 430 w 430"/>
                  <a:gd name="T1" fmla="*/ 20 h 40"/>
                  <a:gd name="T2" fmla="*/ 411 w 430"/>
                  <a:gd name="T3" fmla="*/ 40 h 40"/>
                  <a:gd name="T4" fmla="*/ 20 w 430"/>
                  <a:gd name="T5" fmla="*/ 40 h 40"/>
                  <a:gd name="T6" fmla="*/ 0 w 430"/>
                  <a:gd name="T7" fmla="*/ 20 h 40"/>
                  <a:gd name="T8" fmla="*/ 0 w 430"/>
                  <a:gd name="T9" fmla="*/ 20 h 40"/>
                  <a:gd name="T10" fmla="*/ 20 w 430"/>
                  <a:gd name="T11" fmla="*/ 0 h 40"/>
                  <a:gd name="T12" fmla="*/ 411 w 430"/>
                  <a:gd name="T13" fmla="*/ 0 h 40"/>
                  <a:gd name="T14" fmla="*/ 430 w 430"/>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40">
                    <a:moveTo>
                      <a:pt x="430" y="20"/>
                    </a:moveTo>
                    <a:cubicBezTo>
                      <a:pt x="430" y="31"/>
                      <a:pt x="422" y="40"/>
                      <a:pt x="411" y="40"/>
                    </a:cubicBezTo>
                    <a:cubicBezTo>
                      <a:pt x="20" y="40"/>
                      <a:pt x="20" y="40"/>
                      <a:pt x="20" y="40"/>
                    </a:cubicBezTo>
                    <a:cubicBezTo>
                      <a:pt x="9" y="40"/>
                      <a:pt x="0" y="31"/>
                      <a:pt x="0" y="20"/>
                    </a:cubicBezTo>
                    <a:cubicBezTo>
                      <a:pt x="0" y="20"/>
                      <a:pt x="0" y="20"/>
                      <a:pt x="0" y="20"/>
                    </a:cubicBezTo>
                    <a:cubicBezTo>
                      <a:pt x="0" y="9"/>
                      <a:pt x="9" y="0"/>
                      <a:pt x="20" y="0"/>
                    </a:cubicBezTo>
                    <a:cubicBezTo>
                      <a:pt x="411" y="0"/>
                      <a:pt x="411" y="0"/>
                      <a:pt x="411" y="0"/>
                    </a:cubicBezTo>
                    <a:cubicBezTo>
                      <a:pt x="422" y="0"/>
                      <a:pt x="430" y="9"/>
                      <a:pt x="430"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86" name="Freeform 163">
                <a:extLst>
                  <a:ext uri="{FF2B5EF4-FFF2-40B4-BE49-F238E27FC236}">
                    <a16:creationId xmlns:a16="http://schemas.microsoft.com/office/drawing/2014/main" id="{E0479DF6-A600-4640-9AE0-10C357EEC532}"/>
                  </a:ext>
                </a:extLst>
              </p:cNvPr>
              <p:cNvSpPr>
                <a:spLocks/>
              </p:cNvSpPr>
              <p:nvPr/>
            </p:nvSpPr>
            <p:spPr bwMode="auto">
              <a:xfrm>
                <a:off x="-5792788" y="-606425"/>
                <a:ext cx="1311275" cy="119063"/>
              </a:xfrm>
              <a:custGeom>
                <a:avLst/>
                <a:gdLst>
                  <a:gd name="T0" fmla="*/ 430 w 430"/>
                  <a:gd name="T1" fmla="*/ 19 h 39"/>
                  <a:gd name="T2" fmla="*/ 411 w 430"/>
                  <a:gd name="T3" fmla="*/ 39 h 39"/>
                  <a:gd name="T4" fmla="*/ 20 w 430"/>
                  <a:gd name="T5" fmla="*/ 39 h 39"/>
                  <a:gd name="T6" fmla="*/ 0 w 430"/>
                  <a:gd name="T7" fmla="*/ 19 h 39"/>
                  <a:gd name="T8" fmla="*/ 0 w 430"/>
                  <a:gd name="T9" fmla="*/ 19 h 39"/>
                  <a:gd name="T10" fmla="*/ 20 w 430"/>
                  <a:gd name="T11" fmla="*/ 0 h 39"/>
                  <a:gd name="T12" fmla="*/ 411 w 430"/>
                  <a:gd name="T13" fmla="*/ 0 h 39"/>
                  <a:gd name="T14" fmla="*/ 430 w 43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39">
                    <a:moveTo>
                      <a:pt x="430" y="19"/>
                    </a:moveTo>
                    <a:cubicBezTo>
                      <a:pt x="430" y="30"/>
                      <a:pt x="422" y="39"/>
                      <a:pt x="411" y="39"/>
                    </a:cubicBezTo>
                    <a:cubicBezTo>
                      <a:pt x="20" y="39"/>
                      <a:pt x="20" y="39"/>
                      <a:pt x="20" y="39"/>
                    </a:cubicBezTo>
                    <a:cubicBezTo>
                      <a:pt x="9" y="39"/>
                      <a:pt x="0" y="30"/>
                      <a:pt x="0" y="19"/>
                    </a:cubicBezTo>
                    <a:cubicBezTo>
                      <a:pt x="0" y="19"/>
                      <a:pt x="0" y="19"/>
                      <a:pt x="0" y="19"/>
                    </a:cubicBezTo>
                    <a:cubicBezTo>
                      <a:pt x="0" y="8"/>
                      <a:pt x="9" y="0"/>
                      <a:pt x="20" y="0"/>
                    </a:cubicBezTo>
                    <a:cubicBezTo>
                      <a:pt x="411" y="0"/>
                      <a:pt x="411" y="0"/>
                      <a:pt x="411" y="0"/>
                    </a:cubicBezTo>
                    <a:cubicBezTo>
                      <a:pt x="422" y="0"/>
                      <a:pt x="430" y="8"/>
                      <a:pt x="430" y="19"/>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87" name="Oval 164">
                <a:extLst>
                  <a:ext uri="{FF2B5EF4-FFF2-40B4-BE49-F238E27FC236}">
                    <a16:creationId xmlns:a16="http://schemas.microsoft.com/office/drawing/2014/main" id="{A3C71968-3E53-4910-B2B5-5BB8E1DB9DA2}"/>
                  </a:ext>
                </a:extLst>
              </p:cNvPr>
              <p:cNvSpPr>
                <a:spLocks noChangeArrowheads="1"/>
              </p:cNvSpPr>
              <p:nvPr/>
            </p:nvSpPr>
            <p:spPr bwMode="auto">
              <a:xfrm>
                <a:off x="-5640388" y="-830263"/>
                <a:ext cx="1006475" cy="892175"/>
              </a:xfrm>
              <a:prstGeom prst="ellipse">
                <a:avLst/>
              </a:prstGeom>
              <a:solidFill>
                <a:srgbClr val="393E7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88" name="Freeform 165">
                <a:extLst>
                  <a:ext uri="{FF2B5EF4-FFF2-40B4-BE49-F238E27FC236}">
                    <a16:creationId xmlns:a16="http://schemas.microsoft.com/office/drawing/2014/main" id="{DEFD6376-30A4-4272-8CB1-CB7437C105D6}"/>
                  </a:ext>
                </a:extLst>
              </p:cNvPr>
              <p:cNvSpPr>
                <a:spLocks/>
              </p:cNvSpPr>
              <p:nvPr/>
            </p:nvSpPr>
            <p:spPr bwMode="auto">
              <a:xfrm>
                <a:off x="-5899150" y="-547688"/>
                <a:ext cx="1524000" cy="1728788"/>
              </a:xfrm>
              <a:custGeom>
                <a:avLst/>
                <a:gdLst>
                  <a:gd name="T0" fmla="*/ 93 w 500"/>
                  <a:gd name="T1" fmla="*/ 0 h 570"/>
                  <a:gd name="T2" fmla="*/ 0 w 500"/>
                  <a:gd name="T3" fmla="*/ 300 h 570"/>
                  <a:gd name="T4" fmla="*/ 72 w 500"/>
                  <a:gd name="T5" fmla="*/ 570 h 570"/>
                  <a:gd name="T6" fmla="*/ 428 w 500"/>
                  <a:gd name="T7" fmla="*/ 570 h 570"/>
                  <a:gd name="T8" fmla="*/ 500 w 500"/>
                  <a:gd name="T9" fmla="*/ 300 h 570"/>
                  <a:gd name="T10" fmla="*/ 408 w 500"/>
                  <a:gd name="T11" fmla="*/ 0 h 570"/>
                  <a:gd name="T12" fmla="*/ 93 w 500"/>
                  <a:gd name="T13" fmla="*/ 0 h 570"/>
                </a:gdLst>
                <a:ahLst/>
                <a:cxnLst>
                  <a:cxn ang="0">
                    <a:pos x="T0" y="T1"/>
                  </a:cxn>
                  <a:cxn ang="0">
                    <a:pos x="T2" y="T3"/>
                  </a:cxn>
                  <a:cxn ang="0">
                    <a:pos x="T4" y="T5"/>
                  </a:cxn>
                  <a:cxn ang="0">
                    <a:pos x="T6" y="T7"/>
                  </a:cxn>
                  <a:cxn ang="0">
                    <a:pos x="T8" y="T9"/>
                  </a:cxn>
                  <a:cxn ang="0">
                    <a:pos x="T10" y="T11"/>
                  </a:cxn>
                  <a:cxn ang="0">
                    <a:pos x="T12" y="T13"/>
                  </a:cxn>
                </a:cxnLst>
                <a:rect l="0" t="0" r="r" b="b"/>
                <a:pathLst>
                  <a:path w="500" h="570">
                    <a:moveTo>
                      <a:pt x="93" y="0"/>
                    </a:moveTo>
                    <a:cubicBezTo>
                      <a:pt x="36" y="71"/>
                      <a:pt x="0" y="179"/>
                      <a:pt x="0" y="300"/>
                    </a:cubicBezTo>
                    <a:cubicBezTo>
                      <a:pt x="0" y="405"/>
                      <a:pt x="28" y="501"/>
                      <a:pt x="72" y="570"/>
                    </a:cubicBezTo>
                    <a:cubicBezTo>
                      <a:pt x="428" y="570"/>
                      <a:pt x="428" y="570"/>
                      <a:pt x="428" y="570"/>
                    </a:cubicBezTo>
                    <a:cubicBezTo>
                      <a:pt x="473" y="501"/>
                      <a:pt x="500" y="405"/>
                      <a:pt x="500" y="300"/>
                    </a:cubicBezTo>
                    <a:cubicBezTo>
                      <a:pt x="500" y="179"/>
                      <a:pt x="464" y="71"/>
                      <a:pt x="408" y="0"/>
                    </a:cubicBezTo>
                    <a:lnTo>
                      <a:pt x="93" y="0"/>
                    </a:lnTo>
                    <a:close/>
                  </a:path>
                </a:pathLst>
              </a:custGeom>
              <a:solidFill>
                <a:srgbClr val="FFC00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89" name="Freeform 166">
                <a:extLst>
                  <a:ext uri="{FF2B5EF4-FFF2-40B4-BE49-F238E27FC236}">
                    <a16:creationId xmlns:a16="http://schemas.microsoft.com/office/drawing/2014/main" id="{7B2E14BE-EECB-4F51-A8A4-B9601370CE64}"/>
                  </a:ext>
                </a:extLst>
              </p:cNvPr>
              <p:cNvSpPr>
                <a:spLocks/>
              </p:cNvSpPr>
              <p:nvPr/>
            </p:nvSpPr>
            <p:spPr bwMode="auto">
              <a:xfrm>
                <a:off x="-5524500" y="1181100"/>
                <a:ext cx="774700" cy="676275"/>
              </a:xfrm>
              <a:custGeom>
                <a:avLst/>
                <a:gdLst>
                  <a:gd name="T0" fmla="*/ 254 w 254"/>
                  <a:gd name="T1" fmla="*/ 20 h 223"/>
                  <a:gd name="T2" fmla="*/ 147 w 254"/>
                  <a:gd name="T3" fmla="*/ 6 h 223"/>
                  <a:gd name="T4" fmla="*/ 147 w 254"/>
                  <a:gd name="T5" fmla="*/ 0 h 223"/>
                  <a:gd name="T6" fmla="*/ 127 w 254"/>
                  <a:gd name="T7" fmla="*/ 3 h 223"/>
                  <a:gd name="T8" fmla="*/ 107 w 254"/>
                  <a:gd name="T9" fmla="*/ 0 h 223"/>
                  <a:gd name="T10" fmla="*/ 107 w 254"/>
                  <a:gd name="T11" fmla="*/ 6 h 223"/>
                  <a:gd name="T12" fmla="*/ 0 w 254"/>
                  <a:gd name="T13" fmla="*/ 20 h 223"/>
                  <a:gd name="T14" fmla="*/ 76 w 254"/>
                  <a:gd name="T15" fmla="*/ 223 h 223"/>
                  <a:gd name="T16" fmla="*/ 106 w 254"/>
                  <a:gd name="T17" fmla="*/ 223 h 223"/>
                  <a:gd name="T18" fmla="*/ 107 w 254"/>
                  <a:gd name="T19" fmla="*/ 223 h 223"/>
                  <a:gd name="T20" fmla="*/ 147 w 254"/>
                  <a:gd name="T21" fmla="*/ 223 h 223"/>
                  <a:gd name="T22" fmla="*/ 149 w 254"/>
                  <a:gd name="T23" fmla="*/ 223 h 223"/>
                  <a:gd name="T24" fmla="*/ 179 w 254"/>
                  <a:gd name="T25" fmla="*/ 223 h 223"/>
                  <a:gd name="T26" fmla="*/ 254 w 254"/>
                  <a:gd name="T27" fmla="*/ 2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 h="223">
                    <a:moveTo>
                      <a:pt x="254" y="20"/>
                    </a:moveTo>
                    <a:cubicBezTo>
                      <a:pt x="147" y="6"/>
                      <a:pt x="147" y="6"/>
                      <a:pt x="147" y="6"/>
                    </a:cubicBezTo>
                    <a:cubicBezTo>
                      <a:pt x="147" y="0"/>
                      <a:pt x="147" y="0"/>
                      <a:pt x="147" y="0"/>
                    </a:cubicBezTo>
                    <a:cubicBezTo>
                      <a:pt x="127" y="3"/>
                      <a:pt x="127" y="3"/>
                      <a:pt x="127" y="3"/>
                    </a:cubicBezTo>
                    <a:cubicBezTo>
                      <a:pt x="107" y="0"/>
                      <a:pt x="107" y="0"/>
                      <a:pt x="107" y="0"/>
                    </a:cubicBezTo>
                    <a:cubicBezTo>
                      <a:pt x="107" y="6"/>
                      <a:pt x="107" y="6"/>
                      <a:pt x="107" y="6"/>
                    </a:cubicBezTo>
                    <a:cubicBezTo>
                      <a:pt x="0" y="20"/>
                      <a:pt x="0" y="20"/>
                      <a:pt x="0" y="20"/>
                    </a:cubicBezTo>
                    <a:cubicBezTo>
                      <a:pt x="0" y="20"/>
                      <a:pt x="86" y="94"/>
                      <a:pt x="76" y="223"/>
                    </a:cubicBezTo>
                    <a:cubicBezTo>
                      <a:pt x="87" y="223"/>
                      <a:pt x="97" y="223"/>
                      <a:pt x="106" y="223"/>
                    </a:cubicBezTo>
                    <a:cubicBezTo>
                      <a:pt x="106" y="223"/>
                      <a:pt x="106" y="223"/>
                      <a:pt x="107" y="223"/>
                    </a:cubicBezTo>
                    <a:cubicBezTo>
                      <a:pt x="110" y="223"/>
                      <a:pt x="120" y="223"/>
                      <a:pt x="147" y="223"/>
                    </a:cubicBezTo>
                    <a:cubicBezTo>
                      <a:pt x="148" y="223"/>
                      <a:pt x="148" y="223"/>
                      <a:pt x="149" y="223"/>
                    </a:cubicBezTo>
                    <a:cubicBezTo>
                      <a:pt x="157" y="223"/>
                      <a:pt x="167" y="223"/>
                      <a:pt x="179" y="223"/>
                    </a:cubicBezTo>
                    <a:cubicBezTo>
                      <a:pt x="168" y="94"/>
                      <a:pt x="254" y="20"/>
                      <a:pt x="254"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90" name="Rectangle 167">
                <a:extLst>
                  <a:ext uri="{FF2B5EF4-FFF2-40B4-BE49-F238E27FC236}">
                    <a16:creationId xmlns:a16="http://schemas.microsoft.com/office/drawing/2014/main" id="{6FF1995C-AD2C-4C07-ACB6-50CBBA523EAC}"/>
                  </a:ext>
                </a:extLst>
              </p:cNvPr>
              <p:cNvSpPr>
                <a:spLocks noChangeArrowheads="1"/>
              </p:cNvSpPr>
              <p:nvPr/>
            </p:nvSpPr>
            <p:spPr bwMode="auto">
              <a:xfrm>
                <a:off x="-5200650" y="1727200"/>
                <a:ext cx="130175" cy="59166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91" name="Rectangle 168">
                <a:extLst>
                  <a:ext uri="{FF2B5EF4-FFF2-40B4-BE49-F238E27FC236}">
                    <a16:creationId xmlns:a16="http://schemas.microsoft.com/office/drawing/2014/main" id="{D3DD0917-4D30-4BED-8503-99B0231B9BB1}"/>
                  </a:ext>
                </a:extLst>
              </p:cNvPr>
              <p:cNvSpPr>
                <a:spLocks noChangeArrowheads="1"/>
              </p:cNvSpPr>
              <p:nvPr/>
            </p:nvSpPr>
            <p:spPr bwMode="auto">
              <a:xfrm>
                <a:off x="-5438775" y="7589837"/>
                <a:ext cx="606425" cy="14589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92" name="Rectangle 169">
                <a:extLst>
                  <a:ext uri="{FF2B5EF4-FFF2-40B4-BE49-F238E27FC236}">
                    <a16:creationId xmlns:a16="http://schemas.microsoft.com/office/drawing/2014/main" id="{67E23289-F84B-48E0-8AA0-CF28F2FEF490}"/>
                  </a:ext>
                </a:extLst>
              </p:cNvPr>
              <p:cNvSpPr>
                <a:spLocks noChangeArrowheads="1"/>
              </p:cNvSpPr>
              <p:nvPr/>
            </p:nvSpPr>
            <p:spPr bwMode="auto">
              <a:xfrm>
                <a:off x="-5295900" y="5283200"/>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93" name="Rectangle 170">
                <a:extLst>
                  <a:ext uri="{FF2B5EF4-FFF2-40B4-BE49-F238E27FC236}">
                    <a16:creationId xmlns:a16="http://schemas.microsoft.com/office/drawing/2014/main" id="{FFEED2EB-A9EC-4686-9E75-D31BD168F7BF}"/>
                  </a:ext>
                </a:extLst>
              </p:cNvPr>
              <p:cNvSpPr>
                <a:spLocks noChangeArrowheads="1"/>
              </p:cNvSpPr>
              <p:nvPr/>
            </p:nvSpPr>
            <p:spPr bwMode="auto">
              <a:xfrm>
                <a:off x="-5295900" y="2498725"/>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35" name="Group 34">
              <a:extLst>
                <a:ext uri="{FF2B5EF4-FFF2-40B4-BE49-F238E27FC236}">
                  <a16:creationId xmlns:a16="http://schemas.microsoft.com/office/drawing/2014/main" id="{56B0159C-F8C0-4756-9CF0-1FC273C70683}"/>
                </a:ext>
              </a:extLst>
            </p:cNvPr>
            <p:cNvGrpSpPr/>
            <p:nvPr/>
          </p:nvGrpSpPr>
          <p:grpSpPr>
            <a:xfrm flipH="1">
              <a:off x="6268314" y="3716125"/>
              <a:ext cx="72311" cy="468739"/>
              <a:chOff x="-5899150" y="-830263"/>
              <a:chExt cx="1524000" cy="9879013"/>
            </a:xfrm>
          </p:grpSpPr>
          <p:sp>
            <p:nvSpPr>
              <p:cNvPr id="76" name="Freeform 162">
                <a:extLst>
                  <a:ext uri="{FF2B5EF4-FFF2-40B4-BE49-F238E27FC236}">
                    <a16:creationId xmlns:a16="http://schemas.microsoft.com/office/drawing/2014/main" id="{71868629-1AD1-49D5-8675-624E21B7685E}"/>
                  </a:ext>
                </a:extLst>
              </p:cNvPr>
              <p:cNvSpPr>
                <a:spLocks/>
              </p:cNvSpPr>
              <p:nvPr/>
            </p:nvSpPr>
            <p:spPr bwMode="auto">
              <a:xfrm>
                <a:off x="-5792788" y="1181100"/>
                <a:ext cx="1311275" cy="122238"/>
              </a:xfrm>
              <a:custGeom>
                <a:avLst/>
                <a:gdLst>
                  <a:gd name="T0" fmla="*/ 430 w 430"/>
                  <a:gd name="T1" fmla="*/ 20 h 40"/>
                  <a:gd name="T2" fmla="*/ 411 w 430"/>
                  <a:gd name="T3" fmla="*/ 40 h 40"/>
                  <a:gd name="T4" fmla="*/ 20 w 430"/>
                  <a:gd name="T5" fmla="*/ 40 h 40"/>
                  <a:gd name="T6" fmla="*/ 0 w 430"/>
                  <a:gd name="T7" fmla="*/ 20 h 40"/>
                  <a:gd name="T8" fmla="*/ 0 w 430"/>
                  <a:gd name="T9" fmla="*/ 20 h 40"/>
                  <a:gd name="T10" fmla="*/ 20 w 430"/>
                  <a:gd name="T11" fmla="*/ 0 h 40"/>
                  <a:gd name="T12" fmla="*/ 411 w 430"/>
                  <a:gd name="T13" fmla="*/ 0 h 40"/>
                  <a:gd name="T14" fmla="*/ 430 w 430"/>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40">
                    <a:moveTo>
                      <a:pt x="430" y="20"/>
                    </a:moveTo>
                    <a:cubicBezTo>
                      <a:pt x="430" y="31"/>
                      <a:pt x="422" y="40"/>
                      <a:pt x="411" y="40"/>
                    </a:cubicBezTo>
                    <a:cubicBezTo>
                      <a:pt x="20" y="40"/>
                      <a:pt x="20" y="40"/>
                      <a:pt x="20" y="40"/>
                    </a:cubicBezTo>
                    <a:cubicBezTo>
                      <a:pt x="9" y="40"/>
                      <a:pt x="0" y="31"/>
                      <a:pt x="0" y="20"/>
                    </a:cubicBezTo>
                    <a:cubicBezTo>
                      <a:pt x="0" y="20"/>
                      <a:pt x="0" y="20"/>
                      <a:pt x="0" y="20"/>
                    </a:cubicBezTo>
                    <a:cubicBezTo>
                      <a:pt x="0" y="9"/>
                      <a:pt x="9" y="0"/>
                      <a:pt x="20" y="0"/>
                    </a:cubicBezTo>
                    <a:cubicBezTo>
                      <a:pt x="411" y="0"/>
                      <a:pt x="411" y="0"/>
                      <a:pt x="411" y="0"/>
                    </a:cubicBezTo>
                    <a:cubicBezTo>
                      <a:pt x="422" y="0"/>
                      <a:pt x="430" y="9"/>
                      <a:pt x="430"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7" name="Freeform 163">
                <a:extLst>
                  <a:ext uri="{FF2B5EF4-FFF2-40B4-BE49-F238E27FC236}">
                    <a16:creationId xmlns:a16="http://schemas.microsoft.com/office/drawing/2014/main" id="{6C03C307-76AB-4C98-807D-B51C889446C7}"/>
                  </a:ext>
                </a:extLst>
              </p:cNvPr>
              <p:cNvSpPr>
                <a:spLocks/>
              </p:cNvSpPr>
              <p:nvPr/>
            </p:nvSpPr>
            <p:spPr bwMode="auto">
              <a:xfrm>
                <a:off x="-5792788" y="-606425"/>
                <a:ext cx="1311275" cy="119063"/>
              </a:xfrm>
              <a:custGeom>
                <a:avLst/>
                <a:gdLst>
                  <a:gd name="T0" fmla="*/ 430 w 430"/>
                  <a:gd name="T1" fmla="*/ 19 h 39"/>
                  <a:gd name="T2" fmla="*/ 411 w 430"/>
                  <a:gd name="T3" fmla="*/ 39 h 39"/>
                  <a:gd name="T4" fmla="*/ 20 w 430"/>
                  <a:gd name="T5" fmla="*/ 39 h 39"/>
                  <a:gd name="T6" fmla="*/ 0 w 430"/>
                  <a:gd name="T7" fmla="*/ 19 h 39"/>
                  <a:gd name="T8" fmla="*/ 0 w 430"/>
                  <a:gd name="T9" fmla="*/ 19 h 39"/>
                  <a:gd name="T10" fmla="*/ 20 w 430"/>
                  <a:gd name="T11" fmla="*/ 0 h 39"/>
                  <a:gd name="T12" fmla="*/ 411 w 430"/>
                  <a:gd name="T13" fmla="*/ 0 h 39"/>
                  <a:gd name="T14" fmla="*/ 430 w 43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39">
                    <a:moveTo>
                      <a:pt x="430" y="19"/>
                    </a:moveTo>
                    <a:cubicBezTo>
                      <a:pt x="430" y="30"/>
                      <a:pt x="422" y="39"/>
                      <a:pt x="411" y="39"/>
                    </a:cubicBezTo>
                    <a:cubicBezTo>
                      <a:pt x="20" y="39"/>
                      <a:pt x="20" y="39"/>
                      <a:pt x="20" y="39"/>
                    </a:cubicBezTo>
                    <a:cubicBezTo>
                      <a:pt x="9" y="39"/>
                      <a:pt x="0" y="30"/>
                      <a:pt x="0" y="19"/>
                    </a:cubicBezTo>
                    <a:cubicBezTo>
                      <a:pt x="0" y="19"/>
                      <a:pt x="0" y="19"/>
                      <a:pt x="0" y="19"/>
                    </a:cubicBezTo>
                    <a:cubicBezTo>
                      <a:pt x="0" y="8"/>
                      <a:pt x="9" y="0"/>
                      <a:pt x="20" y="0"/>
                    </a:cubicBezTo>
                    <a:cubicBezTo>
                      <a:pt x="411" y="0"/>
                      <a:pt x="411" y="0"/>
                      <a:pt x="411" y="0"/>
                    </a:cubicBezTo>
                    <a:cubicBezTo>
                      <a:pt x="422" y="0"/>
                      <a:pt x="430" y="8"/>
                      <a:pt x="430" y="19"/>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8" name="Oval 164">
                <a:extLst>
                  <a:ext uri="{FF2B5EF4-FFF2-40B4-BE49-F238E27FC236}">
                    <a16:creationId xmlns:a16="http://schemas.microsoft.com/office/drawing/2014/main" id="{91958B3C-8C7E-45F3-A446-8DF09E701C99}"/>
                  </a:ext>
                </a:extLst>
              </p:cNvPr>
              <p:cNvSpPr>
                <a:spLocks noChangeArrowheads="1"/>
              </p:cNvSpPr>
              <p:nvPr/>
            </p:nvSpPr>
            <p:spPr bwMode="auto">
              <a:xfrm>
                <a:off x="-5640388" y="-830263"/>
                <a:ext cx="1006475" cy="892175"/>
              </a:xfrm>
              <a:prstGeom prst="ellipse">
                <a:avLst/>
              </a:prstGeom>
              <a:solidFill>
                <a:srgbClr val="393E7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9" name="Freeform 165">
                <a:extLst>
                  <a:ext uri="{FF2B5EF4-FFF2-40B4-BE49-F238E27FC236}">
                    <a16:creationId xmlns:a16="http://schemas.microsoft.com/office/drawing/2014/main" id="{94FD3785-BD6D-4745-A3B2-C080D4E19E80}"/>
                  </a:ext>
                </a:extLst>
              </p:cNvPr>
              <p:cNvSpPr>
                <a:spLocks/>
              </p:cNvSpPr>
              <p:nvPr/>
            </p:nvSpPr>
            <p:spPr bwMode="auto">
              <a:xfrm>
                <a:off x="-5899150" y="-547688"/>
                <a:ext cx="1524000" cy="1728788"/>
              </a:xfrm>
              <a:custGeom>
                <a:avLst/>
                <a:gdLst>
                  <a:gd name="T0" fmla="*/ 93 w 500"/>
                  <a:gd name="T1" fmla="*/ 0 h 570"/>
                  <a:gd name="T2" fmla="*/ 0 w 500"/>
                  <a:gd name="T3" fmla="*/ 300 h 570"/>
                  <a:gd name="T4" fmla="*/ 72 w 500"/>
                  <a:gd name="T5" fmla="*/ 570 h 570"/>
                  <a:gd name="T6" fmla="*/ 428 w 500"/>
                  <a:gd name="T7" fmla="*/ 570 h 570"/>
                  <a:gd name="T8" fmla="*/ 500 w 500"/>
                  <a:gd name="T9" fmla="*/ 300 h 570"/>
                  <a:gd name="T10" fmla="*/ 408 w 500"/>
                  <a:gd name="T11" fmla="*/ 0 h 570"/>
                  <a:gd name="T12" fmla="*/ 93 w 500"/>
                  <a:gd name="T13" fmla="*/ 0 h 570"/>
                </a:gdLst>
                <a:ahLst/>
                <a:cxnLst>
                  <a:cxn ang="0">
                    <a:pos x="T0" y="T1"/>
                  </a:cxn>
                  <a:cxn ang="0">
                    <a:pos x="T2" y="T3"/>
                  </a:cxn>
                  <a:cxn ang="0">
                    <a:pos x="T4" y="T5"/>
                  </a:cxn>
                  <a:cxn ang="0">
                    <a:pos x="T6" y="T7"/>
                  </a:cxn>
                  <a:cxn ang="0">
                    <a:pos x="T8" y="T9"/>
                  </a:cxn>
                  <a:cxn ang="0">
                    <a:pos x="T10" y="T11"/>
                  </a:cxn>
                  <a:cxn ang="0">
                    <a:pos x="T12" y="T13"/>
                  </a:cxn>
                </a:cxnLst>
                <a:rect l="0" t="0" r="r" b="b"/>
                <a:pathLst>
                  <a:path w="500" h="570">
                    <a:moveTo>
                      <a:pt x="93" y="0"/>
                    </a:moveTo>
                    <a:cubicBezTo>
                      <a:pt x="36" y="71"/>
                      <a:pt x="0" y="179"/>
                      <a:pt x="0" y="300"/>
                    </a:cubicBezTo>
                    <a:cubicBezTo>
                      <a:pt x="0" y="405"/>
                      <a:pt x="28" y="501"/>
                      <a:pt x="72" y="570"/>
                    </a:cubicBezTo>
                    <a:cubicBezTo>
                      <a:pt x="428" y="570"/>
                      <a:pt x="428" y="570"/>
                      <a:pt x="428" y="570"/>
                    </a:cubicBezTo>
                    <a:cubicBezTo>
                      <a:pt x="473" y="501"/>
                      <a:pt x="500" y="405"/>
                      <a:pt x="500" y="300"/>
                    </a:cubicBezTo>
                    <a:cubicBezTo>
                      <a:pt x="500" y="179"/>
                      <a:pt x="464" y="71"/>
                      <a:pt x="408" y="0"/>
                    </a:cubicBezTo>
                    <a:lnTo>
                      <a:pt x="93" y="0"/>
                    </a:lnTo>
                    <a:close/>
                  </a:path>
                </a:pathLst>
              </a:custGeom>
              <a:solidFill>
                <a:srgbClr val="FFC00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80" name="Freeform 166">
                <a:extLst>
                  <a:ext uri="{FF2B5EF4-FFF2-40B4-BE49-F238E27FC236}">
                    <a16:creationId xmlns:a16="http://schemas.microsoft.com/office/drawing/2014/main" id="{38909DC0-0F51-4EDA-8B8A-CF31C8BF218A}"/>
                  </a:ext>
                </a:extLst>
              </p:cNvPr>
              <p:cNvSpPr>
                <a:spLocks/>
              </p:cNvSpPr>
              <p:nvPr/>
            </p:nvSpPr>
            <p:spPr bwMode="auto">
              <a:xfrm>
                <a:off x="-5524500" y="1181100"/>
                <a:ext cx="774700" cy="676275"/>
              </a:xfrm>
              <a:custGeom>
                <a:avLst/>
                <a:gdLst>
                  <a:gd name="T0" fmla="*/ 254 w 254"/>
                  <a:gd name="T1" fmla="*/ 20 h 223"/>
                  <a:gd name="T2" fmla="*/ 147 w 254"/>
                  <a:gd name="T3" fmla="*/ 6 h 223"/>
                  <a:gd name="T4" fmla="*/ 147 w 254"/>
                  <a:gd name="T5" fmla="*/ 0 h 223"/>
                  <a:gd name="T6" fmla="*/ 127 w 254"/>
                  <a:gd name="T7" fmla="*/ 3 h 223"/>
                  <a:gd name="T8" fmla="*/ 107 w 254"/>
                  <a:gd name="T9" fmla="*/ 0 h 223"/>
                  <a:gd name="T10" fmla="*/ 107 w 254"/>
                  <a:gd name="T11" fmla="*/ 6 h 223"/>
                  <a:gd name="T12" fmla="*/ 0 w 254"/>
                  <a:gd name="T13" fmla="*/ 20 h 223"/>
                  <a:gd name="T14" fmla="*/ 76 w 254"/>
                  <a:gd name="T15" fmla="*/ 223 h 223"/>
                  <a:gd name="T16" fmla="*/ 106 w 254"/>
                  <a:gd name="T17" fmla="*/ 223 h 223"/>
                  <a:gd name="T18" fmla="*/ 107 w 254"/>
                  <a:gd name="T19" fmla="*/ 223 h 223"/>
                  <a:gd name="T20" fmla="*/ 147 w 254"/>
                  <a:gd name="T21" fmla="*/ 223 h 223"/>
                  <a:gd name="T22" fmla="*/ 149 w 254"/>
                  <a:gd name="T23" fmla="*/ 223 h 223"/>
                  <a:gd name="T24" fmla="*/ 179 w 254"/>
                  <a:gd name="T25" fmla="*/ 223 h 223"/>
                  <a:gd name="T26" fmla="*/ 254 w 254"/>
                  <a:gd name="T27" fmla="*/ 2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 h="223">
                    <a:moveTo>
                      <a:pt x="254" y="20"/>
                    </a:moveTo>
                    <a:cubicBezTo>
                      <a:pt x="147" y="6"/>
                      <a:pt x="147" y="6"/>
                      <a:pt x="147" y="6"/>
                    </a:cubicBezTo>
                    <a:cubicBezTo>
                      <a:pt x="147" y="0"/>
                      <a:pt x="147" y="0"/>
                      <a:pt x="147" y="0"/>
                    </a:cubicBezTo>
                    <a:cubicBezTo>
                      <a:pt x="127" y="3"/>
                      <a:pt x="127" y="3"/>
                      <a:pt x="127" y="3"/>
                    </a:cubicBezTo>
                    <a:cubicBezTo>
                      <a:pt x="107" y="0"/>
                      <a:pt x="107" y="0"/>
                      <a:pt x="107" y="0"/>
                    </a:cubicBezTo>
                    <a:cubicBezTo>
                      <a:pt x="107" y="6"/>
                      <a:pt x="107" y="6"/>
                      <a:pt x="107" y="6"/>
                    </a:cubicBezTo>
                    <a:cubicBezTo>
                      <a:pt x="0" y="20"/>
                      <a:pt x="0" y="20"/>
                      <a:pt x="0" y="20"/>
                    </a:cubicBezTo>
                    <a:cubicBezTo>
                      <a:pt x="0" y="20"/>
                      <a:pt x="86" y="94"/>
                      <a:pt x="76" y="223"/>
                    </a:cubicBezTo>
                    <a:cubicBezTo>
                      <a:pt x="87" y="223"/>
                      <a:pt x="97" y="223"/>
                      <a:pt x="106" y="223"/>
                    </a:cubicBezTo>
                    <a:cubicBezTo>
                      <a:pt x="106" y="223"/>
                      <a:pt x="106" y="223"/>
                      <a:pt x="107" y="223"/>
                    </a:cubicBezTo>
                    <a:cubicBezTo>
                      <a:pt x="110" y="223"/>
                      <a:pt x="120" y="223"/>
                      <a:pt x="147" y="223"/>
                    </a:cubicBezTo>
                    <a:cubicBezTo>
                      <a:pt x="148" y="223"/>
                      <a:pt x="148" y="223"/>
                      <a:pt x="149" y="223"/>
                    </a:cubicBezTo>
                    <a:cubicBezTo>
                      <a:pt x="157" y="223"/>
                      <a:pt x="167" y="223"/>
                      <a:pt x="179" y="223"/>
                    </a:cubicBezTo>
                    <a:cubicBezTo>
                      <a:pt x="168" y="94"/>
                      <a:pt x="254" y="20"/>
                      <a:pt x="254"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81" name="Rectangle 167">
                <a:extLst>
                  <a:ext uri="{FF2B5EF4-FFF2-40B4-BE49-F238E27FC236}">
                    <a16:creationId xmlns:a16="http://schemas.microsoft.com/office/drawing/2014/main" id="{1F295A23-A7EA-41EC-9D76-701E0C0A4664}"/>
                  </a:ext>
                </a:extLst>
              </p:cNvPr>
              <p:cNvSpPr>
                <a:spLocks noChangeArrowheads="1"/>
              </p:cNvSpPr>
              <p:nvPr/>
            </p:nvSpPr>
            <p:spPr bwMode="auto">
              <a:xfrm>
                <a:off x="-5200650" y="1727200"/>
                <a:ext cx="130175" cy="59166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82" name="Rectangle 168">
                <a:extLst>
                  <a:ext uri="{FF2B5EF4-FFF2-40B4-BE49-F238E27FC236}">
                    <a16:creationId xmlns:a16="http://schemas.microsoft.com/office/drawing/2014/main" id="{9C26FE9A-DB14-4C0E-A105-1BE47FBEC01E}"/>
                  </a:ext>
                </a:extLst>
              </p:cNvPr>
              <p:cNvSpPr>
                <a:spLocks noChangeArrowheads="1"/>
              </p:cNvSpPr>
              <p:nvPr/>
            </p:nvSpPr>
            <p:spPr bwMode="auto">
              <a:xfrm>
                <a:off x="-5438775" y="7589837"/>
                <a:ext cx="606425" cy="14589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83" name="Rectangle 169">
                <a:extLst>
                  <a:ext uri="{FF2B5EF4-FFF2-40B4-BE49-F238E27FC236}">
                    <a16:creationId xmlns:a16="http://schemas.microsoft.com/office/drawing/2014/main" id="{2648F6CE-638E-484B-99CE-376E7A56F6AF}"/>
                  </a:ext>
                </a:extLst>
              </p:cNvPr>
              <p:cNvSpPr>
                <a:spLocks noChangeArrowheads="1"/>
              </p:cNvSpPr>
              <p:nvPr/>
            </p:nvSpPr>
            <p:spPr bwMode="auto">
              <a:xfrm>
                <a:off x="-5295900" y="5283200"/>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84" name="Rectangle 170">
                <a:extLst>
                  <a:ext uri="{FF2B5EF4-FFF2-40B4-BE49-F238E27FC236}">
                    <a16:creationId xmlns:a16="http://schemas.microsoft.com/office/drawing/2014/main" id="{5732EAC6-70DC-4232-A9C1-DD7DF5B85893}"/>
                  </a:ext>
                </a:extLst>
              </p:cNvPr>
              <p:cNvSpPr>
                <a:spLocks noChangeArrowheads="1"/>
              </p:cNvSpPr>
              <p:nvPr/>
            </p:nvSpPr>
            <p:spPr bwMode="auto">
              <a:xfrm>
                <a:off x="-5295900" y="2498725"/>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36" name="Group 35">
              <a:extLst>
                <a:ext uri="{FF2B5EF4-FFF2-40B4-BE49-F238E27FC236}">
                  <a16:creationId xmlns:a16="http://schemas.microsoft.com/office/drawing/2014/main" id="{74F24093-E861-4945-A749-10E884E343F2}"/>
                </a:ext>
              </a:extLst>
            </p:cNvPr>
            <p:cNvGrpSpPr/>
            <p:nvPr/>
          </p:nvGrpSpPr>
          <p:grpSpPr>
            <a:xfrm flipH="1">
              <a:off x="7347100" y="3716125"/>
              <a:ext cx="72311" cy="468739"/>
              <a:chOff x="-5899150" y="-830263"/>
              <a:chExt cx="1524000" cy="9879013"/>
            </a:xfrm>
          </p:grpSpPr>
          <p:sp>
            <p:nvSpPr>
              <p:cNvPr id="67" name="Freeform 162">
                <a:extLst>
                  <a:ext uri="{FF2B5EF4-FFF2-40B4-BE49-F238E27FC236}">
                    <a16:creationId xmlns:a16="http://schemas.microsoft.com/office/drawing/2014/main" id="{E3CE2A26-AA37-4DE9-B80B-CA111D781FF9}"/>
                  </a:ext>
                </a:extLst>
              </p:cNvPr>
              <p:cNvSpPr>
                <a:spLocks/>
              </p:cNvSpPr>
              <p:nvPr/>
            </p:nvSpPr>
            <p:spPr bwMode="auto">
              <a:xfrm>
                <a:off x="-5792788" y="1181100"/>
                <a:ext cx="1311275" cy="122238"/>
              </a:xfrm>
              <a:custGeom>
                <a:avLst/>
                <a:gdLst>
                  <a:gd name="T0" fmla="*/ 430 w 430"/>
                  <a:gd name="T1" fmla="*/ 20 h 40"/>
                  <a:gd name="T2" fmla="*/ 411 w 430"/>
                  <a:gd name="T3" fmla="*/ 40 h 40"/>
                  <a:gd name="T4" fmla="*/ 20 w 430"/>
                  <a:gd name="T5" fmla="*/ 40 h 40"/>
                  <a:gd name="T6" fmla="*/ 0 w 430"/>
                  <a:gd name="T7" fmla="*/ 20 h 40"/>
                  <a:gd name="T8" fmla="*/ 0 w 430"/>
                  <a:gd name="T9" fmla="*/ 20 h 40"/>
                  <a:gd name="T10" fmla="*/ 20 w 430"/>
                  <a:gd name="T11" fmla="*/ 0 h 40"/>
                  <a:gd name="T12" fmla="*/ 411 w 430"/>
                  <a:gd name="T13" fmla="*/ 0 h 40"/>
                  <a:gd name="T14" fmla="*/ 430 w 430"/>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40">
                    <a:moveTo>
                      <a:pt x="430" y="20"/>
                    </a:moveTo>
                    <a:cubicBezTo>
                      <a:pt x="430" y="31"/>
                      <a:pt x="422" y="40"/>
                      <a:pt x="411" y="40"/>
                    </a:cubicBezTo>
                    <a:cubicBezTo>
                      <a:pt x="20" y="40"/>
                      <a:pt x="20" y="40"/>
                      <a:pt x="20" y="40"/>
                    </a:cubicBezTo>
                    <a:cubicBezTo>
                      <a:pt x="9" y="40"/>
                      <a:pt x="0" y="31"/>
                      <a:pt x="0" y="20"/>
                    </a:cubicBezTo>
                    <a:cubicBezTo>
                      <a:pt x="0" y="20"/>
                      <a:pt x="0" y="20"/>
                      <a:pt x="0" y="20"/>
                    </a:cubicBezTo>
                    <a:cubicBezTo>
                      <a:pt x="0" y="9"/>
                      <a:pt x="9" y="0"/>
                      <a:pt x="20" y="0"/>
                    </a:cubicBezTo>
                    <a:cubicBezTo>
                      <a:pt x="411" y="0"/>
                      <a:pt x="411" y="0"/>
                      <a:pt x="411" y="0"/>
                    </a:cubicBezTo>
                    <a:cubicBezTo>
                      <a:pt x="422" y="0"/>
                      <a:pt x="430" y="9"/>
                      <a:pt x="430"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8" name="Freeform 163">
                <a:extLst>
                  <a:ext uri="{FF2B5EF4-FFF2-40B4-BE49-F238E27FC236}">
                    <a16:creationId xmlns:a16="http://schemas.microsoft.com/office/drawing/2014/main" id="{5B100295-5CCE-45C4-8400-F62926CC58E2}"/>
                  </a:ext>
                </a:extLst>
              </p:cNvPr>
              <p:cNvSpPr>
                <a:spLocks/>
              </p:cNvSpPr>
              <p:nvPr/>
            </p:nvSpPr>
            <p:spPr bwMode="auto">
              <a:xfrm>
                <a:off x="-5792788" y="-606425"/>
                <a:ext cx="1311275" cy="119063"/>
              </a:xfrm>
              <a:custGeom>
                <a:avLst/>
                <a:gdLst>
                  <a:gd name="T0" fmla="*/ 430 w 430"/>
                  <a:gd name="T1" fmla="*/ 19 h 39"/>
                  <a:gd name="T2" fmla="*/ 411 w 430"/>
                  <a:gd name="T3" fmla="*/ 39 h 39"/>
                  <a:gd name="T4" fmla="*/ 20 w 430"/>
                  <a:gd name="T5" fmla="*/ 39 h 39"/>
                  <a:gd name="T6" fmla="*/ 0 w 430"/>
                  <a:gd name="T7" fmla="*/ 19 h 39"/>
                  <a:gd name="T8" fmla="*/ 0 w 430"/>
                  <a:gd name="T9" fmla="*/ 19 h 39"/>
                  <a:gd name="T10" fmla="*/ 20 w 430"/>
                  <a:gd name="T11" fmla="*/ 0 h 39"/>
                  <a:gd name="T12" fmla="*/ 411 w 430"/>
                  <a:gd name="T13" fmla="*/ 0 h 39"/>
                  <a:gd name="T14" fmla="*/ 430 w 43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39">
                    <a:moveTo>
                      <a:pt x="430" y="19"/>
                    </a:moveTo>
                    <a:cubicBezTo>
                      <a:pt x="430" y="30"/>
                      <a:pt x="422" y="39"/>
                      <a:pt x="411" y="39"/>
                    </a:cubicBezTo>
                    <a:cubicBezTo>
                      <a:pt x="20" y="39"/>
                      <a:pt x="20" y="39"/>
                      <a:pt x="20" y="39"/>
                    </a:cubicBezTo>
                    <a:cubicBezTo>
                      <a:pt x="9" y="39"/>
                      <a:pt x="0" y="30"/>
                      <a:pt x="0" y="19"/>
                    </a:cubicBezTo>
                    <a:cubicBezTo>
                      <a:pt x="0" y="19"/>
                      <a:pt x="0" y="19"/>
                      <a:pt x="0" y="19"/>
                    </a:cubicBezTo>
                    <a:cubicBezTo>
                      <a:pt x="0" y="8"/>
                      <a:pt x="9" y="0"/>
                      <a:pt x="20" y="0"/>
                    </a:cubicBezTo>
                    <a:cubicBezTo>
                      <a:pt x="411" y="0"/>
                      <a:pt x="411" y="0"/>
                      <a:pt x="411" y="0"/>
                    </a:cubicBezTo>
                    <a:cubicBezTo>
                      <a:pt x="422" y="0"/>
                      <a:pt x="430" y="8"/>
                      <a:pt x="430" y="19"/>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9" name="Oval 164">
                <a:extLst>
                  <a:ext uri="{FF2B5EF4-FFF2-40B4-BE49-F238E27FC236}">
                    <a16:creationId xmlns:a16="http://schemas.microsoft.com/office/drawing/2014/main" id="{F3DBF0EC-FAEB-4127-B849-53657F67BD59}"/>
                  </a:ext>
                </a:extLst>
              </p:cNvPr>
              <p:cNvSpPr>
                <a:spLocks noChangeArrowheads="1"/>
              </p:cNvSpPr>
              <p:nvPr/>
            </p:nvSpPr>
            <p:spPr bwMode="auto">
              <a:xfrm>
                <a:off x="-5640388" y="-830263"/>
                <a:ext cx="1006475" cy="892175"/>
              </a:xfrm>
              <a:prstGeom prst="ellipse">
                <a:avLst/>
              </a:prstGeom>
              <a:solidFill>
                <a:srgbClr val="393E7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0" name="Freeform 165">
                <a:extLst>
                  <a:ext uri="{FF2B5EF4-FFF2-40B4-BE49-F238E27FC236}">
                    <a16:creationId xmlns:a16="http://schemas.microsoft.com/office/drawing/2014/main" id="{F52DAA84-DFA0-489E-88B3-E071146CD948}"/>
                  </a:ext>
                </a:extLst>
              </p:cNvPr>
              <p:cNvSpPr>
                <a:spLocks/>
              </p:cNvSpPr>
              <p:nvPr/>
            </p:nvSpPr>
            <p:spPr bwMode="auto">
              <a:xfrm>
                <a:off x="-5899150" y="-547688"/>
                <a:ext cx="1524000" cy="1728788"/>
              </a:xfrm>
              <a:custGeom>
                <a:avLst/>
                <a:gdLst>
                  <a:gd name="T0" fmla="*/ 93 w 500"/>
                  <a:gd name="T1" fmla="*/ 0 h 570"/>
                  <a:gd name="T2" fmla="*/ 0 w 500"/>
                  <a:gd name="T3" fmla="*/ 300 h 570"/>
                  <a:gd name="T4" fmla="*/ 72 w 500"/>
                  <a:gd name="T5" fmla="*/ 570 h 570"/>
                  <a:gd name="T6" fmla="*/ 428 w 500"/>
                  <a:gd name="T7" fmla="*/ 570 h 570"/>
                  <a:gd name="T8" fmla="*/ 500 w 500"/>
                  <a:gd name="T9" fmla="*/ 300 h 570"/>
                  <a:gd name="T10" fmla="*/ 408 w 500"/>
                  <a:gd name="T11" fmla="*/ 0 h 570"/>
                  <a:gd name="T12" fmla="*/ 93 w 500"/>
                  <a:gd name="T13" fmla="*/ 0 h 570"/>
                </a:gdLst>
                <a:ahLst/>
                <a:cxnLst>
                  <a:cxn ang="0">
                    <a:pos x="T0" y="T1"/>
                  </a:cxn>
                  <a:cxn ang="0">
                    <a:pos x="T2" y="T3"/>
                  </a:cxn>
                  <a:cxn ang="0">
                    <a:pos x="T4" y="T5"/>
                  </a:cxn>
                  <a:cxn ang="0">
                    <a:pos x="T6" y="T7"/>
                  </a:cxn>
                  <a:cxn ang="0">
                    <a:pos x="T8" y="T9"/>
                  </a:cxn>
                  <a:cxn ang="0">
                    <a:pos x="T10" y="T11"/>
                  </a:cxn>
                  <a:cxn ang="0">
                    <a:pos x="T12" y="T13"/>
                  </a:cxn>
                </a:cxnLst>
                <a:rect l="0" t="0" r="r" b="b"/>
                <a:pathLst>
                  <a:path w="500" h="570">
                    <a:moveTo>
                      <a:pt x="93" y="0"/>
                    </a:moveTo>
                    <a:cubicBezTo>
                      <a:pt x="36" y="71"/>
                      <a:pt x="0" y="179"/>
                      <a:pt x="0" y="300"/>
                    </a:cubicBezTo>
                    <a:cubicBezTo>
                      <a:pt x="0" y="405"/>
                      <a:pt x="28" y="501"/>
                      <a:pt x="72" y="570"/>
                    </a:cubicBezTo>
                    <a:cubicBezTo>
                      <a:pt x="428" y="570"/>
                      <a:pt x="428" y="570"/>
                      <a:pt x="428" y="570"/>
                    </a:cubicBezTo>
                    <a:cubicBezTo>
                      <a:pt x="473" y="501"/>
                      <a:pt x="500" y="405"/>
                      <a:pt x="500" y="300"/>
                    </a:cubicBezTo>
                    <a:cubicBezTo>
                      <a:pt x="500" y="179"/>
                      <a:pt x="464" y="71"/>
                      <a:pt x="408" y="0"/>
                    </a:cubicBezTo>
                    <a:lnTo>
                      <a:pt x="93" y="0"/>
                    </a:lnTo>
                    <a:close/>
                  </a:path>
                </a:pathLst>
              </a:custGeom>
              <a:solidFill>
                <a:srgbClr val="FFC00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1" name="Freeform 166">
                <a:extLst>
                  <a:ext uri="{FF2B5EF4-FFF2-40B4-BE49-F238E27FC236}">
                    <a16:creationId xmlns:a16="http://schemas.microsoft.com/office/drawing/2014/main" id="{E313BEBC-AAD5-477E-9E10-4A5D53A2906D}"/>
                  </a:ext>
                </a:extLst>
              </p:cNvPr>
              <p:cNvSpPr>
                <a:spLocks/>
              </p:cNvSpPr>
              <p:nvPr/>
            </p:nvSpPr>
            <p:spPr bwMode="auto">
              <a:xfrm>
                <a:off x="-5524500" y="1181100"/>
                <a:ext cx="774700" cy="676275"/>
              </a:xfrm>
              <a:custGeom>
                <a:avLst/>
                <a:gdLst>
                  <a:gd name="T0" fmla="*/ 254 w 254"/>
                  <a:gd name="T1" fmla="*/ 20 h 223"/>
                  <a:gd name="T2" fmla="*/ 147 w 254"/>
                  <a:gd name="T3" fmla="*/ 6 h 223"/>
                  <a:gd name="T4" fmla="*/ 147 w 254"/>
                  <a:gd name="T5" fmla="*/ 0 h 223"/>
                  <a:gd name="T6" fmla="*/ 127 w 254"/>
                  <a:gd name="T7" fmla="*/ 3 h 223"/>
                  <a:gd name="T8" fmla="*/ 107 w 254"/>
                  <a:gd name="T9" fmla="*/ 0 h 223"/>
                  <a:gd name="T10" fmla="*/ 107 w 254"/>
                  <a:gd name="T11" fmla="*/ 6 h 223"/>
                  <a:gd name="T12" fmla="*/ 0 w 254"/>
                  <a:gd name="T13" fmla="*/ 20 h 223"/>
                  <a:gd name="T14" fmla="*/ 76 w 254"/>
                  <a:gd name="T15" fmla="*/ 223 h 223"/>
                  <a:gd name="T16" fmla="*/ 106 w 254"/>
                  <a:gd name="T17" fmla="*/ 223 h 223"/>
                  <a:gd name="T18" fmla="*/ 107 w 254"/>
                  <a:gd name="T19" fmla="*/ 223 h 223"/>
                  <a:gd name="T20" fmla="*/ 147 w 254"/>
                  <a:gd name="T21" fmla="*/ 223 h 223"/>
                  <a:gd name="T22" fmla="*/ 149 w 254"/>
                  <a:gd name="T23" fmla="*/ 223 h 223"/>
                  <a:gd name="T24" fmla="*/ 179 w 254"/>
                  <a:gd name="T25" fmla="*/ 223 h 223"/>
                  <a:gd name="T26" fmla="*/ 254 w 254"/>
                  <a:gd name="T27" fmla="*/ 2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 h="223">
                    <a:moveTo>
                      <a:pt x="254" y="20"/>
                    </a:moveTo>
                    <a:cubicBezTo>
                      <a:pt x="147" y="6"/>
                      <a:pt x="147" y="6"/>
                      <a:pt x="147" y="6"/>
                    </a:cubicBezTo>
                    <a:cubicBezTo>
                      <a:pt x="147" y="0"/>
                      <a:pt x="147" y="0"/>
                      <a:pt x="147" y="0"/>
                    </a:cubicBezTo>
                    <a:cubicBezTo>
                      <a:pt x="127" y="3"/>
                      <a:pt x="127" y="3"/>
                      <a:pt x="127" y="3"/>
                    </a:cubicBezTo>
                    <a:cubicBezTo>
                      <a:pt x="107" y="0"/>
                      <a:pt x="107" y="0"/>
                      <a:pt x="107" y="0"/>
                    </a:cubicBezTo>
                    <a:cubicBezTo>
                      <a:pt x="107" y="6"/>
                      <a:pt x="107" y="6"/>
                      <a:pt x="107" y="6"/>
                    </a:cubicBezTo>
                    <a:cubicBezTo>
                      <a:pt x="0" y="20"/>
                      <a:pt x="0" y="20"/>
                      <a:pt x="0" y="20"/>
                    </a:cubicBezTo>
                    <a:cubicBezTo>
                      <a:pt x="0" y="20"/>
                      <a:pt x="86" y="94"/>
                      <a:pt x="76" y="223"/>
                    </a:cubicBezTo>
                    <a:cubicBezTo>
                      <a:pt x="87" y="223"/>
                      <a:pt x="97" y="223"/>
                      <a:pt x="106" y="223"/>
                    </a:cubicBezTo>
                    <a:cubicBezTo>
                      <a:pt x="106" y="223"/>
                      <a:pt x="106" y="223"/>
                      <a:pt x="107" y="223"/>
                    </a:cubicBezTo>
                    <a:cubicBezTo>
                      <a:pt x="110" y="223"/>
                      <a:pt x="120" y="223"/>
                      <a:pt x="147" y="223"/>
                    </a:cubicBezTo>
                    <a:cubicBezTo>
                      <a:pt x="148" y="223"/>
                      <a:pt x="148" y="223"/>
                      <a:pt x="149" y="223"/>
                    </a:cubicBezTo>
                    <a:cubicBezTo>
                      <a:pt x="157" y="223"/>
                      <a:pt x="167" y="223"/>
                      <a:pt x="179" y="223"/>
                    </a:cubicBezTo>
                    <a:cubicBezTo>
                      <a:pt x="168" y="94"/>
                      <a:pt x="254" y="20"/>
                      <a:pt x="254"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72" name="Rectangle 167">
                <a:extLst>
                  <a:ext uri="{FF2B5EF4-FFF2-40B4-BE49-F238E27FC236}">
                    <a16:creationId xmlns:a16="http://schemas.microsoft.com/office/drawing/2014/main" id="{B6C08986-28C0-452A-AFBD-9339A4CFDE1B}"/>
                  </a:ext>
                </a:extLst>
              </p:cNvPr>
              <p:cNvSpPr>
                <a:spLocks noChangeArrowheads="1"/>
              </p:cNvSpPr>
              <p:nvPr/>
            </p:nvSpPr>
            <p:spPr bwMode="auto">
              <a:xfrm>
                <a:off x="-5200650" y="1727200"/>
                <a:ext cx="130175" cy="59166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3" name="Rectangle 168">
                <a:extLst>
                  <a:ext uri="{FF2B5EF4-FFF2-40B4-BE49-F238E27FC236}">
                    <a16:creationId xmlns:a16="http://schemas.microsoft.com/office/drawing/2014/main" id="{D6F76C2B-9EA5-42FD-8B91-B9E51F710E02}"/>
                  </a:ext>
                </a:extLst>
              </p:cNvPr>
              <p:cNvSpPr>
                <a:spLocks noChangeArrowheads="1"/>
              </p:cNvSpPr>
              <p:nvPr/>
            </p:nvSpPr>
            <p:spPr bwMode="auto">
              <a:xfrm>
                <a:off x="-5438775" y="7589837"/>
                <a:ext cx="606425" cy="14589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4" name="Rectangle 169">
                <a:extLst>
                  <a:ext uri="{FF2B5EF4-FFF2-40B4-BE49-F238E27FC236}">
                    <a16:creationId xmlns:a16="http://schemas.microsoft.com/office/drawing/2014/main" id="{0B4548D5-B71E-4EF3-ACFB-548146AFFC68}"/>
                  </a:ext>
                </a:extLst>
              </p:cNvPr>
              <p:cNvSpPr>
                <a:spLocks noChangeArrowheads="1"/>
              </p:cNvSpPr>
              <p:nvPr/>
            </p:nvSpPr>
            <p:spPr bwMode="auto">
              <a:xfrm>
                <a:off x="-5295900" y="5283200"/>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75" name="Rectangle 170">
                <a:extLst>
                  <a:ext uri="{FF2B5EF4-FFF2-40B4-BE49-F238E27FC236}">
                    <a16:creationId xmlns:a16="http://schemas.microsoft.com/office/drawing/2014/main" id="{350E32F2-CBC2-481C-8DC0-79F7F9B88B83}"/>
                  </a:ext>
                </a:extLst>
              </p:cNvPr>
              <p:cNvSpPr>
                <a:spLocks noChangeArrowheads="1"/>
              </p:cNvSpPr>
              <p:nvPr/>
            </p:nvSpPr>
            <p:spPr bwMode="auto">
              <a:xfrm>
                <a:off x="-5295900" y="2498725"/>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37" name="Group 36">
              <a:extLst>
                <a:ext uri="{FF2B5EF4-FFF2-40B4-BE49-F238E27FC236}">
                  <a16:creationId xmlns:a16="http://schemas.microsoft.com/office/drawing/2014/main" id="{B1775D70-9197-4031-A6B8-B41D84A6FEC9}"/>
                </a:ext>
              </a:extLst>
            </p:cNvPr>
            <p:cNvGrpSpPr/>
            <p:nvPr/>
          </p:nvGrpSpPr>
          <p:grpSpPr>
            <a:xfrm flipH="1">
              <a:off x="8261500" y="3716125"/>
              <a:ext cx="72311" cy="468739"/>
              <a:chOff x="-5899150" y="-830263"/>
              <a:chExt cx="1524000" cy="9879013"/>
            </a:xfrm>
          </p:grpSpPr>
          <p:sp>
            <p:nvSpPr>
              <p:cNvPr id="58" name="Freeform 162">
                <a:extLst>
                  <a:ext uri="{FF2B5EF4-FFF2-40B4-BE49-F238E27FC236}">
                    <a16:creationId xmlns:a16="http://schemas.microsoft.com/office/drawing/2014/main" id="{B2E090EE-BE38-43AD-AC76-97F06ECC48D8}"/>
                  </a:ext>
                </a:extLst>
              </p:cNvPr>
              <p:cNvSpPr>
                <a:spLocks/>
              </p:cNvSpPr>
              <p:nvPr/>
            </p:nvSpPr>
            <p:spPr bwMode="auto">
              <a:xfrm>
                <a:off x="-5792788" y="1181100"/>
                <a:ext cx="1311275" cy="122238"/>
              </a:xfrm>
              <a:custGeom>
                <a:avLst/>
                <a:gdLst>
                  <a:gd name="T0" fmla="*/ 430 w 430"/>
                  <a:gd name="T1" fmla="*/ 20 h 40"/>
                  <a:gd name="T2" fmla="*/ 411 w 430"/>
                  <a:gd name="T3" fmla="*/ 40 h 40"/>
                  <a:gd name="T4" fmla="*/ 20 w 430"/>
                  <a:gd name="T5" fmla="*/ 40 h 40"/>
                  <a:gd name="T6" fmla="*/ 0 w 430"/>
                  <a:gd name="T7" fmla="*/ 20 h 40"/>
                  <a:gd name="T8" fmla="*/ 0 w 430"/>
                  <a:gd name="T9" fmla="*/ 20 h 40"/>
                  <a:gd name="T10" fmla="*/ 20 w 430"/>
                  <a:gd name="T11" fmla="*/ 0 h 40"/>
                  <a:gd name="T12" fmla="*/ 411 w 430"/>
                  <a:gd name="T13" fmla="*/ 0 h 40"/>
                  <a:gd name="T14" fmla="*/ 430 w 430"/>
                  <a:gd name="T15" fmla="*/ 2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40">
                    <a:moveTo>
                      <a:pt x="430" y="20"/>
                    </a:moveTo>
                    <a:cubicBezTo>
                      <a:pt x="430" y="31"/>
                      <a:pt x="422" y="40"/>
                      <a:pt x="411" y="40"/>
                    </a:cubicBezTo>
                    <a:cubicBezTo>
                      <a:pt x="20" y="40"/>
                      <a:pt x="20" y="40"/>
                      <a:pt x="20" y="40"/>
                    </a:cubicBezTo>
                    <a:cubicBezTo>
                      <a:pt x="9" y="40"/>
                      <a:pt x="0" y="31"/>
                      <a:pt x="0" y="20"/>
                    </a:cubicBezTo>
                    <a:cubicBezTo>
                      <a:pt x="0" y="20"/>
                      <a:pt x="0" y="20"/>
                      <a:pt x="0" y="20"/>
                    </a:cubicBezTo>
                    <a:cubicBezTo>
                      <a:pt x="0" y="9"/>
                      <a:pt x="9" y="0"/>
                      <a:pt x="20" y="0"/>
                    </a:cubicBezTo>
                    <a:cubicBezTo>
                      <a:pt x="411" y="0"/>
                      <a:pt x="411" y="0"/>
                      <a:pt x="411" y="0"/>
                    </a:cubicBezTo>
                    <a:cubicBezTo>
                      <a:pt x="422" y="0"/>
                      <a:pt x="430" y="9"/>
                      <a:pt x="430"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9" name="Freeform 163">
                <a:extLst>
                  <a:ext uri="{FF2B5EF4-FFF2-40B4-BE49-F238E27FC236}">
                    <a16:creationId xmlns:a16="http://schemas.microsoft.com/office/drawing/2014/main" id="{4D69A07C-532C-4569-BF5B-594475135CD3}"/>
                  </a:ext>
                </a:extLst>
              </p:cNvPr>
              <p:cNvSpPr>
                <a:spLocks/>
              </p:cNvSpPr>
              <p:nvPr/>
            </p:nvSpPr>
            <p:spPr bwMode="auto">
              <a:xfrm>
                <a:off x="-5792788" y="-606425"/>
                <a:ext cx="1311275" cy="119063"/>
              </a:xfrm>
              <a:custGeom>
                <a:avLst/>
                <a:gdLst>
                  <a:gd name="T0" fmla="*/ 430 w 430"/>
                  <a:gd name="T1" fmla="*/ 19 h 39"/>
                  <a:gd name="T2" fmla="*/ 411 w 430"/>
                  <a:gd name="T3" fmla="*/ 39 h 39"/>
                  <a:gd name="T4" fmla="*/ 20 w 430"/>
                  <a:gd name="T5" fmla="*/ 39 h 39"/>
                  <a:gd name="T6" fmla="*/ 0 w 430"/>
                  <a:gd name="T7" fmla="*/ 19 h 39"/>
                  <a:gd name="T8" fmla="*/ 0 w 430"/>
                  <a:gd name="T9" fmla="*/ 19 h 39"/>
                  <a:gd name="T10" fmla="*/ 20 w 430"/>
                  <a:gd name="T11" fmla="*/ 0 h 39"/>
                  <a:gd name="T12" fmla="*/ 411 w 430"/>
                  <a:gd name="T13" fmla="*/ 0 h 39"/>
                  <a:gd name="T14" fmla="*/ 430 w 430"/>
                  <a:gd name="T15" fmla="*/ 1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0" h="39">
                    <a:moveTo>
                      <a:pt x="430" y="19"/>
                    </a:moveTo>
                    <a:cubicBezTo>
                      <a:pt x="430" y="30"/>
                      <a:pt x="422" y="39"/>
                      <a:pt x="411" y="39"/>
                    </a:cubicBezTo>
                    <a:cubicBezTo>
                      <a:pt x="20" y="39"/>
                      <a:pt x="20" y="39"/>
                      <a:pt x="20" y="39"/>
                    </a:cubicBezTo>
                    <a:cubicBezTo>
                      <a:pt x="9" y="39"/>
                      <a:pt x="0" y="30"/>
                      <a:pt x="0" y="19"/>
                    </a:cubicBezTo>
                    <a:cubicBezTo>
                      <a:pt x="0" y="19"/>
                      <a:pt x="0" y="19"/>
                      <a:pt x="0" y="19"/>
                    </a:cubicBezTo>
                    <a:cubicBezTo>
                      <a:pt x="0" y="8"/>
                      <a:pt x="9" y="0"/>
                      <a:pt x="20" y="0"/>
                    </a:cubicBezTo>
                    <a:cubicBezTo>
                      <a:pt x="411" y="0"/>
                      <a:pt x="411" y="0"/>
                      <a:pt x="411" y="0"/>
                    </a:cubicBezTo>
                    <a:cubicBezTo>
                      <a:pt x="422" y="0"/>
                      <a:pt x="430" y="8"/>
                      <a:pt x="430" y="19"/>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0" name="Oval 164">
                <a:extLst>
                  <a:ext uri="{FF2B5EF4-FFF2-40B4-BE49-F238E27FC236}">
                    <a16:creationId xmlns:a16="http://schemas.microsoft.com/office/drawing/2014/main" id="{23BE3339-F292-4F21-B4BF-3E46A0C61C50}"/>
                  </a:ext>
                </a:extLst>
              </p:cNvPr>
              <p:cNvSpPr>
                <a:spLocks noChangeArrowheads="1"/>
              </p:cNvSpPr>
              <p:nvPr/>
            </p:nvSpPr>
            <p:spPr bwMode="auto">
              <a:xfrm>
                <a:off x="-5640388" y="-830263"/>
                <a:ext cx="1006475" cy="892175"/>
              </a:xfrm>
              <a:prstGeom prst="ellipse">
                <a:avLst/>
              </a:prstGeom>
              <a:solidFill>
                <a:srgbClr val="393E7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1" name="Freeform 165">
                <a:extLst>
                  <a:ext uri="{FF2B5EF4-FFF2-40B4-BE49-F238E27FC236}">
                    <a16:creationId xmlns:a16="http://schemas.microsoft.com/office/drawing/2014/main" id="{184ED4B0-1DBC-403E-AD2D-B8D376F598B1}"/>
                  </a:ext>
                </a:extLst>
              </p:cNvPr>
              <p:cNvSpPr>
                <a:spLocks/>
              </p:cNvSpPr>
              <p:nvPr/>
            </p:nvSpPr>
            <p:spPr bwMode="auto">
              <a:xfrm>
                <a:off x="-5899150" y="-547688"/>
                <a:ext cx="1524000" cy="1728788"/>
              </a:xfrm>
              <a:custGeom>
                <a:avLst/>
                <a:gdLst>
                  <a:gd name="T0" fmla="*/ 93 w 500"/>
                  <a:gd name="T1" fmla="*/ 0 h 570"/>
                  <a:gd name="T2" fmla="*/ 0 w 500"/>
                  <a:gd name="T3" fmla="*/ 300 h 570"/>
                  <a:gd name="T4" fmla="*/ 72 w 500"/>
                  <a:gd name="T5" fmla="*/ 570 h 570"/>
                  <a:gd name="T6" fmla="*/ 428 w 500"/>
                  <a:gd name="T7" fmla="*/ 570 h 570"/>
                  <a:gd name="T8" fmla="*/ 500 w 500"/>
                  <a:gd name="T9" fmla="*/ 300 h 570"/>
                  <a:gd name="T10" fmla="*/ 408 w 500"/>
                  <a:gd name="T11" fmla="*/ 0 h 570"/>
                  <a:gd name="T12" fmla="*/ 93 w 500"/>
                  <a:gd name="T13" fmla="*/ 0 h 570"/>
                </a:gdLst>
                <a:ahLst/>
                <a:cxnLst>
                  <a:cxn ang="0">
                    <a:pos x="T0" y="T1"/>
                  </a:cxn>
                  <a:cxn ang="0">
                    <a:pos x="T2" y="T3"/>
                  </a:cxn>
                  <a:cxn ang="0">
                    <a:pos x="T4" y="T5"/>
                  </a:cxn>
                  <a:cxn ang="0">
                    <a:pos x="T6" y="T7"/>
                  </a:cxn>
                  <a:cxn ang="0">
                    <a:pos x="T8" y="T9"/>
                  </a:cxn>
                  <a:cxn ang="0">
                    <a:pos x="T10" y="T11"/>
                  </a:cxn>
                  <a:cxn ang="0">
                    <a:pos x="T12" y="T13"/>
                  </a:cxn>
                </a:cxnLst>
                <a:rect l="0" t="0" r="r" b="b"/>
                <a:pathLst>
                  <a:path w="500" h="570">
                    <a:moveTo>
                      <a:pt x="93" y="0"/>
                    </a:moveTo>
                    <a:cubicBezTo>
                      <a:pt x="36" y="71"/>
                      <a:pt x="0" y="179"/>
                      <a:pt x="0" y="300"/>
                    </a:cubicBezTo>
                    <a:cubicBezTo>
                      <a:pt x="0" y="405"/>
                      <a:pt x="28" y="501"/>
                      <a:pt x="72" y="570"/>
                    </a:cubicBezTo>
                    <a:cubicBezTo>
                      <a:pt x="428" y="570"/>
                      <a:pt x="428" y="570"/>
                      <a:pt x="428" y="570"/>
                    </a:cubicBezTo>
                    <a:cubicBezTo>
                      <a:pt x="473" y="501"/>
                      <a:pt x="500" y="405"/>
                      <a:pt x="500" y="300"/>
                    </a:cubicBezTo>
                    <a:cubicBezTo>
                      <a:pt x="500" y="179"/>
                      <a:pt x="464" y="71"/>
                      <a:pt x="408" y="0"/>
                    </a:cubicBezTo>
                    <a:lnTo>
                      <a:pt x="93" y="0"/>
                    </a:lnTo>
                    <a:close/>
                  </a:path>
                </a:pathLst>
              </a:custGeom>
              <a:solidFill>
                <a:srgbClr val="FFC000"/>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2" name="Freeform 166">
                <a:extLst>
                  <a:ext uri="{FF2B5EF4-FFF2-40B4-BE49-F238E27FC236}">
                    <a16:creationId xmlns:a16="http://schemas.microsoft.com/office/drawing/2014/main" id="{D895BB3B-1E39-419D-AE74-9BE215D11048}"/>
                  </a:ext>
                </a:extLst>
              </p:cNvPr>
              <p:cNvSpPr>
                <a:spLocks/>
              </p:cNvSpPr>
              <p:nvPr/>
            </p:nvSpPr>
            <p:spPr bwMode="auto">
              <a:xfrm>
                <a:off x="-5524500" y="1181100"/>
                <a:ext cx="774700" cy="676275"/>
              </a:xfrm>
              <a:custGeom>
                <a:avLst/>
                <a:gdLst>
                  <a:gd name="T0" fmla="*/ 254 w 254"/>
                  <a:gd name="T1" fmla="*/ 20 h 223"/>
                  <a:gd name="T2" fmla="*/ 147 w 254"/>
                  <a:gd name="T3" fmla="*/ 6 h 223"/>
                  <a:gd name="T4" fmla="*/ 147 w 254"/>
                  <a:gd name="T5" fmla="*/ 0 h 223"/>
                  <a:gd name="T6" fmla="*/ 127 w 254"/>
                  <a:gd name="T7" fmla="*/ 3 h 223"/>
                  <a:gd name="T8" fmla="*/ 107 w 254"/>
                  <a:gd name="T9" fmla="*/ 0 h 223"/>
                  <a:gd name="T10" fmla="*/ 107 w 254"/>
                  <a:gd name="T11" fmla="*/ 6 h 223"/>
                  <a:gd name="T12" fmla="*/ 0 w 254"/>
                  <a:gd name="T13" fmla="*/ 20 h 223"/>
                  <a:gd name="T14" fmla="*/ 76 w 254"/>
                  <a:gd name="T15" fmla="*/ 223 h 223"/>
                  <a:gd name="T16" fmla="*/ 106 w 254"/>
                  <a:gd name="T17" fmla="*/ 223 h 223"/>
                  <a:gd name="T18" fmla="*/ 107 w 254"/>
                  <a:gd name="T19" fmla="*/ 223 h 223"/>
                  <a:gd name="T20" fmla="*/ 147 w 254"/>
                  <a:gd name="T21" fmla="*/ 223 h 223"/>
                  <a:gd name="T22" fmla="*/ 149 w 254"/>
                  <a:gd name="T23" fmla="*/ 223 h 223"/>
                  <a:gd name="T24" fmla="*/ 179 w 254"/>
                  <a:gd name="T25" fmla="*/ 223 h 223"/>
                  <a:gd name="T26" fmla="*/ 254 w 254"/>
                  <a:gd name="T27" fmla="*/ 2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4" h="223">
                    <a:moveTo>
                      <a:pt x="254" y="20"/>
                    </a:moveTo>
                    <a:cubicBezTo>
                      <a:pt x="147" y="6"/>
                      <a:pt x="147" y="6"/>
                      <a:pt x="147" y="6"/>
                    </a:cubicBezTo>
                    <a:cubicBezTo>
                      <a:pt x="147" y="0"/>
                      <a:pt x="147" y="0"/>
                      <a:pt x="147" y="0"/>
                    </a:cubicBezTo>
                    <a:cubicBezTo>
                      <a:pt x="127" y="3"/>
                      <a:pt x="127" y="3"/>
                      <a:pt x="127" y="3"/>
                    </a:cubicBezTo>
                    <a:cubicBezTo>
                      <a:pt x="107" y="0"/>
                      <a:pt x="107" y="0"/>
                      <a:pt x="107" y="0"/>
                    </a:cubicBezTo>
                    <a:cubicBezTo>
                      <a:pt x="107" y="6"/>
                      <a:pt x="107" y="6"/>
                      <a:pt x="107" y="6"/>
                    </a:cubicBezTo>
                    <a:cubicBezTo>
                      <a:pt x="0" y="20"/>
                      <a:pt x="0" y="20"/>
                      <a:pt x="0" y="20"/>
                    </a:cubicBezTo>
                    <a:cubicBezTo>
                      <a:pt x="0" y="20"/>
                      <a:pt x="86" y="94"/>
                      <a:pt x="76" y="223"/>
                    </a:cubicBezTo>
                    <a:cubicBezTo>
                      <a:pt x="87" y="223"/>
                      <a:pt x="97" y="223"/>
                      <a:pt x="106" y="223"/>
                    </a:cubicBezTo>
                    <a:cubicBezTo>
                      <a:pt x="106" y="223"/>
                      <a:pt x="106" y="223"/>
                      <a:pt x="107" y="223"/>
                    </a:cubicBezTo>
                    <a:cubicBezTo>
                      <a:pt x="110" y="223"/>
                      <a:pt x="120" y="223"/>
                      <a:pt x="147" y="223"/>
                    </a:cubicBezTo>
                    <a:cubicBezTo>
                      <a:pt x="148" y="223"/>
                      <a:pt x="148" y="223"/>
                      <a:pt x="149" y="223"/>
                    </a:cubicBezTo>
                    <a:cubicBezTo>
                      <a:pt x="157" y="223"/>
                      <a:pt x="167" y="223"/>
                      <a:pt x="179" y="223"/>
                    </a:cubicBezTo>
                    <a:cubicBezTo>
                      <a:pt x="168" y="94"/>
                      <a:pt x="254" y="20"/>
                      <a:pt x="254" y="2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63" name="Rectangle 167">
                <a:extLst>
                  <a:ext uri="{FF2B5EF4-FFF2-40B4-BE49-F238E27FC236}">
                    <a16:creationId xmlns:a16="http://schemas.microsoft.com/office/drawing/2014/main" id="{177D8CA3-88CE-4B17-8DC4-D14A2C072E8D}"/>
                  </a:ext>
                </a:extLst>
              </p:cNvPr>
              <p:cNvSpPr>
                <a:spLocks noChangeArrowheads="1"/>
              </p:cNvSpPr>
              <p:nvPr/>
            </p:nvSpPr>
            <p:spPr bwMode="auto">
              <a:xfrm>
                <a:off x="-5200650" y="1727200"/>
                <a:ext cx="130175" cy="59166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4" name="Rectangle 168">
                <a:extLst>
                  <a:ext uri="{FF2B5EF4-FFF2-40B4-BE49-F238E27FC236}">
                    <a16:creationId xmlns:a16="http://schemas.microsoft.com/office/drawing/2014/main" id="{8039F49A-FA70-4C8F-92EF-B66B305A3EFF}"/>
                  </a:ext>
                </a:extLst>
              </p:cNvPr>
              <p:cNvSpPr>
                <a:spLocks noChangeArrowheads="1"/>
              </p:cNvSpPr>
              <p:nvPr/>
            </p:nvSpPr>
            <p:spPr bwMode="auto">
              <a:xfrm>
                <a:off x="-5438775" y="7589837"/>
                <a:ext cx="606425" cy="1458913"/>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5" name="Rectangle 169">
                <a:extLst>
                  <a:ext uri="{FF2B5EF4-FFF2-40B4-BE49-F238E27FC236}">
                    <a16:creationId xmlns:a16="http://schemas.microsoft.com/office/drawing/2014/main" id="{142B89CD-DCBA-4FEA-9D97-82D5B4EC712D}"/>
                  </a:ext>
                </a:extLst>
              </p:cNvPr>
              <p:cNvSpPr>
                <a:spLocks noChangeArrowheads="1"/>
              </p:cNvSpPr>
              <p:nvPr/>
            </p:nvSpPr>
            <p:spPr bwMode="auto">
              <a:xfrm>
                <a:off x="-5295900" y="5283200"/>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sp>
            <p:nvSpPr>
              <p:cNvPr id="66" name="Rectangle 170">
                <a:extLst>
                  <a:ext uri="{FF2B5EF4-FFF2-40B4-BE49-F238E27FC236}">
                    <a16:creationId xmlns:a16="http://schemas.microsoft.com/office/drawing/2014/main" id="{33172D2F-85B1-43D9-B1AF-9B52D78D6513}"/>
                  </a:ext>
                </a:extLst>
              </p:cNvPr>
              <p:cNvSpPr>
                <a:spLocks noChangeArrowheads="1"/>
              </p:cNvSpPr>
              <p:nvPr/>
            </p:nvSpPr>
            <p:spPr bwMode="auto">
              <a:xfrm>
                <a:off x="-5295900" y="2498725"/>
                <a:ext cx="320675" cy="130175"/>
              </a:xfrm>
              <a:prstGeom prst="rect">
                <a:avLst/>
              </a:prstGeom>
              <a:solidFill>
                <a:schemeClr val="tx1">
                  <a:lumMod val="65000"/>
                  <a:lumOff val="3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38" name="Group 37">
              <a:extLst>
                <a:ext uri="{FF2B5EF4-FFF2-40B4-BE49-F238E27FC236}">
                  <a16:creationId xmlns:a16="http://schemas.microsoft.com/office/drawing/2014/main" id="{589BBFB9-59B0-42FD-88C5-76FEBF42BF23}"/>
                </a:ext>
              </a:extLst>
            </p:cNvPr>
            <p:cNvGrpSpPr/>
            <p:nvPr/>
          </p:nvGrpSpPr>
          <p:grpSpPr>
            <a:xfrm>
              <a:off x="6695953" y="4013454"/>
              <a:ext cx="388998" cy="239832"/>
              <a:chOff x="9525" y="3175"/>
              <a:chExt cx="7154863" cy="4411243"/>
            </a:xfrm>
          </p:grpSpPr>
          <p:sp>
            <p:nvSpPr>
              <p:cNvPr id="55" name="Oval 156">
                <a:extLst>
                  <a:ext uri="{FF2B5EF4-FFF2-40B4-BE49-F238E27FC236}">
                    <a16:creationId xmlns:a16="http://schemas.microsoft.com/office/drawing/2014/main" id="{96C2BCD3-A936-4B5C-B8BA-890D23BFF331}"/>
                  </a:ext>
                </a:extLst>
              </p:cNvPr>
              <p:cNvSpPr>
                <a:spLocks noChangeArrowheads="1"/>
              </p:cNvSpPr>
              <p:nvPr/>
            </p:nvSpPr>
            <p:spPr bwMode="auto">
              <a:xfrm>
                <a:off x="9525" y="1036221"/>
                <a:ext cx="3373434" cy="3378197"/>
              </a:xfrm>
              <a:prstGeom prst="ellipse">
                <a:avLst/>
              </a:prstGeom>
              <a:solidFill>
                <a:srgbClr val="679F4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6" name="Oval 157">
                <a:extLst>
                  <a:ext uri="{FF2B5EF4-FFF2-40B4-BE49-F238E27FC236}">
                    <a16:creationId xmlns:a16="http://schemas.microsoft.com/office/drawing/2014/main" id="{89AA32E6-87E6-4E41-8707-3580C91B893F}"/>
                  </a:ext>
                </a:extLst>
              </p:cNvPr>
              <p:cNvSpPr>
                <a:spLocks noChangeArrowheads="1"/>
              </p:cNvSpPr>
              <p:nvPr/>
            </p:nvSpPr>
            <p:spPr bwMode="auto">
              <a:xfrm>
                <a:off x="1803400" y="720725"/>
                <a:ext cx="2201863" cy="2205038"/>
              </a:xfrm>
              <a:prstGeom prst="ellipse">
                <a:avLst/>
              </a:prstGeom>
              <a:solidFill>
                <a:srgbClr val="679F4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7" name="Oval 158">
                <a:extLst>
                  <a:ext uri="{FF2B5EF4-FFF2-40B4-BE49-F238E27FC236}">
                    <a16:creationId xmlns:a16="http://schemas.microsoft.com/office/drawing/2014/main" id="{959D54BC-A081-440F-AE98-8701F0C2962A}"/>
                  </a:ext>
                </a:extLst>
              </p:cNvPr>
              <p:cNvSpPr>
                <a:spLocks noChangeArrowheads="1"/>
              </p:cNvSpPr>
              <p:nvPr/>
            </p:nvSpPr>
            <p:spPr bwMode="auto">
              <a:xfrm>
                <a:off x="2976563" y="3175"/>
                <a:ext cx="4187825" cy="4191000"/>
              </a:xfrm>
              <a:prstGeom prst="ellipse">
                <a:avLst/>
              </a:prstGeom>
              <a:solidFill>
                <a:srgbClr val="679F4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39" name="Group 38">
              <a:extLst>
                <a:ext uri="{FF2B5EF4-FFF2-40B4-BE49-F238E27FC236}">
                  <a16:creationId xmlns:a16="http://schemas.microsoft.com/office/drawing/2014/main" id="{EDA8B9AB-FDEB-4FDB-A787-873D75A2C82E}"/>
                </a:ext>
              </a:extLst>
            </p:cNvPr>
            <p:cNvGrpSpPr/>
            <p:nvPr/>
          </p:nvGrpSpPr>
          <p:grpSpPr>
            <a:xfrm>
              <a:off x="7851653" y="4013454"/>
              <a:ext cx="388998" cy="228330"/>
              <a:chOff x="9525" y="3175"/>
              <a:chExt cx="7154863" cy="4199686"/>
            </a:xfrm>
          </p:grpSpPr>
          <p:sp>
            <p:nvSpPr>
              <p:cNvPr id="52" name="Oval 156">
                <a:extLst>
                  <a:ext uri="{FF2B5EF4-FFF2-40B4-BE49-F238E27FC236}">
                    <a16:creationId xmlns:a16="http://schemas.microsoft.com/office/drawing/2014/main" id="{561855A7-F6B7-4405-B160-02D48CE09F01}"/>
                  </a:ext>
                </a:extLst>
              </p:cNvPr>
              <p:cNvSpPr>
                <a:spLocks noChangeArrowheads="1"/>
              </p:cNvSpPr>
              <p:nvPr/>
            </p:nvSpPr>
            <p:spPr bwMode="auto">
              <a:xfrm>
                <a:off x="9525" y="824664"/>
                <a:ext cx="3373434" cy="3378197"/>
              </a:xfrm>
              <a:prstGeom prst="ellipse">
                <a:avLst/>
              </a:prstGeom>
              <a:solidFill>
                <a:srgbClr val="679F4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3" name="Oval 157">
                <a:extLst>
                  <a:ext uri="{FF2B5EF4-FFF2-40B4-BE49-F238E27FC236}">
                    <a16:creationId xmlns:a16="http://schemas.microsoft.com/office/drawing/2014/main" id="{5E40461F-58E8-4B7F-8350-A6CBA478535B}"/>
                  </a:ext>
                </a:extLst>
              </p:cNvPr>
              <p:cNvSpPr>
                <a:spLocks noChangeArrowheads="1"/>
              </p:cNvSpPr>
              <p:nvPr/>
            </p:nvSpPr>
            <p:spPr bwMode="auto">
              <a:xfrm>
                <a:off x="1803400" y="720725"/>
                <a:ext cx="2201863" cy="2205038"/>
              </a:xfrm>
              <a:prstGeom prst="ellipse">
                <a:avLst/>
              </a:prstGeom>
              <a:solidFill>
                <a:srgbClr val="679F4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54" name="Oval 158">
                <a:extLst>
                  <a:ext uri="{FF2B5EF4-FFF2-40B4-BE49-F238E27FC236}">
                    <a16:creationId xmlns:a16="http://schemas.microsoft.com/office/drawing/2014/main" id="{531E121B-337C-49A9-A4E8-C9ECAFD5E83A}"/>
                  </a:ext>
                </a:extLst>
              </p:cNvPr>
              <p:cNvSpPr>
                <a:spLocks noChangeArrowheads="1"/>
              </p:cNvSpPr>
              <p:nvPr/>
            </p:nvSpPr>
            <p:spPr bwMode="auto">
              <a:xfrm>
                <a:off x="2976563" y="3175"/>
                <a:ext cx="4187825" cy="4191000"/>
              </a:xfrm>
              <a:prstGeom prst="ellipse">
                <a:avLst/>
              </a:prstGeom>
              <a:solidFill>
                <a:srgbClr val="679F4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40" name="Group 39">
              <a:extLst>
                <a:ext uri="{FF2B5EF4-FFF2-40B4-BE49-F238E27FC236}">
                  <a16:creationId xmlns:a16="http://schemas.microsoft.com/office/drawing/2014/main" id="{7819B68A-3109-4627-AC3C-EA3E779B19A5}"/>
                </a:ext>
              </a:extLst>
            </p:cNvPr>
            <p:cNvGrpSpPr/>
            <p:nvPr/>
          </p:nvGrpSpPr>
          <p:grpSpPr>
            <a:xfrm flipV="1">
              <a:off x="3673024" y="4172754"/>
              <a:ext cx="4926458" cy="81745"/>
              <a:chOff x="-13707788" y="12430000"/>
              <a:chExt cx="96993076" cy="1489075"/>
            </a:xfrm>
          </p:grpSpPr>
          <p:sp>
            <p:nvSpPr>
              <p:cNvPr id="41" name="Freeform 40">
                <a:extLst>
                  <a:ext uri="{FF2B5EF4-FFF2-40B4-BE49-F238E27FC236}">
                    <a16:creationId xmlns:a16="http://schemas.microsoft.com/office/drawing/2014/main" id="{BDA817BC-BE7B-499F-AE71-7961F8A22D2C}"/>
                  </a:ext>
                </a:extLst>
              </p:cNvPr>
              <p:cNvSpPr>
                <a:spLocks/>
              </p:cNvSpPr>
              <p:nvPr/>
            </p:nvSpPr>
            <p:spPr bwMode="auto">
              <a:xfrm>
                <a:off x="-13707788" y="12430000"/>
                <a:ext cx="96993076" cy="1489075"/>
              </a:xfrm>
              <a:custGeom>
                <a:avLst/>
                <a:gdLst>
                  <a:gd name="T0" fmla="*/ 61098 w 61098"/>
                  <a:gd name="T1" fmla="*/ 938 h 938"/>
                  <a:gd name="T2" fmla="*/ 0 w 61098"/>
                  <a:gd name="T3" fmla="*/ 892 h 938"/>
                  <a:gd name="T4" fmla="*/ 0 w 61098"/>
                  <a:gd name="T5" fmla="*/ 0 h 938"/>
                  <a:gd name="T6" fmla="*/ 61098 w 61098"/>
                  <a:gd name="T7" fmla="*/ 46 h 938"/>
                  <a:gd name="T8" fmla="*/ 61098 w 61098"/>
                  <a:gd name="T9" fmla="*/ 938 h 938"/>
                </a:gdLst>
                <a:ahLst/>
                <a:cxnLst>
                  <a:cxn ang="0">
                    <a:pos x="T0" y="T1"/>
                  </a:cxn>
                  <a:cxn ang="0">
                    <a:pos x="T2" y="T3"/>
                  </a:cxn>
                  <a:cxn ang="0">
                    <a:pos x="T4" y="T5"/>
                  </a:cxn>
                  <a:cxn ang="0">
                    <a:pos x="T6" y="T7"/>
                  </a:cxn>
                  <a:cxn ang="0">
                    <a:pos x="T8" y="T9"/>
                  </a:cxn>
                </a:cxnLst>
                <a:rect l="0" t="0" r="r" b="b"/>
                <a:pathLst>
                  <a:path w="61098" h="938">
                    <a:moveTo>
                      <a:pt x="61098" y="938"/>
                    </a:moveTo>
                    <a:lnTo>
                      <a:pt x="0" y="892"/>
                    </a:lnTo>
                    <a:lnTo>
                      <a:pt x="0" y="0"/>
                    </a:lnTo>
                    <a:lnTo>
                      <a:pt x="61098" y="46"/>
                    </a:lnTo>
                    <a:lnTo>
                      <a:pt x="61098" y="938"/>
                    </a:lnTo>
                    <a:close/>
                  </a:path>
                </a:pathLst>
              </a:custGeom>
              <a:solidFill>
                <a:srgbClr val="4D4D4D"/>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2" name="Freeform 41">
                <a:extLst>
                  <a:ext uri="{FF2B5EF4-FFF2-40B4-BE49-F238E27FC236}">
                    <a16:creationId xmlns:a16="http://schemas.microsoft.com/office/drawing/2014/main" id="{C31E7A0D-93C0-4B5F-8A34-A54DEFB293DB}"/>
                  </a:ext>
                </a:extLst>
              </p:cNvPr>
              <p:cNvSpPr>
                <a:spLocks/>
              </p:cNvSpPr>
              <p:nvPr/>
            </p:nvSpPr>
            <p:spPr bwMode="auto">
              <a:xfrm>
                <a:off x="-13707788" y="12464265"/>
                <a:ext cx="5043488" cy="1419225"/>
              </a:xfrm>
              <a:custGeom>
                <a:avLst/>
                <a:gdLst>
                  <a:gd name="T0" fmla="*/ 3177 w 3177"/>
                  <a:gd name="T1" fmla="*/ 894 h 894"/>
                  <a:gd name="T2" fmla="*/ 0 w 3177"/>
                  <a:gd name="T3" fmla="*/ 892 h 894"/>
                  <a:gd name="T4" fmla="*/ 0 w 3177"/>
                  <a:gd name="T5" fmla="*/ 0 h 894"/>
                  <a:gd name="T6" fmla="*/ 3177 w 3177"/>
                  <a:gd name="T7" fmla="*/ 2 h 894"/>
                  <a:gd name="T8" fmla="*/ 3177 w 3177"/>
                  <a:gd name="T9" fmla="*/ 894 h 894"/>
                </a:gdLst>
                <a:ahLst/>
                <a:cxnLst>
                  <a:cxn ang="0">
                    <a:pos x="T0" y="T1"/>
                  </a:cxn>
                  <a:cxn ang="0">
                    <a:pos x="T2" y="T3"/>
                  </a:cxn>
                  <a:cxn ang="0">
                    <a:pos x="T4" y="T5"/>
                  </a:cxn>
                  <a:cxn ang="0">
                    <a:pos x="T6" y="T7"/>
                  </a:cxn>
                  <a:cxn ang="0">
                    <a:pos x="T8" y="T9"/>
                  </a:cxn>
                </a:cxnLst>
                <a:rect l="0" t="0" r="r" b="b"/>
                <a:pathLst>
                  <a:path w="3177" h="894">
                    <a:moveTo>
                      <a:pt x="3177" y="894"/>
                    </a:moveTo>
                    <a:lnTo>
                      <a:pt x="0" y="892"/>
                    </a:lnTo>
                    <a:lnTo>
                      <a:pt x="0" y="0"/>
                    </a:lnTo>
                    <a:lnTo>
                      <a:pt x="3177" y="2"/>
                    </a:lnTo>
                    <a:lnTo>
                      <a:pt x="3177" y="89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43" name="Freeform 42">
                <a:extLst>
                  <a:ext uri="{FF2B5EF4-FFF2-40B4-BE49-F238E27FC236}">
                    <a16:creationId xmlns:a16="http://schemas.microsoft.com/office/drawing/2014/main" id="{202D9C4F-0E9F-4582-87EF-655107993C33}"/>
                  </a:ext>
                </a:extLst>
              </p:cNvPr>
              <p:cNvSpPr>
                <a:spLocks/>
              </p:cNvSpPr>
              <p:nvPr/>
            </p:nvSpPr>
            <p:spPr bwMode="auto">
              <a:xfrm>
                <a:off x="-3408088" y="12467440"/>
                <a:ext cx="5049838" cy="1419225"/>
              </a:xfrm>
              <a:custGeom>
                <a:avLst/>
                <a:gdLst>
                  <a:gd name="T0" fmla="*/ 3181 w 3181"/>
                  <a:gd name="T1" fmla="*/ 894 h 894"/>
                  <a:gd name="T2" fmla="*/ 0 w 3181"/>
                  <a:gd name="T3" fmla="*/ 892 h 894"/>
                  <a:gd name="T4" fmla="*/ 0 w 3181"/>
                  <a:gd name="T5" fmla="*/ 0 h 894"/>
                  <a:gd name="T6" fmla="*/ 3181 w 3181"/>
                  <a:gd name="T7" fmla="*/ 2 h 894"/>
                  <a:gd name="T8" fmla="*/ 3181 w 3181"/>
                  <a:gd name="T9" fmla="*/ 894 h 894"/>
                </a:gdLst>
                <a:ahLst/>
                <a:cxnLst>
                  <a:cxn ang="0">
                    <a:pos x="T0" y="T1"/>
                  </a:cxn>
                  <a:cxn ang="0">
                    <a:pos x="T2" y="T3"/>
                  </a:cxn>
                  <a:cxn ang="0">
                    <a:pos x="T4" y="T5"/>
                  </a:cxn>
                  <a:cxn ang="0">
                    <a:pos x="T6" y="T7"/>
                  </a:cxn>
                  <a:cxn ang="0">
                    <a:pos x="T8" y="T9"/>
                  </a:cxn>
                </a:cxnLst>
                <a:rect l="0" t="0" r="r" b="b"/>
                <a:pathLst>
                  <a:path w="3181" h="894">
                    <a:moveTo>
                      <a:pt x="3181" y="894"/>
                    </a:moveTo>
                    <a:lnTo>
                      <a:pt x="0" y="892"/>
                    </a:lnTo>
                    <a:lnTo>
                      <a:pt x="0" y="0"/>
                    </a:lnTo>
                    <a:lnTo>
                      <a:pt x="3181" y="2"/>
                    </a:lnTo>
                    <a:lnTo>
                      <a:pt x="3181" y="89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44" name="Freeform 43">
                <a:extLst>
                  <a:ext uri="{FF2B5EF4-FFF2-40B4-BE49-F238E27FC236}">
                    <a16:creationId xmlns:a16="http://schemas.microsoft.com/office/drawing/2014/main" id="{554AA4C7-FCE1-4571-9F68-3EED861FA3E5}"/>
                  </a:ext>
                </a:extLst>
              </p:cNvPr>
              <p:cNvSpPr>
                <a:spLocks/>
              </p:cNvSpPr>
              <p:nvPr/>
            </p:nvSpPr>
            <p:spPr bwMode="auto">
              <a:xfrm>
                <a:off x="6897962" y="12467440"/>
                <a:ext cx="5048250" cy="1422400"/>
              </a:xfrm>
              <a:custGeom>
                <a:avLst/>
                <a:gdLst>
                  <a:gd name="T0" fmla="*/ 3180 w 3180"/>
                  <a:gd name="T1" fmla="*/ 896 h 896"/>
                  <a:gd name="T2" fmla="*/ 0 w 3180"/>
                  <a:gd name="T3" fmla="*/ 892 h 896"/>
                  <a:gd name="T4" fmla="*/ 0 w 3180"/>
                  <a:gd name="T5" fmla="*/ 0 h 896"/>
                  <a:gd name="T6" fmla="*/ 3180 w 3180"/>
                  <a:gd name="T7" fmla="*/ 4 h 896"/>
                  <a:gd name="T8" fmla="*/ 3180 w 3180"/>
                  <a:gd name="T9" fmla="*/ 896 h 896"/>
                </a:gdLst>
                <a:ahLst/>
                <a:cxnLst>
                  <a:cxn ang="0">
                    <a:pos x="T0" y="T1"/>
                  </a:cxn>
                  <a:cxn ang="0">
                    <a:pos x="T2" y="T3"/>
                  </a:cxn>
                  <a:cxn ang="0">
                    <a:pos x="T4" y="T5"/>
                  </a:cxn>
                  <a:cxn ang="0">
                    <a:pos x="T6" y="T7"/>
                  </a:cxn>
                  <a:cxn ang="0">
                    <a:pos x="T8" y="T9"/>
                  </a:cxn>
                </a:cxnLst>
                <a:rect l="0" t="0" r="r" b="b"/>
                <a:pathLst>
                  <a:path w="3180" h="896">
                    <a:moveTo>
                      <a:pt x="3180" y="896"/>
                    </a:moveTo>
                    <a:lnTo>
                      <a:pt x="0" y="892"/>
                    </a:lnTo>
                    <a:lnTo>
                      <a:pt x="0" y="0"/>
                    </a:lnTo>
                    <a:lnTo>
                      <a:pt x="3180" y="4"/>
                    </a:lnTo>
                    <a:lnTo>
                      <a:pt x="3180" y="89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45" name="Freeform 44">
                <a:extLst>
                  <a:ext uri="{FF2B5EF4-FFF2-40B4-BE49-F238E27FC236}">
                    <a16:creationId xmlns:a16="http://schemas.microsoft.com/office/drawing/2014/main" id="{2E6CEA89-4C07-44D0-9F1E-07DCA304FAA1}"/>
                  </a:ext>
                </a:extLst>
              </p:cNvPr>
              <p:cNvSpPr>
                <a:spLocks/>
              </p:cNvSpPr>
              <p:nvPr/>
            </p:nvSpPr>
            <p:spPr bwMode="auto">
              <a:xfrm>
                <a:off x="17202425" y="12470615"/>
                <a:ext cx="5049838" cy="1419225"/>
              </a:xfrm>
              <a:custGeom>
                <a:avLst/>
                <a:gdLst>
                  <a:gd name="T0" fmla="*/ 3181 w 3181"/>
                  <a:gd name="T1" fmla="*/ 894 h 894"/>
                  <a:gd name="T2" fmla="*/ 0 w 3181"/>
                  <a:gd name="T3" fmla="*/ 892 h 894"/>
                  <a:gd name="T4" fmla="*/ 0 w 3181"/>
                  <a:gd name="T5" fmla="*/ 0 h 894"/>
                  <a:gd name="T6" fmla="*/ 3181 w 3181"/>
                  <a:gd name="T7" fmla="*/ 2 h 894"/>
                  <a:gd name="T8" fmla="*/ 3181 w 3181"/>
                  <a:gd name="T9" fmla="*/ 894 h 894"/>
                </a:gdLst>
                <a:ahLst/>
                <a:cxnLst>
                  <a:cxn ang="0">
                    <a:pos x="T0" y="T1"/>
                  </a:cxn>
                  <a:cxn ang="0">
                    <a:pos x="T2" y="T3"/>
                  </a:cxn>
                  <a:cxn ang="0">
                    <a:pos x="T4" y="T5"/>
                  </a:cxn>
                  <a:cxn ang="0">
                    <a:pos x="T6" y="T7"/>
                  </a:cxn>
                  <a:cxn ang="0">
                    <a:pos x="T8" y="T9"/>
                  </a:cxn>
                </a:cxnLst>
                <a:rect l="0" t="0" r="r" b="b"/>
                <a:pathLst>
                  <a:path w="3181" h="894">
                    <a:moveTo>
                      <a:pt x="3181" y="894"/>
                    </a:moveTo>
                    <a:lnTo>
                      <a:pt x="0" y="892"/>
                    </a:lnTo>
                    <a:lnTo>
                      <a:pt x="0" y="0"/>
                    </a:lnTo>
                    <a:lnTo>
                      <a:pt x="3181" y="2"/>
                    </a:lnTo>
                    <a:lnTo>
                      <a:pt x="3181" y="89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46" name="Freeform 45">
                <a:extLst>
                  <a:ext uri="{FF2B5EF4-FFF2-40B4-BE49-F238E27FC236}">
                    <a16:creationId xmlns:a16="http://schemas.microsoft.com/office/drawing/2014/main" id="{1FA10811-B3DF-41FD-BF1F-69046D33F296}"/>
                  </a:ext>
                </a:extLst>
              </p:cNvPr>
              <p:cNvSpPr>
                <a:spLocks/>
              </p:cNvSpPr>
              <p:nvPr/>
            </p:nvSpPr>
            <p:spPr bwMode="auto">
              <a:xfrm>
                <a:off x="27508475" y="12470615"/>
                <a:ext cx="5049838" cy="1422400"/>
              </a:xfrm>
              <a:custGeom>
                <a:avLst/>
                <a:gdLst>
                  <a:gd name="T0" fmla="*/ 3181 w 3181"/>
                  <a:gd name="T1" fmla="*/ 896 h 896"/>
                  <a:gd name="T2" fmla="*/ 0 w 3181"/>
                  <a:gd name="T3" fmla="*/ 894 h 896"/>
                  <a:gd name="T4" fmla="*/ 0 w 3181"/>
                  <a:gd name="T5" fmla="*/ 0 h 896"/>
                  <a:gd name="T6" fmla="*/ 3181 w 3181"/>
                  <a:gd name="T7" fmla="*/ 4 h 896"/>
                  <a:gd name="T8" fmla="*/ 3181 w 3181"/>
                  <a:gd name="T9" fmla="*/ 896 h 896"/>
                </a:gdLst>
                <a:ahLst/>
                <a:cxnLst>
                  <a:cxn ang="0">
                    <a:pos x="T0" y="T1"/>
                  </a:cxn>
                  <a:cxn ang="0">
                    <a:pos x="T2" y="T3"/>
                  </a:cxn>
                  <a:cxn ang="0">
                    <a:pos x="T4" y="T5"/>
                  </a:cxn>
                  <a:cxn ang="0">
                    <a:pos x="T6" y="T7"/>
                  </a:cxn>
                  <a:cxn ang="0">
                    <a:pos x="T8" y="T9"/>
                  </a:cxn>
                </a:cxnLst>
                <a:rect l="0" t="0" r="r" b="b"/>
                <a:pathLst>
                  <a:path w="3181" h="896">
                    <a:moveTo>
                      <a:pt x="3181" y="896"/>
                    </a:moveTo>
                    <a:lnTo>
                      <a:pt x="0" y="894"/>
                    </a:lnTo>
                    <a:lnTo>
                      <a:pt x="0" y="0"/>
                    </a:lnTo>
                    <a:lnTo>
                      <a:pt x="3181" y="4"/>
                    </a:lnTo>
                    <a:lnTo>
                      <a:pt x="3181" y="89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47" name="Freeform 46">
                <a:extLst>
                  <a:ext uri="{FF2B5EF4-FFF2-40B4-BE49-F238E27FC236}">
                    <a16:creationId xmlns:a16="http://schemas.microsoft.com/office/drawing/2014/main" id="{1BFE2988-8AE1-4DBE-B67E-51D9080680E2}"/>
                  </a:ext>
                </a:extLst>
              </p:cNvPr>
              <p:cNvSpPr>
                <a:spLocks/>
              </p:cNvSpPr>
              <p:nvPr/>
            </p:nvSpPr>
            <p:spPr bwMode="auto">
              <a:xfrm>
                <a:off x="37814525" y="12473790"/>
                <a:ext cx="5048250" cy="1419225"/>
              </a:xfrm>
              <a:custGeom>
                <a:avLst/>
                <a:gdLst>
                  <a:gd name="T0" fmla="*/ 3180 w 3180"/>
                  <a:gd name="T1" fmla="*/ 894 h 894"/>
                  <a:gd name="T2" fmla="*/ 0 w 3180"/>
                  <a:gd name="T3" fmla="*/ 892 h 894"/>
                  <a:gd name="T4" fmla="*/ 0 w 3180"/>
                  <a:gd name="T5" fmla="*/ 0 h 894"/>
                  <a:gd name="T6" fmla="*/ 3180 w 3180"/>
                  <a:gd name="T7" fmla="*/ 2 h 894"/>
                  <a:gd name="T8" fmla="*/ 3180 w 3180"/>
                  <a:gd name="T9" fmla="*/ 894 h 894"/>
                </a:gdLst>
                <a:ahLst/>
                <a:cxnLst>
                  <a:cxn ang="0">
                    <a:pos x="T0" y="T1"/>
                  </a:cxn>
                  <a:cxn ang="0">
                    <a:pos x="T2" y="T3"/>
                  </a:cxn>
                  <a:cxn ang="0">
                    <a:pos x="T4" y="T5"/>
                  </a:cxn>
                  <a:cxn ang="0">
                    <a:pos x="T6" y="T7"/>
                  </a:cxn>
                  <a:cxn ang="0">
                    <a:pos x="T8" y="T9"/>
                  </a:cxn>
                </a:cxnLst>
                <a:rect l="0" t="0" r="r" b="b"/>
                <a:pathLst>
                  <a:path w="3180" h="894">
                    <a:moveTo>
                      <a:pt x="3180" y="894"/>
                    </a:moveTo>
                    <a:lnTo>
                      <a:pt x="0" y="892"/>
                    </a:lnTo>
                    <a:lnTo>
                      <a:pt x="0" y="0"/>
                    </a:lnTo>
                    <a:lnTo>
                      <a:pt x="3180" y="2"/>
                    </a:lnTo>
                    <a:lnTo>
                      <a:pt x="3180" y="89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48" name="Freeform 47">
                <a:extLst>
                  <a:ext uri="{FF2B5EF4-FFF2-40B4-BE49-F238E27FC236}">
                    <a16:creationId xmlns:a16="http://schemas.microsoft.com/office/drawing/2014/main" id="{D0E9406F-0A4A-45BD-A06A-69BCC6405C66}"/>
                  </a:ext>
                </a:extLst>
              </p:cNvPr>
              <p:cNvSpPr>
                <a:spLocks/>
              </p:cNvSpPr>
              <p:nvPr/>
            </p:nvSpPr>
            <p:spPr bwMode="auto">
              <a:xfrm>
                <a:off x="48118988" y="12476965"/>
                <a:ext cx="5049838" cy="1417638"/>
              </a:xfrm>
              <a:custGeom>
                <a:avLst/>
                <a:gdLst>
                  <a:gd name="T0" fmla="*/ 3181 w 3181"/>
                  <a:gd name="T1" fmla="*/ 893 h 893"/>
                  <a:gd name="T2" fmla="*/ 0 w 3181"/>
                  <a:gd name="T3" fmla="*/ 892 h 893"/>
                  <a:gd name="T4" fmla="*/ 0 w 3181"/>
                  <a:gd name="T5" fmla="*/ 0 h 893"/>
                  <a:gd name="T6" fmla="*/ 3181 w 3181"/>
                  <a:gd name="T7" fmla="*/ 2 h 893"/>
                  <a:gd name="T8" fmla="*/ 3181 w 3181"/>
                  <a:gd name="T9" fmla="*/ 893 h 893"/>
                </a:gdLst>
                <a:ahLst/>
                <a:cxnLst>
                  <a:cxn ang="0">
                    <a:pos x="T0" y="T1"/>
                  </a:cxn>
                  <a:cxn ang="0">
                    <a:pos x="T2" y="T3"/>
                  </a:cxn>
                  <a:cxn ang="0">
                    <a:pos x="T4" y="T5"/>
                  </a:cxn>
                  <a:cxn ang="0">
                    <a:pos x="T6" y="T7"/>
                  </a:cxn>
                  <a:cxn ang="0">
                    <a:pos x="T8" y="T9"/>
                  </a:cxn>
                </a:cxnLst>
                <a:rect l="0" t="0" r="r" b="b"/>
                <a:pathLst>
                  <a:path w="3181" h="893">
                    <a:moveTo>
                      <a:pt x="3181" y="893"/>
                    </a:moveTo>
                    <a:lnTo>
                      <a:pt x="0" y="892"/>
                    </a:lnTo>
                    <a:lnTo>
                      <a:pt x="0" y="0"/>
                    </a:lnTo>
                    <a:lnTo>
                      <a:pt x="3181" y="2"/>
                    </a:lnTo>
                    <a:lnTo>
                      <a:pt x="3181" y="89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49" name="Freeform 48">
                <a:extLst>
                  <a:ext uri="{FF2B5EF4-FFF2-40B4-BE49-F238E27FC236}">
                    <a16:creationId xmlns:a16="http://schemas.microsoft.com/office/drawing/2014/main" id="{9A33C080-EBE5-4559-A5C3-EC8FC18D2488}"/>
                  </a:ext>
                </a:extLst>
              </p:cNvPr>
              <p:cNvSpPr>
                <a:spLocks/>
              </p:cNvSpPr>
              <p:nvPr/>
            </p:nvSpPr>
            <p:spPr bwMode="auto">
              <a:xfrm>
                <a:off x="58425038" y="12476965"/>
                <a:ext cx="5049838" cy="1417638"/>
              </a:xfrm>
              <a:custGeom>
                <a:avLst/>
                <a:gdLst>
                  <a:gd name="T0" fmla="*/ 3181 w 3181"/>
                  <a:gd name="T1" fmla="*/ 893 h 893"/>
                  <a:gd name="T2" fmla="*/ 0 w 3181"/>
                  <a:gd name="T3" fmla="*/ 892 h 893"/>
                  <a:gd name="T4" fmla="*/ 0 w 3181"/>
                  <a:gd name="T5" fmla="*/ 0 h 893"/>
                  <a:gd name="T6" fmla="*/ 3181 w 3181"/>
                  <a:gd name="T7" fmla="*/ 2 h 893"/>
                  <a:gd name="T8" fmla="*/ 3181 w 3181"/>
                  <a:gd name="T9" fmla="*/ 893 h 893"/>
                </a:gdLst>
                <a:ahLst/>
                <a:cxnLst>
                  <a:cxn ang="0">
                    <a:pos x="T0" y="T1"/>
                  </a:cxn>
                  <a:cxn ang="0">
                    <a:pos x="T2" y="T3"/>
                  </a:cxn>
                  <a:cxn ang="0">
                    <a:pos x="T4" y="T5"/>
                  </a:cxn>
                  <a:cxn ang="0">
                    <a:pos x="T6" y="T7"/>
                  </a:cxn>
                  <a:cxn ang="0">
                    <a:pos x="T8" y="T9"/>
                  </a:cxn>
                </a:cxnLst>
                <a:rect l="0" t="0" r="r" b="b"/>
                <a:pathLst>
                  <a:path w="3181" h="893">
                    <a:moveTo>
                      <a:pt x="3181" y="893"/>
                    </a:moveTo>
                    <a:lnTo>
                      <a:pt x="0" y="892"/>
                    </a:lnTo>
                    <a:lnTo>
                      <a:pt x="0" y="0"/>
                    </a:lnTo>
                    <a:lnTo>
                      <a:pt x="3181" y="2"/>
                    </a:lnTo>
                    <a:lnTo>
                      <a:pt x="3181" y="89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50" name="Freeform 49">
                <a:extLst>
                  <a:ext uri="{FF2B5EF4-FFF2-40B4-BE49-F238E27FC236}">
                    <a16:creationId xmlns:a16="http://schemas.microsoft.com/office/drawing/2014/main" id="{4833BF1C-DA03-4BBB-82D5-2E72E58B58E3}"/>
                  </a:ext>
                </a:extLst>
              </p:cNvPr>
              <p:cNvSpPr>
                <a:spLocks/>
              </p:cNvSpPr>
              <p:nvPr/>
            </p:nvSpPr>
            <p:spPr bwMode="auto">
              <a:xfrm>
                <a:off x="68729500" y="12480140"/>
                <a:ext cx="5049838" cy="1417638"/>
              </a:xfrm>
              <a:custGeom>
                <a:avLst/>
                <a:gdLst>
                  <a:gd name="T0" fmla="*/ 3181 w 3181"/>
                  <a:gd name="T1" fmla="*/ 893 h 893"/>
                  <a:gd name="T2" fmla="*/ 0 w 3181"/>
                  <a:gd name="T3" fmla="*/ 891 h 893"/>
                  <a:gd name="T4" fmla="*/ 0 w 3181"/>
                  <a:gd name="T5" fmla="*/ 0 h 893"/>
                  <a:gd name="T6" fmla="*/ 3181 w 3181"/>
                  <a:gd name="T7" fmla="*/ 2 h 893"/>
                  <a:gd name="T8" fmla="*/ 3181 w 3181"/>
                  <a:gd name="T9" fmla="*/ 893 h 893"/>
                </a:gdLst>
                <a:ahLst/>
                <a:cxnLst>
                  <a:cxn ang="0">
                    <a:pos x="T0" y="T1"/>
                  </a:cxn>
                  <a:cxn ang="0">
                    <a:pos x="T2" y="T3"/>
                  </a:cxn>
                  <a:cxn ang="0">
                    <a:pos x="T4" y="T5"/>
                  </a:cxn>
                  <a:cxn ang="0">
                    <a:pos x="T6" y="T7"/>
                  </a:cxn>
                  <a:cxn ang="0">
                    <a:pos x="T8" y="T9"/>
                  </a:cxn>
                </a:cxnLst>
                <a:rect l="0" t="0" r="r" b="b"/>
                <a:pathLst>
                  <a:path w="3181" h="893">
                    <a:moveTo>
                      <a:pt x="3181" y="893"/>
                    </a:moveTo>
                    <a:lnTo>
                      <a:pt x="0" y="891"/>
                    </a:lnTo>
                    <a:lnTo>
                      <a:pt x="0" y="0"/>
                    </a:lnTo>
                    <a:lnTo>
                      <a:pt x="3181" y="2"/>
                    </a:lnTo>
                    <a:lnTo>
                      <a:pt x="3181" y="89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51" name="Freeform 50">
                <a:extLst>
                  <a:ext uri="{FF2B5EF4-FFF2-40B4-BE49-F238E27FC236}">
                    <a16:creationId xmlns:a16="http://schemas.microsoft.com/office/drawing/2014/main" id="{32C31AB7-BBB2-4167-8602-EAAF01DB71AD}"/>
                  </a:ext>
                </a:extLst>
              </p:cNvPr>
              <p:cNvSpPr>
                <a:spLocks/>
              </p:cNvSpPr>
              <p:nvPr/>
            </p:nvSpPr>
            <p:spPr bwMode="auto">
              <a:xfrm>
                <a:off x="78738688" y="12480140"/>
                <a:ext cx="4546600" cy="1417638"/>
              </a:xfrm>
              <a:custGeom>
                <a:avLst/>
                <a:gdLst>
                  <a:gd name="T0" fmla="*/ 2864 w 2864"/>
                  <a:gd name="T1" fmla="*/ 893 h 893"/>
                  <a:gd name="T2" fmla="*/ 0 w 2864"/>
                  <a:gd name="T3" fmla="*/ 891 h 893"/>
                  <a:gd name="T4" fmla="*/ 2 w 2864"/>
                  <a:gd name="T5" fmla="*/ 0 h 893"/>
                  <a:gd name="T6" fmla="*/ 2864 w 2864"/>
                  <a:gd name="T7" fmla="*/ 2 h 893"/>
                  <a:gd name="T8" fmla="*/ 2864 w 2864"/>
                  <a:gd name="T9" fmla="*/ 893 h 893"/>
                </a:gdLst>
                <a:ahLst/>
                <a:cxnLst>
                  <a:cxn ang="0">
                    <a:pos x="T0" y="T1"/>
                  </a:cxn>
                  <a:cxn ang="0">
                    <a:pos x="T2" y="T3"/>
                  </a:cxn>
                  <a:cxn ang="0">
                    <a:pos x="T4" y="T5"/>
                  </a:cxn>
                  <a:cxn ang="0">
                    <a:pos x="T6" y="T7"/>
                  </a:cxn>
                  <a:cxn ang="0">
                    <a:pos x="T8" y="T9"/>
                  </a:cxn>
                </a:cxnLst>
                <a:rect l="0" t="0" r="r" b="b"/>
                <a:pathLst>
                  <a:path w="2864" h="893">
                    <a:moveTo>
                      <a:pt x="2864" y="893"/>
                    </a:moveTo>
                    <a:lnTo>
                      <a:pt x="0" y="891"/>
                    </a:lnTo>
                    <a:lnTo>
                      <a:pt x="2" y="0"/>
                    </a:lnTo>
                    <a:lnTo>
                      <a:pt x="2864" y="2"/>
                    </a:lnTo>
                    <a:lnTo>
                      <a:pt x="2864" y="89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grpSp>
      </p:grpSp>
      <p:grpSp>
        <p:nvGrpSpPr>
          <p:cNvPr id="388" name="Group 387">
            <a:extLst>
              <a:ext uri="{FF2B5EF4-FFF2-40B4-BE49-F238E27FC236}">
                <a16:creationId xmlns:a16="http://schemas.microsoft.com/office/drawing/2014/main" id="{6396FAE9-084A-44C4-99F2-0ACA431F22CE}"/>
              </a:ext>
            </a:extLst>
          </p:cNvPr>
          <p:cNvGrpSpPr/>
          <p:nvPr/>
        </p:nvGrpSpPr>
        <p:grpSpPr>
          <a:xfrm>
            <a:off x="3992563" y="4991846"/>
            <a:ext cx="4342695" cy="93865"/>
            <a:chOff x="3992561" y="4991843"/>
            <a:chExt cx="4342695" cy="139776"/>
          </a:xfrm>
        </p:grpSpPr>
        <p:sp>
          <p:nvSpPr>
            <p:cNvPr id="389" name="Rectangle 388">
              <a:extLst>
                <a:ext uri="{FF2B5EF4-FFF2-40B4-BE49-F238E27FC236}">
                  <a16:creationId xmlns:a16="http://schemas.microsoft.com/office/drawing/2014/main" id="{7F7D7C0B-AC06-44AD-A8CC-946ED5A7FF26}"/>
                </a:ext>
              </a:extLst>
            </p:cNvPr>
            <p:cNvSpPr/>
            <p:nvPr/>
          </p:nvSpPr>
          <p:spPr>
            <a:xfrm>
              <a:off x="39925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390" name="Rectangle 389">
              <a:extLst>
                <a:ext uri="{FF2B5EF4-FFF2-40B4-BE49-F238E27FC236}">
                  <a16:creationId xmlns:a16="http://schemas.microsoft.com/office/drawing/2014/main" id="{1CC689E2-5513-4D9D-9916-C5E7C2A18E27}"/>
                </a:ext>
              </a:extLst>
            </p:cNvPr>
            <p:cNvSpPr/>
            <p:nvPr/>
          </p:nvSpPr>
          <p:spPr>
            <a:xfrm>
              <a:off x="5231858"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391" name="Rectangle 390">
              <a:extLst>
                <a:ext uri="{FF2B5EF4-FFF2-40B4-BE49-F238E27FC236}">
                  <a16:creationId xmlns:a16="http://schemas.microsoft.com/office/drawing/2014/main" id="{F74341C0-05B4-4991-AAC6-D077B7EF2B2B}"/>
                </a:ext>
              </a:extLst>
            </p:cNvPr>
            <p:cNvSpPr/>
            <p:nvPr/>
          </p:nvSpPr>
          <p:spPr>
            <a:xfrm>
              <a:off x="65578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sp>
          <p:nvSpPr>
            <p:cNvPr id="392" name="Rectangle 391">
              <a:extLst>
                <a:ext uri="{FF2B5EF4-FFF2-40B4-BE49-F238E27FC236}">
                  <a16:creationId xmlns:a16="http://schemas.microsoft.com/office/drawing/2014/main" id="{3C0DF909-CC34-4F8A-938F-CD7695966B9E}"/>
                </a:ext>
              </a:extLst>
            </p:cNvPr>
            <p:cNvSpPr/>
            <p:nvPr/>
          </p:nvSpPr>
          <p:spPr>
            <a:xfrm>
              <a:off x="7821301" y="4991843"/>
              <a:ext cx="513955"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1"/>
            </a:p>
          </p:txBody>
        </p:sp>
      </p:grpSp>
      <p:grpSp>
        <p:nvGrpSpPr>
          <p:cNvPr id="393" name="Group 392">
            <a:extLst>
              <a:ext uri="{FF2B5EF4-FFF2-40B4-BE49-F238E27FC236}">
                <a16:creationId xmlns:a16="http://schemas.microsoft.com/office/drawing/2014/main" id="{ABA1C38B-1987-4449-98BE-794722F07F6F}"/>
              </a:ext>
            </a:extLst>
          </p:cNvPr>
          <p:cNvGrpSpPr/>
          <p:nvPr/>
        </p:nvGrpSpPr>
        <p:grpSpPr>
          <a:xfrm>
            <a:off x="6450194" y="4268731"/>
            <a:ext cx="1161390" cy="440085"/>
            <a:chOff x="-27042495" y="2768325"/>
            <a:chExt cx="19392901" cy="7348538"/>
          </a:xfrm>
        </p:grpSpPr>
        <p:sp>
          <p:nvSpPr>
            <p:cNvPr id="394" name="Oval 248">
              <a:extLst>
                <a:ext uri="{FF2B5EF4-FFF2-40B4-BE49-F238E27FC236}">
                  <a16:creationId xmlns:a16="http://schemas.microsoft.com/office/drawing/2014/main" id="{36EBB1A3-8408-407A-935B-8DDE4310E81D}"/>
                </a:ext>
              </a:extLst>
            </p:cNvPr>
            <p:cNvSpPr>
              <a:spLocks noChangeArrowheads="1"/>
            </p:cNvSpPr>
            <p:nvPr/>
          </p:nvSpPr>
          <p:spPr bwMode="auto">
            <a:xfrm>
              <a:off x="-12697844" y="6918050"/>
              <a:ext cx="3198813" cy="3198813"/>
            </a:xfrm>
            <a:prstGeom prst="ellipse">
              <a:avLst/>
            </a:pr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95" name="Oval 249">
              <a:extLst>
                <a:ext uri="{FF2B5EF4-FFF2-40B4-BE49-F238E27FC236}">
                  <a16:creationId xmlns:a16="http://schemas.microsoft.com/office/drawing/2014/main" id="{F26E9095-529D-45FD-ACB5-EC149EDB51D8}"/>
                </a:ext>
              </a:extLst>
            </p:cNvPr>
            <p:cNvSpPr>
              <a:spLocks noChangeArrowheads="1"/>
            </p:cNvSpPr>
            <p:nvPr/>
          </p:nvSpPr>
          <p:spPr bwMode="auto">
            <a:xfrm>
              <a:off x="-12134281" y="7483200"/>
              <a:ext cx="2071688" cy="2068513"/>
            </a:xfrm>
            <a:prstGeom prst="ellipse">
              <a:avLst/>
            </a:pr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96" name="Oval 250">
              <a:extLst>
                <a:ext uri="{FF2B5EF4-FFF2-40B4-BE49-F238E27FC236}">
                  <a16:creationId xmlns:a16="http://schemas.microsoft.com/office/drawing/2014/main" id="{113346DB-522F-4636-9261-80DD496D3B20}"/>
                </a:ext>
              </a:extLst>
            </p:cNvPr>
            <p:cNvSpPr>
              <a:spLocks noChangeArrowheads="1"/>
            </p:cNvSpPr>
            <p:nvPr/>
          </p:nvSpPr>
          <p:spPr bwMode="auto">
            <a:xfrm>
              <a:off x="-24948582" y="6918050"/>
              <a:ext cx="3198813" cy="3198813"/>
            </a:xfrm>
            <a:prstGeom prst="ellipse">
              <a:avLst/>
            </a:pr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97" name="Oval 251">
              <a:extLst>
                <a:ext uri="{FF2B5EF4-FFF2-40B4-BE49-F238E27FC236}">
                  <a16:creationId xmlns:a16="http://schemas.microsoft.com/office/drawing/2014/main" id="{904534AC-5EA8-41A2-A874-BC744B6CFB1F}"/>
                </a:ext>
              </a:extLst>
            </p:cNvPr>
            <p:cNvSpPr>
              <a:spLocks noChangeArrowheads="1"/>
            </p:cNvSpPr>
            <p:nvPr/>
          </p:nvSpPr>
          <p:spPr bwMode="auto">
            <a:xfrm>
              <a:off x="-24380257" y="7483200"/>
              <a:ext cx="2066925" cy="2068513"/>
            </a:xfrm>
            <a:prstGeom prst="ellipse">
              <a:avLst/>
            </a:pr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98" name="Oval 252">
              <a:extLst>
                <a:ext uri="{FF2B5EF4-FFF2-40B4-BE49-F238E27FC236}">
                  <a16:creationId xmlns:a16="http://schemas.microsoft.com/office/drawing/2014/main" id="{3039E8FA-0328-4B96-89C1-52B80BEAEBA2}"/>
                </a:ext>
              </a:extLst>
            </p:cNvPr>
            <p:cNvSpPr>
              <a:spLocks noChangeArrowheads="1"/>
            </p:cNvSpPr>
            <p:nvPr/>
          </p:nvSpPr>
          <p:spPr bwMode="auto">
            <a:xfrm>
              <a:off x="-23816694" y="8046762"/>
              <a:ext cx="939800" cy="941388"/>
            </a:xfrm>
            <a:prstGeom prst="ellipse">
              <a:avLst/>
            </a:prstGeom>
            <a:solidFill>
              <a:schemeClr val="bg1">
                <a:lumMod val="6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399" name="Oval 253">
              <a:extLst>
                <a:ext uri="{FF2B5EF4-FFF2-40B4-BE49-F238E27FC236}">
                  <a16:creationId xmlns:a16="http://schemas.microsoft.com/office/drawing/2014/main" id="{73B68878-3198-4CEF-8CDF-0F07D894083E}"/>
                </a:ext>
              </a:extLst>
            </p:cNvPr>
            <p:cNvSpPr>
              <a:spLocks noChangeArrowheads="1"/>
            </p:cNvSpPr>
            <p:nvPr/>
          </p:nvSpPr>
          <p:spPr bwMode="auto">
            <a:xfrm>
              <a:off x="-11600881" y="8013425"/>
              <a:ext cx="1004888" cy="1004888"/>
            </a:xfrm>
            <a:prstGeom prst="ellipse">
              <a:avLst/>
            </a:prstGeom>
            <a:solidFill>
              <a:schemeClr val="bg1">
                <a:lumMod val="6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00" name="Freeform 254">
              <a:extLst>
                <a:ext uri="{FF2B5EF4-FFF2-40B4-BE49-F238E27FC236}">
                  <a16:creationId xmlns:a16="http://schemas.microsoft.com/office/drawing/2014/main" id="{3609E20A-FC70-4C00-BC8B-2030F398F7E8}"/>
                </a:ext>
              </a:extLst>
            </p:cNvPr>
            <p:cNvSpPr>
              <a:spLocks/>
            </p:cNvSpPr>
            <p:nvPr/>
          </p:nvSpPr>
          <p:spPr bwMode="auto">
            <a:xfrm>
              <a:off x="-27042495" y="2768325"/>
              <a:ext cx="19392901" cy="6267450"/>
            </a:xfrm>
            <a:custGeom>
              <a:avLst/>
              <a:gdLst>
                <a:gd name="T0" fmla="*/ 481 w 6396"/>
                <a:gd name="T1" fmla="*/ 1041 h 2065"/>
                <a:gd name="T2" fmla="*/ 1846 w 6396"/>
                <a:gd name="T3" fmla="*/ 813 h 2065"/>
                <a:gd name="T4" fmla="*/ 2891 w 6396"/>
                <a:gd name="T5" fmla="*/ 141 h 2065"/>
                <a:gd name="T6" fmla="*/ 5300 w 6396"/>
                <a:gd name="T7" fmla="*/ 601 h 2065"/>
                <a:gd name="T8" fmla="*/ 6318 w 6396"/>
                <a:gd name="T9" fmla="*/ 1108 h 2065"/>
                <a:gd name="T10" fmla="*/ 6236 w 6396"/>
                <a:gd name="T11" fmla="*/ 2039 h 2065"/>
                <a:gd name="T12" fmla="*/ 5823 w 6396"/>
                <a:gd name="T13" fmla="*/ 2039 h 2065"/>
                <a:gd name="T14" fmla="*/ 5841 w 6396"/>
                <a:gd name="T15" fmla="*/ 1894 h 2065"/>
                <a:gd name="T16" fmla="*/ 5259 w 6396"/>
                <a:gd name="T17" fmla="*/ 1311 h 2065"/>
                <a:gd name="T18" fmla="*/ 4676 w 6396"/>
                <a:gd name="T19" fmla="*/ 1894 h 2065"/>
                <a:gd name="T20" fmla="*/ 4694 w 6396"/>
                <a:gd name="T21" fmla="*/ 2039 h 2065"/>
                <a:gd name="T22" fmla="*/ 1783 w 6396"/>
                <a:gd name="T23" fmla="*/ 2039 h 2065"/>
                <a:gd name="T24" fmla="*/ 1801 w 6396"/>
                <a:gd name="T25" fmla="*/ 1894 h 2065"/>
                <a:gd name="T26" fmla="*/ 1219 w 6396"/>
                <a:gd name="T27" fmla="*/ 1311 h 2065"/>
                <a:gd name="T28" fmla="*/ 636 w 6396"/>
                <a:gd name="T29" fmla="*/ 1894 h 2065"/>
                <a:gd name="T30" fmla="*/ 654 w 6396"/>
                <a:gd name="T31" fmla="*/ 2039 h 2065"/>
                <a:gd name="T32" fmla="*/ 647 w 6396"/>
                <a:gd name="T33" fmla="*/ 2039 h 2065"/>
                <a:gd name="T34" fmla="*/ 83 w 6396"/>
                <a:gd name="T35" fmla="*/ 1915 h 2065"/>
                <a:gd name="T36" fmla="*/ 481 w 6396"/>
                <a:gd name="T37" fmla="*/ 1041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96" h="2065">
                  <a:moveTo>
                    <a:pt x="481" y="1041"/>
                  </a:moveTo>
                  <a:cubicBezTo>
                    <a:pt x="574" y="999"/>
                    <a:pt x="1846" y="813"/>
                    <a:pt x="1846" y="813"/>
                  </a:cubicBezTo>
                  <a:cubicBezTo>
                    <a:pt x="2891" y="141"/>
                    <a:pt x="2891" y="141"/>
                    <a:pt x="2891" y="141"/>
                  </a:cubicBezTo>
                  <a:cubicBezTo>
                    <a:pt x="2891" y="141"/>
                    <a:pt x="4832" y="0"/>
                    <a:pt x="5300" y="601"/>
                  </a:cubicBezTo>
                  <a:cubicBezTo>
                    <a:pt x="5559" y="934"/>
                    <a:pt x="6287" y="808"/>
                    <a:pt x="6318" y="1108"/>
                  </a:cubicBezTo>
                  <a:cubicBezTo>
                    <a:pt x="6334" y="1262"/>
                    <a:pt x="6396" y="2039"/>
                    <a:pt x="6236" y="2039"/>
                  </a:cubicBezTo>
                  <a:cubicBezTo>
                    <a:pt x="6210" y="2039"/>
                    <a:pt x="6059" y="2039"/>
                    <a:pt x="5823" y="2039"/>
                  </a:cubicBezTo>
                  <a:cubicBezTo>
                    <a:pt x="5835" y="1992"/>
                    <a:pt x="5841" y="1944"/>
                    <a:pt x="5841" y="1894"/>
                  </a:cubicBezTo>
                  <a:cubicBezTo>
                    <a:pt x="5841" y="1572"/>
                    <a:pt x="5580" y="1311"/>
                    <a:pt x="5259" y="1311"/>
                  </a:cubicBezTo>
                  <a:cubicBezTo>
                    <a:pt x="4937" y="1311"/>
                    <a:pt x="4676" y="1572"/>
                    <a:pt x="4676" y="1894"/>
                  </a:cubicBezTo>
                  <a:cubicBezTo>
                    <a:pt x="4676" y="1944"/>
                    <a:pt x="4682" y="1992"/>
                    <a:pt x="4694" y="2039"/>
                  </a:cubicBezTo>
                  <a:cubicBezTo>
                    <a:pt x="3773" y="2039"/>
                    <a:pt x="2624" y="2039"/>
                    <a:pt x="1783" y="2039"/>
                  </a:cubicBezTo>
                  <a:cubicBezTo>
                    <a:pt x="1795" y="1992"/>
                    <a:pt x="1801" y="1944"/>
                    <a:pt x="1801" y="1894"/>
                  </a:cubicBezTo>
                  <a:cubicBezTo>
                    <a:pt x="1801" y="1572"/>
                    <a:pt x="1541" y="1311"/>
                    <a:pt x="1219" y="1311"/>
                  </a:cubicBezTo>
                  <a:cubicBezTo>
                    <a:pt x="897" y="1311"/>
                    <a:pt x="636" y="1572"/>
                    <a:pt x="636" y="1894"/>
                  </a:cubicBezTo>
                  <a:cubicBezTo>
                    <a:pt x="636" y="1944"/>
                    <a:pt x="643" y="1992"/>
                    <a:pt x="654" y="2039"/>
                  </a:cubicBezTo>
                  <a:cubicBezTo>
                    <a:pt x="652" y="2039"/>
                    <a:pt x="649" y="2039"/>
                    <a:pt x="647" y="2039"/>
                  </a:cubicBezTo>
                  <a:cubicBezTo>
                    <a:pt x="321" y="2039"/>
                    <a:pt x="119" y="2065"/>
                    <a:pt x="83" y="1915"/>
                  </a:cubicBezTo>
                  <a:cubicBezTo>
                    <a:pt x="0" y="1325"/>
                    <a:pt x="388" y="1082"/>
                    <a:pt x="481" y="1041"/>
                  </a:cubicBezTo>
                  <a:close/>
                </a:path>
              </a:pathLst>
            </a:custGeom>
            <a:solidFill>
              <a:schemeClr val="accent2"/>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01" name="Freeform 255">
              <a:extLst>
                <a:ext uri="{FF2B5EF4-FFF2-40B4-BE49-F238E27FC236}">
                  <a16:creationId xmlns:a16="http://schemas.microsoft.com/office/drawing/2014/main" id="{3FC45961-784B-4ED5-8ED1-2CA3D9AA66CC}"/>
                </a:ext>
              </a:extLst>
            </p:cNvPr>
            <p:cNvSpPr>
              <a:spLocks/>
            </p:cNvSpPr>
            <p:nvPr/>
          </p:nvSpPr>
          <p:spPr bwMode="auto">
            <a:xfrm>
              <a:off x="-26912320" y="6665637"/>
              <a:ext cx="19156364" cy="2370138"/>
            </a:xfrm>
            <a:custGeom>
              <a:avLst/>
              <a:gdLst>
                <a:gd name="T0" fmla="*/ 6193 w 6318"/>
                <a:gd name="T1" fmla="*/ 755 h 781"/>
                <a:gd name="T2" fmla="*/ 5780 w 6318"/>
                <a:gd name="T3" fmla="*/ 755 h 781"/>
                <a:gd name="T4" fmla="*/ 5798 w 6318"/>
                <a:gd name="T5" fmla="*/ 610 h 781"/>
                <a:gd name="T6" fmla="*/ 5216 w 6318"/>
                <a:gd name="T7" fmla="*/ 27 h 781"/>
                <a:gd name="T8" fmla="*/ 4633 w 6318"/>
                <a:gd name="T9" fmla="*/ 610 h 781"/>
                <a:gd name="T10" fmla="*/ 4651 w 6318"/>
                <a:gd name="T11" fmla="*/ 755 h 781"/>
                <a:gd name="T12" fmla="*/ 1740 w 6318"/>
                <a:gd name="T13" fmla="*/ 755 h 781"/>
                <a:gd name="T14" fmla="*/ 1758 w 6318"/>
                <a:gd name="T15" fmla="*/ 610 h 781"/>
                <a:gd name="T16" fmla="*/ 1176 w 6318"/>
                <a:gd name="T17" fmla="*/ 27 h 781"/>
                <a:gd name="T18" fmla="*/ 593 w 6318"/>
                <a:gd name="T19" fmla="*/ 610 h 781"/>
                <a:gd name="T20" fmla="*/ 611 w 6318"/>
                <a:gd name="T21" fmla="*/ 755 h 781"/>
                <a:gd name="T22" fmla="*/ 604 w 6318"/>
                <a:gd name="T23" fmla="*/ 755 h 781"/>
                <a:gd name="T24" fmla="*/ 40 w 6318"/>
                <a:gd name="T25" fmla="*/ 631 h 781"/>
                <a:gd name="T26" fmla="*/ 165 w 6318"/>
                <a:gd name="T27" fmla="*/ 0 h 781"/>
                <a:gd name="T28" fmla="*/ 6290 w 6318"/>
                <a:gd name="T29" fmla="*/ 0 h 781"/>
                <a:gd name="T30" fmla="*/ 6193 w 6318"/>
                <a:gd name="T31" fmla="*/ 755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8" h="781">
                  <a:moveTo>
                    <a:pt x="6193" y="755"/>
                  </a:moveTo>
                  <a:cubicBezTo>
                    <a:pt x="6167" y="755"/>
                    <a:pt x="6016" y="755"/>
                    <a:pt x="5780" y="755"/>
                  </a:cubicBezTo>
                  <a:cubicBezTo>
                    <a:pt x="5792" y="708"/>
                    <a:pt x="5798" y="660"/>
                    <a:pt x="5798" y="610"/>
                  </a:cubicBezTo>
                  <a:cubicBezTo>
                    <a:pt x="5798" y="288"/>
                    <a:pt x="5537" y="27"/>
                    <a:pt x="5216" y="27"/>
                  </a:cubicBezTo>
                  <a:cubicBezTo>
                    <a:pt x="4894" y="27"/>
                    <a:pt x="4633" y="288"/>
                    <a:pt x="4633" y="610"/>
                  </a:cubicBezTo>
                  <a:cubicBezTo>
                    <a:pt x="4633" y="660"/>
                    <a:pt x="4639" y="708"/>
                    <a:pt x="4651" y="755"/>
                  </a:cubicBezTo>
                  <a:cubicBezTo>
                    <a:pt x="3730" y="755"/>
                    <a:pt x="2581" y="755"/>
                    <a:pt x="1740" y="755"/>
                  </a:cubicBezTo>
                  <a:cubicBezTo>
                    <a:pt x="1752" y="708"/>
                    <a:pt x="1758" y="660"/>
                    <a:pt x="1758" y="610"/>
                  </a:cubicBezTo>
                  <a:cubicBezTo>
                    <a:pt x="1758" y="288"/>
                    <a:pt x="1498" y="27"/>
                    <a:pt x="1176" y="27"/>
                  </a:cubicBezTo>
                  <a:cubicBezTo>
                    <a:pt x="854" y="27"/>
                    <a:pt x="593" y="288"/>
                    <a:pt x="593" y="610"/>
                  </a:cubicBezTo>
                  <a:cubicBezTo>
                    <a:pt x="593" y="660"/>
                    <a:pt x="600" y="708"/>
                    <a:pt x="611" y="755"/>
                  </a:cubicBezTo>
                  <a:cubicBezTo>
                    <a:pt x="609" y="755"/>
                    <a:pt x="606" y="755"/>
                    <a:pt x="604" y="755"/>
                  </a:cubicBezTo>
                  <a:cubicBezTo>
                    <a:pt x="278" y="755"/>
                    <a:pt x="76" y="781"/>
                    <a:pt x="40" y="631"/>
                  </a:cubicBezTo>
                  <a:cubicBezTo>
                    <a:pt x="0" y="344"/>
                    <a:pt x="71" y="139"/>
                    <a:pt x="165" y="0"/>
                  </a:cubicBezTo>
                  <a:cubicBezTo>
                    <a:pt x="6290" y="0"/>
                    <a:pt x="6290" y="0"/>
                    <a:pt x="6290" y="0"/>
                  </a:cubicBezTo>
                  <a:cubicBezTo>
                    <a:pt x="6308" y="281"/>
                    <a:pt x="6318" y="755"/>
                    <a:pt x="6193" y="755"/>
                  </a:cubicBezTo>
                  <a:close/>
                </a:path>
              </a:pathLst>
            </a:custGeom>
            <a:solidFill>
              <a:srgbClr val="CC4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402" name="Rectangle 256">
              <a:extLst>
                <a:ext uri="{FF2B5EF4-FFF2-40B4-BE49-F238E27FC236}">
                  <a16:creationId xmlns:a16="http://schemas.microsoft.com/office/drawing/2014/main" id="{8DAFE91C-340A-40A2-97CD-20ABF5B21D2C}"/>
                </a:ext>
              </a:extLst>
            </p:cNvPr>
            <p:cNvSpPr>
              <a:spLocks noChangeArrowheads="1"/>
            </p:cNvSpPr>
            <p:nvPr/>
          </p:nvSpPr>
          <p:spPr bwMode="auto">
            <a:xfrm>
              <a:off x="-16691994" y="5597250"/>
              <a:ext cx="879475" cy="252413"/>
            </a:xfrm>
            <a:prstGeom prst="rect">
              <a:avLst/>
            </a:pr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03" name="Rectangle 257">
              <a:extLst>
                <a:ext uri="{FF2B5EF4-FFF2-40B4-BE49-F238E27FC236}">
                  <a16:creationId xmlns:a16="http://schemas.microsoft.com/office/drawing/2014/main" id="{7B29C431-0D4B-4D3E-AB05-BB042DE2439C}"/>
                </a:ext>
              </a:extLst>
            </p:cNvPr>
            <p:cNvSpPr>
              <a:spLocks noChangeArrowheads="1"/>
            </p:cNvSpPr>
            <p:nvPr/>
          </p:nvSpPr>
          <p:spPr bwMode="auto">
            <a:xfrm>
              <a:off x="-15580744" y="5263875"/>
              <a:ext cx="63500" cy="3702050"/>
            </a:xfrm>
            <a:prstGeom prst="rect">
              <a:avLst/>
            </a:pr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04" name="Rectangle 258">
              <a:extLst>
                <a:ext uri="{FF2B5EF4-FFF2-40B4-BE49-F238E27FC236}">
                  <a16:creationId xmlns:a16="http://schemas.microsoft.com/office/drawing/2014/main" id="{77E63FE8-25FD-4146-B564-F2EC2AC2FE1A}"/>
                </a:ext>
              </a:extLst>
            </p:cNvPr>
            <p:cNvSpPr>
              <a:spLocks noChangeArrowheads="1"/>
            </p:cNvSpPr>
            <p:nvPr/>
          </p:nvSpPr>
          <p:spPr bwMode="auto">
            <a:xfrm>
              <a:off x="-20390869" y="5263875"/>
              <a:ext cx="63500" cy="3702050"/>
            </a:xfrm>
            <a:prstGeom prst="rect">
              <a:avLst/>
            </a:pr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05" name="Freeform 259">
              <a:extLst>
                <a:ext uri="{FF2B5EF4-FFF2-40B4-BE49-F238E27FC236}">
                  <a16:creationId xmlns:a16="http://schemas.microsoft.com/office/drawing/2014/main" id="{C0D66A59-0EAE-4189-B594-4813D1CACA53}"/>
                </a:ext>
              </a:extLst>
            </p:cNvPr>
            <p:cNvSpPr>
              <a:spLocks/>
            </p:cNvSpPr>
            <p:nvPr/>
          </p:nvSpPr>
          <p:spPr bwMode="auto">
            <a:xfrm>
              <a:off x="-8495731" y="6183037"/>
              <a:ext cx="688975" cy="1466850"/>
            </a:xfrm>
            <a:custGeom>
              <a:avLst/>
              <a:gdLst>
                <a:gd name="T0" fmla="*/ 0 w 227"/>
                <a:gd name="T1" fmla="*/ 372 h 483"/>
                <a:gd name="T2" fmla="*/ 0 w 227"/>
                <a:gd name="T3" fmla="*/ 111 h 483"/>
                <a:gd name="T4" fmla="*/ 110 w 227"/>
                <a:gd name="T5" fmla="*/ 0 h 483"/>
                <a:gd name="T6" fmla="*/ 203 w 227"/>
                <a:gd name="T7" fmla="*/ 0 h 483"/>
                <a:gd name="T8" fmla="*/ 226 w 227"/>
                <a:gd name="T9" fmla="*/ 483 h 483"/>
                <a:gd name="T10" fmla="*/ 110 w 227"/>
                <a:gd name="T11" fmla="*/ 483 h 483"/>
                <a:gd name="T12" fmla="*/ 0 w 227"/>
                <a:gd name="T13" fmla="*/ 372 h 483"/>
              </a:gdLst>
              <a:ahLst/>
              <a:cxnLst>
                <a:cxn ang="0">
                  <a:pos x="T0" y="T1"/>
                </a:cxn>
                <a:cxn ang="0">
                  <a:pos x="T2" y="T3"/>
                </a:cxn>
                <a:cxn ang="0">
                  <a:pos x="T4" y="T5"/>
                </a:cxn>
                <a:cxn ang="0">
                  <a:pos x="T6" y="T7"/>
                </a:cxn>
                <a:cxn ang="0">
                  <a:pos x="T8" y="T9"/>
                </a:cxn>
                <a:cxn ang="0">
                  <a:pos x="T10" y="T11"/>
                </a:cxn>
                <a:cxn ang="0">
                  <a:pos x="T12" y="T13"/>
                </a:cxn>
              </a:cxnLst>
              <a:rect l="0" t="0" r="r" b="b"/>
              <a:pathLst>
                <a:path w="227" h="483">
                  <a:moveTo>
                    <a:pt x="0" y="372"/>
                  </a:moveTo>
                  <a:cubicBezTo>
                    <a:pt x="0" y="111"/>
                    <a:pt x="0" y="111"/>
                    <a:pt x="0" y="111"/>
                  </a:cubicBezTo>
                  <a:cubicBezTo>
                    <a:pt x="0" y="50"/>
                    <a:pt x="49" y="0"/>
                    <a:pt x="110" y="0"/>
                  </a:cubicBezTo>
                  <a:cubicBezTo>
                    <a:pt x="203" y="0"/>
                    <a:pt x="203" y="0"/>
                    <a:pt x="203" y="0"/>
                  </a:cubicBezTo>
                  <a:cubicBezTo>
                    <a:pt x="212" y="87"/>
                    <a:pt x="227" y="290"/>
                    <a:pt x="226" y="483"/>
                  </a:cubicBezTo>
                  <a:cubicBezTo>
                    <a:pt x="110" y="483"/>
                    <a:pt x="110" y="483"/>
                    <a:pt x="110" y="483"/>
                  </a:cubicBezTo>
                  <a:cubicBezTo>
                    <a:pt x="49" y="483"/>
                    <a:pt x="0" y="433"/>
                    <a:pt x="0" y="372"/>
                  </a:cubicBez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06" name="Freeform 260">
              <a:extLst>
                <a:ext uri="{FF2B5EF4-FFF2-40B4-BE49-F238E27FC236}">
                  <a16:creationId xmlns:a16="http://schemas.microsoft.com/office/drawing/2014/main" id="{99BFFF10-5CFE-4CC7-9D87-98994A21B42E}"/>
                </a:ext>
              </a:extLst>
            </p:cNvPr>
            <p:cNvSpPr>
              <a:spLocks/>
            </p:cNvSpPr>
            <p:nvPr/>
          </p:nvSpPr>
          <p:spPr bwMode="auto">
            <a:xfrm>
              <a:off x="-26731344" y="6036987"/>
              <a:ext cx="1492250" cy="1323975"/>
            </a:xfrm>
            <a:custGeom>
              <a:avLst/>
              <a:gdLst>
                <a:gd name="T0" fmla="*/ 313 w 492"/>
                <a:gd name="T1" fmla="*/ 0 h 436"/>
                <a:gd name="T2" fmla="*/ 375 w 492"/>
                <a:gd name="T3" fmla="*/ 28 h 436"/>
                <a:gd name="T4" fmla="*/ 0 w 492"/>
                <a:gd name="T5" fmla="*/ 436 h 436"/>
                <a:gd name="T6" fmla="*/ 313 w 492"/>
                <a:gd name="T7" fmla="*/ 0 h 436"/>
              </a:gdLst>
              <a:ahLst/>
              <a:cxnLst>
                <a:cxn ang="0">
                  <a:pos x="T0" y="T1"/>
                </a:cxn>
                <a:cxn ang="0">
                  <a:pos x="T2" y="T3"/>
                </a:cxn>
                <a:cxn ang="0">
                  <a:pos x="T4" y="T5"/>
                </a:cxn>
                <a:cxn ang="0">
                  <a:pos x="T6" y="T7"/>
                </a:cxn>
              </a:cxnLst>
              <a:rect l="0" t="0" r="r" b="b"/>
              <a:pathLst>
                <a:path w="492" h="436">
                  <a:moveTo>
                    <a:pt x="313" y="0"/>
                  </a:moveTo>
                  <a:cubicBezTo>
                    <a:pt x="337" y="2"/>
                    <a:pt x="358" y="10"/>
                    <a:pt x="375" y="28"/>
                  </a:cubicBezTo>
                  <a:cubicBezTo>
                    <a:pt x="492" y="145"/>
                    <a:pt x="404" y="398"/>
                    <a:pt x="0" y="436"/>
                  </a:cubicBezTo>
                  <a:cubicBezTo>
                    <a:pt x="66" y="200"/>
                    <a:pt x="217" y="64"/>
                    <a:pt x="313" y="0"/>
                  </a:cubicBezTo>
                  <a:close/>
                </a:path>
              </a:pathLst>
            </a:custGeom>
            <a:solidFill>
              <a:schemeClr val="accent2">
                <a:lumMod val="40000"/>
                <a:lumOff val="60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07" name="Freeform 261">
              <a:extLst>
                <a:ext uri="{FF2B5EF4-FFF2-40B4-BE49-F238E27FC236}">
                  <a16:creationId xmlns:a16="http://schemas.microsoft.com/office/drawing/2014/main" id="{68DD09D4-718B-4C71-9FD5-7BBF28C81A7C}"/>
                </a:ext>
              </a:extLst>
            </p:cNvPr>
            <p:cNvSpPr>
              <a:spLocks/>
            </p:cNvSpPr>
            <p:nvPr/>
          </p:nvSpPr>
          <p:spPr bwMode="auto">
            <a:xfrm>
              <a:off x="-21637057" y="8192812"/>
              <a:ext cx="8826500" cy="765175"/>
            </a:xfrm>
            <a:custGeom>
              <a:avLst/>
              <a:gdLst>
                <a:gd name="T0" fmla="*/ 2893 w 2911"/>
                <a:gd name="T1" fmla="*/ 107 h 252"/>
                <a:gd name="T2" fmla="*/ 2911 w 2911"/>
                <a:gd name="T3" fmla="*/ 252 h 252"/>
                <a:gd name="T4" fmla="*/ 0 w 2911"/>
                <a:gd name="T5" fmla="*/ 252 h 252"/>
                <a:gd name="T6" fmla="*/ 18 w 2911"/>
                <a:gd name="T7" fmla="*/ 107 h 252"/>
                <a:gd name="T8" fmla="*/ 8 w 2911"/>
                <a:gd name="T9" fmla="*/ 0 h 252"/>
                <a:gd name="T10" fmla="*/ 2893 w 2911"/>
                <a:gd name="T11" fmla="*/ 107 h 252"/>
              </a:gdLst>
              <a:ahLst/>
              <a:cxnLst>
                <a:cxn ang="0">
                  <a:pos x="T0" y="T1"/>
                </a:cxn>
                <a:cxn ang="0">
                  <a:pos x="T2" y="T3"/>
                </a:cxn>
                <a:cxn ang="0">
                  <a:pos x="T4" y="T5"/>
                </a:cxn>
                <a:cxn ang="0">
                  <a:pos x="T6" y="T7"/>
                </a:cxn>
                <a:cxn ang="0">
                  <a:pos x="T8" y="T9"/>
                </a:cxn>
                <a:cxn ang="0">
                  <a:pos x="T10" y="T11"/>
                </a:cxn>
              </a:cxnLst>
              <a:rect l="0" t="0" r="r" b="b"/>
              <a:pathLst>
                <a:path w="2911" h="252">
                  <a:moveTo>
                    <a:pt x="2893" y="107"/>
                  </a:moveTo>
                  <a:cubicBezTo>
                    <a:pt x="2893" y="157"/>
                    <a:pt x="2899" y="205"/>
                    <a:pt x="2911" y="252"/>
                  </a:cubicBezTo>
                  <a:cubicBezTo>
                    <a:pt x="1990" y="252"/>
                    <a:pt x="841" y="252"/>
                    <a:pt x="0" y="252"/>
                  </a:cubicBezTo>
                  <a:cubicBezTo>
                    <a:pt x="12" y="205"/>
                    <a:pt x="18" y="157"/>
                    <a:pt x="18" y="107"/>
                  </a:cubicBezTo>
                  <a:cubicBezTo>
                    <a:pt x="18" y="70"/>
                    <a:pt x="15" y="35"/>
                    <a:pt x="8" y="0"/>
                  </a:cubicBezTo>
                  <a:cubicBezTo>
                    <a:pt x="8" y="0"/>
                    <a:pt x="2893" y="70"/>
                    <a:pt x="2893" y="107"/>
                  </a:cubicBezTo>
                  <a:close/>
                </a:path>
              </a:pathLst>
            </a:cu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08" name="Freeform 262">
              <a:extLst>
                <a:ext uri="{FF2B5EF4-FFF2-40B4-BE49-F238E27FC236}">
                  <a16:creationId xmlns:a16="http://schemas.microsoft.com/office/drawing/2014/main" id="{FEF2846A-957C-4E85-97A4-CAE8DDA97993}"/>
                </a:ext>
              </a:extLst>
            </p:cNvPr>
            <p:cNvSpPr>
              <a:spLocks/>
            </p:cNvSpPr>
            <p:nvPr/>
          </p:nvSpPr>
          <p:spPr bwMode="auto">
            <a:xfrm>
              <a:off x="-9386319" y="8192812"/>
              <a:ext cx="1555750" cy="765175"/>
            </a:xfrm>
            <a:custGeom>
              <a:avLst/>
              <a:gdLst>
                <a:gd name="T0" fmla="*/ 513 w 513"/>
                <a:gd name="T1" fmla="*/ 0 h 252"/>
                <a:gd name="T2" fmla="*/ 413 w 513"/>
                <a:gd name="T3" fmla="*/ 252 h 252"/>
                <a:gd name="T4" fmla="*/ 0 w 513"/>
                <a:gd name="T5" fmla="*/ 252 h 252"/>
                <a:gd name="T6" fmla="*/ 18 w 513"/>
                <a:gd name="T7" fmla="*/ 107 h 252"/>
                <a:gd name="T8" fmla="*/ 8 w 513"/>
                <a:gd name="T9" fmla="*/ 0 h 252"/>
                <a:gd name="T10" fmla="*/ 513 w 513"/>
                <a:gd name="T11" fmla="*/ 0 h 252"/>
              </a:gdLst>
              <a:ahLst/>
              <a:cxnLst>
                <a:cxn ang="0">
                  <a:pos x="T0" y="T1"/>
                </a:cxn>
                <a:cxn ang="0">
                  <a:pos x="T2" y="T3"/>
                </a:cxn>
                <a:cxn ang="0">
                  <a:pos x="T4" y="T5"/>
                </a:cxn>
                <a:cxn ang="0">
                  <a:pos x="T6" y="T7"/>
                </a:cxn>
                <a:cxn ang="0">
                  <a:pos x="T8" y="T9"/>
                </a:cxn>
                <a:cxn ang="0">
                  <a:pos x="T10" y="T11"/>
                </a:cxn>
              </a:cxnLst>
              <a:rect l="0" t="0" r="r" b="b"/>
              <a:pathLst>
                <a:path w="513" h="252">
                  <a:moveTo>
                    <a:pt x="513" y="0"/>
                  </a:moveTo>
                  <a:cubicBezTo>
                    <a:pt x="501" y="144"/>
                    <a:pt x="473" y="252"/>
                    <a:pt x="413" y="252"/>
                  </a:cubicBezTo>
                  <a:cubicBezTo>
                    <a:pt x="387" y="252"/>
                    <a:pt x="236" y="252"/>
                    <a:pt x="0" y="252"/>
                  </a:cubicBezTo>
                  <a:cubicBezTo>
                    <a:pt x="12" y="205"/>
                    <a:pt x="18" y="157"/>
                    <a:pt x="18" y="107"/>
                  </a:cubicBezTo>
                  <a:cubicBezTo>
                    <a:pt x="18" y="70"/>
                    <a:pt x="15" y="35"/>
                    <a:pt x="8" y="0"/>
                  </a:cubicBezTo>
                  <a:lnTo>
                    <a:pt x="513" y="0"/>
                  </a:lnTo>
                  <a:close/>
                </a:path>
              </a:pathLst>
            </a:cu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09" name="Freeform 263">
              <a:extLst>
                <a:ext uri="{FF2B5EF4-FFF2-40B4-BE49-F238E27FC236}">
                  <a16:creationId xmlns:a16="http://schemas.microsoft.com/office/drawing/2014/main" id="{61891640-87EC-4C60-BF0C-0D2A5BD26C56}"/>
                </a:ext>
              </a:extLst>
            </p:cNvPr>
            <p:cNvSpPr>
              <a:spLocks/>
            </p:cNvSpPr>
            <p:nvPr/>
          </p:nvSpPr>
          <p:spPr bwMode="auto">
            <a:xfrm>
              <a:off x="-26825007" y="8192812"/>
              <a:ext cx="1765300" cy="842963"/>
            </a:xfrm>
            <a:custGeom>
              <a:avLst/>
              <a:gdLst>
                <a:gd name="T0" fmla="*/ 574 w 582"/>
                <a:gd name="T1" fmla="*/ 0 h 278"/>
                <a:gd name="T2" fmla="*/ 564 w 582"/>
                <a:gd name="T3" fmla="*/ 107 h 278"/>
                <a:gd name="T4" fmla="*/ 582 w 582"/>
                <a:gd name="T5" fmla="*/ 252 h 278"/>
                <a:gd name="T6" fmla="*/ 575 w 582"/>
                <a:gd name="T7" fmla="*/ 252 h 278"/>
                <a:gd name="T8" fmla="*/ 11 w 582"/>
                <a:gd name="T9" fmla="*/ 128 h 278"/>
                <a:gd name="T10" fmla="*/ 0 w 582"/>
                <a:gd name="T11" fmla="*/ 0 h 278"/>
                <a:gd name="T12" fmla="*/ 574 w 582"/>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582" h="278">
                  <a:moveTo>
                    <a:pt x="574" y="0"/>
                  </a:moveTo>
                  <a:cubicBezTo>
                    <a:pt x="568" y="35"/>
                    <a:pt x="564" y="70"/>
                    <a:pt x="564" y="107"/>
                  </a:cubicBezTo>
                  <a:cubicBezTo>
                    <a:pt x="564" y="157"/>
                    <a:pt x="571" y="205"/>
                    <a:pt x="582" y="252"/>
                  </a:cubicBezTo>
                  <a:cubicBezTo>
                    <a:pt x="580" y="252"/>
                    <a:pt x="577" y="252"/>
                    <a:pt x="575" y="252"/>
                  </a:cubicBezTo>
                  <a:cubicBezTo>
                    <a:pt x="249" y="252"/>
                    <a:pt x="47" y="278"/>
                    <a:pt x="11" y="128"/>
                  </a:cubicBezTo>
                  <a:cubicBezTo>
                    <a:pt x="5" y="83"/>
                    <a:pt x="2" y="41"/>
                    <a:pt x="0" y="0"/>
                  </a:cubicBezTo>
                  <a:lnTo>
                    <a:pt x="574" y="0"/>
                  </a:lnTo>
                  <a:close/>
                </a:path>
              </a:pathLst>
            </a:cu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10" name="Freeform 264">
              <a:extLst>
                <a:ext uri="{FF2B5EF4-FFF2-40B4-BE49-F238E27FC236}">
                  <a16:creationId xmlns:a16="http://schemas.microsoft.com/office/drawing/2014/main" id="{C9AA6C9B-426E-45CD-BF78-9C7036D33672}"/>
                </a:ext>
              </a:extLst>
            </p:cNvPr>
            <p:cNvSpPr>
              <a:spLocks/>
            </p:cNvSpPr>
            <p:nvPr/>
          </p:nvSpPr>
          <p:spPr bwMode="auto">
            <a:xfrm>
              <a:off x="-20468657" y="3284262"/>
              <a:ext cx="8947150" cy="2058988"/>
            </a:xfrm>
            <a:custGeom>
              <a:avLst/>
              <a:gdLst>
                <a:gd name="T0" fmla="*/ 2951 w 2951"/>
                <a:gd name="T1" fmla="*/ 501 h 678"/>
                <a:gd name="T2" fmla="*/ 768 w 2951"/>
                <a:gd name="T3" fmla="*/ 81 h 678"/>
                <a:gd name="T4" fmla="*/ 15 w 2951"/>
                <a:gd name="T5" fmla="*/ 627 h 678"/>
                <a:gd name="T6" fmla="*/ 2951 w 2951"/>
                <a:gd name="T7" fmla="*/ 501 h 678"/>
              </a:gdLst>
              <a:ahLst/>
              <a:cxnLst>
                <a:cxn ang="0">
                  <a:pos x="T0" y="T1"/>
                </a:cxn>
                <a:cxn ang="0">
                  <a:pos x="T2" y="T3"/>
                </a:cxn>
                <a:cxn ang="0">
                  <a:pos x="T4" y="T5"/>
                </a:cxn>
                <a:cxn ang="0">
                  <a:pos x="T6" y="T7"/>
                </a:cxn>
              </a:cxnLst>
              <a:rect l="0" t="0" r="r" b="b"/>
              <a:pathLst>
                <a:path w="2951" h="678">
                  <a:moveTo>
                    <a:pt x="2951" y="501"/>
                  </a:moveTo>
                  <a:cubicBezTo>
                    <a:pt x="2951" y="501"/>
                    <a:pt x="2383" y="0"/>
                    <a:pt x="768" y="81"/>
                  </a:cubicBezTo>
                  <a:cubicBezTo>
                    <a:pt x="0" y="575"/>
                    <a:pt x="15" y="627"/>
                    <a:pt x="15" y="627"/>
                  </a:cubicBezTo>
                  <a:cubicBezTo>
                    <a:pt x="15" y="627"/>
                    <a:pt x="2627" y="678"/>
                    <a:pt x="2951" y="501"/>
                  </a:cubicBezTo>
                  <a:close/>
                </a:path>
              </a:pathLst>
            </a:custGeom>
            <a:solidFill>
              <a:schemeClr val="accent2">
                <a:lumMod val="60000"/>
                <a:lumOff val="40000"/>
              </a:schemeClr>
            </a:solidFill>
            <a:ln>
              <a:noFill/>
            </a:ln>
          </p:spPr>
          <p:txBody>
            <a:bodyPr vert="horz" wrap="square" lIns="91440" tIns="45721" rIns="91440" bIns="45721" numCol="1" anchor="t" anchorCtr="0" compatLnSpc="1">
              <a:prstTxWarp prst="textNoShape">
                <a:avLst/>
              </a:prstTxWarp>
            </a:bodyPr>
            <a:lstStyle/>
            <a:p>
              <a:endParaRPr lang="en-IN" sz="1801"/>
            </a:p>
          </p:txBody>
        </p:sp>
      </p:grpSp>
      <p:grpSp>
        <p:nvGrpSpPr>
          <p:cNvPr id="411" name="Group 410">
            <a:extLst>
              <a:ext uri="{FF2B5EF4-FFF2-40B4-BE49-F238E27FC236}">
                <a16:creationId xmlns:a16="http://schemas.microsoft.com/office/drawing/2014/main" id="{3CADF777-10F6-4225-9BCE-72C079D67240}"/>
              </a:ext>
            </a:extLst>
          </p:cNvPr>
          <p:cNvGrpSpPr/>
          <p:nvPr/>
        </p:nvGrpSpPr>
        <p:grpSpPr>
          <a:xfrm>
            <a:off x="5227551" y="4416263"/>
            <a:ext cx="897173" cy="445863"/>
            <a:chOff x="-16630650" y="704850"/>
            <a:chExt cx="13333412" cy="6626225"/>
          </a:xfrm>
        </p:grpSpPr>
        <p:sp>
          <p:nvSpPr>
            <p:cNvPr id="412" name="Freeform 268">
              <a:extLst>
                <a:ext uri="{FF2B5EF4-FFF2-40B4-BE49-F238E27FC236}">
                  <a16:creationId xmlns:a16="http://schemas.microsoft.com/office/drawing/2014/main" id="{B00B7D05-A5BA-4FD2-945F-1D61732AFDCB}"/>
                </a:ext>
              </a:extLst>
            </p:cNvPr>
            <p:cNvSpPr>
              <a:spLocks/>
            </p:cNvSpPr>
            <p:nvPr/>
          </p:nvSpPr>
          <p:spPr bwMode="auto">
            <a:xfrm>
              <a:off x="-16238538" y="3624263"/>
              <a:ext cx="12655550" cy="2498725"/>
            </a:xfrm>
            <a:custGeom>
              <a:avLst/>
              <a:gdLst>
                <a:gd name="T0" fmla="*/ 563 w 7972"/>
                <a:gd name="T1" fmla="*/ 383 h 1574"/>
                <a:gd name="T2" fmla="*/ 0 w 7972"/>
                <a:gd name="T3" fmla="*/ 983 h 1574"/>
                <a:gd name="T4" fmla="*/ 0 w 7972"/>
                <a:gd name="T5" fmla="*/ 1574 h 1574"/>
                <a:gd name="T6" fmla="*/ 5391 w 7972"/>
                <a:gd name="T7" fmla="*/ 1574 h 1574"/>
                <a:gd name="T8" fmla="*/ 7972 w 7972"/>
                <a:gd name="T9" fmla="*/ 1387 h 1574"/>
                <a:gd name="T10" fmla="*/ 7972 w 7972"/>
                <a:gd name="T11" fmla="*/ 809 h 1574"/>
                <a:gd name="T12" fmla="*/ 7070 w 7972"/>
                <a:gd name="T13" fmla="*/ 0 h 1574"/>
                <a:gd name="T14" fmla="*/ 563 w 7972"/>
                <a:gd name="T15" fmla="*/ 3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72" h="1574">
                  <a:moveTo>
                    <a:pt x="563" y="383"/>
                  </a:moveTo>
                  <a:lnTo>
                    <a:pt x="0" y="983"/>
                  </a:lnTo>
                  <a:lnTo>
                    <a:pt x="0" y="1574"/>
                  </a:lnTo>
                  <a:lnTo>
                    <a:pt x="5391" y="1574"/>
                  </a:lnTo>
                  <a:lnTo>
                    <a:pt x="7972" y="1387"/>
                  </a:lnTo>
                  <a:lnTo>
                    <a:pt x="7972" y="809"/>
                  </a:lnTo>
                  <a:lnTo>
                    <a:pt x="7070" y="0"/>
                  </a:lnTo>
                  <a:lnTo>
                    <a:pt x="563" y="383"/>
                  </a:lnTo>
                  <a:close/>
                </a:path>
              </a:pathLst>
            </a:custGeom>
            <a:solidFill>
              <a:schemeClr val="bg1">
                <a:lumMod val="50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13" name="Freeform 269">
              <a:extLst>
                <a:ext uri="{FF2B5EF4-FFF2-40B4-BE49-F238E27FC236}">
                  <a16:creationId xmlns:a16="http://schemas.microsoft.com/office/drawing/2014/main" id="{E2510999-6C1D-4371-ADC8-B57A21779C0B}"/>
                </a:ext>
              </a:extLst>
            </p:cNvPr>
            <p:cNvSpPr>
              <a:spLocks/>
            </p:cNvSpPr>
            <p:nvPr/>
          </p:nvSpPr>
          <p:spPr bwMode="auto">
            <a:xfrm>
              <a:off x="-16630650" y="704850"/>
              <a:ext cx="13333412" cy="5837238"/>
            </a:xfrm>
            <a:custGeom>
              <a:avLst/>
              <a:gdLst>
                <a:gd name="T0" fmla="*/ 4322 w 4396"/>
                <a:gd name="T1" fmla="*/ 1106 h 1923"/>
                <a:gd name="T2" fmla="*/ 3248 w 4396"/>
                <a:gd name="T3" fmla="*/ 0 h 1923"/>
                <a:gd name="T4" fmla="*/ 1662 w 4396"/>
                <a:gd name="T5" fmla="*/ 142 h 1923"/>
                <a:gd name="T6" fmla="*/ 928 w 4396"/>
                <a:gd name="T7" fmla="*/ 680 h 1923"/>
                <a:gd name="T8" fmla="*/ 204 w 4396"/>
                <a:gd name="T9" fmla="*/ 1114 h 1923"/>
                <a:gd name="T10" fmla="*/ 87 w 4396"/>
                <a:gd name="T11" fmla="*/ 1923 h 1923"/>
                <a:gd name="T12" fmla="*/ 199 w 4396"/>
                <a:gd name="T13" fmla="*/ 1921 h 1923"/>
                <a:gd name="T14" fmla="*/ 161 w 4396"/>
                <a:gd name="T15" fmla="*/ 1727 h 1923"/>
                <a:gd name="T16" fmla="*/ 674 w 4396"/>
                <a:gd name="T17" fmla="*/ 1215 h 1923"/>
                <a:gd name="T18" fmla="*/ 1186 w 4396"/>
                <a:gd name="T19" fmla="*/ 1727 h 1923"/>
                <a:gd name="T20" fmla="*/ 1155 w 4396"/>
                <a:gd name="T21" fmla="*/ 1902 h 1923"/>
                <a:gd name="T22" fmla="*/ 3196 w 4396"/>
                <a:gd name="T23" fmla="*/ 1863 h 1923"/>
                <a:gd name="T24" fmla="*/ 3167 w 4396"/>
                <a:gd name="T25" fmla="*/ 1687 h 1923"/>
                <a:gd name="T26" fmla="*/ 3711 w 4396"/>
                <a:gd name="T27" fmla="*/ 1143 h 1923"/>
                <a:gd name="T28" fmla="*/ 4255 w 4396"/>
                <a:gd name="T29" fmla="*/ 1687 h 1923"/>
                <a:gd name="T30" fmla="*/ 4232 w 4396"/>
                <a:gd name="T31" fmla="*/ 1843 h 1923"/>
                <a:gd name="T32" fmla="*/ 4289 w 4396"/>
                <a:gd name="T33" fmla="*/ 1842 h 1923"/>
                <a:gd name="T34" fmla="*/ 4322 w 4396"/>
                <a:gd name="T35" fmla="*/ 1106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6" h="1923">
                  <a:moveTo>
                    <a:pt x="4322" y="1106"/>
                  </a:moveTo>
                  <a:cubicBezTo>
                    <a:pt x="4228" y="538"/>
                    <a:pt x="3599" y="0"/>
                    <a:pt x="3248" y="0"/>
                  </a:cubicBezTo>
                  <a:cubicBezTo>
                    <a:pt x="2619" y="0"/>
                    <a:pt x="1883" y="44"/>
                    <a:pt x="1662" y="142"/>
                  </a:cubicBezTo>
                  <a:cubicBezTo>
                    <a:pt x="1423" y="247"/>
                    <a:pt x="928" y="680"/>
                    <a:pt x="928" y="680"/>
                  </a:cubicBezTo>
                  <a:cubicBezTo>
                    <a:pt x="928" y="680"/>
                    <a:pt x="283" y="999"/>
                    <a:pt x="204" y="1114"/>
                  </a:cubicBezTo>
                  <a:cubicBezTo>
                    <a:pt x="0" y="1411"/>
                    <a:pt x="87" y="1923"/>
                    <a:pt x="87" y="1923"/>
                  </a:cubicBezTo>
                  <a:cubicBezTo>
                    <a:pt x="199" y="1921"/>
                    <a:pt x="199" y="1921"/>
                    <a:pt x="199" y="1921"/>
                  </a:cubicBezTo>
                  <a:cubicBezTo>
                    <a:pt x="175" y="1861"/>
                    <a:pt x="161" y="1796"/>
                    <a:pt x="161" y="1727"/>
                  </a:cubicBezTo>
                  <a:cubicBezTo>
                    <a:pt x="161" y="1444"/>
                    <a:pt x="391" y="1215"/>
                    <a:pt x="674" y="1215"/>
                  </a:cubicBezTo>
                  <a:cubicBezTo>
                    <a:pt x="957" y="1215"/>
                    <a:pt x="1186" y="1444"/>
                    <a:pt x="1186" y="1727"/>
                  </a:cubicBezTo>
                  <a:cubicBezTo>
                    <a:pt x="1186" y="1789"/>
                    <a:pt x="1175" y="1848"/>
                    <a:pt x="1155" y="1902"/>
                  </a:cubicBezTo>
                  <a:cubicBezTo>
                    <a:pt x="3196" y="1863"/>
                    <a:pt x="3196" y="1863"/>
                    <a:pt x="3196" y="1863"/>
                  </a:cubicBezTo>
                  <a:cubicBezTo>
                    <a:pt x="3177" y="1808"/>
                    <a:pt x="3167" y="1749"/>
                    <a:pt x="3167" y="1687"/>
                  </a:cubicBezTo>
                  <a:cubicBezTo>
                    <a:pt x="3167" y="1386"/>
                    <a:pt x="3410" y="1143"/>
                    <a:pt x="3711" y="1143"/>
                  </a:cubicBezTo>
                  <a:cubicBezTo>
                    <a:pt x="4011" y="1143"/>
                    <a:pt x="4255" y="1386"/>
                    <a:pt x="4255" y="1687"/>
                  </a:cubicBezTo>
                  <a:cubicBezTo>
                    <a:pt x="4255" y="1741"/>
                    <a:pt x="4247" y="1794"/>
                    <a:pt x="4232" y="1843"/>
                  </a:cubicBezTo>
                  <a:cubicBezTo>
                    <a:pt x="4289" y="1842"/>
                    <a:pt x="4289" y="1842"/>
                    <a:pt x="4289" y="1842"/>
                  </a:cubicBezTo>
                  <a:cubicBezTo>
                    <a:pt x="4289" y="1842"/>
                    <a:pt x="4396" y="1554"/>
                    <a:pt x="4322" y="1106"/>
                  </a:cubicBezTo>
                  <a:close/>
                </a:path>
              </a:pathLst>
            </a:custGeom>
            <a:solidFill>
              <a:schemeClr val="bg1">
                <a:lumMod val="7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14" name="Oval 270">
              <a:extLst>
                <a:ext uri="{FF2B5EF4-FFF2-40B4-BE49-F238E27FC236}">
                  <a16:creationId xmlns:a16="http://schemas.microsoft.com/office/drawing/2014/main" id="{4A0C791A-6D78-4ED2-AFE2-A269B11FF060}"/>
                </a:ext>
              </a:extLst>
            </p:cNvPr>
            <p:cNvSpPr>
              <a:spLocks noChangeArrowheads="1"/>
            </p:cNvSpPr>
            <p:nvPr/>
          </p:nvSpPr>
          <p:spPr bwMode="auto">
            <a:xfrm>
              <a:off x="-15968663" y="4562475"/>
              <a:ext cx="2765425" cy="2768600"/>
            </a:xfrm>
            <a:prstGeom prst="ellipse">
              <a:avLst/>
            </a:pr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15" name="Oval 271">
              <a:extLst>
                <a:ext uri="{FF2B5EF4-FFF2-40B4-BE49-F238E27FC236}">
                  <a16:creationId xmlns:a16="http://schemas.microsoft.com/office/drawing/2014/main" id="{0D760F06-8D88-4B89-82B7-E040A92F5A26}"/>
                </a:ext>
              </a:extLst>
            </p:cNvPr>
            <p:cNvSpPr>
              <a:spLocks noChangeArrowheads="1"/>
            </p:cNvSpPr>
            <p:nvPr/>
          </p:nvSpPr>
          <p:spPr bwMode="auto">
            <a:xfrm>
              <a:off x="-6710363" y="4562475"/>
              <a:ext cx="2767012" cy="2768600"/>
            </a:xfrm>
            <a:prstGeom prst="ellipse">
              <a:avLst/>
            </a:pr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16" name="Oval 272">
              <a:extLst>
                <a:ext uri="{FF2B5EF4-FFF2-40B4-BE49-F238E27FC236}">
                  <a16:creationId xmlns:a16="http://schemas.microsoft.com/office/drawing/2014/main" id="{C07360E5-FF3C-47FA-AD67-B2963ECFE5D6}"/>
                </a:ext>
              </a:extLst>
            </p:cNvPr>
            <p:cNvSpPr>
              <a:spLocks noChangeArrowheads="1"/>
            </p:cNvSpPr>
            <p:nvPr/>
          </p:nvSpPr>
          <p:spPr bwMode="auto">
            <a:xfrm>
              <a:off x="-5897563" y="5376863"/>
              <a:ext cx="1141412" cy="1141413"/>
            </a:xfrm>
            <a:prstGeom prst="ellipse">
              <a:avLst/>
            </a:prstGeom>
            <a:solidFill>
              <a:srgbClr val="A7A9AC"/>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17" name="Oval 273">
              <a:extLst>
                <a:ext uri="{FF2B5EF4-FFF2-40B4-BE49-F238E27FC236}">
                  <a16:creationId xmlns:a16="http://schemas.microsoft.com/office/drawing/2014/main" id="{D0CF4032-8C23-47C1-9EBB-72CE4E55648E}"/>
                </a:ext>
              </a:extLst>
            </p:cNvPr>
            <p:cNvSpPr>
              <a:spLocks noChangeArrowheads="1"/>
            </p:cNvSpPr>
            <p:nvPr/>
          </p:nvSpPr>
          <p:spPr bwMode="auto">
            <a:xfrm>
              <a:off x="-15208250" y="5327650"/>
              <a:ext cx="1241425" cy="1241425"/>
            </a:xfrm>
            <a:prstGeom prst="ellipse">
              <a:avLst/>
            </a:prstGeom>
            <a:solidFill>
              <a:srgbClr val="A7A9AC"/>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18" name="Freeform 274">
              <a:extLst>
                <a:ext uri="{FF2B5EF4-FFF2-40B4-BE49-F238E27FC236}">
                  <a16:creationId xmlns:a16="http://schemas.microsoft.com/office/drawing/2014/main" id="{DD66C09E-B2EE-44DF-B655-663090902008}"/>
                </a:ext>
              </a:extLst>
            </p:cNvPr>
            <p:cNvSpPr>
              <a:spLocks/>
            </p:cNvSpPr>
            <p:nvPr/>
          </p:nvSpPr>
          <p:spPr bwMode="auto">
            <a:xfrm>
              <a:off x="-16348075" y="3856038"/>
              <a:ext cx="719137" cy="1092200"/>
            </a:xfrm>
            <a:custGeom>
              <a:avLst/>
              <a:gdLst>
                <a:gd name="T0" fmla="*/ 111 w 237"/>
                <a:gd name="T1" fmla="*/ 76 h 360"/>
                <a:gd name="T2" fmla="*/ 0 w 237"/>
                <a:gd name="T3" fmla="*/ 360 h 360"/>
                <a:gd name="T4" fmla="*/ 1 w 237"/>
                <a:gd name="T5" fmla="*/ 360 h 360"/>
                <a:gd name="T6" fmla="*/ 237 w 237"/>
                <a:gd name="T7" fmla="*/ 128 h 360"/>
                <a:gd name="T8" fmla="*/ 198 w 237"/>
                <a:gd name="T9" fmla="*/ 0 h 360"/>
                <a:gd name="T10" fmla="*/ 111 w 237"/>
                <a:gd name="T11" fmla="*/ 76 h 360"/>
              </a:gdLst>
              <a:ahLst/>
              <a:cxnLst>
                <a:cxn ang="0">
                  <a:pos x="T0" y="T1"/>
                </a:cxn>
                <a:cxn ang="0">
                  <a:pos x="T2" y="T3"/>
                </a:cxn>
                <a:cxn ang="0">
                  <a:pos x="T4" y="T5"/>
                </a:cxn>
                <a:cxn ang="0">
                  <a:pos x="T6" y="T7"/>
                </a:cxn>
                <a:cxn ang="0">
                  <a:pos x="T8" y="T9"/>
                </a:cxn>
                <a:cxn ang="0">
                  <a:pos x="T10" y="T11"/>
                </a:cxn>
              </a:cxnLst>
              <a:rect l="0" t="0" r="r" b="b"/>
              <a:pathLst>
                <a:path w="237" h="360">
                  <a:moveTo>
                    <a:pt x="111" y="76"/>
                  </a:moveTo>
                  <a:cubicBezTo>
                    <a:pt x="54" y="159"/>
                    <a:pt x="20" y="259"/>
                    <a:pt x="0" y="360"/>
                  </a:cubicBezTo>
                  <a:cubicBezTo>
                    <a:pt x="0" y="360"/>
                    <a:pt x="1" y="360"/>
                    <a:pt x="1" y="360"/>
                  </a:cubicBezTo>
                  <a:cubicBezTo>
                    <a:pt x="131" y="360"/>
                    <a:pt x="237" y="256"/>
                    <a:pt x="237" y="128"/>
                  </a:cubicBezTo>
                  <a:cubicBezTo>
                    <a:pt x="237" y="81"/>
                    <a:pt x="223" y="37"/>
                    <a:pt x="198" y="0"/>
                  </a:cubicBezTo>
                  <a:cubicBezTo>
                    <a:pt x="156" y="30"/>
                    <a:pt x="125" y="56"/>
                    <a:pt x="111" y="76"/>
                  </a:cubicBezTo>
                  <a:close/>
                </a:path>
              </a:pathLst>
            </a:custGeom>
            <a:solidFill>
              <a:schemeClr val="bg1">
                <a:lumMod val="9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19" name="Freeform 275">
              <a:extLst>
                <a:ext uri="{FF2B5EF4-FFF2-40B4-BE49-F238E27FC236}">
                  <a16:creationId xmlns:a16="http://schemas.microsoft.com/office/drawing/2014/main" id="{4DA4235A-A79D-4CE5-9C01-A8C141D5C3AC}"/>
                </a:ext>
              </a:extLst>
            </p:cNvPr>
            <p:cNvSpPr>
              <a:spLocks/>
            </p:cNvSpPr>
            <p:nvPr/>
          </p:nvSpPr>
          <p:spPr bwMode="auto">
            <a:xfrm>
              <a:off x="-16460787" y="5330825"/>
              <a:ext cx="446087" cy="1211263"/>
            </a:xfrm>
            <a:custGeom>
              <a:avLst/>
              <a:gdLst>
                <a:gd name="T0" fmla="*/ 143 w 147"/>
                <a:gd name="T1" fmla="*/ 397 h 399"/>
                <a:gd name="T2" fmla="*/ 105 w 147"/>
                <a:gd name="T3" fmla="*/ 203 h 399"/>
                <a:gd name="T4" fmla="*/ 147 w 147"/>
                <a:gd name="T5" fmla="*/ 1 h 399"/>
                <a:gd name="T6" fmla="*/ 19 w 147"/>
                <a:gd name="T7" fmla="*/ 0 h 399"/>
                <a:gd name="T8" fmla="*/ 31 w 147"/>
                <a:gd name="T9" fmla="*/ 399 h 399"/>
                <a:gd name="T10" fmla="*/ 143 w 147"/>
                <a:gd name="T11" fmla="*/ 397 h 399"/>
              </a:gdLst>
              <a:ahLst/>
              <a:cxnLst>
                <a:cxn ang="0">
                  <a:pos x="T0" y="T1"/>
                </a:cxn>
                <a:cxn ang="0">
                  <a:pos x="T2" y="T3"/>
                </a:cxn>
                <a:cxn ang="0">
                  <a:pos x="T4" y="T5"/>
                </a:cxn>
                <a:cxn ang="0">
                  <a:pos x="T6" y="T7"/>
                </a:cxn>
                <a:cxn ang="0">
                  <a:pos x="T8" y="T9"/>
                </a:cxn>
                <a:cxn ang="0">
                  <a:pos x="T10" y="T11"/>
                </a:cxn>
              </a:cxnLst>
              <a:rect l="0" t="0" r="r" b="b"/>
              <a:pathLst>
                <a:path w="147" h="399">
                  <a:moveTo>
                    <a:pt x="143" y="397"/>
                  </a:moveTo>
                  <a:cubicBezTo>
                    <a:pt x="119" y="337"/>
                    <a:pt x="105" y="272"/>
                    <a:pt x="105" y="203"/>
                  </a:cubicBezTo>
                  <a:cubicBezTo>
                    <a:pt x="105" y="131"/>
                    <a:pt x="120" y="63"/>
                    <a:pt x="147" y="1"/>
                  </a:cubicBezTo>
                  <a:cubicBezTo>
                    <a:pt x="94" y="0"/>
                    <a:pt x="51" y="0"/>
                    <a:pt x="19" y="0"/>
                  </a:cubicBezTo>
                  <a:cubicBezTo>
                    <a:pt x="0" y="213"/>
                    <a:pt x="31" y="399"/>
                    <a:pt x="31" y="399"/>
                  </a:cubicBezTo>
                  <a:lnTo>
                    <a:pt x="143" y="397"/>
                  </a:lnTo>
                  <a:close/>
                </a:path>
              </a:pathLst>
            </a:custGeom>
            <a:solidFill>
              <a:schemeClr val="bg1">
                <a:lumMod val="6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20" name="Freeform 276">
              <a:extLst>
                <a:ext uri="{FF2B5EF4-FFF2-40B4-BE49-F238E27FC236}">
                  <a16:creationId xmlns:a16="http://schemas.microsoft.com/office/drawing/2014/main" id="{45E374AB-C7BA-4171-A028-7A87AFE0A4C6}"/>
                </a:ext>
              </a:extLst>
            </p:cNvPr>
            <p:cNvSpPr>
              <a:spLocks/>
            </p:cNvSpPr>
            <p:nvPr/>
          </p:nvSpPr>
          <p:spPr bwMode="auto">
            <a:xfrm>
              <a:off x="-13154025" y="5257800"/>
              <a:ext cx="6229350" cy="1220788"/>
            </a:xfrm>
            <a:custGeom>
              <a:avLst/>
              <a:gdLst>
                <a:gd name="T0" fmla="*/ 0 w 2054"/>
                <a:gd name="T1" fmla="*/ 28 h 402"/>
                <a:gd name="T2" fmla="*/ 40 w 2054"/>
                <a:gd name="T3" fmla="*/ 227 h 402"/>
                <a:gd name="T4" fmla="*/ 9 w 2054"/>
                <a:gd name="T5" fmla="*/ 402 h 402"/>
                <a:gd name="T6" fmla="*/ 2050 w 2054"/>
                <a:gd name="T7" fmla="*/ 363 h 402"/>
                <a:gd name="T8" fmla="*/ 2021 w 2054"/>
                <a:gd name="T9" fmla="*/ 187 h 402"/>
                <a:gd name="T10" fmla="*/ 2054 w 2054"/>
                <a:gd name="T11" fmla="*/ 0 h 402"/>
                <a:gd name="T12" fmla="*/ 0 w 2054"/>
                <a:gd name="T13" fmla="*/ 28 h 402"/>
              </a:gdLst>
              <a:ahLst/>
              <a:cxnLst>
                <a:cxn ang="0">
                  <a:pos x="T0" y="T1"/>
                </a:cxn>
                <a:cxn ang="0">
                  <a:pos x="T2" y="T3"/>
                </a:cxn>
                <a:cxn ang="0">
                  <a:pos x="T4" y="T5"/>
                </a:cxn>
                <a:cxn ang="0">
                  <a:pos x="T6" y="T7"/>
                </a:cxn>
                <a:cxn ang="0">
                  <a:pos x="T8" y="T9"/>
                </a:cxn>
                <a:cxn ang="0">
                  <a:pos x="T10" y="T11"/>
                </a:cxn>
                <a:cxn ang="0">
                  <a:pos x="T12" y="T13"/>
                </a:cxn>
              </a:cxnLst>
              <a:rect l="0" t="0" r="r" b="b"/>
              <a:pathLst>
                <a:path w="2054" h="402">
                  <a:moveTo>
                    <a:pt x="0" y="28"/>
                  </a:moveTo>
                  <a:cubicBezTo>
                    <a:pt x="26" y="90"/>
                    <a:pt x="40" y="157"/>
                    <a:pt x="40" y="227"/>
                  </a:cubicBezTo>
                  <a:cubicBezTo>
                    <a:pt x="40" y="289"/>
                    <a:pt x="29" y="348"/>
                    <a:pt x="9" y="402"/>
                  </a:cubicBezTo>
                  <a:cubicBezTo>
                    <a:pt x="2050" y="363"/>
                    <a:pt x="2050" y="363"/>
                    <a:pt x="2050" y="363"/>
                  </a:cubicBezTo>
                  <a:cubicBezTo>
                    <a:pt x="2031" y="308"/>
                    <a:pt x="2021" y="249"/>
                    <a:pt x="2021" y="187"/>
                  </a:cubicBezTo>
                  <a:cubicBezTo>
                    <a:pt x="2021" y="121"/>
                    <a:pt x="2033" y="58"/>
                    <a:pt x="2054" y="0"/>
                  </a:cubicBezTo>
                  <a:cubicBezTo>
                    <a:pt x="1400" y="22"/>
                    <a:pt x="623" y="28"/>
                    <a:pt x="0" y="28"/>
                  </a:cubicBezTo>
                  <a:close/>
                </a:path>
              </a:pathLst>
            </a:custGeom>
            <a:solidFill>
              <a:schemeClr val="bg1">
                <a:lumMod val="6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21" name="Freeform 277">
              <a:extLst>
                <a:ext uri="{FF2B5EF4-FFF2-40B4-BE49-F238E27FC236}">
                  <a16:creationId xmlns:a16="http://schemas.microsoft.com/office/drawing/2014/main" id="{B4E9FC7B-ED85-41CC-9E91-A61E6B357EBA}"/>
                </a:ext>
              </a:extLst>
            </p:cNvPr>
            <p:cNvSpPr>
              <a:spLocks/>
            </p:cNvSpPr>
            <p:nvPr/>
          </p:nvSpPr>
          <p:spPr bwMode="auto">
            <a:xfrm>
              <a:off x="-3906838" y="5008563"/>
              <a:ext cx="463550" cy="1290638"/>
            </a:xfrm>
            <a:custGeom>
              <a:avLst/>
              <a:gdLst>
                <a:gd name="T0" fmla="*/ 0 w 153"/>
                <a:gd name="T1" fmla="*/ 21 h 425"/>
                <a:gd name="T2" fmla="*/ 60 w 153"/>
                <a:gd name="T3" fmla="*/ 269 h 425"/>
                <a:gd name="T4" fmla="*/ 37 w 153"/>
                <a:gd name="T5" fmla="*/ 425 h 425"/>
                <a:gd name="T6" fmla="*/ 94 w 153"/>
                <a:gd name="T7" fmla="*/ 424 h 425"/>
                <a:gd name="T8" fmla="*/ 153 w 153"/>
                <a:gd name="T9" fmla="*/ 0 h 425"/>
                <a:gd name="T10" fmla="*/ 0 w 153"/>
                <a:gd name="T11" fmla="*/ 21 h 425"/>
              </a:gdLst>
              <a:ahLst/>
              <a:cxnLst>
                <a:cxn ang="0">
                  <a:pos x="T0" y="T1"/>
                </a:cxn>
                <a:cxn ang="0">
                  <a:pos x="T2" y="T3"/>
                </a:cxn>
                <a:cxn ang="0">
                  <a:pos x="T4" y="T5"/>
                </a:cxn>
                <a:cxn ang="0">
                  <a:pos x="T6" y="T7"/>
                </a:cxn>
                <a:cxn ang="0">
                  <a:pos x="T8" y="T9"/>
                </a:cxn>
                <a:cxn ang="0">
                  <a:pos x="T10" y="T11"/>
                </a:cxn>
              </a:cxnLst>
              <a:rect l="0" t="0" r="r" b="b"/>
              <a:pathLst>
                <a:path w="153" h="425">
                  <a:moveTo>
                    <a:pt x="0" y="21"/>
                  </a:moveTo>
                  <a:cubicBezTo>
                    <a:pt x="38" y="95"/>
                    <a:pt x="60" y="179"/>
                    <a:pt x="60" y="269"/>
                  </a:cubicBezTo>
                  <a:cubicBezTo>
                    <a:pt x="60" y="323"/>
                    <a:pt x="52" y="376"/>
                    <a:pt x="37" y="425"/>
                  </a:cubicBezTo>
                  <a:cubicBezTo>
                    <a:pt x="94" y="424"/>
                    <a:pt x="94" y="424"/>
                    <a:pt x="94" y="424"/>
                  </a:cubicBezTo>
                  <a:cubicBezTo>
                    <a:pt x="94" y="424"/>
                    <a:pt x="153" y="265"/>
                    <a:pt x="153" y="0"/>
                  </a:cubicBezTo>
                  <a:cubicBezTo>
                    <a:pt x="109" y="7"/>
                    <a:pt x="57" y="14"/>
                    <a:pt x="0" y="21"/>
                  </a:cubicBezTo>
                  <a:close/>
                </a:path>
              </a:pathLst>
            </a:custGeom>
            <a:solidFill>
              <a:schemeClr val="bg1">
                <a:lumMod val="6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22" name="Freeform 278">
              <a:extLst>
                <a:ext uri="{FF2B5EF4-FFF2-40B4-BE49-F238E27FC236}">
                  <a16:creationId xmlns:a16="http://schemas.microsoft.com/office/drawing/2014/main" id="{C51FD30D-946F-45D1-92BB-A91F850B09A9}"/>
                </a:ext>
              </a:extLst>
            </p:cNvPr>
            <p:cNvSpPr>
              <a:spLocks/>
            </p:cNvSpPr>
            <p:nvPr/>
          </p:nvSpPr>
          <p:spPr bwMode="auto">
            <a:xfrm>
              <a:off x="-3800475" y="3609975"/>
              <a:ext cx="323850" cy="773113"/>
            </a:xfrm>
            <a:custGeom>
              <a:avLst/>
              <a:gdLst>
                <a:gd name="T0" fmla="*/ 0 w 107"/>
                <a:gd name="T1" fmla="*/ 115 h 255"/>
                <a:gd name="T2" fmla="*/ 107 w 107"/>
                <a:gd name="T3" fmla="*/ 255 h 255"/>
                <a:gd name="T4" fmla="*/ 92 w 107"/>
                <a:gd name="T5" fmla="*/ 149 h 255"/>
                <a:gd name="T6" fmla="*/ 55 w 107"/>
                <a:gd name="T7" fmla="*/ 0 h 255"/>
                <a:gd name="T8" fmla="*/ 0 w 107"/>
                <a:gd name="T9" fmla="*/ 115 h 255"/>
              </a:gdLst>
              <a:ahLst/>
              <a:cxnLst>
                <a:cxn ang="0">
                  <a:pos x="T0" y="T1"/>
                </a:cxn>
                <a:cxn ang="0">
                  <a:pos x="T2" y="T3"/>
                </a:cxn>
                <a:cxn ang="0">
                  <a:pos x="T4" y="T5"/>
                </a:cxn>
                <a:cxn ang="0">
                  <a:pos x="T6" y="T7"/>
                </a:cxn>
                <a:cxn ang="0">
                  <a:pos x="T8" y="T9"/>
                </a:cxn>
              </a:cxnLst>
              <a:rect l="0" t="0" r="r" b="b"/>
              <a:pathLst>
                <a:path w="107" h="255">
                  <a:moveTo>
                    <a:pt x="0" y="115"/>
                  </a:moveTo>
                  <a:cubicBezTo>
                    <a:pt x="0" y="182"/>
                    <a:pt x="45" y="238"/>
                    <a:pt x="107" y="255"/>
                  </a:cubicBezTo>
                  <a:cubicBezTo>
                    <a:pt x="103" y="221"/>
                    <a:pt x="98" y="185"/>
                    <a:pt x="92" y="149"/>
                  </a:cubicBezTo>
                  <a:cubicBezTo>
                    <a:pt x="84" y="99"/>
                    <a:pt x="71" y="49"/>
                    <a:pt x="55" y="0"/>
                  </a:cubicBezTo>
                  <a:cubicBezTo>
                    <a:pt x="22" y="27"/>
                    <a:pt x="0" y="68"/>
                    <a:pt x="0" y="115"/>
                  </a:cubicBezTo>
                  <a:close/>
                </a:path>
              </a:pathLst>
            </a:custGeom>
            <a:solidFill>
              <a:schemeClr val="accent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23" name="Freeform 279">
              <a:extLst>
                <a:ext uri="{FF2B5EF4-FFF2-40B4-BE49-F238E27FC236}">
                  <a16:creationId xmlns:a16="http://schemas.microsoft.com/office/drawing/2014/main" id="{40402320-7DC7-43A3-9B4B-E6EBCA48EC4A}"/>
                </a:ext>
              </a:extLst>
            </p:cNvPr>
            <p:cNvSpPr>
              <a:spLocks/>
            </p:cNvSpPr>
            <p:nvPr/>
          </p:nvSpPr>
          <p:spPr bwMode="auto">
            <a:xfrm>
              <a:off x="-13293725" y="990600"/>
              <a:ext cx="8118475" cy="1927225"/>
            </a:xfrm>
            <a:custGeom>
              <a:avLst/>
              <a:gdLst>
                <a:gd name="T0" fmla="*/ 591 w 2677"/>
                <a:gd name="T1" fmla="*/ 105 h 635"/>
                <a:gd name="T2" fmla="*/ 0 w 2677"/>
                <a:gd name="T3" fmla="*/ 604 h 635"/>
                <a:gd name="T4" fmla="*/ 2677 w 2677"/>
                <a:gd name="T5" fmla="*/ 490 h 635"/>
                <a:gd name="T6" fmla="*/ 1938 w 2677"/>
                <a:gd name="T7" fmla="*/ 0 h 635"/>
                <a:gd name="T8" fmla="*/ 591 w 2677"/>
                <a:gd name="T9" fmla="*/ 105 h 635"/>
              </a:gdLst>
              <a:ahLst/>
              <a:cxnLst>
                <a:cxn ang="0">
                  <a:pos x="T0" y="T1"/>
                </a:cxn>
                <a:cxn ang="0">
                  <a:pos x="T2" y="T3"/>
                </a:cxn>
                <a:cxn ang="0">
                  <a:pos x="T4" y="T5"/>
                </a:cxn>
                <a:cxn ang="0">
                  <a:pos x="T6" y="T7"/>
                </a:cxn>
                <a:cxn ang="0">
                  <a:pos x="T8" y="T9"/>
                </a:cxn>
              </a:cxnLst>
              <a:rect l="0" t="0" r="r" b="b"/>
              <a:pathLst>
                <a:path w="2677" h="635">
                  <a:moveTo>
                    <a:pt x="591" y="105"/>
                  </a:moveTo>
                  <a:cubicBezTo>
                    <a:pt x="591" y="105"/>
                    <a:pt x="35" y="477"/>
                    <a:pt x="0" y="604"/>
                  </a:cubicBezTo>
                  <a:cubicBezTo>
                    <a:pt x="289" y="604"/>
                    <a:pt x="2257" y="635"/>
                    <a:pt x="2677" y="490"/>
                  </a:cubicBezTo>
                  <a:cubicBezTo>
                    <a:pt x="2532" y="324"/>
                    <a:pt x="2227" y="0"/>
                    <a:pt x="1938" y="0"/>
                  </a:cubicBezTo>
                  <a:cubicBezTo>
                    <a:pt x="1531" y="0"/>
                    <a:pt x="834" y="35"/>
                    <a:pt x="591" y="105"/>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24" name="Freeform 280">
              <a:extLst>
                <a:ext uri="{FF2B5EF4-FFF2-40B4-BE49-F238E27FC236}">
                  <a16:creationId xmlns:a16="http://schemas.microsoft.com/office/drawing/2014/main" id="{8ADBF66C-4109-41E9-9F50-D71699A0D78C}"/>
                </a:ext>
              </a:extLst>
            </p:cNvPr>
            <p:cNvSpPr>
              <a:spLocks/>
            </p:cNvSpPr>
            <p:nvPr/>
          </p:nvSpPr>
          <p:spPr bwMode="auto">
            <a:xfrm>
              <a:off x="-6315075" y="823913"/>
              <a:ext cx="1898650" cy="1392238"/>
            </a:xfrm>
            <a:custGeom>
              <a:avLst/>
              <a:gdLst>
                <a:gd name="T0" fmla="*/ 31 w 626"/>
                <a:gd name="T1" fmla="*/ 0 h 459"/>
                <a:gd name="T2" fmla="*/ 9 w 626"/>
                <a:gd name="T3" fmla="*/ 55 h 459"/>
                <a:gd name="T4" fmla="*/ 626 w 626"/>
                <a:gd name="T5" fmla="*/ 459 h 459"/>
                <a:gd name="T6" fmla="*/ 31 w 626"/>
                <a:gd name="T7" fmla="*/ 0 h 459"/>
              </a:gdLst>
              <a:ahLst/>
              <a:cxnLst>
                <a:cxn ang="0">
                  <a:pos x="T0" y="T1"/>
                </a:cxn>
                <a:cxn ang="0">
                  <a:pos x="T2" y="T3"/>
                </a:cxn>
                <a:cxn ang="0">
                  <a:pos x="T4" y="T5"/>
                </a:cxn>
                <a:cxn ang="0">
                  <a:pos x="T6" y="T7"/>
                </a:cxn>
              </a:cxnLst>
              <a:rect l="0" t="0" r="r" b="b"/>
              <a:pathLst>
                <a:path w="626" h="459">
                  <a:moveTo>
                    <a:pt x="31" y="0"/>
                  </a:moveTo>
                  <a:cubicBezTo>
                    <a:pt x="13" y="15"/>
                    <a:pt x="0" y="34"/>
                    <a:pt x="9" y="55"/>
                  </a:cubicBezTo>
                  <a:cubicBezTo>
                    <a:pt x="29" y="104"/>
                    <a:pt x="386" y="425"/>
                    <a:pt x="626" y="459"/>
                  </a:cubicBezTo>
                  <a:cubicBezTo>
                    <a:pt x="449" y="242"/>
                    <a:pt x="224" y="72"/>
                    <a:pt x="31" y="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25" name="Rectangle 281">
              <a:extLst>
                <a:ext uri="{FF2B5EF4-FFF2-40B4-BE49-F238E27FC236}">
                  <a16:creationId xmlns:a16="http://schemas.microsoft.com/office/drawing/2014/main" id="{E5172692-2FA2-4BA5-87D2-0F5B5267A78F}"/>
                </a:ext>
              </a:extLst>
            </p:cNvPr>
            <p:cNvSpPr>
              <a:spLocks noChangeArrowheads="1"/>
            </p:cNvSpPr>
            <p:nvPr/>
          </p:nvSpPr>
          <p:spPr bwMode="auto">
            <a:xfrm>
              <a:off x="-9153525" y="911225"/>
              <a:ext cx="53975" cy="2389188"/>
            </a:xfrm>
            <a:prstGeom prst="rect">
              <a:avLst/>
            </a:prstGeom>
            <a:solidFill>
              <a:schemeClr val="bg1">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426" name="Group 425">
            <a:extLst>
              <a:ext uri="{FF2B5EF4-FFF2-40B4-BE49-F238E27FC236}">
                <a16:creationId xmlns:a16="http://schemas.microsoft.com/office/drawing/2014/main" id="{61F13F3E-F27B-4D12-B530-F20922FDD5E6}"/>
              </a:ext>
            </a:extLst>
          </p:cNvPr>
          <p:cNvGrpSpPr/>
          <p:nvPr/>
        </p:nvGrpSpPr>
        <p:grpSpPr>
          <a:xfrm flipH="1">
            <a:off x="4947721" y="5209360"/>
            <a:ext cx="897173" cy="445863"/>
            <a:chOff x="-16630650" y="704850"/>
            <a:chExt cx="13333412" cy="6626225"/>
          </a:xfrm>
        </p:grpSpPr>
        <p:sp>
          <p:nvSpPr>
            <p:cNvPr id="427" name="Freeform 268">
              <a:extLst>
                <a:ext uri="{FF2B5EF4-FFF2-40B4-BE49-F238E27FC236}">
                  <a16:creationId xmlns:a16="http://schemas.microsoft.com/office/drawing/2014/main" id="{E445549A-C73A-4A62-B892-4A7ED337D427}"/>
                </a:ext>
              </a:extLst>
            </p:cNvPr>
            <p:cNvSpPr>
              <a:spLocks/>
            </p:cNvSpPr>
            <p:nvPr/>
          </p:nvSpPr>
          <p:spPr bwMode="auto">
            <a:xfrm>
              <a:off x="-16238538" y="3624263"/>
              <a:ext cx="12655550" cy="2498725"/>
            </a:xfrm>
            <a:custGeom>
              <a:avLst/>
              <a:gdLst>
                <a:gd name="T0" fmla="*/ 563 w 7972"/>
                <a:gd name="T1" fmla="*/ 383 h 1574"/>
                <a:gd name="T2" fmla="*/ 0 w 7972"/>
                <a:gd name="T3" fmla="*/ 983 h 1574"/>
                <a:gd name="T4" fmla="*/ 0 w 7972"/>
                <a:gd name="T5" fmla="*/ 1574 h 1574"/>
                <a:gd name="T6" fmla="*/ 5391 w 7972"/>
                <a:gd name="T7" fmla="*/ 1574 h 1574"/>
                <a:gd name="T8" fmla="*/ 7972 w 7972"/>
                <a:gd name="T9" fmla="*/ 1387 h 1574"/>
                <a:gd name="T10" fmla="*/ 7972 w 7972"/>
                <a:gd name="T11" fmla="*/ 809 h 1574"/>
                <a:gd name="T12" fmla="*/ 7070 w 7972"/>
                <a:gd name="T13" fmla="*/ 0 h 1574"/>
                <a:gd name="T14" fmla="*/ 563 w 7972"/>
                <a:gd name="T15" fmla="*/ 3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72" h="1574">
                  <a:moveTo>
                    <a:pt x="563" y="383"/>
                  </a:moveTo>
                  <a:lnTo>
                    <a:pt x="0" y="983"/>
                  </a:lnTo>
                  <a:lnTo>
                    <a:pt x="0" y="1574"/>
                  </a:lnTo>
                  <a:lnTo>
                    <a:pt x="5391" y="1574"/>
                  </a:lnTo>
                  <a:lnTo>
                    <a:pt x="7972" y="1387"/>
                  </a:lnTo>
                  <a:lnTo>
                    <a:pt x="7972" y="809"/>
                  </a:lnTo>
                  <a:lnTo>
                    <a:pt x="7070" y="0"/>
                  </a:lnTo>
                  <a:lnTo>
                    <a:pt x="563" y="383"/>
                  </a:lnTo>
                  <a:close/>
                </a:path>
              </a:pathLst>
            </a:custGeom>
            <a:solidFill>
              <a:schemeClr val="tx1">
                <a:lumMod val="85000"/>
                <a:lumOff val="1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28" name="Freeform 269">
              <a:extLst>
                <a:ext uri="{FF2B5EF4-FFF2-40B4-BE49-F238E27FC236}">
                  <a16:creationId xmlns:a16="http://schemas.microsoft.com/office/drawing/2014/main" id="{91AA4482-7DF5-419D-9769-DD840B0F02E7}"/>
                </a:ext>
              </a:extLst>
            </p:cNvPr>
            <p:cNvSpPr>
              <a:spLocks/>
            </p:cNvSpPr>
            <p:nvPr/>
          </p:nvSpPr>
          <p:spPr bwMode="auto">
            <a:xfrm>
              <a:off x="-16630650" y="704850"/>
              <a:ext cx="13333412" cy="5837238"/>
            </a:xfrm>
            <a:custGeom>
              <a:avLst/>
              <a:gdLst>
                <a:gd name="T0" fmla="*/ 4322 w 4396"/>
                <a:gd name="T1" fmla="*/ 1106 h 1923"/>
                <a:gd name="T2" fmla="*/ 3248 w 4396"/>
                <a:gd name="T3" fmla="*/ 0 h 1923"/>
                <a:gd name="T4" fmla="*/ 1662 w 4396"/>
                <a:gd name="T5" fmla="*/ 142 h 1923"/>
                <a:gd name="T6" fmla="*/ 928 w 4396"/>
                <a:gd name="T7" fmla="*/ 680 h 1923"/>
                <a:gd name="T8" fmla="*/ 204 w 4396"/>
                <a:gd name="T9" fmla="*/ 1114 h 1923"/>
                <a:gd name="T10" fmla="*/ 87 w 4396"/>
                <a:gd name="T11" fmla="*/ 1923 h 1923"/>
                <a:gd name="T12" fmla="*/ 199 w 4396"/>
                <a:gd name="T13" fmla="*/ 1921 h 1923"/>
                <a:gd name="T14" fmla="*/ 161 w 4396"/>
                <a:gd name="T15" fmla="*/ 1727 h 1923"/>
                <a:gd name="T16" fmla="*/ 674 w 4396"/>
                <a:gd name="T17" fmla="*/ 1215 h 1923"/>
                <a:gd name="T18" fmla="*/ 1186 w 4396"/>
                <a:gd name="T19" fmla="*/ 1727 h 1923"/>
                <a:gd name="T20" fmla="*/ 1155 w 4396"/>
                <a:gd name="T21" fmla="*/ 1902 h 1923"/>
                <a:gd name="T22" fmla="*/ 3196 w 4396"/>
                <a:gd name="T23" fmla="*/ 1863 h 1923"/>
                <a:gd name="T24" fmla="*/ 3167 w 4396"/>
                <a:gd name="T25" fmla="*/ 1687 h 1923"/>
                <a:gd name="T26" fmla="*/ 3711 w 4396"/>
                <a:gd name="T27" fmla="*/ 1143 h 1923"/>
                <a:gd name="T28" fmla="*/ 4255 w 4396"/>
                <a:gd name="T29" fmla="*/ 1687 h 1923"/>
                <a:gd name="T30" fmla="*/ 4232 w 4396"/>
                <a:gd name="T31" fmla="*/ 1843 h 1923"/>
                <a:gd name="T32" fmla="*/ 4289 w 4396"/>
                <a:gd name="T33" fmla="*/ 1842 h 1923"/>
                <a:gd name="T34" fmla="*/ 4322 w 4396"/>
                <a:gd name="T35" fmla="*/ 1106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6" h="1923">
                  <a:moveTo>
                    <a:pt x="4322" y="1106"/>
                  </a:moveTo>
                  <a:cubicBezTo>
                    <a:pt x="4228" y="538"/>
                    <a:pt x="3599" y="0"/>
                    <a:pt x="3248" y="0"/>
                  </a:cubicBezTo>
                  <a:cubicBezTo>
                    <a:pt x="2619" y="0"/>
                    <a:pt x="1883" y="44"/>
                    <a:pt x="1662" y="142"/>
                  </a:cubicBezTo>
                  <a:cubicBezTo>
                    <a:pt x="1423" y="247"/>
                    <a:pt x="928" y="680"/>
                    <a:pt x="928" y="680"/>
                  </a:cubicBezTo>
                  <a:cubicBezTo>
                    <a:pt x="928" y="680"/>
                    <a:pt x="283" y="999"/>
                    <a:pt x="204" y="1114"/>
                  </a:cubicBezTo>
                  <a:cubicBezTo>
                    <a:pt x="0" y="1411"/>
                    <a:pt x="87" y="1923"/>
                    <a:pt x="87" y="1923"/>
                  </a:cubicBezTo>
                  <a:cubicBezTo>
                    <a:pt x="199" y="1921"/>
                    <a:pt x="199" y="1921"/>
                    <a:pt x="199" y="1921"/>
                  </a:cubicBezTo>
                  <a:cubicBezTo>
                    <a:pt x="175" y="1861"/>
                    <a:pt x="161" y="1796"/>
                    <a:pt x="161" y="1727"/>
                  </a:cubicBezTo>
                  <a:cubicBezTo>
                    <a:pt x="161" y="1444"/>
                    <a:pt x="391" y="1215"/>
                    <a:pt x="674" y="1215"/>
                  </a:cubicBezTo>
                  <a:cubicBezTo>
                    <a:pt x="957" y="1215"/>
                    <a:pt x="1186" y="1444"/>
                    <a:pt x="1186" y="1727"/>
                  </a:cubicBezTo>
                  <a:cubicBezTo>
                    <a:pt x="1186" y="1789"/>
                    <a:pt x="1175" y="1848"/>
                    <a:pt x="1155" y="1902"/>
                  </a:cubicBezTo>
                  <a:cubicBezTo>
                    <a:pt x="3196" y="1863"/>
                    <a:pt x="3196" y="1863"/>
                    <a:pt x="3196" y="1863"/>
                  </a:cubicBezTo>
                  <a:cubicBezTo>
                    <a:pt x="3177" y="1808"/>
                    <a:pt x="3167" y="1749"/>
                    <a:pt x="3167" y="1687"/>
                  </a:cubicBezTo>
                  <a:cubicBezTo>
                    <a:pt x="3167" y="1386"/>
                    <a:pt x="3410" y="1143"/>
                    <a:pt x="3711" y="1143"/>
                  </a:cubicBezTo>
                  <a:cubicBezTo>
                    <a:pt x="4011" y="1143"/>
                    <a:pt x="4255" y="1386"/>
                    <a:pt x="4255" y="1687"/>
                  </a:cubicBezTo>
                  <a:cubicBezTo>
                    <a:pt x="4255" y="1741"/>
                    <a:pt x="4247" y="1794"/>
                    <a:pt x="4232" y="1843"/>
                  </a:cubicBezTo>
                  <a:cubicBezTo>
                    <a:pt x="4289" y="1842"/>
                    <a:pt x="4289" y="1842"/>
                    <a:pt x="4289" y="1842"/>
                  </a:cubicBezTo>
                  <a:cubicBezTo>
                    <a:pt x="4289" y="1842"/>
                    <a:pt x="4396" y="1554"/>
                    <a:pt x="4322" y="1106"/>
                  </a:cubicBezTo>
                  <a:close/>
                </a:path>
              </a:pathLst>
            </a:custGeom>
            <a:solidFill>
              <a:schemeClr val="accent5"/>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29" name="Oval 270">
              <a:extLst>
                <a:ext uri="{FF2B5EF4-FFF2-40B4-BE49-F238E27FC236}">
                  <a16:creationId xmlns:a16="http://schemas.microsoft.com/office/drawing/2014/main" id="{DB85D4DA-15CC-4A06-9672-C100D11DAD03}"/>
                </a:ext>
              </a:extLst>
            </p:cNvPr>
            <p:cNvSpPr>
              <a:spLocks noChangeArrowheads="1"/>
            </p:cNvSpPr>
            <p:nvPr/>
          </p:nvSpPr>
          <p:spPr bwMode="auto">
            <a:xfrm>
              <a:off x="-15968663" y="4562475"/>
              <a:ext cx="2765425" cy="2768600"/>
            </a:xfrm>
            <a:prstGeom prst="ellipse">
              <a:avLst/>
            </a:pr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30" name="Oval 271">
              <a:extLst>
                <a:ext uri="{FF2B5EF4-FFF2-40B4-BE49-F238E27FC236}">
                  <a16:creationId xmlns:a16="http://schemas.microsoft.com/office/drawing/2014/main" id="{6C38D49C-E92B-4E18-B8A2-597C5267D213}"/>
                </a:ext>
              </a:extLst>
            </p:cNvPr>
            <p:cNvSpPr>
              <a:spLocks noChangeArrowheads="1"/>
            </p:cNvSpPr>
            <p:nvPr/>
          </p:nvSpPr>
          <p:spPr bwMode="auto">
            <a:xfrm>
              <a:off x="-6710363" y="4562475"/>
              <a:ext cx="2767012" cy="2768600"/>
            </a:xfrm>
            <a:prstGeom prst="ellipse">
              <a:avLst/>
            </a:pr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31" name="Oval 272">
              <a:extLst>
                <a:ext uri="{FF2B5EF4-FFF2-40B4-BE49-F238E27FC236}">
                  <a16:creationId xmlns:a16="http://schemas.microsoft.com/office/drawing/2014/main" id="{12C65E0B-CB80-40DF-AEEB-4F8B3361E079}"/>
                </a:ext>
              </a:extLst>
            </p:cNvPr>
            <p:cNvSpPr>
              <a:spLocks noChangeArrowheads="1"/>
            </p:cNvSpPr>
            <p:nvPr/>
          </p:nvSpPr>
          <p:spPr bwMode="auto">
            <a:xfrm>
              <a:off x="-5897563" y="5376863"/>
              <a:ext cx="1141412" cy="1141413"/>
            </a:xfrm>
            <a:prstGeom prst="ellipse">
              <a:avLst/>
            </a:prstGeom>
            <a:solidFill>
              <a:srgbClr val="A7A9AC"/>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32" name="Oval 273">
              <a:extLst>
                <a:ext uri="{FF2B5EF4-FFF2-40B4-BE49-F238E27FC236}">
                  <a16:creationId xmlns:a16="http://schemas.microsoft.com/office/drawing/2014/main" id="{BA0F207D-13F3-4168-AB0F-511B556E7FB6}"/>
                </a:ext>
              </a:extLst>
            </p:cNvPr>
            <p:cNvSpPr>
              <a:spLocks noChangeArrowheads="1"/>
            </p:cNvSpPr>
            <p:nvPr/>
          </p:nvSpPr>
          <p:spPr bwMode="auto">
            <a:xfrm>
              <a:off x="-15208250" y="5327650"/>
              <a:ext cx="1241425" cy="1241425"/>
            </a:xfrm>
            <a:prstGeom prst="ellipse">
              <a:avLst/>
            </a:prstGeom>
            <a:solidFill>
              <a:srgbClr val="A7A9AC"/>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33" name="Freeform 274">
              <a:extLst>
                <a:ext uri="{FF2B5EF4-FFF2-40B4-BE49-F238E27FC236}">
                  <a16:creationId xmlns:a16="http://schemas.microsoft.com/office/drawing/2014/main" id="{072CCE6D-3101-4EB6-80FB-9707F8DA9C1A}"/>
                </a:ext>
              </a:extLst>
            </p:cNvPr>
            <p:cNvSpPr>
              <a:spLocks/>
            </p:cNvSpPr>
            <p:nvPr/>
          </p:nvSpPr>
          <p:spPr bwMode="auto">
            <a:xfrm>
              <a:off x="-16348075" y="3856038"/>
              <a:ext cx="719137" cy="1092200"/>
            </a:xfrm>
            <a:custGeom>
              <a:avLst/>
              <a:gdLst>
                <a:gd name="T0" fmla="*/ 111 w 237"/>
                <a:gd name="T1" fmla="*/ 76 h 360"/>
                <a:gd name="T2" fmla="*/ 0 w 237"/>
                <a:gd name="T3" fmla="*/ 360 h 360"/>
                <a:gd name="T4" fmla="*/ 1 w 237"/>
                <a:gd name="T5" fmla="*/ 360 h 360"/>
                <a:gd name="T6" fmla="*/ 237 w 237"/>
                <a:gd name="T7" fmla="*/ 128 h 360"/>
                <a:gd name="T8" fmla="*/ 198 w 237"/>
                <a:gd name="T9" fmla="*/ 0 h 360"/>
                <a:gd name="T10" fmla="*/ 111 w 237"/>
                <a:gd name="T11" fmla="*/ 76 h 360"/>
              </a:gdLst>
              <a:ahLst/>
              <a:cxnLst>
                <a:cxn ang="0">
                  <a:pos x="T0" y="T1"/>
                </a:cxn>
                <a:cxn ang="0">
                  <a:pos x="T2" y="T3"/>
                </a:cxn>
                <a:cxn ang="0">
                  <a:pos x="T4" y="T5"/>
                </a:cxn>
                <a:cxn ang="0">
                  <a:pos x="T6" y="T7"/>
                </a:cxn>
                <a:cxn ang="0">
                  <a:pos x="T8" y="T9"/>
                </a:cxn>
                <a:cxn ang="0">
                  <a:pos x="T10" y="T11"/>
                </a:cxn>
              </a:cxnLst>
              <a:rect l="0" t="0" r="r" b="b"/>
              <a:pathLst>
                <a:path w="237" h="360">
                  <a:moveTo>
                    <a:pt x="111" y="76"/>
                  </a:moveTo>
                  <a:cubicBezTo>
                    <a:pt x="54" y="159"/>
                    <a:pt x="20" y="259"/>
                    <a:pt x="0" y="360"/>
                  </a:cubicBezTo>
                  <a:cubicBezTo>
                    <a:pt x="0" y="360"/>
                    <a:pt x="1" y="360"/>
                    <a:pt x="1" y="360"/>
                  </a:cubicBezTo>
                  <a:cubicBezTo>
                    <a:pt x="131" y="360"/>
                    <a:pt x="237" y="256"/>
                    <a:pt x="237" y="128"/>
                  </a:cubicBezTo>
                  <a:cubicBezTo>
                    <a:pt x="237" y="81"/>
                    <a:pt x="223" y="37"/>
                    <a:pt x="198" y="0"/>
                  </a:cubicBezTo>
                  <a:cubicBezTo>
                    <a:pt x="156" y="30"/>
                    <a:pt x="125" y="56"/>
                    <a:pt x="111" y="76"/>
                  </a:cubicBezTo>
                  <a:close/>
                </a:path>
              </a:pathLst>
            </a:custGeom>
            <a:solidFill>
              <a:schemeClr val="bg1">
                <a:lumMod val="9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34" name="Freeform 275">
              <a:extLst>
                <a:ext uri="{FF2B5EF4-FFF2-40B4-BE49-F238E27FC236}">
                  <a16:creationId xmlns:a16="http://schemas.microsoft.com/office/drawing/2014/main" id="{512345AE-00DA-496E-883F-4C2D6BC191BB}"/>
                </a:ext>
              </a:extLst>
            </p:cNvPr>
            <p:cNvSpPr>
              <a:spLocks/>
            </p:cNvSpPr>
            <p:nvPr/>
          </p:nvSpPr>
          <p:spPr bwMode="auto">
            <a:xfrm>
              <a:off x="-16460787" y="5330825"/>
              <a:ext cx="446087" cy="1211263"/>
            </a:xfrm>
            <a:custGeom>
              <a:avLst/>
              <a:gdLst>
                <a:gd name="T0" fmla="*/ 143 w 147"/>
                <a:gd name="T1" fmla="*/ 397 h 399"/>
                <a:gd name="T2" fmla="*/ 105 w 147"/>
                <a:gd name="T3" fmla="*/ 203 h 399"/>
                <a:gd name="T4" fmla="*/ 147 w 147"/>
                <a:gd name="T5" fmla="*/ 1 h 399"/>
                <a:gd name="T6" fmla="*/ 19 w 147"/>
                <a:gd name="T7" fmla="*/ 0 h 399"/>
                <a:gd name="T8" fmla="*/ 31 w 147"/>
                <a:gd name="T9" fmla="*/ 399 h 399"/>
                <a:gd name="T10" fmla="*/ 143 w 147"/>
                <a:gd name="T11" fmla="*/ 397 h 399"/>
              </a:gdLst>
              <a:ahLst/>
              <a:cxnLst>
                <a:cxn ang="0">
                  <a:pos x="T0" y="T1"/>
                </a:cxn>
                <a:cxn ang="0">
                  <a:pos x="T2" y="T3"/>
                </a:cxn>
                <a:cxn ang="0">
                  <a:pos x="T4" y="T5"/>
                </a:cxn>
                <a:cxn ang="0">
                  <a:pos x="T6" y="T7"/>
                </a:cxn>
                <a:cxn ang="0">
                  <a:pos x="T8" y="T9"/>
                </a:cxn>
                <a:cxn ang="0">
                  <a:pos x="T10" y="T11"/>
                </a:cxn>
              </a:cxnLst>
              <a:rect l="0" t="0" r="r" b="b"/>
              <a:pathLst>
                <a:path w="147" h="399">
                  <a:moveTo>
                    <a:pt x="143" y="397"/>
                  </a:moveTo>
                  <a:cubicBezTo>
                    <a:pt x="119" y="337"/>
                    <a:pt x="105" y="272"/>
                    <a:pt x="105" y="203"/>
                  </a:cubicBezTo>
                  <a:cubicBezTo>
                    <a:pt x="105" y="131"/>
                    <a:pt x="120" y="63"/>
                    <a:pt x="147" y="1"/>
                  </a:cubicBezTo>
                  <a:cubicBezTo>
                    <a:pt x="94" y="0"/>
                    <a:pt x="51" y="0"/>
                    <a:pt x="19" y="0"/>
                  </a:cubicBezTo>
                  <a:cubicBezTo>
                    <a:pt x="0" y="213"/>
                    <a:pt x="31" y="399"/>
                    <a:pt x="31" y="399"/>
                  </a:cubicBezTo>
                  <a:lnTo>
                    <a:pt x="143" y="397"/>
                  </a:lnTo>
                  <a:close/>
                </a:path>
              </a:pathLst>
            </a:cu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35" name="Freeform 276">
              <a:extLst>
                <a:ext uri="{FF2B5EF4-FFF2-40B4-BE49-F238E27FC236}">
                  <a16:creationId xmlns:a16="http://schemas.microsoft.com/office/drawing/2014/main" id="{E31090F1-E52D-40D5-BA1B-B7890C90E32F}"/>
                </a:ext>
              </a:extLst>
            </p:cNvPr>
            <p:cNvSpPr>
              <a:spLocks/>
            </p:cNvSpPr>
            <p:nvPr/>
          </p:nvSpPr>
          <p:spPr bwMode="auto">
            <a:xfrm>
              <a:off x="-13154025" y="5257800"/>
              <a:ext cx="6229350" cy="1220788"/>
            </a:xfrm>
            <a:custGeom>
              <a:avLst/>
              <a:gdLst>
                <a:gd name="T0" fmla="*/ 0 w 2054"/>
                <a:gd name="T1" fmla="*/ 28 h 402"/>
                <a:gd name="T2" fmla="*/ 40 w 2054"/>
                <a:gd name="T3" fmla="*/ 227 h 402"/>
                <a:gd name="T4" fmla="*/ 9 w 2054"/>
                <a:gd name="T5" fmla="*/ 402 h 402"/>
                <a:gd name="T6" fmla="*/ 2050 w 2054"/>
                <a:gd name="T7" fmla="*/ 363 h 402"/>
                <a:gd name="T8" fmla="*/ 2021 w 2054"/>
                <a:gd name="T9" fmla="*/ 187 h 402"/>
                <a:gd name="T10" fmla="*/ 2054 w 2054"/>
                <a:gd name="T11" fmla="*/ 0 h 402"/>
                <a:gd name="T12" fmla="*/ 0 w 2054"/>
                <a:gd name="T13" fmla="*/ 28 h 402"/>
              </a:gdLst>
              <a:ahLst/>
              <a:cxnLst>
                <a:cxn ang="0">
                  <a:pos x="T0" y="T1"/>
                </a:cxn>
                <a:cxn ang="0">
                  <a:pos x="T2" y="T3"/>
                </a:cxn>
                <a:cxn ang="0">
                  <a:pos x="T4" y="T5"/>
                </a:cxn>
                <a:cxn ang="0">
                  <a:pos x="T6" y="T7"/>
                </a:cxn>
                <a:cxn ang="0">
                  <a:pos x="T8" y="T9"/>
                </a:cxn>
                <a:cxn ang="0">
                  <a:pos x="T10" y="T11"/>
                </a:cxn>
                <a:cxn ang="0">
                  <a:pos x="T12" y="T13"/>
                </a:cxn>
              </a:cxnLst>
              <a:rect l="0" t="0" r="r" b="b"/>
              <a:pathLst>
                <a:path w="2054" h="402">
                  <a:moveTo>
                    <a:pt x="0" y="28"/>
                  </a:moveTo>
                  <a:cubicBezTo>
                    <a:pt x="26" y="90"/>
                    <a:pt x="40" y="157"/>
                    <a:pt x="40" y="227"/>
                  </a:cubicBezTo>
                  <a:cubicBezTo>
                    <a:pt x="40" y="289"/>
                    <a:pt x="29" y="348"/>
                    <a:pt x="9" y="402"/>
                  </a:cubicBezTo>
                  <a:cubicBezTo>
                    <a:pt x="2050" y="363"/>
                    <a:pt x="2050" y="363"/>
                    <a:pt x="2050" y="363"/>
                  </a:cubicBezTo>
                  <a:cubicBezTo>
                    <a:pt x="2031" y="308"/>
                    <a:pt x="2021" y="249"/>
                    <a:pt x="2021" y="187"/>
                  </a:cubicBezTo>
                  <a:cubicBezTo>
                    <a:pt x="2021" y="121"/>
                    <a:pt x="2033" y="58"/>
                    <a:pt x="2054" y="0"/>
                  </a:cubicBezTo>
                  <a:cubicBezTo>
                    <a:pt x="1400" y="22"/>
                    <a:pt x="623" y="28"/>
                    <a:pt x="0" y="28"/>
                  </a:cubicBezTo>
                  <a:close/>
                </a:path>
              </a:pathLst>
            </a:cu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36" name="Freeform 277">
              <a:extLst>
                <a:ext uri="{FF2B5EF4-FFF2-40B4-BE49-F238E27FC236}">
                  <a16:creationId xmlns:a16="http://schemas.microsoft.com/office/drawing/2014/main" id="{0C6225CE-1CED-40EE-BB81-FB5D85639CBB}"/>
                </a:ext>
              </a:extLst>
            </p:cNvPr>
            <p:cNvSpPr>
              <a:spLocks/>
            </p:cNvSpPr>
            <p:nvPr/>
          </p:nvSpPr>
          <p:spPr bwMode="auto">
            <a:xfrm>
              <a:off x="-3906838" y="5008563"/>
              <a:ext cx="463550" cy="1290638"/>
            </a:xfrm>
            <a:custGeom>
              <a:avLst/>
              <a:gdLst>
                <a:gd name="T0" fmla="*/ 0 w 153"/>
                <a:gd name="T1" fmla="*/ 21 h 425"/>
                <a:gd name="T2" fmla="*/ 60 w 153"/>
                <a:gd name="T3" fmla="*/ 269 h 425"/>
                <a:gd name="T4" fmla="*/ 37 w 153"/>
                <a:gd name="T5" fmla="*/ 425 h 425"/>
                <a:gd name="T6" fmla="*/ 94 w 153"/>
                <a:gd name="T7" fmla="*/ 424 h 425"/>
                <a:gd name="T8" fmla="*/ 153 w 153"/>
                <a:gd name="T9" fmla="*/ 0 h 425"/>
                <a:gd name="T10" fmla="*/ 0 w 153"/>
                <a:gd name="T11" fmla="*/ 21 h 425"/>
              </a:gdLst>
              <a:ahLst/>
              <a:cxnLst>
                <a:cxn ang="0">
                  <a:pos x="T0" y="T1"/>
                </a:cxn>
                <a:cxn ang="0">
                  <a:pos x="T2" y="T3"/>
                </a:cxn>
                <a:cxn ang="0">
                  <a:pos x="T4" y="T5"/>
                </a:cxn>
                <a:cxn ang="0">
                  <a:pos x="T6" y="T7"/>
                </a:cxn>
                <a:cxn ang="0">
                  <a:pos x="T8" y="T9"/>
                </a:cxn>
                <a:cxn ang="0">
                  <a:pos x="T10" y="T11"/>
                </a:cxn>
              </a:cxnLst>
              <a:rect l="0" t="0" r="r" b="b"/>
              <a:pathLst>
                <a:path w="153" h="425">
                  <a:moveTo>
                    <a:pt x="0" y="21"/>
                  </a:moveTo>
                  <a:cubicBezTo>
                    <a:pt x="38" y="95"/>
                    <a:pt x="60" y="179"/>
                    <a:pt x="60" y="269"/>
                  </a:cubicBezTo>
                  <a:cubicBezTo>
                    <a:pt x="60" y="323"/>
                    <a:pt x="52" y="376"/>
                    <a:pt x="37" y="425"/>
                  </a:cubicBezTo>
                  <a:cubicBezTo>
                    <a:pt x="94" y="424"/>
                    <a:pt x="94" y="424"/>
                    <a:pt x="94" y="424"/>
                  </a:cubicBezTo>
                  <a:cubicBezTo>
                    <a:pt x="94" y="424"/>
                    <a:pt x="153" y="265"/>
                    <a:pt x="153" y="0"/>
                  </a:cubicBezTo>
                  <a:cubicBezTo>
                    <a:pt x="109" y="7"/>
                    <a:pt x="57" y="14"/>
                    <a:pt x="0" y="21"/>
                  </a:cubicBezTo>
                  <a:close/>
                </a:path>
              </a:pathLst>
            </a:cu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37" name="Freeform 278">
              <a:extLst>
                <a:ext uri="{FF2B5EF4-FFF2-40B4-BE49-F238E27FC236}">
                  <a16:creationId xmlns:a16="http://schemas.microsoft.com/office/drawing/2014/main" id="{9038CFF5-DB96-4E99-846D-45F32E5FC66B}"/>
                </a:ext>
              </a:extLst>
            </p:cNvPr>
            <p:cNvSpPr>
              <a:spLocks/>
            </p:cNvSpPr>
            <p:nvPr/>
          </p:nvSpPr>
          <p:spPr bwMode="auto">
            <a:xfrm>
              <a:off x="-3800475" y="3609975"/>
              <a:ext cx="323850" cy="773113"/>
            </a:xfrm>
            <a:custGeom>
              <a:avLst/>
              <a:gdLst>
                <a:gd name="T0" fmla="*/ 0 w 107"/>
                <a:gd name="T1" fmla="*/ 115 h 255"/>
                <a:gd name="T2" fmla="*/ 107 w 107"/>
                <a:gd name="T3" fmla="*/ 255 h 255"/>
                <a:gd name="T4" fmla="*/ 92 w 107"/>
                <a:gd name="T5" fmla="*/ 149 h 255"/>
                <a:gd name="T6" fmla="*/ 55 w 107"/>
                <a:gd name="T7" fmla="*/ 0 h 255"/>
                <a:gd name="T8" fmla="*/ 0 w 107"/>
                <a:gd name="T9" fmla="*/ 115 h 255"/>
              </a:gdLst>
              <a:ahLst/>
              <a:cxnLst>
                <a:cxn ang="0">
                  <a:pos x="T0" y="T1"/>
                </a:cxn>
                <a:cxn ang="0">
                  <a:pos x="T2" y="T3"/>
                </a:cxn>
                <a:cxn ang="0">
                  <a:pos x="T4" y="T5"/>
                </a:cxn>
                <a:cxn ang="0">
                  <a:pos x="T6" y="T7"/>
                </a:cxn>
                <a:cxn ang="0">
                  <a:pos x="T8" y="T9"/>
                </a:cxn>
              </a:cxnLst>
              <a:rect l="0" t="0" r="r" b="b"/>
              <a:pathLst>
                <a:path w="107" h="255">
                  <a:moveTo>
                    <a:pt x="0" y="115"/>
                  </a:moveTo>
                  <a:cubicBezTo>
                    <a:pt x="0" y="182"/>
                    <a:pt x="45" y="238"/>
                    <a:pt x="107" y="255"/>
                  </a:cubicBezTo>
                  <a:cubicBezTo>
                    <a:pt x="103" y="221"/>
                    <a:pt x="98" y="185"/>
                    <a:pt x="92" y="149"/>
                  </a:cubicBezTo>
                  <a:cubicBezTo>
                    <a:pt x="84" y="99"/>
                    <a:pt x="71" y="49"/>
                    <a:pt x="55" y="0"/>
                  </a:cubicBezTo>
                  <a:cubicBezTo>
                    <a:pt x="22" y="27"/>
                    <a:pt x="0" y="68"/>
                    <a:pt x="0" y="115"/>
                  </a:cubicBezTo>
                  <a:close/>
                </a:path>
              </a:pathLst>
            </a:custGeom>
            <a:solidFill>
              <a:schemeClr val="accent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38" name="Freeform 279">
              <a:extLst>
                <a:ext uri="{FF2B5EF4-FFF2-40B4-BE49-F238E27FC236}">
                  <a16:creationId xmlns:a16="http://schemas.microsoft.com/office/drawing/2014/main" id="{6D5BE1B1-9403-4D04-97BD-BAFE54123A7E}"/>
                </a:ext>
              </a:extLst>
            </p:cNvPr>
            <p:cNvSpPr>
              <a:spLocks/>
            </p:cNvSpPr>
            <p:nvPr/>
          </p:nvSpPr>
          <p:spPr bwMode="auto">
            <a:xfrm>
              <a:off x="-13293725" y="990600"/>
              <a:ext cx="8118475" cy="1927225"/>
            </a:xfrm>
            <a:custGeom>
              <a:avLst/>
              <a:gdLst>
                <a:gd name="T0" fmla="*/ 591 w 2677"/>
                <a:gd name="T1" fmla="*/ 105 h 635"/>
                <a:gd name="T2" fmla="*/ 0 w 2677"/>
                <a:gd name="T3" fmla="*/ 604 h 635"/>
                <a:gd name="T4" fmla="*/ 2677 w 2677"/>
                <a:gd name="T5" fmla="*/ 490 h 635"/>
                <a:gd name="T6" fmla="*/ 1938 w 2677"/>
                <a:gd name="T7" fmla="*/ 0 h 635"/>
                <a:gd name="T8" fmla="*/ 591 w 2677"/>
                <a:gd name="T9" fmla="*/ 105 h 635"/>
              </a:gdLst>
              <a:ahLst/>
              <a:cxnLst>
                <a:cxn ang="0">
                  <a:pos x="T0" y="T1"/>
                </a:cxn>
                <a:cxn ang="0">
                  <a:pos x="T2" y="T3"/>
                </a:cxn>
                <a:cxn ang="0">
                  <a:pos x="T4" y="T5"/>
                </a:cxn>
                <a:cxn ang="0">
                  <a:pos x="T6" y="T7"/>
                </a:cxn>
                <a:cxn ang="0">
                  <a:pos x="T8" y="T9"/>
                </a:cxn>
              </a:cxnLst>
              <a:rect l="0" t="0" r="r" b="b"/>
              <a:pathLst>
                <a:path w="2677" h="635">
                  <a:moveTo>
                    <a:pt x="591" y="105"/>
                  </a:moveTo>
                  <a:cubicBezTo>
                    <a:pt x="591" y="105"/>
                    <a:pt x="35" y="477"/>
                    <a:pt x="0" y="604"/>
                  </a:cubicBezTo>
                  <a:cubicBezTo>
                    <a:pt x="289" y="604"/>
                    <a:pt x="2257" y="635"/>
                    <a:pt x="2677" y="490"/>
                  </a:cubicBezTo>
                  <a:cubicBezTo>
                    <a:pt x="2532" y="324"/>
                    <a:pt x="2227" y="0"/>
                    <a:pt x="1938" y="0"/>
                  </a:cubicBezTo>
                  <a:cubicBezTo>
                    <a:pt x="1531" y="0"/>
                    <a:pt x="834" y="35"/>
                    <a:pt x="591" y="105"/>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39" name="Freeform 280">
              <a:extLst>
                <a:ext uri="{FF2B5EF4-FFF2-40B4-BE49-F238E27FC236}">
                  <a16:creationId xmlns:a16="http://schemas.microsoft.com/office/drawing/2014/main" id="{23B287A2-76CE-4E7C-ABE8-EAFADE6D001C}"/>
                </a:ext>
              </a:extLst>
            </p:cNvPr>
            <p:cNvSpPr>
              <a:spLocks/>
            </p:cNvSpPr>
            <p:nvPr/>
          </p:nvSpPr>
          <p:spPr bwMode="auto">
            <a:xfrm>
              <a:off x="-6315075" y="823913"/>
              <a:ext cx="1898650" cy="1392238"/>
            </a:xfrm>
            <a:custGeom>
              <a:avLst/>
              <a:gdLst>
                <a:gd name="T0" fmla="*/ 31 w 626"/>
                <a:gd name="T1" fmla="*/ 0 h 459"/>
                <a:gd name="T2" fmla="*/ 9 w 626"/>
                <a:gd name="T3" fmla="*/ 55 h 459"/>
                <a:gd name="T4" fmla="*/ 626 w 626"/>
                <a:gd name="T5" fmla="*/ 459 h 459"/>
                <a:gd name="T6" fmla="*/ 31 w 626"/>
                <a:gd name="T7" fmla="*/ 0 h 459"/>
              </a:gdLst>
              <a:ahLst/>
              <a:cxnLst>
                <a:cxn ang="0">
                  <a:pos x="T0" y="T1"/>
                </a:cxn>
                <a:cxn ang="0">
                  <a:pos x="T2" y="T3"/>
                </a:cxn>
                <a:cxn ang="0">
                  <a:pos x="T4" y="T5"/>
                </a:cxn>
                <a:cxn ang="0">
                  <a:pos x="T6" y="T7"/>
                </a:cxn>
              </a:cxnLst>
              <a:rect l="0" t="0" r="r" b="b"/>
              <a:pathLst>
                <a:path w="626" h="459">
                  <a:moveTo>
                    <a:pt x="31" y="0"/>
                  </a:moveTo>
                  <a:cubicBezTo>
                    <a:pt x="13" y="15"/>
                    <a:pt x="0" y="34"/>
                    <a:pt x="9" y="55"/>
                  </a:cubicBezTo>
                  <a:cubicBezTo>
                    <a:pt x="29" y="104"/>
                    <a:pt x="386" y="425"/>
                    <a:pt x="626" y="459"/>
                  </a:cubicBezTo>
                  <a:cubicBezTo>
                    <a:pt x="449" y="242"/>
                    <a:pt x="224" y="72"/>
                    <a:pt x="31" y="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40" name="Rectangle 281">
              <a:extLst>
                <a:ext uri="{FF2B5EF4-FFF2-40B4-BE49-F238E27FC236}">
                  <a16:creationId xmlns:a16="http://schemas.microsoft.com/office/drawing/2014/main" id="{99D270B0-D468-4DD5-8362-42C3ACBCBC07}"/>
                </a:ext>
              </a:extLst>
            </p:cNvPr>
            <p:cNvSpPr>
              <a:spLocks noChangeArrowheads="1"/>
            </p:cNvSpPr>
            <p:nvPr/>
          </p:nvSpPr>
          <p:spPr bwMode="auto">
            <a:xfrm>
              <a:off x="-9153525" y="911225"/>
              <a:ext cx="53975" cy="2389188"/>
            </a:xfrm>
            <a:prstGeom prst="rect">
              <a:avLst/>
            </a:prstGeom>
            <a:solidFill>
              <a:schemeClr val="accent5"/>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441" name="Group 440">
            <a:extLst>
              <a:ext uri="{FF2B5EF4-FFF2-40B4-BE49-F238E27FC236}">
                <a16:creationId xmlns:a16="http://schemas.microsoft.com/office/drawing/2014/main" id="{B3F7EDE7-FD99-4B61-B9FE-58B47E19A3B8}"/>
              </a:ext>
            </a:extLst>
          </p:cNvPr>
          <p:cNvGrpSpPr/>
          <p:nvPr/>
        </p:nvGrpSpPr>
        <p:grpSpPr>
          <a:xfrm>
            <a:off x="3825492" y="4294776"/>
            <a:ext cx="1161390" cy="440085"/>
            <a:chOff x="-27042495" y="2768325"/>
            <a:chExt cx="19392901" cy="7348538"/>
          </a:xfrm>
        </p:grpSpPr>
        <p:sp>
          <p:nvSpPr>
            <p:cNvPr id="442" name="Oval 248">
              <a:extLst>
                <a:ext uri="{FF2B5EF4-FFF2-40B4-BE49-F238E27FC236}">
                  <a16:creationId xmlns:a16="http://schemas.microsoft.com/office/drawing/2014/main" id="{9AE725FB-E41A-4E78-8271-E47D6D7FA192}"/>
                </a:ext>
              </a:extLst>
            </p:cNvPr>
            <p:cNvSpPr>
              <a:spLocks noChangeArrowheads="1"/>
            </p:cNvSpPr>
            <p:nvPr/>
          </p:nvSpPr>
          <p:spPr bwMode="auto">
            <a:xfrm>
              <a:off x="-12697844" y="6918050"/>
              <a:ext cx="3198813" cy="3198813"/>
            </a:xfrm>
            <a:prstGeom prst="ellipse">
              <a:avLst/>
            </a:pr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43" name="Oval 249">
              <a:extLst>
                <a:ext uri="{FF2B5EF4-FFF2-40B4-BE49-F238E27FC236}">
                  <a16:creationId xmlns:a16="http://schemas.microsoft.com/office/drawing/2014/main" id="{529736FC-C764-4EA5-A65C-DCF4E637A18A}"/>
                </a:ext>
              </a:extLst>
            </p:cNvPr>
            <p:cNvSpPr>
              <a:spLocks noChangeArrowheads="1"/>
            </p:cNvSpPr>
            <p:nvPr/>
          </p:nvSpPr>
          <p:spPr bwMode="auto">
            <a:xfrm>
              <a:off x="-12134281" y="7483200"/>
              <a:ext cx="2071688" cy="2068513"/>
            </a:xfrm>
            <a:prstGeom prst="ellipse">
              <a:avLst/>
            </a:pr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44" name="Oval 250">
              <a:extLst>
                <a:ext uri="{FF2B5EF4-FFF2-40B4-BE49-F238E27FC236}">
                  <a16:creationId xmlns:a16="http://schemas.microsoft.com/office/drawing/2014/main" id="{5A743617-971A-4E38-BC07-2F72B7258859}"/>
                </a:ext>
              </a:extLst>
            </p:cNvPr>
            <p:cNvSpPr>
              <a:spLocks noChangeArrowheads="1"/>
            </p:cNvSpPr>
            <p:nvPr/>
          </p:nvSpPr>
          <p:spPr bwMode="auto">
            <a:xfrm>
              <a:off x="-24948582" y="6918050"/>
              <a:ext cx="3198813" cy="3198813"/>
            </a:xfrm>
            <a:prstGeom prst="ellipse">
              <a:avLst/>
            </a:prstGeom>
            <a:solidFill>
              <a:schemeClr val="tx1">
                <a:lumMod val="75000"/>
                <a:lumOff val="2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45" name="Oval 251">
              <a:extLst>
                <a:ext uri="{FF2B5EF4-FFF2-40B4-BE49-F238E27FC236}">
                  <a16:creationId xmlns:a16="http://schemas.microsoft.com/office/drawing/2014/main" id="{02876DD1-7DAA-4EE4-A4E0-E3BFB698C57A}"/>
                </a:ext>
              </a:extLst>
            </p:cNvPr>
            <p:cNvSpPr>
              <a:spLocks noChangeArrowheads="1"/>
            </p:cNvSpPr>
            <p:nvPr/>
          </p:nvSpPr>
          <p:spPr bwMode="auto">
            <a:xfrm>
              <a:off x="-24380257" y="7483200"/>
              <a:ext cx="2066925" cy="2068513"/>
            </a:xfrm>
            <a:prstGeom prst="ellipse">
              <a:avLst/>
            </a:prstGeom>
            <a:solidFill>
              <a:schemeClr val="bg1">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46" name="Oval 252">
              <a:extLst>
                <a:ext uri="{FF2B5EF4-FFF2-40B4-BE49-F238E27FC236}">
                  <a16:creationId xmlns:a16="http://schemas.microsoft.com/office/drawing/2014/main" id="{A65B6805-8263-4B0B-9F46-86A379E69861}"/>
                </a:ext>
              </a:extLst>
            </p:cNvPr>
            <p:cNvSpPr>
              <a:spLocks noChangeArrowheads="1"/>
            </p:cNvSpPr>
            <p:nvPr/>
          </p:nvSpPr>
          <p:spPr bwMode="auto">
            <a:xfrm>
              <a:off x="-23816694" y="8046762"/>
              <a:ext cx="939800" cy="941388"/>
            </a:xfrm>
            <a:prstGeom prst="ellipse">
              <a:avLst/>
            </a:prstGeom>
            <a:solidFill>
              <a:schemeClr val="bg1">
                <a:lumMod val="6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47" name="Oval 253">
              <a:extLst>
                <a:ext uri="{FF2B5EF4-FFF2-40B4-BE49-F238E27FC236}">
                  <a16:creationId xmlns:a16="http://schemas.microsoft.com/office/drawing/2014/main" id="{5A4B50DB-EC98-4AE1-9103-07907E6CA586}"/>
                </a:ext>
              </a:extLst>
            </p:cNvPr>
            <p:cNvSpPr>
              <a:spLocks noChangeArrowheads="1"/>
            </p:cNvSpPr>
            <p:nvPr/>
          </p:nvSpPr>
          <p:spPr bwMode="auto">
            <a:xfrm>
              <a:off x="-11600881" y="8013425"/>
              <a:ext cx="1004888" cy="1004888"/>
            </a:xfrm>
            <a:prstGeom prst="ellipse">
              <a:avLst/>
            </a:prstGeom>
            <a:solidFill>
              <a:schemeClr val="bg1">
                <a:lumMod val="6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48" name="Freeform 254">
              <a:extLst>
                <a:ext uri="{FF2B5EF4-FFF2-40B4-BE49-F238E27FC236}">
                  <a16:creationId xmlns:a16="http://schemas.microsoft.com/office/drawing/2014/main" id="{9646AF48-9FF6-4115-821A-567DB137C1B3}"/>
                </a:ext>
              </a:extLst>
            </p:cNvPr>
            <p:cNvSpPr>
              <a:spLocks/>
            </p:cNvSpPr>
            <p:nvPr/>
          </p:nvSpPr>
          <p:spPr bwMode="auto">
            <a:xfrm>
              <a:off x="-27042495" y="2768325"/>
              <a:ext cx="19392901" cy="6267450"/>
            </a:xfrm>
            <a:custGeom>
              <a:avLst/>
              <a:gdLst>
                <a:gd name="T0" fmla="*/ 481 w 6396"/>
                <a:gd name="T1" fmla="*/ 1041 h 2065"/>
                <a:gd name="T2" fmla="*/ 1846 w 6396"/>
                <a:gd name="T3" fmla="*/ 813 h 2065"/>
                <a:gd name="T4" fmla="*/ 2891 w 6396"/>
                <a:gd name="T5" fmla="*/ 141 h 2065"/>
                <a:gd name="T6" fmla="*/ 5300 w 6396"/>
                <a:gd name="T7" fmla="*/ 601 h 2065"/>
                <a:gd name="T8" fmla="*/ 6318 w 6396"/>
                <a:gd name="T9" fmla="*/ 1108 h 2065"/>
                <a:gd name="T10" fmla="*/ 6236 w 6396"/>
                <a:gd name="T11" fmla="*/ 2039 h 2065"/>
                <a:gd name="T12" fmla="*/ 5823 w 6396"/>
                <a:gd name="T13" fmla="*/ 2039 h 2065"/>
                <a:gd name="T14" fmla="*/ 5841 w 6396"/>
                <a:gd name="T15" fmla="*/ 1894 h 2065"/>
                <a:gd name="T16" fmla="*/ 5259 w 6396"/>
                <a:gd name="T17" fmla="*/ 1311 h 2065"/>
                <a:gd name="T18" fmla="*/ 4676 w 6396"/>
                <a:gd name="T19" fmla="*/ 1894 h 2065"/>
                <a:gd name="T20" fmla="*/ 4694 w 6396"/>
                <a:gd name="T21" fmla="*/ 2039 h 2065"/>
                <a:gd name="T22" fmla="*/ 1783 w 6396"/>
                <a:gd name="T23" fmla="*/ 2039 h 2065"/>
                <a:gd name="T24" fmla="*/ 1801 w 6396"/>
                <a:gd name="T25" fmla="*/ 1894 h 2065"/>
                <a:gd name="T26" fmla="*/ 1219 w 6396"/>
                <a:gd name="T27" fmla="*/ 1311 h 2065"/>
                <a:gd name="T28" fmla="*/ 636 w 6396"/>
                <a:gd name="T29" fmla="*/ 1894 h 2065"/>
                <a:gd name="T30" fmla="*/ 654 w 6396"/>
                <a:gd name="T31" fmla="*/ 2039 h 2065"/>
                <a:gd name="T32" fmla="*/ 647 w 6396"/>
                <a:gd name="T33" fmla="*/ 2039 h 2065"/>
                <a:gd name="T34" fmla="*/ 83 w 6396"/>
                <a:gd name="T35" fmla="*/ 1915 h 2065"/>
                <a:gd name="T36" fmla="*/ 481 w 6396"/>
                <a:gd name="T37" fmla="*/ 1041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96" h="2065">
                  <a:moveTo>
                    <a:pt x="481" y="1041"/>
                  </a:moveTo>
                  <a:cubicBezTo>
                    <a:pt x="574" y="999"/>
                    <a:pt x="1846" y="813"/>
                    <a:pt x="1846" y="813"/>
                  </a:cubicBezTo>
                  <a:cubicBezTo>
                    <a:pt x="2891" y="141"/>
                    <a:pt x="2891" y="141"/>
                    <a:pt x="2891" y="141"/>
                  </a:cubicBezTo>
                  <a:cubicBezTo>
                    <a:pt x="2891" y="141"/>
                    <a:pt x="4832" y="0"/>
                    <a:pt x="5300" y="601"/>
                  </a:cubicBezTo>
                  <a:cubicBezTo>
                    <a:pt x="5559" y="934"/>
                    <a:pt x="6287" y="808"/>
                    <a:pt x="6318" y="1108"/>
                  </a:cubicBezTo>
                  <a:cubicBezTo>
                    <a:pt x="6334" y="1262"/>
                    <a:pt x="6396" y="2039"/>
                    <a:pt x="6236" y="2039"/>
                  </a:cubicBezTo>
                  <a:cubicBezTo>
                    <a:pt x="6210" y="2039"/>
                    <a:pt x="6059" y="2039"/>
                    <a:pt x="5823" y="2039"/>
                  </a:cubicBezTo>
                  <a:cubicBezTo>
                    <a:pt x="5835" y="1992"/>
                    <a:pt x="5841" y="1944"/>
                    <a:pt x="5841" y="1894"/>
                  </a:cubicBezTo>
                  <a:cubicBezTo>
                    <a:pt x="5841" y="1572"/>
                    <a:pt x="5580" y="1311"/>
                    <a:pt x="5259" y="1311"/>
                  </a:cubicBezTo>
                  <a:cubicBezTo>
                    <a:pt x="4937" y="1311"/>
                    <a:pt x="4676" y="1572"/>
                    <a:pt x="4676" y="1894"/>
                  </a:cubicBezTo>
                  <a:cubicBezTo>
                    <a:pt x="4676" y="1944"/>
                    <a:pt x="4682" y="1992"/>
                    <a:pt x="4694" y="2039"/>
                  </a:cubicBezTo>
                  <a:cubicBezTo>
                    <a:pt x="3773" y="2039"/>
                    <a:pt x="2624" y="2039"/>
                    <a:pt x="1783" y="2039"/>
                  </a:cubicBezTo>
                  <a:cubicBezTo>
                    <a:pt x="1795" y="1992"/>
                    <a:pt x="1801" y="1944"/>
                    <a:pt x="1801" y="1894"/>
                  </a:cubicBezTo>
                  <a:cubicBezTo>
                    <a:pt x="1801" y="1572"/>
                    <a:pt x="1541" y="1311"/>
                    <a:pt x="1219" y="1311"/>
                  </a:cubicBezTo>
                  <a:cubicBezTo>
                    <a:pt x="897" y="1311"/>
                    <a:pt x="636" y="1572"/>
                    <a:pt x="636" y="1894"/>
                  </a:cubicBezTo>
                  <a:cubicBezTo>
                    <a:pt x="636" y="1944"/>
                    <a:pt x="643" y="1992"/>
                    <a:pt x="654" y="2039"/>
                  </a:cubicBezTo>
                  <a:cubicBezTo>
                    <a:pt x="652" y="2039"/>
                    <a:pt x="649" y="2039"/>
                    <a:pt x="647" y="2039"/>
                  </a:cubicBezTo>
                  <a:cubicBezTo>
                    <a:pt x="321" y="2039"/>
                    <a:pt x="119" y="2065"/>
                    <a:pt x="83" y="1915"/>
                  </a:cubicBezTo>
                  <a:cubicBezTo>
                    <a:pt x="0" y="1325"/>
                    <a:pt x="388" y="1082"/>
                    <a:pt x="481" y="1041"/>
                  </a:cubicBezTo>
                  <a:close/>
                </a:path>
              </a:pathLst>
            </a:custGeom>
            <a:solidFill>
              <a:schemeClr val="accent2"/>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49" name="Freeform 255">
              <a:extLst>
                <a:ext uri="{FF2B5EF4-FFF2-40B4-BE49-F238E27FC236}">
                  <a16:creationId xmlns:a16="http://schemas.microsoft.com/office/drawing/2014/main" id="{28398145-08B5-456E-90CF-41C3F940118E}"/>
                </a:ext>
              </a:extLst>
            </p:cNvPr>
            <p:cNvSpPr>
              <a:spLocks/>
            </p:cNvSpPr>
            <p:nvPr/>
          </p:nvSpPr>
          <p:spPr bwMode="auto">
            <a:xfrm>
              <a:off x="-26912320" y="6665637"/>
              <a:ext cx="19156364" cy="2370138"/>
            </a:xfrm>
            <a:custGeom>
              <a:avLst/>
              <a:gdLst>
                <a:gd name="T0" fmla="*/ 6193 w 6318"/>
                <a:gd name="T1" fmla="*/ 755 h 781"/>
                <a:gd name="T2" fmla="*/ 5780 w 6318"/>
                <a:gd name="T3" fmla="*/ 755 h 781"/>
                <a:gd name="T4" fmla="*/ 5798 w 6318"/>
                <a:gd name="T5" fmla="*/ 610 h 781"/>
                <a:gd name="T6" fmla="*/ 5216 w 6318"/>
                <a:gd name="T7" fmla="*/ 27 h 781"/>
                <a:gd name="T8" fmla="*/ 4633 w 6318"/>
                <a:gd name="T9" fmla="*/ 610 h 781"/>
                <a:gd name="T10" fmla="*/ 4651 w 6318"/>
                <a:gd name="T11" fmla="*/ 755 h 781"/>
                <a:gd name="T12" fmla="*/ 1740 w 6318"/>
                <a:gd name="T13" fmla="*/ 755 h 781"/>
                <a:gd name="T14" fmla="*/ 1758 w 6318"/>
                <a:gd name="T15" fmla="*/ 610 h 781"/>
                <a:gd name="T16" fmla="*/ 1176 w 6318"/>
                <a:gd name="T17" fmla="*/ 27 h 781"/>
                <a:gd name="T18" fmla="*/ 593 w 6318"/>
                <a:gd name="T19" fmla="*/ 610 h 781"/>
                <a:gd name="T20" fmla="*/ 611 w 6318"/>
                <a:gd name="T21" fmla="*/ 755 h 781"/>
                <a:gd name="T22" fmla="*/ 604 w 6318"/>
                <a:gd name="T23" fmla="*/ 755 h 781"/>
                <a:gd name="T24" fmla="*/ 40 w 6318"/>
                <a:gd name="T25" fmla="*/ 631 h 781"/>
                <a:gd name="T26" fmla="*/ 165 w 6318"/>
                <a:gd name="T27" fmla="*/ 0 h 781"/>
                <a:gd name="T28" fmla="*/ 6290 w 6318"/>
                <a:gd name="T29" fmla="*/ 0 h 781"/>
                <a:gd name="T30" fmla="*/ 6193 w 6318"/>
                <a:gd name="T31" fmla="*/ 755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8" h="781">
                  <a:moveTo>
                    <a:pt x="6193" y="755"/>
                  </a:moveTo>
                  <a:cubicBezTo>
                    <a:pt x="6167" y="755"/>
                    <a:pt x="6016" y="755"/>
                    <a:pt x="5780" y="755"/>
                  </a:cubicBezTo>
                  <a:cubicBezTo>
                    <a:pt x="5792" y="708"/>
                    <a:pt x="5798" y="660"/>
                    <a:pt x="5798" y="610"/>
                  </a:cubicBezTo>
                  <a:cubicBezTo>
                    <a:pt x="5798" y="288"/>
                    <a:pt x="5537" y="27"/>
                    <a:pt x="5216" y="27"/>
                  </a:cubicBezTo>
                  <a:cubicBezTo>
                    <a:pt x="4894" y="27"/>
                    <a:pt x="4633" y="288"/>
                    <a:pt x="4633" y="610"/>
                  </a:cubicBezTo>
                  <a:cubicBezTo>
                    <a:pt x="4633" y="660"/>
                    <a:pt x="4639" y="708"/>
                    <a:pt x="4651" y="755"/>
                  </a:cubicBezTo>
                  <a:cubicBezTo>
                    <a:pt x="3730" y="755"/>
                    <a:pt x="2581" y="755"/>
                    <a:pt x="1740" y="755"/>
                  </a:cubicBezTo>
                  <a:cubicBezTo>
                    <a:pt x="1752" y="708"/>
                    <a:pt x="1758" y="660"/>
                    <a:pt x="1758" y="610"/>
                  </a:cubicBezTo>
                  <a:cubicBezTo>
                    <a:pt x="1758" y="288"/>
                    <a:pt x="1498" y="27"/>
                    <a:pt x="1176" y="27"/>
                  </a:cubicBezTo>
                  <a:cubicBezTo>
                    <a:pt x="854" y="27"/>
                    <a:pt x="593" y="288"/>
                    <a:pt x="593" y="610"/>
                  </a:cubicBezTo>
                  <a:cubicBezTo>
                    <a:pt x="593" y="660"/>
                    <a:pt x="600" y="708"/>
                    <a:pt x="611" y="755"/>
                  </a:cubicBezTo>
                  <a:cubicBezTo>
                    <a:pt x="609" y="755"/>
                    <a:pt x="606" y="755"/>
                    <a:pt x="604" y="755"/>
                  </a:cubicBezTo>
                  <a:cubicBezTo>
                    <a:pt x="278" y="755"/>
                    <a:pt x="76" y="781"/>
                    <a:pt x="40" y="631"/>
                  </a:cubicBezTo>
                  <a:cubicBezTo>
                    <a:pt x="0" y="344"/>
                    <a:pt x="71" y="139"/>
                    <a:pt x="165" y="0"/>
                  </a:cubicBezTo>
                  <a:cubicBezTo>
                    <a:pt x="6290" y="0"/>
                    <a:pt x="6290" y="0"/>
                    <a:pt x="6290" y="0"/>
                  </a:cubicBezTo>
                  <a:cubicBezTo>
                    <a:pt x="6308" y="281"/>
                    <a:pt x="6318" y="755"/>
                    <a:pt x="6193" y="755"/>
                  </a:cubicBezTo>
                  <a:close/>
                </a:path>
              </a:pathLst>
            </a:custGeom>
            <a:solidFill>
              <a:srgbClr val="CC4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endParaRPr lang="en-IN" sz="1801"/>
            </a:p>
          </p:txBody>
        </p:sp>
        <p:sp>
          <p:nvSpPr>
            <p:cNvPr id="450" name="Rectangle 256">
              <a:extLst>
                <a:ext uri="{FF2B5EF4-FFF2-40B4-BE49-F238E27FC236}">
                  <a16:creationId xmlns:a16="http://schemas.microsoft.com/office/drawing/2014/main" id="{317AFAB6-E1AB-402F-ACA4-403E9E2BBE52}"/>
                </a:ext>
              </a:extLst>
            </p:cNvPr>
            <p:cNvSpPr>
              <a:spLocks noChangeArrowheads="1"/>
            </p:cNvSpPr>
            <p:nvPr/>
          </p:nvSpPr>
          <p:spPr bwMode="auto">
            <a:xfrm>
              <a:off x="-16691994" y="5597250"/>
              <a:ext cx="879475" cy="252413"/>
            </a:xfrm>
            <a:prstGeom prst="rect">
              <a:avLst/>
            </a:pr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51" name="Rectangle 257">
              <a:extLst>
                <a:ext uri="{FF2B5EF4-FFF2-40B4-BE49-F238E27FC236}">
                  <a16:creationId xmlns:a16="http://schemas.microsoft.com/office/drawing/2014/main" id="{B65363D3-79E5-4E2B-A6DC-850FC0E1703D}"/>
                </a:ext>
              </a:extLst>
            </p:cNvPr>
            <p:cNvSpPr>
              <a:spLocks noChangeArrowheads="1"/>
            </p:cNvSpPr>
            <p:nvPr/>
          </p:nvSpPr>
          <p:spPr bwMode="auto">
            <a:xfrm>
              <a:off x="-15580744" y="5263875"/>
              <a:ext cx="63500" cy="3702050"/>
            </a:xfrm>
            <a:prstGeom prst="rect">
              <a:avLst/>
            </a:pr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52" name="Rectangle 258">
              <a:extLst>
                <a:ext uri="{FF2B5EF4-FFF2-40B4-BE49-F238E27FC236}">
                  <a16:creationId xmlns:a16="http://schemas.microsoft.com/office/drawing/2014/main" id="{E49FECF3-D406-4C66-9444-FD9EED259754}"/>
                </a:ext>
              </a:extLst>
            </p:cNvPr>
            <p:cNvSpPr>
              <a:spLocks noChangeArrowheads="1"/>
            </p:cNvSpPr>
            <p:nvPr/>
          </p:nvSpPr>
          <p:spPr bwMode="auto">
            <a:xfrm>
              <a:off x="-20390869" y="5263875"/>
              <a:ext cx="63500" cy="3702050"/>
            </a:xfrm>
            <a:prstGeom prst="rect">
              <a:avLst/>
            </a:pr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53" name="Freeform 259">
              <a:extLst>
                <a:ext uri="{FF2B5EF4-FFF2-40B4-BE49-F238E27FC236}">
                  <a16:creationId xmlns:a16="http://schemas.microsoft.com/office/drawing/2014/main" id="{2BB2A54C-ED37-4E00-B6E2-9140FCBBD43B}"/>
                </a:ext>
              </a:extLst>
            </p:cNvPr>
            <p:cNvSpPr>
              <a:spLocks/>
            </p:cNvSpPr>
            <p:nvPr/>
          </p:nvSpPr>
          <p:spPr bwMode="auto">
            <a:xfrm>
              <a:off x="-8495731" y="6183037"/>
              <a:ext cx="688975" cy="1466850"/>
            </a:xfrm>
            <a:custGeom>
              <a:avLst/>
              <a:gdLst>
                <a:gd name="T0" fmla="*/ 0 w 227"/>
                <a:gd name="T1" fmla="*/ 372 h 483"/>
                <a:gd name="T2" fmla="*/ 0 w 227"/>
                <a:gd name="T3" fmla="*/ 111 h 483"/>
                <a:gd name="T4" fmla="*/ 110 w 227"/>
                <a:gd name="T5" fmla="*/ 0 h 483"/>
                <a:gd name="T6" fmla="*/ 203 w 227"/>
                <a:gd name="T7" fmla="*/ 0 h 483"/>
                <a:gd name="T8" fmla="*/ 226 w 227"/>
                <a:gd name="T9" fmla="*/ 483 h 483"/>
                <a:gd name="T10" fmla="*/ 110 w 227"/>
                <a:gd name="T11" fmla="*/ 483 h 483"/>
                <a:gd name="T12" fmla="*/ 0 w 227"/>
                <a:gd name="T13" fmla="*/ 372 h 483"/>
              </a:gdLst>
              <a:ahLst/>
              <a:cxnLst>
                <a:cxn ang="0">
                  <a:pos x="T0" y="T1"/>
                </a:cxn>
                <a:cxn ang="0">
                  <a:pos x="T2" y="T3"/>
                </a:cxn>
                <a:cxn ang="0">
                  <a:pos x="T4" y="T5"/>
                </a:cxn>
                <a:cxn ang="0">
                  <a:pos x="T6" y="T7"/>
                </a:cxn>
                <a:cxn ang="0">
                  <a:pos x="T8" y="T9"/>
                </a:cxn>
                <a:cxn ang="0">
                  <a:pos x="T10" y="T11"/>
                </a:cxn>
                <a:cxn ang="0">
                  <a:pos x="T12" y="T13"/>
                </a:cxn>
              </a:cxnLst>
              <a:rect l="0" t="0" r="r" b="b"/>
              <a:pathLst>
                <a:path w="227" h="483">
                  <a:moveTo>
                    <a:pt x="0" y="372"/>
                  </a:moveTo>
                  <a:cubicBezTo>
                    <a:pt x="0" y="111"/>
                    <a:pt x="0" y="111"/>
                    <a:pt x="0" y="111"/>
                  </a:cubicBezTo>
                  <a:cubicBezTo>
                    <a:pt x="0" y="50"/>
                    <a:pt x="49" y="0"/>
                    <a:pt x="110" y="0"/>
                  </a:cubicBezTo>
                  <a:cubicBezTo>
                    <a:pt x="203" y="0"/>
                    <a:pt x="203" y="0"/>
                    <a:pt x="203" y="0"/>
                  </a:cubicBezTo>
                  <a:cubicBezTo>
                    <a:pt x="212" y="87"/>
                    <a:pt x="227" y="290"/>
                    <a:pt x="226" y="483"/>
                  </a:cubicBezTo>
                  <a:cubicBezTo>
                    <a:pt x="110" y="483"/>
                    <a:pt x="110" y="483"/>
                    <a:pt x="110" y="483"/>
                  </a:cubicBezTo>
                  <a:cubicBezTo>
                    <a:pt x="49" y="483"/>
                    <a:pt x="0" y="433"/>
                    <a:pt x="0" y="372"/>
                  </a:cubicBezTo>
                  <a:close/>
                </a:path>
              </a:pathLst>
            </a:custGeom>
            <a:solidFill>
              <a:schemeClr val="accent3"/>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54" name="Freeform 260">
              <a:extLst>
                <a:ext uri="{FF2B5EF4-FFF2-40B4-BE49-F238E27FC236}">
                  <a16:creationId xmlns:a16="http://schemas.microsoft.com/office/drawing/2014/main" id="{9ECF6017-8088-453B-A197-462C00D9CDE3}"/>
                </a:ext>
              </a:extLst>
            </p:cNvPr>
            <p:cNvSpPr>
              <a:spLocks/>
            </p:cNvSpPr>
            <p:nvPr/>
          </p:nvSpPr>
          <p:spPr bwMode="auto">
            <a:xfrm>
              <a:off x="-26731344" y="6036987"/>
              <a:ext cx="1492250" cy="1323975"/>
            </a:xfrm>
            <a:custGeom>
              <a:avLst/>
              <a:gdLst>
                <a:gd name="T0" fmla="*/ 313 w 492"/>
                <a:gd name="T1" fmla="*/ 0 h 436"/>
                <a:gd name="T2" fmla="*/ 375 w 492"/>
                <a:gd name="T3" fmla="*/ 28 h 436"/>
                <a:gd name="T4" fmla="*/ 0 w 492"/>
                <a:gd name="T5" fmla="*/ 436 h 436"/>
                <a:gd name="T6" fmla="*/ 313 w 492"/>
                <a:gd name="T7" fmla="*/ 0 h 436"/>
              </a:gdLst>
              <a:ahLst/>
              <a:cxnLst>
                <a:cxn ang="0">
                  <a:pos x="T0" y="T1"/>
                </a:cxn>
                <a:cxn ang="0">
                  <a:pos x="T2" y="T3"/>
                </a:cxn>
                <a:cxn ang="0">
                  <a:pos x="T4" y="T5"/>
                </a:cxn>
                <a:cxn ang="0">
                  <a:pos x="T6" y="T7"/>
                </a:cxn>
              </a:cxnLst>
              <a:rect l="0" t="0" r="r" b="b"/>
              <a:pathLst>
                <a:path w="492" h="436">
                  <a:moveTo>
                    <a:pt x="313" y="0"/>
                  </a:moveTo>
                  <a:cubicBezTo>
                    <a:pt x="337" y="2"/>
                    <a:pt x="358" y="10"/>
                    <a:pt x="375" y="28"/>
                  </a:cubicBezTo>
                  <a:cubicBezTo>
                    <a:pt x="492" y="145"/>
                    <a:pt x="404" y="398"/>
                    <a:pt x="0" y="436"/>
                  </a:cubicBezTo>
                  <a:cubicBezTo>
                    <a:pt x="66" y="200"/>
                    <a:pt x="217" y="64"/>
                    <a:pt x="313" y="0"/>
                  </a:cubicBezTo>
                  <a:close/>
                </a:path>
              </a:pathLst>
            </a:custGeom>
            <a:solidFill>
              <a:schemeClr val="accent2">
                <a:lumMod val="40000"/>
                <a:lumOff val="60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55" name="Freeform 261">
              <a:extLst>
                <a:ext uri="{FF2B5EF4-FFF2-40B4-BE49-F238E27FC236}">
                  <a16:creationId xmlns:a16="http://schemas.microsoft.com/office/drawing/2014/main" id="{CE8F9F0E-15CB-4C28-88B3-1128D82AB675}"/>
                </a:ext>
              </a:extLst>
            </p:cNvPr>
            <p:cNvSpPr>
              <a:spLocks/>
            </p:cNvSpPr>
            <p:nvPr/>
          </p:nvSpPr>
          <p:spPr bwMode="auto">
            <a:xfrm>
              <a:off x="-21637057" y="8192812"/>
              <a:ext cx="8826500" cy="765175"/>
            </a:xfrm>
            <a:custGeom>
              <a:avLst/>
              <a:gdLst>
                <a:gd name="T0" fmla="*/ 2893 w 2911"/>
                <a:gd name="T1" fmla="*/ 107 h 252"/>
                <a:gd name="T2" fmla="*/ 2911 w 2911"/>
                <a:gd name="T3" fmla="*/ 252 h 252"/>
                <a:gd name="T4" fmla="*/ 0 w 2911"/>
                <a:gd name="T5" fmla="*/ 252 h 252"/>
                <a:gd name="T6" fmla="*/ 18 w 2911"/>
                <a:gd name="T7" fmla="*/ 107 h 252"/>
                <a:gd name="T8" fmla="*/ 8 w 2911"/>
                <a:gd name="T9" fmla="*/ 0 h 252"/>
                <a:gd name="T10" fmla="*/ 2893 w 2911"/>
                <a:gd name="T11" fmla="*/ 107 h 252"/>
              </a:gdLst>
              <a:ahLst/>
              <a:cxnLst>
                <a:cxn ang="0">
                  <a:pos x="T0" y="T1"/>
                </a:cxn>
                <a:cxn ang="0">
                  <a:pos x="T2" y="T3"/>
                </a:cxn>
                <a:cxn ang="0">
                  <a:pos x="T4" y="T5"/>
                </a:cxn>
                <a:cxn ang="0">
                  <a:pos x="T6" y="T7"/>
                </a:cxn>
                <a:cxn ang="0">
                  <a:pos x="T8" y="T9"/>
                </a:cxn>
                <a:cxn ang="0">
                  <a:pos x="T10" y="T11"/>
                </a:cxn>
              </a:cxnLst>
              <a:rect l="0" t="0" r="r" b="b"/>
              <a:pathLst>
                <a:path w="2911" h="252">
                  <a:moveTo>
                    <a:pt x="2893" y="107"/>
                  </a:moveTo>
                  <a:cubicBezTo>
                    <a:pt x="2893" y="157"/>
                    <a:pt x="2899" y="205"/>
                    <a:pt x="2911" y="252"/>
                  </a:cubicBezTo>
                  <a:cubicBezTo>
                    <a:pt x="1990" y="252"/>
                    <a:pt x="841" y="252"/>
                    <a:pt x="0" y="252"/>
                  </a:cubicBezTo>
                  <a:cubicBezTo>
                    <a:pt x="12" y="205"/>
                    <a:pt x="18" y="157"/>
                    <a:pt x="18" y="107"/>
                  </a:cubicBezTo>
                  <a:cubicBezTo>
                    <a:pt x="18" y="70"/>
                    <a:pt x="15" y="35"/>
                    <a:pt x="8" y="0"/>
                  </a:cubicBezTo>
                  <a:cubicBezTo>
                    <a:pt x="8" y="0"/>
                    <a:pt x="2893" y="70"/>
                    <a:pt x="2893" y="107"/>
                  </a:cubicBezTo>
                  <a:close/>
                </a:path>
              </a:pathLst>
            </a:cu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56" name="Freeform 262">
              <a:extLst>
                <a:ext uri="{FF2B5EF4-FFF2-40B4-BE49-F238E27FC236}">
                  <a16:creationId xmlns:a16="http://schemas.microsoft.com/office/drawing/2014/main" id="{56D36D1B-34DE-484F-A374-2BE4AECC3DF6}"/>
                </a:ext>
              </a:extLst>
            </p:cNvPr>
            <p:cNvSpPr>
              <a:spLocks/>
            </p:cNvSpPr>
            <p:nvPr/>
          </p:nvSpPr>
          <p:spPr bwMode="auto">
            <a:xfrm>
              <a:off x="-9386319" y="8192812"/>
              <a:ext cx="1555750" cy="765175"/>
            </a:xfrm>
            <a:custGeom>
              <a:avLst/>
              <a:gdLst>
                <a:gd name="T0" fmla="*/ 513 w 513"/>
                <a:gd name="T1" fmla="*/ 0 h 252"/>
                <a:gd name="T2" fmla="*/ 413 w 513"/>
                <a:gd name="T3" fmla="*/ 252 h 252"/>
                <a:gd name="T4" fmla="*/ 0 w 513"/>
                <a:gd name="T5" fmla="*/ 252 h 252"/>
                <a:gd name="T6" fmla="*/ 18 w 513"/>
                <a:gd name="T7" fmla="*/ 107 h 252"/>
                <a:gd name="T8" fmla="*/ 8 w 513"/>
                <a:gd name="T9" fmla="*/ 0 h 252"/>
                <a:gd name="T10" fmla="*/ 513 w 513"/>
                <a:gd name="T11" fmla="*/ 0 h 252"/>
              </a:gdLst>
              <a:ahLst/>
              <a:cxnLst>
                <a:cxn ang="0">
                  <a:pos x="T0" y="T1"/>
                </a:cxn>
                <a:cxn ang="0">
                  <a:pos x="T2" y="T3"/>
                </a:cxn>
                <a:cxn ang="0">
                  <a:pos x="T4" y="T5"/>
                </a:cxn>
                <a:cxn ang="0">
                  <a:pos x="T6" y="T7"/>
                </a:cxn>
                <a:cxn ang="0">
                  <a:pos x="T8" y="T9"/>
                </a:cxn>
                <a:cxn ang="0">
                  <a:pos x="T10" y="T11"/>
                </a:cxn>
              </a:cxnLst>
              <a:rect l="0" t="0" r="r" b="b"/>
              <a:pathLst>
                <a:path w="513" h="252">
                  <a:moveTo>
                    <a:pt x="513" y="0"/>
                  </a:moveTo>
                  <a:cubicBezTo>
                    <a:pt x="501" y="144"/>
                    <a:pt x="473" y="252"/>
                    <a:pt x="413" y="252"/>
                  </a:cubicBezTo>
                  <a:cubicBezTo>
                    <a:pt x="387" y="252"/>
                    <a:pt x="236" y="252"/>
                    <a:pt x="0" y="252"/>
                  </a:cubicBezTo>
                  <a:cubicBezTo>
                    <a:pt x="12" y="205"/>
                    <a:pt x="18" y="157"/>
                    <a:pt x="18" y="107"/>
                  </a:cubicBezTo>
                  <a:cubicBezTo>
                    <a:pt x="18" y="70"/>
                    <a:pt x="15" y="35"/>
                    <a:pt x="8" y="0"/>
                  </a:cubicBezTo>
                  <a:lnTo>
                    <a:pt x="513" y="0"/>
                  </a:lnTo>
                  <a:close/>
                </a:path>
              </a:pathLst>
            </a:cu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57" name="Freeform 263">
              <a:extLst>
                <a:ext uri="{FF2B5EF4-FFF2-40B4-BE49-F238E27FC236}">
                  <a16:creationId xmlns:a16="http://schemas.microsoft.com/office/drawing/2014/main" id="{80CA2A7E-D298-4E2E-B1A9-63343425BA23}"/>
                </a:ext>
              </a:extLst>
            </p:cNvPr>
            <p:cNvSpPr>
              <a:spLocks/>
            </p:cNvSpPr>
            <p:nvPr/>
          </p:nvSpPr>
          <p:spPr bwMode="auto">
            <a:xfrm>
              <a:off x="-26825007" y="8192812"/>
              <a:ext cx="1765300" cy="842963"/>
            </a:xfrm>
            <a:custGeom>
              <a:avLst/>
              <a:gdLst>
                <a:gd name="T0" fmla="*/ 574 w 582"/>
                <a:gd name="T1" fmla="*/ 0 h 278"/>
                <a:gd name="T2" fmla="*/ 564 w 582"/>
                <a:gd name="T3" fmla="*/ 107 h 278"/>
                <a:gd name="T4" fmla="*/ 582 w 582"/>
                <a:gd name="T5" fmla="*/ 252 h 278"/>
                <a:gd name="T6" fmla="*/ 575 w 582"/>
                <a:gd name="T7" fmla="*/ 252 h 278"/>
                <a:gd name="T8" fmla="*/ 11 w 582"/>
                <a:gd name="T9" fmla="*/ 128 h 278"/>
                <a:gd name="T10" fmla="*/ 0 w 582"/>
                <a:gd name="T11" fmla="*/ 0 h 278"/>
                <a:gd name="T12" fmla="*/ 574 w 582"/>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582" h="278">
                  <a:moveTo>
                    <a:pt x="574" y="0"/>
                  </a:moveTo>
                  <a:cubicBezTo>
                    <a:pt x="568" y="35"/>
                    <a:pt x="564" y="70"/>
                    <a:pt x="564" y="107"/>
                  </a:cubicBezTo>
                  <a:cubicBezTo>
                    <a:pt x="564" y="157"/>
                    <a:pt x="571" y="205"/>
                    <a:pt x="582" y="252"/>
                  </a:cubicBezTo>
                  <a:cubicBezTo>
                    <a:pt x="580" y="252"/>
                    <a:pt x="577" y="252"/>
                    <a:pt x="575" y="252"/>
                  </a:cubicBezTo>
                  <a:cubicBezTo>
                    <a:pt x="249" y="252"/>
                    <a:pt x="47" y="278"/>
                    <a:pt x="11" y="128"/>
                  </a:cubicBezTo>
                  <a:cubicBezTo>
                    <a:pt x="5" y="83"/>
                    <a:pt x="2" y="41"/>
                    <a:pt x="0" y="0"/>
                  </a:cubicBezTo>
                  <a:lnTo>
                    <a:pt x="574" y="0"/>
                  </a:lnTo>
                  <a:close/>
                </a:path>
              </a:pathLst>
            </a:custGeom>
            <a:solidFill>
              <a:schemeClr val="accent2">
                <a:lumMod val="75000"/>
              </a:schemeClr>
            </a:solidFill>
            <a:ln>
              <a:noFill/>
            </a:ln>
          </p:spPr>
          <p:txBody>
            <a:bodyPr vert="horz" wrap="square" lIns="91440" tIns="45721" rIns="91440" bIns="45721" numCol="1" anchor="t" anchorCtr="0" compatLnSpc="1">
              <a:prstTxWarp prst="textNoShape">
                <a:avLst/>
              </a:prstTxWarp>
            </a:bodyPr>
            <a:lstStyle/>
            <a:p>
              <a:endParaRPr lang="en-IN" sz="1801"/>
            </a:p>
          </p:txBody>
        </p:sp>
        <p:sp>
          <p:nvSpPr>
            <p:cNvPr id="458" name="Freeform 264">
              <a:extLst>
                <a:ext uri="{FF2B5EF4-FFF2-40B4-BE49-F238E27FC236}">
                  <a16:creationId xmlns:a16="http://schemas.microsoft.com/office/drawing/2014/main" id="{98D44EF4-3CA5-48EA-A5CC-5B965C41EE23}"/>
                </a:ext>
              </a:extLst>
            </p:cNvPr>
            <p:cNvSpPr>
              <a:spLocks/>
            </p:cNvSpPr>
            <p:nvPr/>
          </p:nvSpPr>
          <p:spPr bwMode="auto">
            <a:xfrm>
              <a:off x="-20468657" y="3284262"/>
              <a:ext cx="8947150" cy="2058988"/>
            </a:xfrm>
            <a:custGeom>
              <a:avLst/>
              <a:gdLst>
                <a:gd name="T0" fmla="*/ 2951 w 2951"/>
                <a:gd name="T1" fmla="*/ 501 h 678"/>
                <a:gd name="T2" fmla="*/ 768 w 2951"/>
                <a:gd name="T3" fmla="*/ 81 h 678"/>
                <a:gd name="T4" fmla="*/ 15 w 2951"/>
                <a:gd name="T5" fmla="*/ 627 h 678"/>
                <a:gd name="T6" fmla="*/ 2951 w 2951"/>
                <a:gd name="T7" fmla="*/ 501 h 678"/>
              </a:gdLst>
              <a:ahLst/>
              <a:cxnLst>
                <a:cxn ang="0">
                  <a:pos x="T0" y="T1"/>
                </a:cxn>
                <a:cxn ang="0">
                  <a:pos x="T2" y="T3"/>
                </a:cxn>
                <a:cxn ang="0">
                  <a:pos x="T4" y="T5"/>
                </a:cxn>
                <a:cxn ang="0">
                  <a:pos x="T6" y="T7"/>
                </a:cxn>
              </a:cxnLst>
              <a:rect l="0" t="0" r="r" b="b"/>
              <a:pathLst>
                <a:path w="2951" h="678">
                  <a:moveTo>
                    <a:pt x="2951" y="501"/>
                  </a:moveTo>
                  <a:cubicBezTo>
                    <a:pt x="2951" y="501"/>
                    <a:pt x="2383" y="0"/>
                    <a:pt x="768" y="81"/>
                  </a:cubicBezTo>
                  <a:cubicBezTo>
                    <a:pt x="0" y="575"/>
                    <a:pt x="15" y="627"/>
                    <a:pt x="15" y="627"/>
                  </a:cubicBezTo>
                  <a:cubicBezTo>
                    <a:pt x="15" y="627"/>
                    <a:pt x="2627" y="678"/>
                    <a:pt x="2951" y="501"/>
                  </a:cubicBezTo>
                  <a:close/>
                </a:path>
              </a:pathLst>
            </a:custGeom>
            <a:solidFill>
              <a:schemeClr val="accent2">
                <a:lumMod val="60000"/>
                <a:lumOff val="40000"/>
              </a:schemeClr>
            </a:solidFill>
            <a:ln>
              <a:noFill/>
            </a:ln>
          </p:spPr>
          <p:txBody>
            <a:bodyPr vert="horz" wrap="square" lIns="91440" tIns="45721" rIns="91440" bIns="45721" numCol="1" anchor="t" anchorCtr="0" compatLnSpc="1">
              <a:prstTxWarp prst="textNoShape">
                <a:avLst/>
              </a:prstTxWarp>
            </a:bodyPr>
            <a:lstStyle/>
            <a:p>
              <a:endParaRPr lang="en-IN" sz="1801"/>
            </a:p>
          </p:txBody>
        </p:sp>
      </p:grpSp>
      <p:grpSp>
        <p:nvGrpSpPr>
          <p:cNvPr id="459" name="Group 458">
            <a:extLst>
              <a:ext uri="{FF2B5EF4-FFF2-40B4-BE49-F238E27FC236}">
                <a16:creationId xmlns:a16="http://schemas.microsoft.com/office/drawing/2014/main" id="{6E62D32B-29C4-45E2-AE9E-BADF727C51E3}"/>
              </a:ext>
            </a:extLst>
          </p:cNvPr>
          <p:cNvGrpSpPr/>
          <p:nvPr/>
        </p:nvGrpSpPr>
        <p:grpSpPr>
          <a:xfrm flipH="1">
            <a:off x="7134728" y="5030217"/>
            <a:ext cx="897173" cy="445863"/>
            <a:chOff x="-16630650" y="704850"/>
            <a:chExt cx="13333412" cy="6626225"/>
          </a:xfrm>
        </p:grpSpPr>
        <p:sp>
          <p:nvSpPr>
            <p:cNvPr id="460" name="Freeform 268">
              <a:extLst>
                <a:ext uri="{FF2B5EF4-FFF2-40B4-BE49-F238E27FC236}">
                  <a16:creationId xmlns:a16="http://schemas.microsoft.com/office/drawing/2014/main" id="{55FF247D-17CF-4F45-987D-FADA3F447AA7}"/>
                </a:ext>
              </a:extLst>
            </p:cNvPr>
            <p:cNvSpPr>
              <a:spLocks/>
            </p:cNvSpPr>
            <p:nvPr/>
          </p:nvSpPr>
          <p:spPr bwMode="auto">
            <a:xfrm>
              <a:off x="-16238538" y="3624263"/>
              <a:ext cx="12655550" cy="2498725"/>
            </a:xfrm>
            <a:custGeom>
              <a:avLst/>
              <a:gdLst>
                <a:gd name="T0" fmla="*/ 563 w 7972"/>
                <a:gd name="T1" fmla="*/ 383 h 1574"/>
                <a:gd name="T2" fmla="*/ 0 w 7972"/>
                <a:gd name="T3" fmla="*/ 983 h 1574"/>
                <a:gd name="T4" fmla="*/ 0 w 7972"/>
                <a:gd name="T5" fmla="*/ 1574 h 1574"/>
                <a:gd name="T6" fmla="*/ 5391 w 7972"/>
                <a:gd name="T7" fmla="*/ 1574 h 1574"/>
                <a:gd name="T8" fmla="*/ 7972 w 7972"/>
                <a:gd name="T9" fmla="*/ 1387 h 1574"/>
                <a:gd name="T10" fmla="*/ 7972 w 7972"/>
                <a:gd name="T11" fmla="*/ 809 h 1574"/>
                <a:gd name="T12" fmla="*/ 7070 w 7972"/>
                <a:gd name="T13" fmla="*/ 0 h 1574"/>
                <a:gd name="T14" fmla="*/ 563 w 7972"/>
                <a:gd name="T15" fmla="*/ 3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72" h="1574">
                  <a:moveTo>
                    <a:pt x="563" y="383"/>
                  </a:moveTo>
                  <a:lnTo>
                    <a:pt x="0" y="983"/>
                  </a:lnTo>
                  <a:lnTo>
                    <a:pt x="0" y="1574"/>
                  </a:lnTo>
                  <a:lnTo>
                    <a:pt x="5391" y="1574"/>
                  </a:lnTo>
                  <a:lnTo>
                    <a:pt x="7972" y="1387"/>
                  </a:lnTo>
                  <a:lnTo>
                    <a:pt x="7972" y="809"/>
                  </a:lnTo>
                  <a:lnTo>
                    <a:pt x="7070" y="0"/>
                  </a:lnTo>
                  <a:lnTo>
                    <a:pt x="563" y="383"/>
                  </a:lnTo>
                  <a:close/>
                </a:path>
              </a:pathLst>
            </a:custGeom>
            <a:solidFill>
              <a:schemeClr val="bg1">
                <a:lumMod val="50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61" name="Freeform 269">
              <a:extLst>
                <a:ext uri="{FF2B5EF4-FFF2-40B4-BE49-F238E27FC236}">
                  <a16:creationId xmlns:a16="http://schemas.microsoft.com/office/drawing/2014/main" id="{E47DE824-F653-4527-A2E6-B3AFEC4205FB}"/>
                </a:ext>
              </a:extLst>
            </p:cNvPr>
            <p:cNvSpPr>
              <a:spLocks/>
            </p:cNvSpPr>
            <p:nvPr/>
          </p:nvSpPr>
          <p:spPr bwMode="auto">
            <a:xfrm>
              <a:off x="-16630650" y="704850"/>
              <a:ext cx="13333412" cy="5837238"/>
            </a:xfrm>
            <a:custGeom>
              <a:avLst/>
              <a:gdLst>
                <a:gd name="T0" fmla="*/ 4322 w 4396"/>
                <a:gd name="T1" fmla="*/ 1106 h 1923"/>
                <a:gd name="T2" fmla="*/ 3248 w 4396"/>
                <a:gd name="T3" fmla="*/ 0 h 1923"/>
                <a:gd name="T4" fmla="*/ 1662 w 4396"/>
                <a:gd name="T5" fmla="*/ 142 h 1923"/>
                <a:gd name="T6" fmla="*/ 928 w 4396"/>
                <a:gd name="T7" fmla="*/ 680 h 1923"/>
                <a:gd name="T8" fmla="*/ 204 w 4396"/>
                <a:gd name="T9" fmla="*/ 1114 h 1923"/>
                <a:gd name="T10" fmla="*/ 87 w 4396"/>
                <a:gd name="T11" fmla="*/ 1923 h 1923"/>
                <a:gd name="T12" fmla="*/ 199 w 4396"/>
                <a:gd name="T13" fmla="*/ 1921 h 1923"/>
                <a:gd name="T14" fmla="*/ 161 w 4396"/>
                <a:gd name="T15" fmla="*/ 1727 h 1923"/>
                <a:gd name="T16" fmla="*/ 674 w 4396"/>
                <a:gd name="T17" fmla="*/ 1215 h 1923"/>
                <a:gd name="T18" fmla="*/ 1186 w 4396"/>
                <a:gd name="T19" fmla="*/ 1727 h 1923"/>
                <a:gd name="T20" fmla="*/ 1155 w 4396"/>
                <a:gd name="T21" fmla="*/ 1902 h 1923"/>
                <a:gd name="T22" fmla="*/ 3196 w 4396"/>
                <a:gd name="T23" fmla="*/ 1863 h 1923"/>
                <a:gd name="T24" fmla="*/ 3167 w 4396"/>
                <a:gd name="T25" fmla="*/ 1687 h 1923"/>
                <a:gd name="T26" fmla="*/ 3711 w 4396"/>
                <a:gd name="T27" fmla="*/ 1143 h 1923"/>
                <a:gd name="T28" fmla="*/ 4255 w 4396"/>
                <a:gd name="T29" fmla="*/ 1687 h 1923"/>
                <a:gd name="T30" fmla="*/ 4232 w 4396"/>
                <a:gd name="T31" fmla="*/ 1843 h 1923"/>
                <a:gd name="T32" fmla="*/ 4289 w 4396"/>
                <a:gd name="T33" fmla="*/ 1842 h 1923"/>
                <a:gd name="T34" fmla="*/ 4322 w 4396"/>
                <a:gd name="T35" fmla="*/ 1106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6" h="1923">
                  <a:moveTo>
                    <a:pt x="4322" y="1106"/>
                  </a:moveTo>
                  <a:cubicBezTo>
                    <a:pt x="4228" y="538"/>
                    <a:pt x="3599" y="0"/>
                    <a:pt x="3248" y="0"/>
                  </a:cubicBezTo>
                  <a:cubicBezTo>
                    <a:pt x="2619" y="0"/>
                    <a:pt x="1883" y="44"/>
                    <a:pt x="1662" y="142"/>
                  </a:cubicBezTo>
                  <a:cubicBezTo>
                    <a:pt x="1423" y="247"/>
                    <a:pt x="928" y="680"/>
                    <a:pt x="928" y="680"/>
                  </a:cubicBezTo>
                  <a:cubicBezTo>
                    <a:pt x="928" y="680"/>
                    <a:pt x="283" y="999"/>
                    <a:pt x="204" y="1114"/>
                  </a:cubicBezTo>
                  <a:cubicBezTo>
                    <a:pt x="0" y="1411"/>
                    <a:pt x="87" y="1923"/>
                    <a:pt x="87" y="1923"/>
                  </a:cubicBezTo>
                  <a:cubicBezTo>
                    <a:pt x="199" y="1921"/>
                    <a:pt x="199" y="1921"/>
                    <a:pt x="199" y="1921"/>
                  </a:cubicBezTo>
                  <a:cubicBezTo>
                    <a:pt x="175" y="1861"/>
                    <a:pt x="161" y="1796"/>
                    <a:pt x="161" y="1727"/>
                  </a:cubicBezTo>
                  <a:cubicBezTo>
                    <a:pt x="161" y="1444"/>
                    <a:pt x="391" y="1215"/>
                    <a:pt x="674" y="1215"/>
                  </a:cubicBezTo>
                  <a:cubicBezTo>
                    <a:pt x="957" y="1215"/>
                    <a:pt x="1186" y="1444"/>
                    <a:pt x="1186" y="1727"/>
                  </a:cubicBezTo>
                  <a:cubicBezTo>
                    <a:pt x="1186" y="1789"/>
                    <a:pt x="1175" y="1848"/>
                    <a:pt x="1155" y="1902"/>
                  </a:cubicBezTo>
                  <a:cubicBezTo>
                    <a:pt x="3196" y="1863"/>
                    <a:pt x="3196" y="1863"/>
                    <a:pt x="3196" y="1863"/>
                  </a:cubicBezTo>
                  <a:cubicBezTo>
                    <a:pt x="3177" y="1808"/>
                    <a:pt x="3167" y="1749"/>
                    <a:pt x="3167" y="1687"/>
                  </a:cubicBezTo>
                  <a:cubicBezTo>
                    <a:pt x="3167" y="1386"/>
                    <a:pt x="3410" y="1143"/>
                    <a:pt x="3711" y="1143"/>
                  </a:cubicBezTo>
                  <a:cubicBezTo>
                    <a:pt x="4011" y="1143"/>
                    <a:pt x="4255" y="1386"/>
                    <a:pt x="4255" y="1687"/>
                  </a:cubicBezTo>
                  <a:cubicBezTo>
                    <a:pt x="4255" y="1741"/>
                    <a:pt x="4247" y="1794"/>
                    <a:pt x="4232" y="1843"/>
                  </a:cubicBezTo>
                  <a:cubicBezTo>
                    <a:pt x="4289" y="1842"/>
                    <a:pt x="4289" y="1842"/>
                    <a:pt x="4289" y="1842"/>
                  </a:cubicBezTo>
                  <a:cubicBezTo>
                    <a:pt x="4289" y="1842"/>
                    <a:pt x="4396" y="1554"/>
                    <a:pt x="4322" y="1106"/>
                  </a:cubicBezTo>
                  <a:close/>
                </a:path>
              </a:pathLst>
            </a:custGeom>
            <a:solidFill>
              <a:schemeClr val="bg1">
                <a:lumMod val="7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62" name="Oval 270">
              <a:extLst>
                <a:ext uri="{FF2B5EF4-FFF2-40B4-BE49-F238E27FC236}">
                  <a16:creationId xmlns:a16="http://schemas.microsoft.com/office/drawing/2014/main" id="{7260286C-0DD2-4F62-BCDF-FFC6FA4E79BD}"/>
                </a:ext>
              </a:extLst>
            </p:cNvPr>
            <p:cNvSpPr>
              <a:spLocks noChangeArrowheads="1"/>
            </p:cNvSpPr>
            <p:nvPr/>
          </p:nvSpPr>
          <p:spPr bwMode="auto">
            <a:xfrm>
              <a:off x="-15968663" y="4562475"/>
              <a:ext cx="2765425" cy="2768600"/>
            </a:xfrm>
            <a:prstGeom prst="ellipse">
              <a:avLst/>
            </a:pr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63" name="Oval 271">
              <a:extLst>
                <a:ext uri="{FF2B5EF4-FFF2-40B4-BE49-F238E27FC236}">
                  <a16:creationId xmlns:a16="http://schemas.microsoft.com/office/drawing/2014/main" id="{A7D292BD-C66D-410D-8889-9A4D93DD7C47}"/>
                </a:ext>
              </a:extLst>
            </p:cNvPr>
            <p:cNvSpPr>
              <a:spLocks noChangeArrowheads="1"/>
            </p:cNvSpPr>
            <p:nvPr/>
          </p:nvSpPr>
          <p:spPr bwMode="auto">
            <a:xfrm>
              <a:off x="-6710363" y="4562475"/>
              <a:ext cx="2767012" cy="2768600"/>
            </a:xfrm>
            <a:prstGeom prst="ellipse">
              <a:avLst/>
            </a:pr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64" name="Oval 272">
              <a:extLst>
                <a:ext uri="{FF2B5EF4-FFF2-40B4-BE49-F238E27FC236}">
                  <a16:creationId xmlns:a16="http://schemas.microsoft.com/office/drawing/2014/main" id="{139CB274-5E94-4654-968A-AB68DF7F95E7}"/>
                </a:ext>
              </a:extLst>
            </p:cNvPr>
            <p:cNvSpPr>
              <a:spLocks noChangeArrowheads="1"/>
            </p:cNvSpPr>
            <p:nvPr/>
          </p:nvSpPr>
          <p:spPr bwMode="auto">
            <a:xfrm>
              <a:off x="-5897563" y="5376863"/>
              <a:ext cx="1141412" cy="1141413"/>
            </a:xfrm>
            <a:prstGeom prst="ellipse">
              <a:avLst/>
            </a:prstGeom>
            <a:solidFill>
              <a:srgbClr val="A7A9AC"/>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65" name="Oval 273">
              <a:extLst>
                <a:ext uri="{FF2B5EF4-FFF2-40B4-BE49-F238E27FC236}">
                  <a16:creationId xmlns:a16="http://schemas.microsoft.com/office/drawing/2014/main" id="{46107DAE-E54E-4E16-92CA-C2AF84D024E3}"/>
                </a:ext>
              </a:extLst>
            </p:cNvPr>
            <p:cNvSpPr>
              <a:spLocks noChangeArrowheads="1"/>
            </p:cNvSpPr>
            <p:nvPr/>
          </p:nvSpPr>
          <p:spPr bwMode="auto">
            <a:xfrm>
              <a:off x="-15208250" y="5327650"/>
              <a:ext cx="1241425" cy="1241425"/>
            </a:xfrm>
            <a:prstGeom prst="ellipse">
              <a:avLst/>
            </a:prstGeom>
            <a:solidFill>
              <a:srgbClr val="A7A9AC"/>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66" name="Freeform 274">
              <a:extLst>
                <a:ext uri="{FF2B5EF4-FFF2-40B4-BE49-F238E27FC236}">
                  <a16:creationId xmlns:a16="http://schemas.microsoft.com/office/drawing/2014/main" id="{E22EAEB1-56AF-423B-AF58-D6E5C12093AE}"/>
                </a:ext>
              </a:extLst>
            </p:cNvPr>
            <p:cNvSpPr>
              <a:spLocks/>
            </p:cNvSpPr>
            <p:nvPr/>
          </p:nvSpPr>
          <p:spPr bwMode="auto">
            <a:xfrm>
              <a:off x="-16348075" y="3856038"/>
              <a:ext cx="719137" cy="1092200"/>
            </a:xfrm>
            <a:custGeom>
              <a:avLst/>
              <a:gdLst>
                <a:gd name="T0" fmla="*/ 111 w 237"/>
                <a:gd name="T1" fmla="*/ 76 h 360"/>
                <a:gd name="T2" fmla="*/ 0 w 237"/>
                <a:gd name="T3" fmla="*/ 360 h 360"/>
                <a:gd name="T4" fmla="*/ 1 w 237"/>
                <a:gd name="T5" fmla="*/ 360 h 360"/>
                <a:gd name="T6" fmla="*/ 237 w 237"/>
                <a:gd name="T7" fmla="*/ 128 h 360"/>
                <a:gd name="T8" fmla="*/ 198 w 237"/>
                <a:gd name="T9" fmla="*/ 0 h 360"/>
                <a:gd name="T10" fmla="*/ 111 w 237"/>
                <a:gd name="T11" fmla="*/ 76 h 360"/>
              </a:gdLst>
              <a:ahLst/>
              <a:cxnLst>
                <a:cxn ang="0">
                  <a:pos x="T0" y="T1"/>
                </a:cxn>
                <a:cxn ang="0">
                  <a:pos x="T2" y="T3"/>
                </a:cxn>
                <a:cxn ang="0">
                  <a:pos x="T4" y="T5"/>
                </a:cxn>
                <a:cxn ang="0">
                  <a:pos x="T6" y="T7"/>
                </a:cxn>
                <a:cxn ang="0">
                  <a:pos x="T8" y="T9"/>
                </a:cxn>
                <a:cxn ang="0">
                  <a:pos x="T10" y="T11"/>
                </a:cxn>
              </a:cxnLst>
              <a:rect l="0" t="0" r="r" b="b"/>
              <a:pathLst>
                <a:path w="237" h="360">
                  <a:moveTo>
                    <a:pt x="111" y="76"/>
                  </a:moveTo>
                  <a:cubicBezTo>
                    <a:pt x="54" y="159"/>
                    <a:pt x="20" y="259"/>
                    <a:pt x="0" y="360"/>
                  </a:cubicBezTo>
                  <a:cubicBezTo>
                    <a:pt x="0" y="360"/>
                    <a:pt x="1" y="360"/>
                    <a:pt x="1" y="360"/>
                  </a:cubicBezTo>
                  <a:cubicBezTo>
                    <a:pt x="131" y="360"/>
                    <a:pt x="237" y="256"/>
                    <a:pt x="237" y="128"/>
                  </a:cubicBezTo>
                  <a:cubicBezTo>
                    <a:pt x="237" y="81"/>
                    <a:pt x="223" y="37"/>
                    <a:pt x="198" y="0"/>
                  </a:cubicBezTo>
                  <a:cubicBezTo>
                    <a:pt x="156" y="30"/>
                    <a:pt x="125" y="56"/>
                    <a:pt x="111" y="76"/>
                  </a:cubicBezTo>
                  <a:close/>
                </a:path>
              </a:pathLst>
            </a:custGeom>
            <a:solidFill>
              <a:schemeClr val="bg1">
                <a:lumMod val="9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67" name="Freeform 275">
              <a:extLst>
                <a:ext uri="{FF2B5EF4-FFF2-40B4-BE49-F238E27FC236}">
                  <a16:creationId xmlns:a16="http://schemas.microsoft.com/office/drawing/2014/main" id="{9FCFFF81-F824-4A9E-9E9A-C9D24A0FA2EF}"/>
                </a:ext>
              </a:extLst>
            </p:cNvPr>
            <p:cNvSpPr>
              <a:spLocks/>
            </p:cNvSpPr>
            <p:nvPr/>
          </p:nvSpPr>
          <p:spPr bwMode="auto">
            <a:xfrm>
              <a:off x="-16460787" y="5330825"/>
              <a:ext cx="446087" cy="1211263"/>
            </a:xfrm>
            <a:custGeom>
              <a:avLst/>
              <a:gdLst>
                <a:gd name="T0" fmla="*/ 143 w 147"/>
                <a:gd name="T1" fmla="*/ 397 h 399"/>
                <a:gd name="T2" fmla="*/ 105 w 147"/>
                <a:gd name="T3" fmla="*/ 203 h 399"/>
                <a:gd name="T4" fmla="*/ 147 w 147"/>
                <a:gd name="T5" fmla="*/ 1 h 399"/>
                <a:gd name="T6" fmla="*/ 19 w 147"/>
                <a:gd name="T7" fmla="*/ 0 h 399"/>
                <a:gd name="T8" fmla="*/ 31 w 147"/>
                <a:gd name="T9" fmla="*/ 399 h 399"/>
                <a:gd name="T10" fmla="*/ 143 w 147"/>
                <a:gd name="T11" fmla="*/ 397 h 399"/>
              </a:gdLst>
              <a:ahLst/>
              <a:cxnLst>
                <a:cxn ang="0">
                  <a:pos x="T0" y="T1"/>
                </a:cxn>
                <a:cxn ang="0">
                  <a:pos x="T2" y="T3"/>
                </a:cxn>
                <a:cxn ang="0">
                  <a:pos x="T4" y="T5"/>
                </a:cxn>
                <a:cxn ang="0">
                  <a:pos x="T6" y="T7"/>
                </a:cxn>
                <a:cxn ang="0">
                  <a:pos x="T8" y="T9"/>
                </a:cxn>
                <a:cxn ang="0">
                  <a:pos x="T10" y="T11"/>
                </a:cxn>
              </a:cxnLst>
              <a:rect l="0" t="0" r="r" b="b"/>
              <a:pathLst>
                <a:path w="147" h="399">
                  <a:moveTo>
                    <a:pt x="143" y="397"/>
                  </a:moveTo>
                  <a:cubicBezTo>
                    <a:pt x="119" y="337"/>
                    <a:pt x="105" y="272"/>
                    <a:pt x="105" y="203"/>
                  </a:cubicBezTo>
                  <a:cubicBezTo>
                    <a:pt x="105" y="131"/>
                    <a:pt x="120" y="63"/>
                    <a:pt x="147" y="1"/>
                  </a:cubicBezTo>
                  <a:cubicBezTo>
                    <a:pt x="94" y="0"/>
                    <a:pt x="51" y="0"/>
                    <a:pt x="19" y="0"/>
                  </a:cubicBezTo>
                  <a:cubicBezTo>
                    <a:pt x="0" y="213"/>
                    <a:pt x="31" y="399"/>
                    <a:pt x="31" y="399"/>
                  </a:cubicBezTo>
                  <a:lnTo>
                    <a:pt x="143" y="397"/>
                  </a:lnTo>
                  <a:close/>
                </a:path>
              </a:pathLst>
            </a:custGeom>
            <a:solidFill>
              <a:schemeClr val="bg1">
                <a:lumMod val="6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68" name="Freeform 276">
              <a:extLst>
                <a:ext uri="{FF2B5EF4-FFF2-40B4-BE49-F238E27FC236}">
                  <a16:creationId xmlns:a16="http://schemas.microsoft.com/office/drawing/2014/main" id="{038CEFDF-15E6-4E8C-8BD1-7FC8926A7604}"/>
                </a:ext>
              </a:extLst>
            </p:cNvPr>
            <p:cNvSpPr>
              <a:spLocks/>
            </p:cNvSpPr>
            <p:nvPr/>
          </p:nvSpPr>
          <p:spPr bwMode="auto">
            <a:xfrm>
              <a:off x="-13154025" y="5257800"/>
              <a:ext cx="6229350" cy="1220788"/>
            </a:xfrm>
            <a:custGeom>
              <a:avLst/>
              <a:gdLst>
                <a:gd name="T0" fmla="*/ 0 w 2054"/>
                <a:gd name="T1" fmla="*/ 28 h 402"/>
                <a:gd name="T2" fmla="*/ 40 w 2054"/>
                <a:gd name="T3" fmla="*/ 227 h 402"/>
                <a:gd name="T4" fmla="*/ 9 w 2054"/>
                <a:gd name="T5" fmla="*/ 402 h 402"/>
                <a:gd name="T6" fmla="*/ 2050 w 2054"/>
                <a:gd name="T7" fmla="*/ 363 h 402"/>
                <a:gd name="T8" fmla="*/ 2021 w 2054"/>
                <a:gd name="T9" fmla="*/ 187 h 402"/>
                <a:gd name="T10" fmla="*/ 2054 w 2054"/>
                <a:gd name="T11" fmla="*/ 0 h 402"/>
                <a:gd name="T12" fmla="*/ 0 w 2054"/>
                <a:gd name="T13" fmla="*/ 28 h 402"/>
              </a:gdLst>
              <a:ahLst/>
              <a:cxnLst>
                <a:cxn ang="0">
                  <a:pos x="T0" y="T1"/>
                </a:cxn>
                <a:cxn ang="0">
                  <a:pos x="T2" y="T3"/>
                </a:cxn>
                <a:cxn ang="0">
                  <a:pos x="T4" y="T5"/>
                </a:cxn>
                <a:cxn ang="0">
                  <a:pos x="T6" y="T7"/>
                </a:cxn>
                <a:cxn ang="0">
                  <a:pos x="T8" y="T9"/>
                </a:cxn>
                <a:cxn ang="0">
                  <a:pos x="T10" y="T11"/>
                </a:cxn>
                <a:cxn ang="0">
                  <a:pos x="T12" y="T13"/>
                </a:cxn>
              </a:cxnLst>
              <a:rect l="0" t="0" r="r" b="b"/>
              <a:pathLst>
                <a:path w="2054" h="402">
                  <a:moveTo>
                    <a:pt x="0" y="28"/>
                  </a:moveTo>
                  <a:cubicBezTo>
                    <a:pt x="26" y="90"/>
                    <a:pt x="40" y="157"/>
                    <a:pt x="40" y="227"/>
                  </a:cubicBezTo>
                  <a:cubicBezTo>
                    <a:pt x="40" y="289"/>
                    <a:pt x="29" y="348"/>
                    <a:pt x="9" y="402"/>
                  </a:cubicBezTo>
                  <a:cubicBezTo>
                    <a:pt x="2050" y="363"/>
                    <a:pt x="2050" y="363"/>
                    <a:pt x="2050" y="363"/>
                  </a:cubicBezTo>
                  <a:cubicBezTo>
                    <a:pt x="2031" y="308"/>
                    <a:pt x="2021" y="249"/>
                    <a:pt x="2021" y="187"/>
                  </a:cubicBezTo>
                  <a:cubicBezTo>
                    <a:pt x="2021" y="121"/>
                    <a:pt x="2033" y="58"/>
                    <a:pt x="2054" y="0"/>
                  </a:cubicBezTo>
                  <a:cubicBezTo>
                    <a:pt x="1400" y="22"/>
                    <a:pt x="623" y="28"/>
                    <a:pt x="0" y="28"/>
                  </a:cubicBezTo>
                  <a:close/>
                </a:path>
              </a:pathLst>
            </a:custGeom>
            <a:solidFill>
              <a:schemeClr val="bg1">
                <a:lumMod val="6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69" name="Freeform 277">
              <a:extLst>
                <a:ext uri="{FF2B5EF4-FFF2-40B4-BE49-F238E27FC236}">
                  <a16:creationId xmlns:a16="http://schemas.microsoft.com/office/drawing/2014/main" id="{051A4C20-4BC1-48C5-891F-79E0F9D74741}"/>
                </a:ext>
              </a:extLst>
            </p:cNvPr>
            <p:cNvSpPr>
              <a:spLocks/>
            </p:cNvSpPr>
            <p:nvPr/>
          </p:nvSpPr>
          <p:spPr bwMode="auto">
            <a:xfrm>
              <a:off x="-3906838" y="5008563"/>
              <a:ext cx="463550" cy="1290638"/>
            </a:xfrm>
            <a:custGeom>
              <a:avLst/>
              <a:gdLst>
                <a:gd name="T0" fmla="*/ 0 w 153"/>
                <a:gd name="T1" fmla="*/ 21 h 425"/>
                <a:gd name="T2" fmla="*/ 60 w 153"/>
                <a:gd name="T3" fmla="*/ 269 h 425"/>
                <a:gd name="T4" fmla="*/ 37 w 153"/>
                <a:gd name="T5" fmla="*/ 425 h 425"/>
                <a:gd name="T6" fmla="*/ 94 w 153"/>
                <a:gd name="T7" fmla="*/ 424 h 425"/>
                <a:gd name="T8" fmla="*/ 153 w 153"/>
                <a:gd name="T9" fmla="*/ 0 h 425"/>
                <a:gd name="T10" fmla="*/ 0 w 153"/>
                <a:gd name="T11" fmla="*/ 21 h 425"/>
              </a:gdLst>
              <a:ahLst/>
              <a:cxnLst>
                <a:cxn ang="0">
                  <a:pos x="T0" y="T1"/>
                </a:cxn>
                <a:cxn ang="0">
                  <a:pos x="T2" y="T3"/>
                </a:cxn>
                <a:cxn ang="0">
                  <a:pos x="T4" y="T5"/>
                </a:cxn>
                <a:cxn ang="0">
                  <a:pos x="T6" y="T7"/>
                </a:cxn>
                <a:cxn ang="0">
                  <a:pos x="T8" y="T9"/>
                </a:cxn>
                <a:cxn ang="0">
                  <a:pos x="T10" y="T11"/>
                </a:cxn>
              </a:cxnLst>
              <a:rect l="0" t="0" r="r" b="b"/>
              <a:pathLst>
                <a:path w="153" h="425">
                  <a:moveTo>
                    <a:pt x="0" y="21"/>
                  </a:moveTo>
                  <a:cubicBezTo>
                    <a:pt x="38" y="95"/>
                    <a:pt x="60" y="179"/>
                    <a:pt x="60" y="269"/>
                  </a:cubicBezTo>
                  <a:cubicBezTo>
                    <a:pt x="60" y="323"/>
                    <a:pt x="52" y="376"/>
                    <a:pt x="37" y="425"/>
                  </a:cubicBezTo>
                  <a:cubicBezTo>
                    <a:pt x="94" y="424"/>
                    <a:pt x="94" y="424"/>
                    <a:pt x="94" y="424"/>
                  </a:cubicBezTo>
                  <a:cubicBezTo>
                    <a:pt x="94" y="424"/>
                    <a:pt x="153" y="265"/>
                    <a:pt x="153" y="0"/>
                  </a:cubicBezTo>
                  <a:cubicBezTo>
                    <a:pt x="109" y="7"/>
                    <a:pt x="57" y="14"/>
                    <a:pt x="0" y="21"/>
                  </a:cubicBezTo>
                  <a:close/>
                </a:path>
              </a:pathLst>
            </a:custGeom>
            <a:solidFill>
              <a:schemeClr val="bg1">
                <a:lumMod val="6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70" name="Freeform 278">
              <a:extLst>
                <a:ext uri="{FF2B5EF4-FFF2-40B4-BE49-F238E27FC236}">
                  <a16:creationId xmlns:a16="http://schemas.microsoft.com/office/drawing/2014/main" id="{A4DC40C6-4DDD-4EF0-B04F-5FC35CD1C4E1}"/>
                </a:ext>
              </a:extLst>
            </p:cNvPr>
            <p:cNvSpPr>
              <a:spLocks/>
            </p:cNvSpPr>
            <p:nvPr/>
          </p:nvSpPr>
          <p:spPr bwMode="auto">
            <a:xfrm>
              <a:off x="-3800475" y="3609975"/>
              <a:ext cx="323850" cy="773113"/>
            </a:xfrm>
            <a:custGeom>
              <a:avLst/>
              <a:gdLst>
                <a:gd name="T0" fmla="*/ 0 w 107"/>
                <a:gd name="T1" fmla="*/ 115 h 255"/>
                <a:gd name="T2" fmla="*/ 107 w 107"/>
                <a:gd name="T3" fmla="*/ 255 h 255"/>
                <a:gd name="T4" fmla="*/ 92 w 107"/>
                <a:gd name="T5" fmla="*/ 149 h 255"/>
                <a:gd name="T6" fmla="*/ 55 w 107"/>
                <a:gd name="T7" fmla="*/ 0 h 255"/>
                <a:gd name="T8" fmla="*/ 0 w 107"/>
                <a:gd name="T9" fmla="*/ 115 h 255"/>
              </a:gdLst>
              <a:ahLst/>
              <a:cxnLst>
                <a:cxn ang="0">
                  <a:pos x="T0" y="T1"/>
                </a:cxn>
                <a:cxn ang="0">
                  <a:pos x="T2" y="T3"/>
                </a:cxn>
                <a:cxn ang="0">
                  <a:pos x="T4" y="T5"/>
                </a:cxn>
                <a:cxn ang="0">
                  <a:pos x="T6" y="T7"/>
                </a:cxn>
                <a:cxn ang="0">
                  <a:pos x="T8" y="T9"/>
                </a:cxn>
              </a:cxnLst>
              <a:rect l="0" t="0" r="r" b="b"/>
              <a:pathLst>
                <a:path w="107" h="255">
                  <a:moveTo>
                    <a:pt x="0" y="115"/>
                  </a:moveTo>
                  <a:cubicBezTo>
                    <a:pt x="0" y="182"/>
                    <a:pt x="45" y="238"/>
                    <a:pt x="107" y="255"/>
                  </a:cubicBezTo>
                  <a:cubicBezTo>
                    <a:pt x="103" y="221"/>
                    <a:pt x="98" y="185"/>
                    <a:pt x="92" y="149"/>
                  </a:cubicBezTo>
                  <a:cubicBezTo>
                    <a:pt x="84" y="99"/>
                    <a:pt x="71" y="49"/>
                    <a:pt x="55" y="0"/>
                  </a:cubicBezTo>
                  <a:cubicBezTo>
                    <a:pt x="22" y="27"/>
                    <a:pt x="0" y="68"/>
                    <a:pt x="0" y="115"/>
                  </a:cubicBezTo>
                  <a:close/>
                </a:path>
              </a:pathLst>
            </a:custGeom>
            <a:solidFill>
              <a:schemeClr val="accent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71" name="Freeform 279">
              <a:extLst>
                <a:ext uri="{FF2B5EF4-FFF2-40B4-BE49-F238E27FC236}">
                  <a16:creationId xmlns:a16="http://schemas.microsoft.com/office/drawing/2014/main" id="{C5F9E94D-50F5-489B-88B6-880A1BBE674C}"/>
                </a:ext>
              </a:extLst>
            </p:cNvPr>
            <p:cNvSpPr>
              <a:spLocks/>
            </p:cNvSpPr>
            <p:nvPr/>
          </p:nvSpPr>
          <p:spPr bwMode="auto">
            <a:xfrm>
              <a:off x="-13293725" y="990600"/>
              <a:ext cx="8118475" cy="1927225"/>
            </a:xfrm>
            <a:custGeom>
              <a:avLst/>
              <a:gdLst>
                <a:gd name="T0" fmla="*/ 591 w 2677"/>
                <a:gd name="T1" fmla="*/ 105 h 635"/>
                <a:gd name="T2" fmla="*/ 0 w 2677"/>
                <a:gd name="T3" fmla="*/ 604 h 635"/>
                <a:gd name="T4" fmla="*/ 2677 w 2677"/>
                <a:gd name="T5" fmla="*/ 490 h 635"/>
                <a:gd name="T6" fmla="*/ 1938 w 2677"/>
                <a:gd name="T7" fmla="*/ 0 h 635"/>
                <a:gd name="T8" fmla="*/ 591 w 2677"/>
                <a:gd name="T9" fmla="*/ 105 h 635"/>
              </a:gdLst>
              <a:ahLst/>
              <a:cxnLst>
                <a:cxn ang="0">
                  <a:pos x="T0" y="T1"/>
                </a:cxn>
                <a:cxn ang="0">
                  <a:pos x="T2" y="T3"/>
                </a:cxn>
                <a:cxn ang="0">
                  <a:pos x="T4" y="T5"/>
                </a:cxn>
                <a:cxn ang="0">
                  <a:pos x="T6" y="T7"/>
                </a:cxn>
                <a:cxn ang="0">
                  <a:pos x="T8" y="T9"/>
                </a:cxn>
              </a:cxnLst>
              <a:rect l="0" t="0" r="r" b="b"/>
              <a:pathLst>
                <a:path w="2677" h="635">
                  <a:moveTo>
                    <a:pt x="591" y="105"/>
                  </a:moveTo>
                  <a:cubicBezTo>
                    <a:pt x="591" y="105"/>
                    <a:pt x="35" y="477"/>
                    <a:pt x="0" y="604"/>
                  </a:cubicBezTo>
                  <a:cubicBezTo>
                    <a:pt x="289" y="604"/>
                    <a:pt x="2257" y="635"/>
                    <a:pt x="2677" y="490"/>
                  </a:cubicBezTo>
                  <a:cubicBezTo>
                    <a:pt x="2532" y="324"/>
                    <a:pt x="2227" y="0"/>
                    <a:pt x="1938" y="0"/>
                  </a:cubicBezTo>
                  <a:cubicBezTo>
                    <a:pt x="1531" y="0"/>
                    <a:pt x="834" y="35"/>
                    <a:pt x="591" y="105"/>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72" name="Freeform 280">
              <a:extLst>
                <a:ext uri="{FF2B5EF4-FFF2-40B4-BE49-F238E27FC236}">
                  <a16:creationId xmlns:a16="http://schemas.microsoft.com/office/drawing/2014/main" id="{598C7D26-8C48-4F36-A1EA-8A77F337BDEC}"/>
                </a:ext>
              </a:extLst>
            </p:cNvPr>
            <p:cNvSpPr>
              <a:spLocks/>
            </p:cNvSpPr>
            <p:nvPr/>
          </p:nvSpPr>
          <p:spPr bwMode="auto">
            <a:xfrm>
              <a:off x="-6315075" y="823913"/>
              <a:ext cx="1898650" cy="1392238"/>
            </a:xfrm>
            <a:custGeom>
              <a:avLst/>
              <a:gdLst>
                <a:gd name="T0" fmla="*/ 31 w 626"/>
                <a:gd name="T1" fmla="*/ 0 h 459"/>
                <a:gd name="T2" fmla="*/ 9 w 626"/>
                <a:gd name="T3" fmla="*/ 55 h 459"/>
                <a:gd name="T4" fmla="*/ 626 w 626"/>
                <a:gd name="T5" fmla="*/ 459 h 459"/>
                <a:gd name="T6" fmla="*/ 31 w 626"/>
                <a:gd name="T7" fmla="*/ 0 h 459"/>
              </a:gdLst>
              <a:ahLst/>
              <a:cxnLst>
                <a:cxn ang="0">
                  <a:pos x="T0" y="T1"/>
                </a:cxn>
                <a:cxn ang="0">
                  <a:pos x="T2" y="T3"/>
                </a:cxn>
                <a:cxn ang="0">
                  <a:pos x="T4" y="T5"/>
                </a:cxn>
                <a:cxn ang="0">
                  <a:pos x="T6" y="T7"/>
                </a:cxn>
              </a:cxnLst>
              <a:rect l="0" t="0" r="r" b="b"/>
              <a:pathLst>
                <a:path w="626" h="459">
                  <a:moveTo>
                    <a:pt x="31" y="0"/>
                  </a:moveTo>
                  <a:cubicBezTo>
                    <a:pt x="13" y="15"/>
                    <a:pt x="0" y="34"/>
                    <a:pt x="9" y="55"/>
                  </a:cubicBezTo>
                  <a:cubicBezTo>
                    <a:pt x="29" y="104"/>
                    <a:pt x="386" y="425"/>
                    <a:pt x="626" y="459"/>
                  </a:cubicBezTo>
                  <a:cubicBezTo>
                    <a:pt x="449" y="242"/>
                    <a:pt x="224" y="72"/>
                    <a:pt x="31" y="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73" name="Rectangle 281">
              <a:extLst>
                <a:ext uri="{FF2B5EF4-FFF2-40B4-BE49-F238E27FC236}">
                  <a16:creationId xmlns:a16="http://schemas.microsoft.com/office/drawing/2014/main" id="{1B971B79-9E2B-4C71-BB4C-19DFC24E78E7}"/>
                </a:ext>
              </a:extLst>
            </p:cNvPr>
            <p:cNvSpPr>
              <a:spLocks noChangeArrowheads="1"/>
            </p:cNvSpPr>
            <p:nvPr/>
          </p:nvSpPr>
          <p:spPr bwMode="auto">
            <a:xfrm>
              <a:off x="-9153525" y="911225"/>
              <a:ext cx="53975" cy="2389188"/>
            </a:xfrm>
            <a:prstGeom prst="rect">
              <a:avLst/>
            </a:prstGeom>
            <a:solidFill>
              <a:schemeClr val="bg1">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grpSp>
        <p:nvGrpSpPr>
          <p:cNvPr id="474" name="Group 473">
            <a:extLst>
              <a:ext uri="{FF2B5EF4-FFF2-40B4-BE49-F238E27FC236}">
                <a16:creationId xmlns:a16="http://schemas.microsoft.com/office/drawing/2014/main" id="{7B5F18CF-2D78-4531-BAA8-6D31F8A91698}"/>
              </a:ext>
            </a:extLst>
          </p:cNvPr>
          <p:cNvGrpSpPr/>
          <p:nvPr/>
        </p:nvGrpSpPr>
        <p:grpSpPr>
          <a:xfrm flipH="1">
            <a:off x="5697815" y="5578857"/>
            <a:ext cx="897173" cy="445863"/>
            <a:chOff x="-16630650" y="704850"/>
            <a:chExt cx="13333412" cy="6626225"/>
          </a:xfrm>
        </p:grpSpPr>
        <p:sp>
          <p:nvSpPr>
            <p:cNvPr id="475" name="Freeform 268">
              <a:extLst>
                <a:ext uri="{FF2B5EF4-FFF2-40B4-BE49-F238E27FC236}">
                  <a16:creationId xmlns:a16="http://schemas.microsoft.com/office/drawing/2014/main" id="{F4CD7FFE-1834-4C03-AD46-FCBDD7FF8099}"/>
                </a:ext>
              </a:extLst>
            </p:cNvPr>
            <p:cNvSpPr>
              <a:spLocks/>
            </p:cNvSpPr>
            <p:nvPr/>
          </p:nvSpPr>
          <p:spPr bwMode="auto">
            <a:xfrm>
              <a:off x="-16238538" y="3624263"/>
              <a:ext cx="12655550" cy="2498725"/>
            </a:xfrm>
            <a:custGeom>
              <a:avLst/>
              <a:gdLst>
                <a:gd name="T0" fmla="*/ 563 w 7972"/>
                <a:gd name="T1" fmla="*/ 383 h 1574"/>
                <a:gd name="T2" fmla="*/ 0 w 7972"/>
                <a:gd name="T3" fmla="*/ 983 h 1574"/>
                <a:gd name="T4" fmla="*/ 0 w 7972"/>
                <a:gd name="T5" fmla="*/ 1574 h 1574"/>
                <a:gd name="T6" fmla="*/ 5391 w 7972"/>
                <a:gd name="T7" fmla="*/ 1574 h 1574"/>
                <a:gd name="T8" fmla="*/ 7972 w 7972"/>
                <a:gd name="T9" fmla="*/ 1387 h 1574"/>
                <a:gd name="T10" fmla="*/ 7972 w 7972"/>
                <a:gd name="T11" fmla="*/ 809 h 1574"/>
                <a:gd name="T12" fmla="*/ 7070 w 7972"/>
                <a:gd name="T13" fmla="*/ 0 h 1574"/>
                <a:gd name="T14" fmla="*/ 563 w 7972"/>
                <a:gd name="T15" fmla="*/ 3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72" h="1574">
                  <a:moveTo>
                    <a:pt x="563" y="383"/>
                  </a:moveTo>
                  <a:lnTo>
                    <a:pt x="0" y="983"/>
                  </a:lnTo>
                  <a:lnTo>
                    <a:pt x="0" y="1574"/>
                  </a:lnTo>
                  <a:lnTo>
                    <a:pt x="5391" y="1574"/>
                  </a:lnTo>
                  <a:lnTo>
                    <a:pt x="7972" y="1387"/>
                  </a:lnTo>
                  <a:lnTo>
                    <a:pt x="7972" y="809"/>
                  </a:lnTo>
                  <a:lnTo>
                    <a:pt x="7070" y="0"/>
                  </a:lnTo>
                  <a:lnTo>
                    <a:pt x="563" y="383"/>
                  </a:lnTo>
                  <a:close/>
                </a:path>
              </a:pathLst>
            </a:custGeom>
            <a:solidFill>
              <a:schemeClr val="bg1">
                <a:lumMod val="50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76" name="Freeform 269">
              <a:extLst>
                <a:ext uri="{FF2B5EF4-FFF2-40B4-BE49-F238E27FC236}">
                  <a16:creationId xmlns:a16="http://schemas.microsoft.com/office/drawing/2014/main" id="{943EF0C3-E8BA-43C6-A0BB-B09EAB073147}"/>
                </a:ext>
              </a:extLst>
            </p:cNvPr>
            <p:cNvSpPr>
              <a:spLocks/>
            </p:cNvSpPr>
            <p:nvPr/>
          </p:nvSpPr>
          <p:spPr bwMode="auto">
            <a:xfrm>
              <a:off x="-16630650" y="704850"/>
              <a:ext cx="13333412" cy="5837238"/>
            </a:xfrm>
            <a:custGeom>
              <a:avLst/>
              <a:gdLst>
                <a:gd name="T0" fmla="*/ 4322 w 4396"/>
                <a:gd name="T1" fmla="*/ 1106 h 1923"/>
                <a:gd name="T2" fmla="*/ 3248 w 4396"/>
                <a:gd name="T3" fmla="*/ 0 h 1923"/>
                <a:gd name="T4" fmla="*/ 1662 w 4396"/>
                <a:gd name="T5" fmla="*/ 142 h 1923"/>
                <a:gd name="T6" fmla="*/ 928 w 4396"/>
                <a:gd name="T7" fmla="*/ 680 h 1923"/>
                <a:gd name="T8" fmla="*/ 204 w 4396"/>
                <a:gd name="T9" fmla="*/ 1114 h 1923"/>
                <a:gd name="T10" fmla="*/ 87 w 4396"/>
                <a:gd name="T11" fmla="*/ 1923 h 1923"/>
                <a:gd name="T12" fmla="*/ 199 w 4396"/>
                <a:gd name="T13" fmla="*/ 1921 h 1923"/>
                <a:gd name="T14" fmla="*/ 161 w 4396"/>
                <a:gd name="T15" fmla="*/ 1727 h 1923"/>
                <a:gd name="T16" fmla="*/ 674 w 4396"/>
                <a:gd name="T17" fmla="*/ 1215 h 1923"/>
                <a:gd name="T18" fmla="*/ 1186 w 4396"/>
                <a:gd name="T19" fmla="*/ 1727 h 1923"/>
                <a:gd name="T20" fmla="*/ 1155 w 4396"/>
                <a:gd name="T21" fmla="*/ 1902 h 1923"/>
                <a:gd name="T22" fmla="*/ 3196 w 4396"/>
                <a:gd name="T23" fmla="*/ 1863 h 1923"/>
                <a:gd name="T24" fmla="*/ 3167 w 4396"/>
                <a:gd name="T25" fmla="*/ 1687 h 1923"/>
                <a:gd name="T26" fmla="*/ 3711 w 4396"/>
                <a:gd name="T27" fmla="*/ 1143 h 1923"/>
                <a:gd name="T28" fmla="*/ 4255 w 4396"/>
                <a:gd name="T29" fmla="*/ 1687 h 1923"/>
                <a:gd name="T30" fmla="*/ 4232 w 4396"/>
                <a:gd name="T31" fmla="*/ 1843 h 1923"/>
                <a:gd name="T32" fmla="*/ 4289 w 4396"/>
                <a:gd name="T33" fmla="*/ 1842 h 1923"/>
                <a:gd name="T34" fmla="*/ 4322 w 4396"/>
                <a:gd name="T35" fmla="*/ 1106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96" h="1923">
                  <a:moveTo>
                    <a:pt x="4322" y="1106"/>
                  </a:moveTo>
                  <a:cubicBezTo>
                    <a:pt x="4228" y="538"/>
                    <a:pt x="3599" y="0"/>
                    <a:pt x="3248" y="0"/>
                  </a:cubicBezTo>
                  <a:cubicBezTo>
                    <a:pt x="2619" y="0"/>
                    <a:pt x="1883" y="44"/>
                    <a:pt x="1662" y="142"/>
                  </a:cubicBezTo>
                  <a:cubicBezTo>
                    <a:pt x="1423" y="247"/>
                    <a:pt x="928" y="680"/>
                    <a:pt x="928" y="680"/>
                  </a:cubicBezTo>
                  <a:cubicBezTo>
                    <a:pt x="928" y="680"/>
                    <a:pt x="283" y="999"/>
                    <a:pt x="204" y="1114"/>
                  </a:cubicBezTo>
                  <a:cubicBezTo>
                    <a:pt x="0" y="1411"/>
                    <a:pt x="87" y="1923"/>
                    <a:pt x="87" y="1923"/>
                  </a:cubicBezTo>
                  <a:cubicBezTo>
                    <a:pt x="199" y="1921"/>
                    <a:pt x="199" y="1921"/>
                    <a:pt x="199" y="1921"/>
                  </a:cubicBezTo>
                  <a:cubicBezTo>
                    <a:pt x="175" y="1861"/>
                    <a:pt x="161" y="1796"/>
                    <a:pt x="161" y="1727"/>
                  </a:cubicBezTo>
                  <a:cubicBezTo>
                    <a:pt x="161" y="1444"/>
                    <a:pt x="391" y="1215"/>
                    <a:pt x="674" y="1215"/>
                  </a:cubicBezTo>
                  <a:cubicBezTo>
                    <a:pt x="957" y="1215"/>
                    <a:pt x="1186" y="1444"/>
                    <a:pt x="1186" y="1727"/>
                  </a:cubicBezTo>
                  <a:cubicBezTo>
                    <a:pt x="1186" y="1789"/>
                    <a:pt x="1175" y="1848"/>
                    <a:pt x="1155" y="1902"/>
                  </a:cubicBezTo>
                  <a:cubicBezTo>
                    <a:pt x="3196" y="1863"/>
                    <a:pt x="3196" y="1863"/>
                    <a:pt x="3196" y="1863"/>
                  </a:cubicBezTo>
                  <a:cubicBezTo>
                    <a:pt x="3177" y="1808"/>
                    <a:pt x="3167" y="1749"/>
                    <a:pt x="3167" y="1687"/>
                  </a:cubicBezTo>
                  <a:cubicBezTo>
                    <a:pt x="3167" y="1386"/>
                    <a:pt x="3410" y="1143"/>
                    <a:pt x="3711" y="1143"/>
                  </a:cubicBezTo>
                  <a:cubicBezTo>
                    <a:pt x="4011" y="1143"/>
                    <a:pt x="4255" y="1386"/>
                    <a:pt x="4255" y="1687"/>
                  </a:cubicBezTo>
                  <a:cubicBezTo>
                    <a:pt x="4255" y="1741"/>
                    <a:pt x="4247" y="1794"/>
                    <a:pt x="4232" y="1843"/>
                  </a:cubicBezTo>
                  <a:cubicBezTo>
                    <a:pt x="4289" y="1842"/>
                    <a:pt x="4289" y="1842"/>
                    <a:pt x="4289" y="1842"/>
                  </a:cubicBezTo>
                  <a:cubicBezTo>
                    <a:pt x="4289" y="1842"/>
                    <a:pt x="4396" y="1554"/>
                    <a:pt x="4322" y="1106"/>
                  </a:cubicBezTo>
                  <a:close/>
                </a:path>
              </a:pathLst>
            </a:custGeom>
            <a:solidFill>
              <a:schemeClr val="bg1">
                <a:lumMod val="7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77" name="Oval 270">
              <a:extLst>
                <a:ext uri="{FF2B5EF4-FFF2-40B4-BE49-F238E27FC236}">
                  <a16:creationId xmlns:a16="http://schemas.microsoft.com/office/drawing/2014/main" id="{28DB0950-C921-47AA-A42F-8AD233BC9E16}"/>
                </a:ext>
              </a:extLst>
            </p:cNvPr>
            <p:cNvSpPr>
              <a:spLocks noChangeArrowheads="1"/>
            </p:cNvSpPr>
            <p:nvPr/>
          </p:nvSpPr>
          <p:spPr bwMode="auto">
            <a:xfrm>
              <a:off x="-15968663" y="4562475"/>
              <a:ext cx="2765425" cy="2768600"/>
            </a:xfrm>
            <a:prstGeom prst="ellipse">
              <a:avLst/>
            </a:pr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78" name="Oval 271">
              <a:extLst>
                <a:ext uri="{FF2B5EF4-FFF2-40B4-BE49-F238E27FC236}">
                  <a16:creationId xmlns:a16="http://schemas.microsoft.com/office/drawing/2014/main" id="{250685FE-E844-4A97-A634-0B7D54EF245F}"/>
                </a:ext>
              </a:extLst>
            </p:cNvPr>
            <p:cNvSpPr>
              <a:spLocks noChangeArrowheads="1"/>
            </p:cNvSpPr>
            <p:nvPr/>
          </p:nvSpPr>
          <p:spPr bwMode="auto">
            <a:xfrm>
              <a:off x="-6710363" y="4562475"/>
              <a:ext cx="2767012" cy="2768600"/>
            </a:xfrm>
            <a:prstGeom prst="ellipse">
              <a:avLst/>
            </a:pr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79" name="Oval 272">
              <a:extLst>
                <a:ext uri="{FF2B5EF4-FFF2-40B4-BE49-F238E27FC236}">
                  <a16:creationId xmlns:a16="http://schemas.microsoft.com/office/drawing/2014/main" id="{B1BF883F-F427-433E-8A08-695028DAF0B1}"/>
                </a:ext>
              </a:extLst>
            </p:cNvPr>
            <p:cNvSpPr>
              <a:spLocks noChangeArrowheads="1"/>
            </p:cNvSpPr>
            <p:nvPr/>
          </p:nvSpPr>
          <p:spPr bwMode="auto">
            <a:xfrm>
              <a:off x="-5897563" y="5376863"/>
              <a:ext cx="1141412" cy="1141413"/>
            </a:xfrm>
            <a:prstGeom prst="ellipse">
              <a:avLst/>
            </a:prstGeom>
            <a:solidFill>
              <a:srgbClr val="A7A9AC"/>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80" name="Oval 273">
              <a:extLst>
                <a:ext uri="{FF2B5EF4-FFF2-40B4-BE49-F238E27FC236}">
                  <a16:creationId xmlns:a16="http://schemas.microsoft.com/office/drawing/2014/main" id="{5FFC240B-F3C0-44C6-A3FD-AB6E90B4D772}"/>
                </a:ext>
              </a:extLst>
            </p:cNvPr>
            <p:cNvSpPr>
              <a:spLocks noChangeArrowheads="1"/>
            </p:cNvSpPr>
            <p:nvPr/>
          </p:nvSpPr>
          <p:spPr bwMode="auto">
            <a:xfrm>
              <a:off x="-15208250" y="5327650"/>
              <a:ext cx="1241425" cy="1241425"/>
            </a:xfrm>
            <a:prstGeom prst="ellipse">
              <a:avLst/>
            </a:prstGeom>
            <a:solidFill>
              <a:srgbClr val="A7A9AC"/>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81" name="Freeform 274">
              <a:extLst>
                <a:ext uri="{FF2B5EF4-FFF2-40B4-BE49-F238E27FC236}">
                  <a16:creationId xmlns:a16="http://schemas.microsoft.com/office/drawing/2014/main" id="{BC3F23C2-584E-484A-8386-E29969350F8C}"/>
                </a:ext>
              </a:extLst>
            </p:cNvPr>
            <p:cNvSpPr>
              <a:spLocks/>
            </p:cNvSpPr>
            <p:nvPr/>
          </p:nvSpPr>
          <p:spPr bwMode="auto">
            <a:xfrm>
              <a:off x="-16348075" y="3856038"/>
              <a:ext cx="719137" cy="1092200"/>
            </a:xfrm>
            <a:custGeom>
              <a:avLst/>
              <a:gdLst>
                <a:gd name="T0" fmla="*/ 111 w 237"/>
                <a:gd name="T1" fmla="*/ 76 h 360"/>
                <a:gd name="T2" fmla="*/ 0 w 237"/>
                <a:gd name="T3" fmla="*/ 360 h 360"/>
                <a:gd name="T4" fmla="*/ 1 w 237"/>
                <a:gd name="T5" fmla="*/ 360 h 360"/>
                <a:gd name="T6" fmla="*/ 237 w 237"/>
                <a:gd name="T7" fmla="*/ 128 h 360"/>
                <a:gd name="T8" fmla="*/ 198 w 237"/>
                <a:gd name="T9" fmla="*/ 0 h 360"/>
                <a:gd name="T10" fmla="*/ 111 w 237"/>
                <a:gd name="T11" fmla="*/ 76 h 360"/>
              </a:gdLst>
              <a:ahLst/>
              <a:cxnLst>
                <a:cxn ang="0">
                  <a:pos x="T0" y="T1"/>
                </a:cxn>
                <a:cxn ang="0">
                  <a:pos x="T2" y="T3"/>
                </a:cxn>
                <a:cxn ang="0">
                  <a:pos x="T4" y="T5"/>
                </a:cxn>
                <a:cxn ang="0">
                  <a:pos x="T6" y="T7"/>
                </a:cxn>
                <a:cxn ang="0">
                  <a:pos x="T8" y="T9"/>
                </a:cxn>
                <a:cxn ang="0">
                  <a:pos x="T10" y="T11"/>
                </a:cxn>
              </a:cxnLst>
              <a:rect l="0" t="0" r="r" b="b"/>
              <a:pathLst>
                <a:path w="237" h="360">
                  <a:moveTo>
                    <a:pt x="111" y="76"/>
                  </a:moveTo>
                  <a:cubicBezTo>
                    <a:pt x="54" y="159"/>
                    <a:pt x="20" y="259"/>
                    <a:pt x="0" y="360"/>
                  </a:cubicBezTo>
                  <a:cubicBezTo>
                    <a:pt x="0" y="360"/>
                    <a:pt x="1" y="360"/>
                    <a:pt x="1" y="360"/>
                  </a:cubicBezTo>
                  <a:cubicBezTo>
                    <a:pt x="131" y="360"/>
                    <a:pt x="237" y="256"/>
                    <a:pt x="237" y="128"/>
                  </a:cubicBezTo>
                  <a:cubicBezTo>
                    <a:pt x="237" y="81"/>
                    <a:pt x="223" y="37"/>
                    <a:pt x="198" y="0"/>
                  </a:cubicBezTo>
                  <a:cubicBezTo>
                    <a:pt x="156" y="30"/>
                    <a:pt x="125" y="56"/>
                    <a:pt x="111" y="76"/>
                  </a:cubicBezTo>
                  <a:close/>
                </a:path>
              </a:pathLst>
            </a:custGeom>
            <a:solidFill>
              <a:schemeClr val="bg1">
                <a:lumMod val="9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82" name="Freeform 275">
              <a:extLst>
                <a:ext uri="{FF2B5EF4-FFF2-40B4-BE49-F238E27FC236}">
                  <a16:creationId xmlns:a16="http://schemas.microsoft.com/office/drawing/2014/main" id="{03DD620F-2232-40D6-90F9-96874E12C622}"/>
                </a:ext>
              </a:extLst>
            </p:cNvPr>
            <p:cNvSpPr>
              <a:spLocks/>
            </p:cNvSpPr>
            <p:nvPr/>
          </p:nvSpPr>
          <p:spPr bwMode="auto">
            <a:xfrm>
              <a:off x="-16460787" y="5330825"/>
              <a:ext cx="446087" cy="1211263"/>
            </a:xfrm>
            <a:custGeom>
              <a:avLst/>
              <a:gdLst>
                <a:gd name="T0" fmla="*/ 143 w 147"/>
                <a:gd name="T1" fmla="*/ 397 h 399"/>
                <a:gd name="T2" fmla="*/ 105 w 147"/>
                <a:gd name="T3" fmla="*/ 203 h 399"/>
                <a:gd name="T4" fmla="*/ 147 w 147"/>
                <a:gd name="T5" fmla="*/ 1 h 399"/>
                <a:gd name="T6" fmla="*/ 19 w 147"/>
                <a:gd name="T7" fmla="*/ 0 h 399"/>
                <a:gd name="T8" fmla="*/ 31 w 147"/>
                <a:gd name="T9" fmla="*/ 399 h 399"/>
                <a:gd name="T10" fmla="*/ 143 w 147"/>
                <a:gd name="T11" fmla="*/ 397 h 399"/>
              </a:gdLst>
              <a:ahLst/>
              <a:cxnLst>
                <a:cxn ang="0">
                  <a:pos x="T0" y="T1"/>
                </a:cxn>
                <a:cxn ang="0">
                  <a:pos x="T2" y="T3"/>
                </a:cxn>
                <a:cxn ang="0">
                  <a:pos x="T4" y="T5"/>
                </a:cxn>
                <a:cxn ang="0">
                  <a:pos x="T6" y="T7"/>
                </a:cxn>
                <a:cxn ang="0">
                  <a:pos x="T8" y="T9"/>
                </a:cxn>
                <a:cxn ang="0">
                  <a:pos x="T10" y="T11"/>
                </a:cxn>
              </a:cxnLst>
              <a:rect l="0" t="0" r="r" b="b"/>
              <a:pathLst>
                <a:path w="147" h="399">
                  <a:moveTo>
                    <a:pt x="143" y="397"/>
                  </a:moveTo>
                  <a:cubicBezTo>
                    <a:pt x="119" y="337"/>
                    <a:pt x="105" y="272"/>
                    <a:pt x="105" y="203"/>
                  </a:cubicBezTo>
                  <a:cubicBezTo>
                    <a:pt x="105" y="131"/>
                    <a:pt x="120" y="63"/>
                    <a:pt x="147" y="1"/>
                  </a:cubicBezTo>
                  <a:cubicBezTo>
                    <a:pt x="94" y="0"/>
                    <a:pt x="51" y="0"/>
                    <a:pt x="19" y="0"/>
                  </a:cubicBezTo>
                  <a:cubicBezTo>
                    <a:pt x="0" y="213"/>
                    <a:pt x="31" y="399"/>
                    <a:pt x="31" y="399"/>
                  </a:cubicBezTo>
                  <a:lnTo>
                    <a:pt x="143" y="397"/>
                  </a:lnTo>
                  <a:close/>
                </a:path>
              </a:pathLst>
            </a:custGeom>
            <a:solidFill>
              <a:schemeClr val="bg1">
                <a:lumMod val="6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83" name="Freeform 276">
              <a:extLst>
                <a:ext uri="{FF2B5EF4-FFF2-40B4-BE49-F238E27FC236}">
                  <a16:creationId xmlns:a16="http://schemas.microsoft.com/office/drawing/2014/main" id="{BC036037-7202-4ECC-901F-67564DF69306}"/>
                </a:ext>
              </a:extLst>
            </p:cNvPr>
            <p:cNvSpPr>
              <a:spLocks/>
            </p:cNvSpPr>
            <p:nvPr/>
          </p:nvSpPr>
          <p:spPr bwMode="auto">
            <a:xfrm>
              <a:off x="-13154025" y="5257800"/>
              <a:ext cx="6229350" cy="1220788"/>
            </a:xfrm>
            <a:custGeom>
              <a:avLst/>
              <a:gdLst>
                <a:gd name="T0" fmla="*/ 0 w 2054"/>
                <a:gd name="T1" fmla="*/ 28 h 402"/>
                <a:gd name="T2" fmla="*/ 40 w 2054"/>
                <a:gd name="T3" fmla="*/ 227 h 402"/>
                <a:gd name="T4" fmla="*/ 9 w 2054"/>
                <a:gd name="T5" fmla="*/ 402 h 402"/>
                <a:gd name="T6" fmla="*/ 2050 w 2054"/>
                <a:gd name="T7" fmla="*/ 363 h 402"/>
                <a:gd name="T8" fmla="*/ 2021 w 2054"/>
                <a:gd name="T9" fmla="*/ 187 h 402"/>
                <a:gd name="T10" fmla="*/ 2054 w 2054"/>
                <a:gd name="T11" fmla="*/ 0 h 402"/>
                <a:gd name="T12" fmla="*/ 0 w 2054"/>
                <a:gd name="T13" fmla="*/ 28 h 402"/>
              </a:gdLst>
              <a:ahLst/>
              <a:cxnLst>
                <a:cxn ang="0">
                  <a:pos x="T0" y="T1"/>
                </a:cxn>
                <a:cxn ang="0">
                  <a:pos x="T2" y="T3"/>
                </a:cxn>
                <a:cxn ang="0">
                  <a:pos x="T4" y="T5"/>
                </a:cxn>
                <a:cxn ang="0">
                  <a:pos x="T6" y="T7"/>
                </a:cxn>
                <a:cxn ang="0">
                  <a:pos x="T8" y="T9"/>
                </a:cxn>
                <a:cxn ang="0">
                  <a:pos x="T10" y="T11"/>
                </a:cxn>
                <a:cxn ang="0">
                  <a:pos x="T12" y="T13"/>
                </a:cxn>
              </a:cxnLst>
              <a:rect l="0" t="0" r="r" b="b"/>
              <a:pathLst>
                <a:path w="2054" h="402">
                  <a:moveTo>
                    <a:pt x="0" y="28"/>
                  </a:moveTo>
                  <a:cubicBezTo>
                    <a:pt x="26" y="90"/>
                    <a:pt x="40" y="157"/>
                    <a:pt x="40" y="227"/>
                  </a:cubicBezTo>
                  <a:cubicBezTo>
                    <a:pt x="40" y="289"/>
                    <a:pt x="29" y="348"/>
                    <a:pt x="9" y="402"/>
                  </a:cubicBezTo>
                  <a:cubicBezTo>
                    <a:pt x="2050" y="363"/>
                    <a:pt x="2050" y="363"/>
                    <a:pt x="2050" y="363"/>
                  </a:cubicBezTo>
                  <a:cubicBezTo>
                    <a:pt x="2031" y="308"/>
                    <a:pt x="2021" y="249"/>
                    <a:pt x="2021" y="187"/>
                  </a:cubicBezTo>
                  <a:cubicBezTo>
                    <a:pt x="2021" y="121"/>
                    <a:pt x="2033" y="58"/>
                    <a:pt x="2054" y="0"/>
                  </a:cubicBezTo>
                  <a:cubicBezTo>
                    <a:pt x="1400" y="22"/>
                    <a:pt x="623" y="28"/>
                    <a:pt x="0" y="28"/>
                  </a:cubicBezTo>
                  <a:close/>
                </a:path>
              </a:pathLst>
            </a:custGeom>
            <a:solidFill>
              <a:schemeClr val="bg1">
                <a:lumMod val="6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84" name="Freeform 277">
              <a:extLst>
                <a:ext uri="{FF2B5EF4-FFF2-40B4-BE49-F238E27FC236}">
                  <a16:creationId xmlns:a16="http://schemas.microsoft.com/office/drawing/2014/main" id="{479B30FE-11D8-4EF6-A01C-5771ABD0ADD4}"/>
                </a:ext>
              </a:extLst>
            </p:cNvPr>
            <p:cNvSpPr>
              <a:spLocks/>
            </p:cNvSpPr>
            <p:nvPr/>
          </p:nvSpPr>
          <p:spPr bwMode="auto">
            <a:xfrm>
              <a:off x="-3906838" y="5008563"/>
              <a:ext cx="463550" cy="1290638"/>
            </a:xfrm>
            <a:custGeom>
              <a:avLst/>
              <a:gdLst>
                <a:gd name="T0" fmla="*/ 0 w 153"/>
                <a:gd name="T1" fmla="*/ 21 h 425"/>
                <a:gd name="T2" fmla="*/ 60 w 153"/>
                <a:gd name="T3" fmla="*/ 269 h 425"/>
                <a:gd name="T4" fmla="*/ 37 w 153"/>
                <a:gd name="T5" fmla="*/ 425 h 425"/>
                <a:gd name="T6" fmla="*/ 94 w 153"/>
                <a:gd name="T7" fmla="*/ 424 h 425"/>
                <a:gd name="T8" fmla="*/ 153 w 153"/>
                <a:gd name="T9" fmla="*/ 0 h 425"/>
                <a:gd name="T10" fmla="*/ 0 w 153"/>
                <a:gd name="T11" fmla="*/ 21 h 425"/>
              </a:gdLst>
              <a:ahLst/>
              <a:cxnLst>
                <a:cxn ang="0">
                  <a:pos x="T0" y="T1"/>
                </a:cxn>
                <a:cxn ang="0">
                  <a:pos x="T2" y="T3"/>
                </a:cxn>
                <a:cxn ang="0">
                  <a:pos x="T4" y="T5"/>
                </a:cxn>
                <a:cxn ang="0">
                  <a:pos x="T6" y="T7"/>
                </a:cxn>
                <a:cxn ang="0">
                  <a:pos x="T8" y="T9"/>
                </a:cxn>
                <a:cxn ang="0">
                  <a:pos x="T10" y="T11"/>
                </a:cxn>
              </a:cxnLst>
              <a:rect l="0" t="0" r="r" b="b"/>
              <a:pathLst>
                <a:path w="153" h="425">
                  <a:moveTo>
                    <a:pt x="0" y="21"/>
                  </a:moveTo>
                  <a:cubicBezTo>
                    <a:pt x="38" y="95"/>
                    <a:pt x="60" y="179"/>
                    <a:pt x="60" y="269"/>
                  </a:cubicBezTo>
                  <a:cubicBezTo>
                    <a:pt x="60" y="323"/>
                    <a:pt x="52" y="376"/>
                    <a:pt x="37" y="425"/>
                  </a:cubicBezTo>
                  <a:cubicBezTo>
                    <a:pt x="94" y="424"/>
                    <a:pt x="94" y="424"/>
                    <a:pt x="94" y="424"/>
                  </a:cubicBezTo>
                  <a:cubicBezTo>
                    <a:pt x="94" y="424"/>
                    <a:pt x="153" y="265"/>
                    <a:pt x="153" y="0"/>
                  </a:cubicBezTo>
                  <a:cubicBezTo>
                    <a:pt x="109" y="7"/>
                    <a:pt x="57" y="14"/>
                    <a:pt x="0" y="21"/>
                  </a:cubicBezTo>
                  <a:close/>
                </a:path>
              </a:pathLst>
            </a:custGeom>
            <a:solidFill>
              <a:schemeClr val="bg1">
                <a:lumMod val="6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85" name="Freeform 278">
              <a:extLst>
                <a:ext uri="{FF2B5EF4-FFF2-40B4-BE49-F238E27FC236}">
                  <a16:creationId xmlns:a16="http://schemas.microsoft.com/office/drawing/2014/main" id="{BEE1EAE6-4039-4C00-A211-C85ED374C6E0}"/>
                </a:ext>
              </a:extLst>
            </p:cNvPr>
            <p:cNvSpPr>
              <a:spLocks/>
            </p:cNvSpPr>
            <p:nvPr/>
          </p:nvSpPr>
          <p:spPr bwMode="auto">
            <a:xfrm>
              <a:off x="-3800475" y="3609975"/>
              <a:ext cx="323850" cy="773113"/>
            </a:xfrm>
            <a:custGeom>
              <a:avLst/>
              <a:gdLst>
                <a:gd name="T0" fmla="*/ 0 w 107"/>
                <a:gd name="T1" fmla="*/ 115 h 255"/>
                <a:gd name="T2" fmla="*/ 107 w 107"/>
                <a:gd name="T3" fmla="*/ 255 h 255"/>
                <a:gd name="T4" fmla="*/ 92 w 107"/>
                <a:gd name="T5" fmla="*/ 149 h 255"/>
                <a:gd name="T6" fmla="*/ 55 w 107"/>
                <a:gd name="T7" fmla="*/ 0 h 255"/>
                <a:gd name="T8" fmla="*/ 0 w 107"/>
                <a:gd name="T9" fmla="*/ 115 h 255"/>
              </a:gdLst>
              <a:ahLst/>
              <a:cxnLst>
                <a:cxn ang="0">
                  <a:pos x="T0" y="T1"/>
                </a:cxn>
                <a:cxn ang="0">
                  <a:pos x="T2" y="T3"/>
                </a:cxn>
                <a:cxn ang="0">
                  <a:pos x="T4" y="T5"/>
                </a:cxn>
                <a:cxn ang="0">
                  <a:pos x="T6" y="T7"/>
                </a:cxn>
                <a:cxn ang="0">
                  <a:pos x="T8" y="T9"/>
                </a:cxn>
              </a:cxnLst>
              <a:rect l="0" t="0" r="r" b="b"/>
              <a:pathLst>
                <a:path w="107" h="255">
                  <a:moveTo>
                    <a:pt x="0" y="115"/>
                  </a:moveTo>
                  <a:cubicBezTo>
                    <a:pt x="0" y="182"/>
                    <a:pt x="45" y="238"/>
                    <a:pt x="107" y="255"/>
                  </a:cubicBezTo>
                  <a:cubicBezTo>
                    <a:pt x="103" y="221"/>
                    <a:pt x="98" y="185"/>
                    <a:pt x="92" y="149"/>
                  </a:cubicBezTo>
                  <a:cubicBezTo>
                    <a:pt x="84" y="99"/>
                    <a:pt x="71" y="49"/>
                    <a:pt x="55" y="0"/>
                  </a:cubicBezTo>
                  <a:cubicBezTo>
                    <a:pt x="22" y="27"/>
                    <a:pt x="0" y="68"/>
                    <a:pt x="0" y="115"/>
                  </a:cubicBezTo>
                  <a:close/>
                </a:path>
              </a:pathLst>
            </a:custGeom>
            <a:solidFill>
              <a:schemeClr val="accent2"/>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86" name="Freeform 279">
              <a:extLst>
                <a:ext uri="{FF2B5EF4-FFF2-40B4-BE49-F238E27FC236}">
                  <a16:creationId xmlns:a16="http://schemas.microsoft.com/office/drawing/2014/main" id="{B2F9285D-1407-4A3D-8C79-9C422F26A4F0}"/>
                </a:ext>
              </a:extLst>
            </p:cNvPr>
            <p:cNvSpPr>
              <a:spLocks/>
            </p:cNvSpPr>
            <p:nvPr/>
          </p:nvSpPr>
          <p:spPr bwMode="auto">
            <a:xfrm>
              <a:off x="-13293725" y="990600"/>
              <a:ext cx="8118475" cy="1927225"/>
            </a:xfrm>
            <a:custGeom>
              <a:avLst/>
              <a:gdLst>
                <a:gd name="T0" fmla="*/ 591 w 2677"/>
                <a:gd name="T1" fmla="*/ 105 h 635"/>
                <a:gd name="T2" fmla="*/ 0 w 2677"/>
                <a:gd name="T3" fmla="*/ 604 h 635"/>
                <a:gd name="T4" fmla="*/ 2677 w 2677"/>
                <a:gd name="T5" fmla="*/ 490 h 635"/>
                <a:gd name="T6" fmla="*/ 1938 w 2677"/>
                <a:gd name="T7" fmla="*/ 0 h 635"/>
                <a:gd name="T8" fmla="*/ 591 w 2677"/>
                <a:gd name="T9" fmla="*/ 105 h 635"/>
              </a:gdLst>
              <a:ahLst/>
              <a:cxnLst>
                <a:cxn ang="0">
                  <a:pos x="T0" y="T1"/>
                </a:cxn>
                <a:cxn ang="0">
                  <a:pos x="T2" y="T3"/>
                </a:cxn>
                <a:cxn ang="0">
                  <a:pos x="T4" y="T5"/>
                </a:cxn>
                <a:cxn ang="0">
                  <a:pos x="T6" y="T7"/>
                </a:cxn>
                <a:cxn ang="0">
                  <a:pos x="T8" y="T9"/>
                </a:cxn>
              </a:cxnLst>
              <a:rect l="0" t="0" r="r" b="b"/>
              <a:pathLst>
                <a:path w="2677" h="635">
                  <a:moveTo>
                    <a:pt x="591" y="105"/>
                  </a:moveTo>
                  <a:cubicBezTo>
                    <a:pt x="591" y="105"/>
                    <a:pt x="35" y="477"/>
                    <a:pt x="0" y="604"/>
                  </a:cubicBezTo>
                  <a:cubicBezTo>
                    <a:pt x="289" y="604"/>
                    <a:pt x="2257" y="635"/>
                    <a:pt x="2677" y="490"/>
                  </a:cubicBezTo>
                  <a:cubicBezTo>
                    <a:pt x="2532" y="324"/>
                    <a:pt x="2227" y="0"/>
                    <a:pt x="1938" y="0"/>
                  </a:cubicBezTo>
                  <a:cubicBezTo>
                    <a:pt x="1531" y="0"/>
                    <a:pt x="834" y="35"/>
                    <a:pt x="591" y="105"/>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87" name="Freeform 280">
              <a:extLst>
                <a:ext uri="{FF2B5EF4-FFF2-40B4-BE49-F238E27FC236}">
                  <a16:creationId xmlns:a16="http://schemas.microsoft.com/office/drawing/2014/main" id="{F54E92A5-3678-4768-9C21-6A3F3B5FE3E6}"/>
                </a:ext>
              </a:extLst>
            </p:cNvPr>
            <p:cNvSpPr>
              <a:spLocks/>
            </p:cNvSpPr>
            <p:nvPr/>
          </p:nvSpPr>
          <p:spPr bwMode="auto">
            <a:xfrm>
              <a:off x="-6315075" y="823913"/>
              <a:ext cx="1898650" cy="1392238"/>
            </a:xfrm>
            <a:custGeom>
              <a:avLst/>
              <a:gdLst>
                <a:gd name="T0" fmla="*/ 31 w 626"/>
                <a:gd name="T1" fmla="*/ 0 h 459"/>
                <a:gd name="T2" fmla="*/ 9 w 626"/>
                <a:gd name="T3" fmla="*/ 55 h 459"/>
                <a:gd name="T4" fmla="*/ 626 w 626"/>
                <a:gd name="T5" fmla="*/ 459 h 459"/>
                <a:gd name="T6" fmla="*/ 31 w 626"/>
                <a:gd name="T7" fmla="*/ 0 h 459"/>
              </a:gdLst>
              <a:ahLst/>
              <a:cxnLst>
                <a:cxn ang="0">
                  <a:pos x="T0" y="T1"/>
                </a:cxn>
                <a:cxn ang="0">
                  <a:pos x="T2" y="T3"/>
                </a:cxn>
                <a:cxn ang="0">
                  <a:pos x="T4" y="T5"/>
                </a:cxn>
                <a:cxn ang="0">
                  <a:pos x="T6" y="T7"/>
                </a:cxn>
              </a:cxnLst>
              <a:rect l="0" t="0" r="r" b="b"/>
              <a:pathLst>
                <a:path w="626" h="459">
                  <a:moveTo>
                    <a:pt x="31" y="0"/>
                  </a:moveTo>
                  <a:cubicBezTo>
                    <a:pt x="13" y="15"/>
                    <a:pt x="0" y="34"/>
                    <a:pt x="9" y="55"/>
                  </a:cubicBezTo>
                  <a:cubicBezTo>
                    <a:pt x="29" y="104"/>
                    <a:pt x="386" y="425"/>
                    <a:pt x="626" y="459"/>
                  </a:cubicBezTo>
                  <a:cubicBezTo>
                    <a:pt x="449" y="242"/>
                    <a:pt x="224" y="72"/>
                    <a:pt x="31" y="0"/>
                  </a:cubicBezTo>
                  <a:close/>
                </a:path>
              </a:pathLst>
            </a:custGeom>
            <a:solidFill>
              <a:schemeClr val="tx1">
                <a:lumMod val="65000"/>
                <a:lumOff val="3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88" name="Rectangle 281">
              <a:extLst>
                <a:ext uri="{FF2B5EF4-FFF2-40B4-BE49-F238E27FC236}">
                  <a16:creationId xmlns:a16="http://schemas.microsoft.com/office/drawing/2014/main" id="{67C5B57A-C0B4-4833-AA90-9004A3A6C499}"/>
                </a:ext>
              </a:extLst>
            </p:cNvPr>
            <p:cNvSpPr>
              <a:spLocks noChangeArrowheads="1"/>
            </p:cNvSpPr>
            <p:nvPr/>
          </p:nvSpPr>
          <p:spPr bwMode="auto">
            <a:xfrm>
              <a:off x="-9153525" y="911225"/>
              <a:ext cx="53975" cy="2389188"/>
            </a:xfrm>
            <a:prstGeom prst="rect">
              <a:avLst/>
            </a:prstGeom>
            <a:solidFill>
              <a:schemeClr val="bg1">
                <a:lumMod val="75000"/>
              </a:schemeClr>
            </a:solidFill>
            <a:ln w="9525">
              <a:noFill/>
              <a:miter lim="800000"/>
              <a:headEnd/>
              <a:tailEnd/>
            </a:ln>
          </p:spPr>
          <p:txBody>
            <a:bodyPr vert="horz" wrap="square" lIns="91440" tIns="45721" rIns="91440" bIns="45721" numCol="1" anchor="t" anchorCtr="0" compatLnSpc="1">
              <a:prstTxWarp prst="textNoShape">
                <a:avLst/>
              </a:prstTxWarp>
            </a:bodyPr>
            <a:lstStyle/>
            <a:p>
              <a:endParaRPr lang="en-IN" sz="1801"/>
            </a:p>
          </p:txBody>
        </p:sp>
      </p:grpSp>
      <p:sp>
        <p:nvSpPr>
          <p:cNvPr id="489" name="Freeform 13">
            <a:extLst>
              <a:ext uri="{FF2B5EF4-FFF2-40B4-BE49-F238E27FC236}">
                <a16:creationId xmlns:a16="http://schemas.microsoft.com/office/drawing/2014/main" id="{3D857B12-9D70-4F81-A733-6AEFB341B3D7}"/>
              </a:ext>
            </a:extLst>
          </p:cNvPr>
          <p:cNvSpPr>
            <a:spLocks noEditPoints="1"/>
          </p:cNvSpPr>
          <p:nvPr/>
        </p:nvSpPr>
        <p:spPr bwMode="auto">
          <a:xfrm>
            <a:off x="7939" y="3177"/>
            <a:ext cx="12180887" cy="6835628"/>
          </a:xfrm>
          <a:custGeom>
            <a:avLst/>
            <a:gdLst>
              <a:gd name="T0" fmla="*/ 3966 w 5464"/>
              <a:gd name="T1" fmla="*/ 654 h 3064"/>
              <a:gd name="T2" fmla="*/ 5464 w 5464"/>
              <a:gd name="T3" fmla="*/ 551 h 3064"/>
              <a:gd name="T4" fmla="*/ 4056 w 5464"/>
              <a:gd name="T5" fmla="*/ 391 h 3064"/>
              <a:gd name="T6" fmla="*/ 3896 w 5464"/>
              <a:gd name="T7" fmla="*/ 0 h 3064"/>
              <a:gd name="T8" fmla="*/ 3858 w 5464"/>
              <a:gd name="T9" fmla="*/ 536 h 3064"/>
              <a:gd name="T10" fmla="*/ 3733 w 5464"/>
              <a:gd name="T11" fmla="*/ 573 h 3064"/>
              <a:gd name="T12" fmla="*/ 2733 w 5464"/>
              <a:gd name="T13" fmla="*/ 466 h 3064"/>
              <a:gd name="T14" fmla="*/ 1836 w 5464"/>
              <a:gd name="T15" fmla="*/ 867 h 3064"/>
              <a:gd name="T16" fmla="*/ 74 w 5464"/>
              <a:gd name="T17" fmla="*/ 625 h 3064"/>
              <a:gd name="T18" fmla="*/ 0 w 5464"/>
              <a:gd name="T19" fmla="*/ 803 h 3064"/>
              <a:gd name="T20" fmla="*/ 236 w 5464"/>
              <a:gd name="T21" fmla="*/ 947 h 3064"/>
              <a:gd name="T22" fmla="*/ 0 w 5464"/>
              <a:gd name="T23" fmla="*/ 1091 h 3064"/>
              <a:gd name="T24" fmla="*/ 74 w 5464"/>
              <a:gd name="T25" fmla="*/ 1269 h 3064"/>
              <a:gd name="T26" fmla="*/ 1715 w 5464"/>
              <a:gd name="T27" fmla="*/ 1027 h 3064"/>
              <a:gd name="T28" fmla="*/ 1134 w 5464"/>
              <a:gd name="T29" fmla="*/ 1473 h 3064"/>
              <a:gd name="T30" fmla="*/ 807 w 5464"/>
              <a:gd name="T31" fmla="*/ 1801 h 3064"/>
              <a:gd name="T32" fmla="*/ 0 w 5464"/>
              <a:gd name="T33" fmla="*/ 1979 h 3064"/>
              <a:gd name="T34" fmla="*/ 807 w 5464"/>
              <a:gd name="T35" fmla="*/ 2139 h 3064"/>
              <a:gd name="T36" fmla="*/ 807 w 5464"/>
              <a:gd name="T37" fmla="*/ 2372 h 3064"/>
              <a:gd name="T38" fmla="*/ 794 w 5464"/>
              <a:gd name="T39" fmla="*/ 2485 h 3064"/>
              <a:gd name="T40" fmla="*/ 570 w 5464"/>
              <a:gd name="T41" fmla="*/ 2507 h 3064"/>
              <a:gd name="T42" fmla="*/ 419 w 5464"/>
              <a:gd name="T43" fmla="*/ 2558 h 3064"/>
              <a:gd name="T44" fmla="*/ 280 w 5464"/>
              <a:gd name="T45" fmla="*/ 3064 h 3064"/>
              <a:gd name="T46" fmla="*/ 440 w 5464"/>
              <a:gd name="T47" fmla="*/ 2872 h 3064"/>
              <a:gd name="T48" fmla="*/ 572 w 5464"/>
              <a:gd name="T49" fmla="*/ 2667 h 3064"/>
              <a:gd name="T50" fmla="*/ 919 w 5464"/>
              <a:gd name="T51" fmla="*/ 2585 h 3064"/>
              <a:gd name="T52" fmla="*/ 967 w 5464"/>
              <a:gd name="T53" fmla="*/ 1801 h 3064"/>
              <a:gd name="T54" fmla="*/ 1005 w 5464"/>
              <a:gd name="T55" fmla="*/ 1684 h 3064"/>
              <a:gd name="T56" fmla="*/ 1530 w 5464"/>
              <a:gd name="T57" fmla="*/ 1633 h 3064"/>
              <a:gd name="T58" fmla="*/ 1882 w 5464"/>
              <a:gd name="T59" fmla="*/ 2521 h 3064"/>
              <a:gd name="T60" fmla="*/ 3584 w 5464"/>
              <a:gd name="T61" fmla="*/ 2521 h 3064"/>
              <a:gd name="T62" fmla="*/ 4068 w 5464"/>
              <a:gd name="T63" fmla="*/ 2437 h 3064"/>
              <a:gd name="T64" fmla="*/ 4320 w 5464"/>
              <a:gd name="T65" fmla="*/ 2577 h 3064"/>
              <a:gd name="T66" fmla="*/ 4568 w 5464"/>
              <a:gd name="T67" fmla="*/ 2465 h 3064"/>
              <a:gd name="T68" fmla="*/ 4923 w 5464"/>
              <a:gd name="T69" fmla="*/ 2178 h 3064"/>
              <a:gd name="T70" fmla="*/ 5120 w 5464"/>
              <a:gd name="T71" fmla="*/ 2150 h 3064"/>
              <a:gd name="T72" fmla="*/ 5464 w 5464"/>
              <a:gd name="T73" fmla="*/ 2317 h 3064"/>
              <a:gd name="T74" fmla="*/ 5320 w 5464"/>
              <a:gd name="T75" fmla="*/ 2100 h 3064"/>
              <a:gd name="T76" fmla="*/ 4935 w 5464"/>
              <a:gd name="T77" fmla="*/ 1990 h 3064"/>
              <a:gd name="T78" fmla="*/ 4584 w 5464"/>
              <a:gd name="T79" fmla="*/ 2247 h 3064"/>
              <a:gd name="T80" fmla="*/ 4472 w 5464"/>
              <a:gd name="T81" fmla="*/ 2337 h 3064"/>
              <a:gd name="T82" fmla="*/ 4195 w 5464"/>
              <a:gd name="T83" fmla="*/ 2339 h 3064"/>
              <a:gd name="T84" fmla="*/ 3936 w 5464"/>
              <a:gd name="T85" fmla="*/ 1670 h 3064"/>
              <a:gd name="T86" fmla="*/ 3489 w 5464"/>
              <a:gd name="T87" fmla="*/ 733 h 3064"/>
              <a:gd name="T88" fmla="*/ 3744 w 5464"/>
              <a:gd name="T89" fmla="*/ 733 h 3064"/>
              <a:gd name="T90" fmla="*/ 2733 w 5464"/>
              <a:gd name="T91" fmla="*/ 2713 h 3064"/>
              <a:gd name="T92" fmla="*/ 2733 w 5464"/>
              <a:gd name="T93" fmla="*/ 626 h 3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64" h="3064">
                <a:moveTo>
                  <a:pt x="3744" y="733"/>
                </a:moveTo>
                <a:cubicBezTo>
                  <a:pt x="3788" y="733"/>
                  <a:pt x="3889" y="725"/>
                  <a:pt x="3966" y="654"/>
                </a:cubicBezTo>
                <a:cubicBezTo>
                  <a:pt x="3990" y="632"/>
                  <a:pt x="4017" y="599"/>
                  <a:pt x="4035" y="551"/>
                </a:cubicBezTo>
                <a:cubicBezTo>
                  <a:pt x="5464" y="551"/>
                  <a:pt x="5464" y="551"/>
                  <a:pt x="5464" y="551"/>
                </a:cubicBezTo>
                <a:cubicBezTo>
                  <a:pt x="5464" y="391"/>
                  <a:pt x="5464" y="391"/>
                  <a:pt x="5464" y="391"/>
                </a:cubicBezTo>
                <a:cubicBezTo>
                  <a:pt x="4056" y="391"/>
                  <a:pt x="4056" y="391"/>
                  <a:pt x="4056" y="391"/>
                </a:cubicBezTo>
                <a:cubicBezTo>
                  <a:pt x="4056" y="0"/>
                  <a:pt x="4056" y="0"/>
                  <a:pt x="4056" y="0"/>
                </a:cubicBezTo>
                <a:cubicBezTo>
                  <a:pt x="3896" y="0"/>
                  <a:pt x="3896" y="0"/>
                  <a:pt x="3896" y="0"/>
                </a:cubicBezTo>
                <a:cubicBezTo>
                  <a:pt x="3896" y="427"/>
                  <a:pt x="3896" y="427"/>
                  <a:pt x="3896" y="427"/>
                </a:cubicBezTo>
                <a:cubicBezTo>
                  <a:pt x="3896" y="477"/>
                  <a:pt x="3883" y="512"/>
                  <a:pt x="3858" y="536"/>
                </a:cubicBezTo>
                <a:cubicBezTo>
                  <a:pt x="3821" y="571"/>
                  <a:pt x="3758" y="575"/>
                  <a:pt x="3736" y="573"/>
                </a:cubicBezTo>
                <a:cubicBezTo>
                  <a:pt x="3733" y="573"/>
                  <a:pt x="3733" y="573"/>
                  <a:pt x="3733" y="573"/>
                </a:cubicBezTo>
                <a:cubicBezTo>
                  <a:pt x="3230" y="573"/>
                  <a:pt x="3230" y="573"/>
                  <a:pt x="3230" y="573"/>
                </a:cubicBezTo>
                <a:cubicBezTo>
                  <a:pt x="3076" y="503"/>
                  <a:pt x="2907" y="466"/>
                  <a:pt x="2733" y="466"/>
                </a:cubicBezTo>
                <a:cubicBezTo>
                  <a:pt x="2412" y="466"/>
                  <a:pt x="2110" y="592"/>
                  <a:pt x="1882" y="819"/>
                </a:cubicBezTo>
                <a:cubicBezTo>
                  <a:pt x="1867" y="835"/>
                  <a:pt x="1851" y="851"/>
                  <a:pt x="1836" y="867"/>
                </a:cubicBezTo>
                <a:cubicBezTo>
                  <a:pt x="386" y="867"/>
                  <a:pt x="386" y="867"/>
                  <a:pt x="386" y="867"/>
                </a:cubicBezTo>
                <a:cubicBezTo>
                  <a:pt x="351" y="728"/>
                  <a:pt x="224" y="625"/>
                  <a:pt x="74" y="625"/>
                </a:cubicBezTo>
                <a:cubicBezTo>
                  <a:pt x="49" y="625"/>
                  <a:pt x="24" y="628"/>
                  <a:pt x="0" y="634"/>
                </a:cubicBezTo>
                <a:cubicBezTo>
                  <a:pt x="0" y="803"/>
                  <a:pt x="0" y="803"/>
                  <a:pt x="0" y="803"/>
                </a:cubicBezTo>
                <a:cubicBezTo>
                  <a:pt x="22" y="792"/>
                  <a:pt x="47" y="785"/>
                  <a:pt x="74" y="785"/>
                </a:cubicBezTo>
                <a:cubicBezTo>
                  <a:pt x="164" y="785"/>
                  <a:pt x="236" y="858"/>
                  <a:pt x="236" y="947"/>
                </a:cubicBezTo>
                <a:cubicBezTo>
                  <a:pt x="236" y="1037"/>
                  <a:pt x="164" y="1109"/>
                  <a:pt x="74" y="1109"/>
                </a:cubicBezTo>
                <a:cubicBezTo>
                  <a:pt x="47" y="1109"/>
                  <a:pt x="22" y="1103"/>
                  <a:pt x="0" y="1091"/>
                </a:cubicBezTo>
                <a:cubicBezTo>
                  <a:pt x="0" y="1261"/>
                  <a:pt x="0" y="1261"/>
                  <a:pt x="0" y="1261"/>
                </a:cubicBezTo>
                <a:cubicBezTo>
                  <a:pt x="24" y="1266"/>
                  <a:pt x="49" y="1269"/>
                  <a:pt x="74" y="1269"/>
                </a:cubicBezTo>
                <a:cubicBezTo>
                  <a:pt x="224" y="1269"/>
                  <a:pt x="351" y="1166"/>
                  <a:pt x="386" y="1027"/>
                </a:cubicBezTo>
                <a:cubicBezTo>
                  <a:pt x="1715" y="1027"/>
                  <a:pt x="1715" y="1027"/>
                  <a:pt x="1715" y="1027"/>
                </a:cubicBezTo>
                <a:cubicBezTo>
                  <a:pt x="1629" y="1163"/>
                  <a:pt x="1572" y="1314"/>
                  <a:pt x="1546" y="1473"/>
                </a:cubicBezTo>
                <a:cubicBezTo>
                  <a:pt x="1134" y="1473"/>
                  <a:pt x="1134" y="1473"/>
                  <a:pt x="1134" y="1473"/>
                </a:cubicBezTo>
                <a:cubicBezTo>
                  <a:pt x="1119" y="1473"/>
                  <a:pt x="985" y="1476"/>
                  <a:pt x="892" y="1571"/>
                </a:cubicBezTo>
                <a:cubicBezTo>
                  <a:pt x="834" y="1630"/>
                  <a:pt x="806" y="1707"/>
                  <a:pt x="807" y="1801"/>
                </a:cubicBezTo>
                <a:cubicBezTo>
                  <a:pt x="807" y="1979"/>
                  <a:pt x="807" y="1979"/>
                  <a:pt x="807" y="1979"/>
                </a:cubicBezTo>
                <a:cubicBezTo>
                  <a:pt x="0" y="1979"/>
                  <a:pt x="0" y="1979"/>
                  <a:pt x="0" y="1979"/>
                </a:cubicBezTo>
                <a:cubicBezTo>
                  <a:pt x="0" y="2139"/>
                  <a:pt x="0" y="2139"/>
                  <a:pt x="0" y="2139"/>
                </a:cubicBezTo>
                <a:cubicBezTo>
                  <a:pt x="807" y="2139"/>
                  <a:pt x="807" y="2139"/>
                  <a:pt x="807" y="2139"/>
                </a:cubicBezTo>
                <a:cubicBezTo>
                  <a:pt x="807" y="2364"/>
                  <a:pt x="807" y="2364"/>
                  <a:pt x="807" y="2364"/>
                </a:cubicBezTo>
                <a:cubicBezTo>
                  <a:pt x="807" y="2372"/>
                  <a:pt x="807" y="2372"/>
                  <a:pt x="807" y="2372"/>
                </a:cubicBezTo>
                <a:cubicBezTo>
                  <a:pt x="809" y="2381"/>
                  <a:pt x="809" y="2381"/>
                  <a:pt x="809" y="2381"/>
                </a:cubicBezTo>
                <a:cubicBezTo>
                  <a:pt x="814" y="2404"/>
                  <a:pt x="816" y="2459"/>
                  <a:pt x="794" y="2485"/>
                </a:cubicBezTo>
                <a:cubicBezTo>
                  <a:pt x="783" y="2499"/>
                  <a:pt x="761" y="2507"/>
                  <a:pt x="729" y="2507"/>
                </a:cubicBezTo>
                <a:cubicBezTo>
                  <a:pt x="570" y="2507"/>
                  <a:pt x="570" y="2507"/>
                  <a:pt x="570" y="2507"/>
                </a:cubicBezTo>
                <a:cubicBezTo>
                  <a:pt x="568" y="2507"/>
                  <a:pt x="568" y="2507"/>
                  <a:pt x="568" y="2507"/>
                </a:cubicBezTo>
                <a:cubicBezTo>
                  <a:pt x="561" y="2507"/>
                  <a:pt x="490" y="2509"/>
                  <a:pt x="419" y="2558"/>
                </a:cubicBezTo>
                <a:cubicBezTo>
                  <a:pt x="356" y="2602"/>
                  <a:pt x="280" y="2692"/>
                  <a:pt x="280" y="2872"/>
                </a:cubicBezTo>
                <a:cubicBezTo>
                  <a:pt x="280" y="3064"/>
                  <a:pt x="280" y="3064"/>
                  <a:pt x="280" y="3064"/>
                </a:cubicBezTo>
                <a:cubicBezTo>
                  <a:pt x="440" y="3064"/>
                  <a:pt x="440" y="3064"/>
                  <a:pt x="440" y="3064"/>
                </a:cubicBezTo>
                <a:cubicBezTo>
                  <a:pt x="440" y="2872"/>
                  <a:pt x="440" y="2872"/>
                  <a:pt x="440" y="2872"/>
                </a:cubicBezTo>
                <a:cubicBezTo>
                  <a:pt x="440" y="2787"/>
                  <a:pt x="462" y="2726"/>
                  <a:pt x="505" y="2693"/>
                </a:cubicBezTo>
                <a:cubicBezTo>
                  <a:pt x="535" y="2671"/>
                  <a:pt x="567" y="2667"/>
                  <a:pt x="572" y="2667"/>
                </a:cubicBezTo>
                <a:cubicBezTo>
                  <a:pt x="729" y="2667"/>
                  <a:pt x="729" y="2667"/>
                  <a:pt x="729" y="2667"/>
                </a:cubicBezTo>
                <a:cubicBezTo>
                  <a:pt x="832" y="2667"/>
                  <a:pt x="889" y="2622"/>
                  <a:pt x="919" y="2585"/>
                </a:cubicBezTo>
                <a:cubicBezTo>
                  <a:pt x="985" y="2503"/>
                  <a:pt x="973" y="2392"/>
                  <a:pt x="967" y="2357"/>
                </a:cubicBezTo>
                <a:cubicBezTo>
                  <a:pt x="967" y="1801"/>
                  <a:pt x="967" y="1801"/>
                  <a:pt x="967" y="1801"/>
                </a:cubicBezTo>
                <a:cubicBezTo>
                  <a:pt x="967" y="1799"/>
                  <a:pt x="967" y="1799"/>
                  <a:pt x="967" y="1799"/>
                </a:cubicBezTo>
                <a:cubicBezTo>
                  <a:pt x="967" y="1749"/>
                  <a:pt x="979" y="1711"/>
                  <a:pt x="1005" y="1684"/>
                </a:cubicBezTo>
                <a:cubicBezTo>
                  <a:pt x="1052" y="1636"/>
                  <a:pt x="1130" y="1633"/>
                  <a:pt x="1134" y="1633"/>
                </a:cubicBezTo>
                <a:cubicBezTo>
                  <a:pt x="1530" y="1633"/>
                  <a:pt x="1530" y="1633"/>
                  <a:pt x="1530" y="1633"/>
                </a:cubicBezTo>
                <a:cubicBezTo>
                  <a:pt x="1530" y="1645"/>
                  <a:pt x="1530" y="1658"/>
                  <a:pt x="1530" y="1670"/>
                </a:cubicBezTo>
                <a:cubicBezTo>
                  <a:pt x="1530" y="1991"/>
                  <a:pt x="1655" y="2293"/>
                  <a:pt x="1882" y="2521"/>
                </a:cubicBezTo>
                <a:cubicBezTo>
                  <a:pt x="2110" y="2748"/>
                  <a:pt x="2412" y="2873"/>
                  <a:pt x="2733" y="2873"/>
                </a:cubicBezTo>
                <a:cubicBezTo>
                  <a:pt x="3055" y="2873"/>
                  <a:pt x="3357" y="2748"/>
                  <a:pt x="3584" y="2521"/>
                </a:cubicBezTo>
                <a:cubicBezTo>
                  <a:pt x="3695" y="2410"/>
                  <a:pt x="3781" y="2281"/>
                  <a:pt x="3841" y="2141"/>
                </a:cubicBezTo>
                <a:cubicBezTo>
                  <a:pt x="4068" y="2437"/>
                  <a:pt x="4068" y="2437"/>
                  <a:pt x="4068" y="2437"/>
                </a:cubicBezTo>
                <a:cubicBezTo>
                  <a:pt x="4069" y="2438"/>
                  <a:pt x="4069" y="2438"/>
                  <a:pt x="4069" y="2438"/>
                </a:cubicBezTo>
                <a:cubicBezTo>
                  <a:pt x="4080" y="2452"/>
                  <a:pt x="4183" y="2577"/>
                  <a:pt x="4320" y="2577"/>
                </a:cubicBezTo>
                <a:cubicBezTo>
                  <a:pt x="4324" y="2577"/>
                  <a:pt x="4328" y="2577"/>
                  <a:pt x="4332" y="2576"/>
                </a:cubicBezTo>
                <a:cubicBezTo>
                  <a:pt x="4392" y="2573"/>
                  <a:pt x="4469" y="2537"/>
                  <a:pt x="4568" y="2465"/>
                </a:cubicBezTo>
                <a:cubicBezTo>
                  <a:pt x="4628" y="2421"/>
                  <a:pt x="4677" y="2378"/>
                  <a:pt x="4686" y="2370"/>
                </a:cubicBezTo>
                <a:cubicBezTo>
                  <a:pt x="4923" y="2178"/>
                  <a:pt x="4923" y="2178"/>
                  <a:pt x="4923" y="2178"/>
                </a:cubicBezTo>
                <a:cubicBezTo>
                  <a:pt x="4925" y="2176"/>
                  <a:pt x="4925" y="2176"/>
                  <a:pt x="4925" y="2176"/>
                </a:cubicBezTo>
                <a:cubicBezTo>
                  <a:pt x="4925" y="2176"/>
                  <a:pt x="5025" y="2093"/>
                  <a:pt x="5120" y="2150"/>
                </a:cubicBezTo>
                <a:cubicBezTo>
                  <a:pt x="5161" y="2174"/>
                  <a:pt x="5189" y="2198"/>
                  <a:pt x="5215" y="2221"/>
                </a:cubicBezTo>
                <a:cubicBezTo>
                  <a:pt x="5274" y="2272"/>
                  <a:pt x="5330" y="2320"/>
                  <a:pt x="5464" y="2317"/>
                </a:cubicBezTo>
                <a:cubicBezTo>
                  <a:pt x="5464" y="2157"/>
                  <a:pt x="5464" y="2157"/>
                  <a:pt x="5464" y="2157"/>
                </a:cubicBezTo>
                <a:cubicBezTo>
                  <a:pt x="5389" y="2160"/>
                  <a:pt x="5369" y="2142"/>
                  <a:pt x="5320" y="2100"/>
                </a:cubicBezTo>
                <a:cubicBezTo>
                  <a:pt x="5291" y="2075"/>
                  <a:pt x="5255" y="2044"/>
                  <a:pt x="5202" y="2013"/>
                </a:cubicBezTo>
                <a:cubicBezTo>
                  <a:pt x="5121" y="1964"/>
                  <a:pt x="5029" y="1956"/>
                  <a:pt x="4935" y="1990"/>
                </a:cubicBezTo>
                <a:cubicBezTo>
                  <a:pt x="4873" y="2013"/>
                  <a:pt x="4830" y="2047"/>
                  <a:pt x="4822" y="2054"/>
                </a:cubicBezTo>
                <a:cubicBezTo>
                  <a:pt x="4584" y="2247"/>
                  <a:pt x="4584" y="2247"/>
                  <a:pt x="4584" y="2247"/>
                </a:cubicBezTo>
                <a:cubicBezTo>
                  <a:pt x="4581" y="2249"/>
                  <a:pt x="4581" y="2249"/>
                  <a:pt x="4581" y="2249"/>
                </a:cubicBezTo>
                <a:cubicBezTo>
                  <a:pt x="4580" y="2250"/>
                  <a:pt x="4532" y="2294"/>
                  <a:pt x="4472" y="2337"/>
                </a:cubicBezTo>
                <a:cubicBezTo>
                  <a:pt x="4369" y="2412"/>
                  <a:pt x="4328" y="2416"/>
                  <a:pt x="4324" y="2417"/>
                </a:cubicBezTo>
                <a:cubicBezTo>
                  <a:pt x="4272" y="2419"/>
                  <a:pt x="4212" y="2360"/>
                  <a:pt x="4195" y="2339"/>
                </a:cubicBezTo>
                <a:cubicBezTo>
                  <a:pt x="3902" y="1958"/>
                  <a:pt x="3902" y="1958"/>
                  <a:pt x="3902" y="1958"/>
                </a:cubicBezTo>
                <a:cubicBezTo>
                  <a:pt x="3925" y="1865"/>
                  <a:pt x="3936" y="1768"/>
                  <a:pt x="3936" y="1670"/>
                </a:cubicBezTo>
                <a:cubicBezTo>
                  <a:pt x="3936" y="1348"/>
                  <a:pt x="3811" y="1046"/>
                  <a:pt x="3584" y="819"/>
                </a:cubicBezTo>
                <a:cubicBezTo>
                  <a:pt x="3554" y="788"/>
                  <a:pt x="3522" y="760"/>
                  <a:pt x="3489" y="733"/>
                </a:cubicBezTo>
                <a:cubicBezTo>
                  <a:pt x="3727" y="733"/>
                  <a:pt x="3727" y="733"/>
                  <a:pt x="3727" y="733"/>
                </a:cubicBezTo>
                <a:cubicBezTo>
                  <a:pt x="3731" y="733"/>
                  <a:pt x="3736" y="733"/>
                  <a:pt x="3744" y="733"/>
                </a:cubicBezTo>
                <a:close/>
                <a:moveTo>
                  <a:pt x="3776" y="1670"/>
                </a:moveTo>
                <a:cubicBezTo>
                  <a:pt x="3776" y="2245"/>
                  <a:pt x="3308" y="2713"/>
                  <a:pt x="2733" y="2713"/>
                </a:cubicBezTo>
                <a:cubicBezTo>
                  <a:pt x="2158" y="2713"/>
                  <a:pt x="1690" y="2245"/>
                  <a:pt x="1690" y="1670"/>
                </a:cubicBezTo>
                <a:cubicBezTo>
                  <a:pt x="1690" y="1094"/>
                  <a:pt x="2158" y="626"/>
                  <a:pt x="2733" y="626"/>
                </a:cubicBezTo>
                <a:cubicBezTo>
                  <a:pt x="3308" y="626"/>
                  <a:pt x="3776" y="1094"/>
                  <a:pt x="3776" y="1670"/>
                </a:cubicBezTo>
                <a:close/>
              </a:path>
            </a:pathLst>
          </a:custGeom>
          <a:solidFill>
            <a:schemeClr val="tx1">
              <a:lumMod val="75000"/>
              <a:lumOff val="25000"/>
            </a:schemeClr>
          </a:solidFill>
          <a:ln w="9525">
            <a:noFill/>
            <a:round/>
            <a:headEnd/>
            <a:tailEnd/>
          </a:ln>
        </p:spPr>
        <p:txBody>
          <a:bodyPr vert="horz" wrap="square" lIns="91440" tIns="45721" rIns="91440" bIns="45721" numCol="1" anchor="t" anchorCtr="0" compatLnSpc="1">
            <a:prstTxWarp prst="textNoShape">
              <a:avLst/>
            </a:prstTxWarp>
          </a:bodyPr>
          <a:lstStyle/>
          <a:p>
            <a:endParaRPr lang="en-IN" sz="1801"/>
          </a:p>
        </p:txBody>
      </p:sp>
      <p:sp>
        <p:nvSpPr>
          <p:cNvPr id="490" name="Oval 17">
            <a:extLst>
              <a:ext uri="{FF2B5EF4-FFF2-40B4-BE49-F238E27FC236}">
                <a16:creationId xmlns:a16="http://schemas.microsoft.com/office/drawing/2014/main" id="{91348511-6042-436F-A876-96B9FF11835B}"/>
              </a:ext>
            </a:extLst>
          </p:cNvPr>
          <p:cNvSpPr>
            <a:spLocks noChangeArrowheads="1"/>
          </p:cNvSpPr>
          <p:nvPr/>
        </p:nvSpPr>
        <p:spPr bwMode="auto">
          <a:xfrm>
            <a:off x="3589235" y="1224908"/>
            <a:ext cx="4999013" cy="5001344"/>
          </a:xfrm>
          <a:prstGeom prst="ellipse">
            <a:avLst/>
          </a:prstGeom>
          <a:noFill/>
          <a:ln w="47625" cap="flat">
            <a:solidFill>
              <a:srgbClr val="EFEFE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IN" sz="1801"/>
          </a:p>
        </p:txBody>
      </p:sp>
      <p:sp>
        <p:nvSpPr>
          <p:cNvPr id="491" name="Line 18">
            <a:extLst>
              <a:ext uri="{FF2B5EF4-FFF2-40B4-BE49-F238E27FC236}">
                <a16:creationId xmlns:a16="http://schemas.microsoft.com/office/drawing/2014/main" id="{1398324D-F399-491E-A3F0-DE21D5B1DA77}"/>
              </a:ext>
            </a:extLst>
          </p:cNvPr>
          <p:cNvSpPr>
            <a:spLocks noChangeShapeType="1"/>
          </p:cNvSpPr>
          <p:nvPr/>
        </p:nvSpPr>
        <p:spPr bwMode="auto">
          <a:xfrm>
            <a:off x="708684" y="2116340"/>
            <a:ext cx="3480665" cy="0"/>
          </a:xfrm>
          <a:prstGeom prst="line">
            <a:avLst/>
          </a:prstGeom>
          <a:noFill/>
          <a:ln w="47625" cap="flat">
            <a:solidFill>
              <a:srgbClr val="EFEFEF"/>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1" rIns="91440" bIns="45721" numCol="1" anchor="t" anchorCtr="0" compatLnSpc="1">
            <a:prstTxWarp prst="textNoShape">
              <a:avLst/>
            </a:prstTxWarp>
          </a:bodyPr>
          <a:lstStyle/>
          <a:p>
            <a:endParaRPr lang="en-IN" sz="1801"/>
          </a:p>
        </p:txBody>
      </p:sp>
      <p:sp>
        <p:nvSpPr>
          <p:cNvPr id="492" name="Freeform 19">
            <a:extLst>
              <a:ext uri="{FF2B5EF4-FFF2-40B4-BE49-F238E27FC236}">
                <a16:creationId xmlns:a16="http://schemas.microsoft.com/office/drawing/2014/main" id="{6FAF9332-5400-4668-B07E-473FD2EE815F}"/>
              </a:ext>
            </a:extLst>
          </p:cNvPr>
          <p:cNvSpPr>
            <a:spLocks/>
          </p:cNvSpPr>
          <p:nvPr/>
        </p:nvSpPr>
        <p:spPr bwMode="auto">
          <a:xfrm>
            <a:off x="7152635" y="22349"/>
            <a:ext cx="1719940" cy="1444937"/>
          </a:xfrm>
          <a:custGeom>
            <a:avLst/>
            <a:gdLst>
              <a:gd name="T0" fmla="*/ 0 w 773"/>
              <a:gd name="T1" fmla="*/ 646 h 649"/>
              <a:gd name="T2" fmla="*/ 573 w 773"/>
              <a:gd name="T3" fmla="*/ 641 h 649"/>
              <a:gd name="T4" fmla="*/ 761 w 773"/>
              <a:gd name="T5" fmla="*/ 473 h 649"/>
              <a:gd name="T6" fmla="*/ 765 w 773"/>
              <a:gd name="T7" fmla="*/ 0 h 649"/>
            </a:gdLst>
            <a:ahLst/>
            <a:cxnLst>
              <a:cxn ang="0">
                <a:pos x="T0" y="T1"/>
              </a:cxn>
              <a:cxn ang="0">
                <a:pos x="T2" y="T3"/>
              </a:cxn>
              <a:cxn ang="0">
                <a:pos x="T4" y="T5"/>
              </a:cxn>
              <a:cxn ang="0">
                <a:pos x="T6" y="T7"/>
              </a:cxn>
            </a:cxnLst>
            <a:rect l="0" t="0" r="r" b="b"/>
            <a:pathLst>
              <a:path w="773" h="649">
                <a:moveTo>
                  <a:pt x="0" y="646"/>
                </a:moveTo>
                <a:cubicBezTo>
                  <a:pt x="193" y="645"/>
                  <a:pt x="381" y="649"/>
                  <a:pt x="573" y="641"/>
                </a:cubicBezTo>
                <a:cubicBezTo>
                  <a:pt x="665" y="637"/>
                  <a:pt x="753" y="569"/>
                  <a:pt x="761" y="473"/>
                </a:cubicBezTo>
                <a:cubicBezTo>
                  <a:pt x="773" y="313"/>
                  <a:pt x="761" y="157"/>
                  <a:pt x="765" y="0"/>
                </a:cubicBezTo>
              </a:path>
            </a:pathLst>
          </a:custGeom>
          <a:noFill/>
          <a:ln w="47625" cap="flat">
            <a:solidFill>
              <a:srgbClr val="EFEFE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IN" sz="1801"/>
          </a:p>
        </p:txBody>
      </p:sp>
      <p:sp>
        <p:nvSpPr>
          <p:cNvPr id="493" name="Freeform 20">
            <a:extLst>
              <a:ext uri="{FF2B5EF4-FFF2-40B4-BE49-F238E27FC236}">
                <a16:creationId xmlns:a16="http://schemas.microsoft.com/office/drawing/2014/main" id="{5D0A1163-8527-4AAE-B329-E7C26C4C1CAD}"/>
              </a:ext>
            </a:extLst>
          </p:cNvPr>
          <p:cNvSpPr>
            <a:spLocks/>
          </p:cNvSpPr>
          <p:nvPr/>
        </p:nvSpPr>
        <p:spPr bwMode="auto">
          <a:xfrm>
            <a:off x="806568" y="3468055"/>
            <a:ext cx="2795486" cy="3371131"/>
          </a:xfrm>
          <a:custGeom>
            <a:avLst/>
            <a:gdLst>
              <a:gd name="T0" fmla="*/ 1256 w 1256"/>
              <a:gd name="T1" fmla="*/ 0 h 1514"/>
              <a:gd name="T2" fmla="*/ 774 w 1256"/>
              <a:gd name="T3" fmla="*/ 0 h 1514"/>
              <a:gd name="T4" fmla="*/ 527 w 1256"/>
              <a:gd name="T5" fmla="*/ 247 h 1514"/>
              <a:gd name="T6" fmla="*/ 527 w 1256"/>
              <a:gd name="T7" fmla="*/ 810 h 1514"/>
              <a:gd name="T8" fmla="*/ 369 w 1256"/>
              <a:gd name="T9" fmla="*/ 1033 h 1514"/>
              <a:gd name="T10" fmla="*/ 210 w 1256"/>
              <a:gd name="T11" fmla="*/ 1033 h 1514"/>
              <a:gd name="T12" fmla="*/ 0 w 1256"/>
              <a:gd name="T13" fmla="*/ 1319 h 1514"/>
              <a:gd name="T14" fmla="*/ 0 w 1256"/>
              <a:gd name="T15" fmla="*/ 1514 h 15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6" h="1514">
                <a:moveTo>
                  <a:pt x="1256" y="0"/>
                </a:moveTo>
                <a:cubicBezTo>
                  <a:pt x="774" y="0"/>
                  <a:pt x="774" y="0"/>
                  <a:pt x="774" y="0"/>
                </a:cubicBezTo>
                <a:cubicBezTo>
                  <a:pt x="774" y="0"/>
                  <a:pt x="523" y="0"/>
                  <a:pt x="527" y="247"/>
                </a:cubicBezTo>
                <a:cubicBezTo>
                  <a:pt x="527" y="810"/>
                  <a:pt x="527" y="810"/>
                  <a:pt x="527" y="810"/>
                </a:cubicBezTo>
                <a:cubicBezTo>
                  <a:pt x="527" y="810"/>
                  <a:pt x="575" y="1033"/>
                  <a:pt x="369" y="1033"/>
                </a:cubicBezTo>
                <a:cubicBezTo>
                  <a:pt x="210" y="1033"/>
                  <a:pt x="210" y="1033"/>
                  <a:pt x="210" y="1033"/>
                </a:cubicBezTo>
                <a:cubicBezTo>
                  <a:pt x="210" y="1033"/>
                  <a:pt x="0" y="1037"/>
                  <a:pt x="0" y="1319"/>
                </a:cubicBezTo>
                <a:cubicBezTo>
                  <a:pt x="0" y="1403"/>
                  <a:pt x="0" y="1466"/>
                  <a:pt x="0" y="1514"/>
                </a:cubicBezTo>
              </a:path>
            </a:pathLst>
          </a:custGeom>
          <a:noFill/>
          <a:ln w="47625" cap="flat">
            <a:solidFill>
              <a:srgbClr val="EFEFE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IN" sz="1801" dirty="0"/>
          </a:p>
        </p:txBody>
      </p:sp>
      <p:sp>
        <p:nvSpPr>
          <p:cNvPr id="494" name="Line 21">
            <a:extLst>
              <a:ext uri="{FF2B5EF4-FFF2-40B4-BE49-F238E27FC236}">
                <a16:creationId xmlns:a16="http://schemas.microsoft.com/office/drawing/2014/main" id="{A69A34EC-688A-4453-8D33-E1403969D65E}"/>
              </a:ext>
            </a:extLst>
          </p:cNvPr>
          <p:cNvSpPr>
            <a:spLocks noChangeShapeType="1"/>
          </p:cNvSpPr>
          <p:nvPr/>
        </p:nvSpPr>
        <p:spPr bwMode="auto">
          <a:xfrm flipH="1">
            <a:off x="-3297" y="4592541"/>
            <a:ext cx="1983292" cy="0"/>
          </a:xfrm>
          <a:prstGeom prst="line">
            <a:avLst/>
          </a:prstGeom>
          <a:noFill/>
          <a:ln w="47625" cap="flat">
            <a:solidFill>
              <a:srgbClr val="EFEFEF"/>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1" rIns="91440" bIns="45721" numCol="1" anchor="t" anchorCtr="0" compatLnSpc="1">
            <a:prstTxWarp prst="textNoShape">
              <a:avLst/>
            </a:prstTxWarp>
          </a:bodyPr>
          <a:lstStyle/>
          <a:p>
            <a:endParaRPr lang="en-IN" sz="1801"/>
          </a:p>
        </p:txBody>
      </p:sp>
      <p:sp>
        <p:nvSpPr>
          <p:cNvPr id="495" name="Freeform 22">
            <a:extLst>
              <a:ext uri="{FF2B5EF4-FFF2-40B4-BE49-F238E27FC236}">
                <a16:creationId xmlns:a16="http://schemas.microsoft.com/office/drawing/2014/main" id="{2F4D316E-38CA-446F-9C4A-FC26A0F346B9}"/>
              </a:ext>
            </a:extLst>
          </p:cNvPr>
          <p:cNvSpPr>
            <a:spLocks/>
          </p:cNvSpPr>
          <p:nvPr/>
        </p:nvSpPr>
        <p:spPr bwMode="auto">
          <a:xfrm>
            <a:off x="8493861" y="4407264"/>
            <a:ext cx="3672935" cy="1171099"/>
          </a:xfrm>
          <a:custGeom>
            <a:avLst/>
            <a:gdLst>
              <a:gd name="T0" fmla="*/ 0 w 1650"/>
              <a:gd name="T1" fmla="*/ 0 h 526"/>
              <a:gd name="T2" fmla="*/ 318 w 1650"/>
              <a:gd name="T3" fmla="*/ 412 h 526"/>
              <a:gd name="T4" fmla="*/ 514 w 1650"/>
              <a:gd name="T5" fmla="*/ 521 h 526"/>
              <a:gd name="T6" fmla="*/ 820 w 1650"/>
              <a:gd name="T7" fmla="*/ 333 h 526"/>
              <a:gd name="T8" fmla="*/ 1059 w 1650"/>
              <a:gd name="T9" fmla="*/ 140 h 526"/>
              <a:gd name="T10" fmla="*/ 1347 w 1650"/>
              <a:gd name="T11" fmla="*/ 105 h 526"/>
              <a:gd name="T12" fmla="*/ 1650 w 1650"/>
              <a:gd name="T13" fmla="*/ 261 h 526"/>
            </a:gdLst>
            <a:ahLst/>
            <a:cxnLst>
              <a:cxn ang="0">
                <a:pos x="T0" y="T1"/>
              </a:cxn>
              <a:cxn ang="0">
                <a:pos x="T2" y="T3"/>
              </a:cxn>
              <a:cxn ang="0">
                <a:pos x="T4" y="T5"/>
              </a:cxn>
              <a:cxn ang="0">
                <a:pos x="T6" y="T7"/>
              </a:cxn>
              <a:cxn ang="0">
                <a:pos x="T8" y="T9"/>
              </a:cxn>
              <a:cxn ang="0">
                <a:pos x="T10" y="T11"/>
              </a:cxn>
              <a:cxn ang="0">
                <a:pos x="T12" y="T13"/>
              </a:cxn>
            </a:cxnLst>
            <a:rect l="0" t="0" r="r" b="b"/>
            <a:pathLst>
              <a:path w="1650" h="526">
                <a:moveTo>
                  <a:pt x="0" y="0"/>
                </a:moveTo>
                <a:cubicBezTo>
                  <a:pt x="318" y="412"/>
                  <a:pt x="318" y="412"/>
                  <a:pt x="318" y="412"/>
                </a:cubicBezTo>
                <a:cubicBezTo>
                  <a:pt x="318" y="412"/>
                  <a:pt x="408" y="526"/>
                  <a:pt x="514" y="521"/>
                </a:cubicBezTo>
                <a:cubicBezTo>
                  <a:pt x="619" y="515"/>
                  <a:pt x="820" y="333"/>
                  <a:pt x="820" y="333"/>
                </a:cubicBezTo>
                <a:cubicBezTo>
                  <a:pt x="1059" y="140"/>
                  <a:pt x="1059" y="140"/>
                  <a:pt x="1059" y="140"/>
                </a:cubicBezTo>
                <a:cubicBezTo>
                  <a:pt x="1059" y="140"/>
                  <a:pt x="1202" y="18"/>
                  <a:pt x="1347" y="105"/>
                </a:cubicBezTo>
                <a:cubicBezTo>
                  <a:pt x="1486" y="189"/>
                  <a:pt x="1492" y="265"/>
                  <a:pt x="1650" y="261"/>
                </a:cubicBezTo>
              </a:path>
            </a:pathLst>
          </a:custGeom>
          <a:noFill/>
          <a:ln w="47625" cap="flat">
            <a:solidFill>
              <a:srgbClr val="EFEFE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IN" sz="1801"/>
          </a:p>
        </p:txBody>
      </p:sp>
      <p:sp>
        <p:nvSpPr>
          <p:cNvPr id="496" name="Line 23">
            <a:extLst>
              <a:ext uri="{FF2B5EF4-FFF2-40B4-BE49-F238E27FC236}">
                <a16:creationId xmlns:a16="http://schemas.microsoft.com/office/drawing/2014/main" id="{950B95D2-368F-4B09-B929-8CFC9C2F641F}"/>
              </a:ext>
            </a:extLst>
          </p:cNvPr>
          <p:cNvSpPr>
            <a:spLocks noChangeShapeType="1"/>
          </p:cNvSpPr>
          <p:nvPr/>
        </p:nvSpPr>
        <p:spPr bwMode="auto">
          <a:xfrm>
            <a:off x="8848103" y="1055944"/>
            <a:ext cx="3318692" cy="0"/>
          </a:xfrm>
          <a:prstGeom prst="line">
            <a:avLst/>
          </a:prstGeom>
          <a:noFill/>
          <a:ln w="47625" cap="flat">
            <a:solidFill>
              <a:srgbClr val="EFEFEF"/>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1" rIns="91440" bIns="45721" numCol="1" anchor="t" anchorCtr="0" compatLnSpc="1">
            <a:prstTxWarp prst="textNoShape">
              <a:avLst/>
            </a:prstTxWarp>
          </a:bodyPr>
          <a:lstStyle/>
          <a:p>
            <a:endParaRPr lang="en-IN" sz="1801"/>
          </a:p>
        </p:txBody>
      </p:sp>
      <p:sp>
        <p:nvSpPr>
          <p:cNvPr id="497" name="Freeform 24">
            <a:extLst>
              <a:ext uri="{FF2B5EF4-FFF2-40B4-BE49-F238E27FC236}">
                <a16:creationId xmlns:a16="http://schemas.microsoft.com/office/drawing/2014/main" id="{EE0BDCAC-B285-4B82-8409-A942C971746B}"/>
              </a:ext>
            </a:extLst>
          </p:cNvPr>
          <p:cNvSpPr>
            <a:spLocks/>
          </p:cNvSpPr>
          <p:nvPr/>
        </p:nvSpPr>
        <p:spPr bwMode="auto">
          <a:xfrm>
            <a:off x="-3297" y="1576820"/>
            <a:ext cx="711981" cy="1080207"/>
          </a:xfrm>
          <a:custGeom>
            <a:avLst/>
            <a:gdLst>
              <a:gd name="T0" fmla="*/ 5 w 320"/>
              <a:gd name="T1" fmla="*/ 473 h 485"/>
              <a:gd name="T2" fmla="*/ 78 w 320"/>
              <a:gd name="T3" fmla="*/ 485 h 485"/>
              <a:gd name="T4" fmla="*/ 320 w 320"/>
              <a:gd name="T5" fmla="*/ 242 h 485"/>
              <a:gd name="T6" fmla="*/ 78 w 320"/>
              <a:gd name="T7" fmla="*/ 0 h 485"/>
              <a:gd name="T8" fmla="*/ 0 w 320"/>
              <a:gd name="T9" fmla="*/ 13 h 485"/>
            </a:gdLst>
            <a:ahLst/>
            <a:cxnLst>
              <a:cxn ang="0">
                <a:pos x="T0" y="T1"/>
              </a:cxn>
              <a:cxn ang="0">
                <a:pos x="T2" y="T3"/>
              </a:cxn>
              <a:cxn ang="0">
                <a:pos x="T4" y="T5"/>
              </a:cxn>
              <a:cxn ang="0">
                <a:pos x="T6" y="T7"/>
              </a:cxn>
              <a:cxn ang="0">
                <a:pos x="T8" y="T9"/>
              </a:cxn>
            </a:cxnLst>
            <a:rect l="0" t="0" r="r" b="b"/>
            <a:pathLst>
              <a:path w="320" h="485">
                <a:moveTo>
                  <a:pt x="5" y="473"/>
                </a:moveTo>
                <a:cubicBezTo>
                  <a:pt x="28" y="481"/>
                  <a:pt x="53" y="485"/>
                  <a:pt x="78" y="485"/>
                </a:cubicBezTo>
                <a:cubicBezTo>
                  <a:pt x="212" y="485"/>
                  <a:pt x="320" y="376"/>
                  <a:pt x="320" y="242"/>
                </a:cubicBezTo>
                <a:cubicBezTo>
                  <a:pt x="320" y="109"/>
                  <a:pt x="212" y="0"/>
                  <a:pt x="78" y="0"/>
                </a:cubicBezTo>
                <a:cubicBezTo>
                  <a:pt x="51" y="0"/>
                  <a:pt x="25" y="5"/>
                  <a:pt x="0" y="13"/>
                </a:cubicBezTo>
              </a:path>
            </a:pathLst>
          </a:custGeom>
          <a:noFill/>
          <a:ln w="47625" cap="flat">
            <a:solidFill>
              <a:srgbClr val="EFEFE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IN" sz="1801"/>
          </a:p>
        </p:txBody>
      </p:sp>
      <p:sp>
        <p:nvSpPr>
          <p:cNvPr id="498" name="Freeform 28">
            <a:extLst>
              <a:ext uri="{FF2B5EF4-FFF2-40B4-BE49-F238E27FC236}">
                <a16:creationId xmlns:a16="http://schemas.microsoft.com/office/drawing/2014/main" id="{A497FB2F-A7A8-4E8D-BA88-D2B4AFCE14CD}"/>
              </a:ext>
            </a:extLst>
          </p:cNvPr>
          <p:cNvSpPr>
            <a:spLocks/>
          </p:cNvSpPr>
          <p:nvPr/>
        </p:nvSpPr>
        <p:spPr bwMode="auto">
          <a:xfrm>
            <a:off x="8128539" y="2581417"/>
            <a:ext cx="1181474" cy="733097"/>
          </a:xfrm>
          <a:custGeom>
            <a:avLst/>
            <a:gdLst>
              <a:gd name="T0" fmla="*/ 1571 w 2019"/>
              <a:gd name="T1" fmla="*/ 355 h 1252"/>
              <a:gd name="T2" fmla="*/ 1558 w 2019"/>
              <a:gd name="T3" fmla="*/ 356 h 1252"/>
              <a:gd name="T4" fmla="*/ 1123 w 2019"/>
              <a:gd name="T5" fmla="*/ 0 h 1252"/>
              <a:gd name="T6" fmla="*/ 801 w 2019"/>
              <a:gd name="T7" fmla="*/ 138 h 1252"/>
              <a:gd name="T8" fmla="*/ 353 w 2019"/>
              <a:gd name="T9" fmla="*/ 566 h 1252"/>
              <a:gd name="T10" fmla="*/ 339 w 2019"/>
              <a:gd name="T11" fmla="*/ 565 h 1252"/>
              <a:gd name="T12" fmla="*/ 0 w 2019"/>
              <a:gd name="T13" fmla="*/ 905 h 1252"/>
              <a:gd name="T14" fmla="*/ 339 w 2019"/>
              <a:gd name="T15" fmla="*/ 1244 h 1252"/>
              <a:gd name="T16" fmla="*/ 575 w 2019"/>
              <a:gd name="T17" fmla="*/ 1148 h 1252"/>
              <a:gd name="T18" fmla="*/ 900 w 2019"/>
              <a:gd name="T19" fmla="*/ 1252 h 1252"/>
              <a:gd name="T20" fmla="*/ 1257 w 2019"/>
              <a:gd name="T21" fmla="*/ 1124 h 1252"/>
              <a:gd name="T22" fmla="*/ 1571 w 2019"/>
              <a:gd name="T23" fmla="*/ 1252 h 1252"/>
              <a:gd name="T24" fmla="*/ 2019 w 2019"/>
              <a:gd name="T25" fmla="*/ 804 h 1252"/>
              <a:gd name="T26" fmla="*/ 1571 w 2019"/>
              <a:gd name="T27" fmla="*/ 355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19" h="1252">
                <a:moveTo>
                  <a:pt x="1571" y="355"/>
                </a:moveTo>
                <a:cubicBezTo>
                  <a:pt x="1567" y="355"/>
                  <a:pt x="1562" y="356"/>
                  <a:pt x="1558" y="356"/>
                </a:cubicBezTo>
                <a:cubicBezTo>
                  <a:pt x="1517" y="153"/>
                  <a:pt x="1338" y="0"/>
                  <a:pt x="1123" y="0"/>
                </a:cubicBezTo>
                <a:cubicBezTo>
                  <a:pt x="996" y="0"/>
                  <a:pt x="882" y="53"/>
                  <a:pt x="801" y="138"/>
                </a:cubicBezTo>
                <a:cubicBezTo>
                  <a:pt x="579" y="178"/>
                  <a:pt x="402" y="348"/>
                  <a:pt x="353" y="566"/>
                </a:cubicBezTo>
                <a:cubicBezTo>
                  <a:pt x="348" y="566"/>
                  <a:pt x="344" y="565"/>
                  <a:pt x="339" y="565"/>
                </a:cubicBezTo>
                <a:cubicBezTo>
                  <a:pt x="151" y="565"/>
                  <a:pt x="0" y="717"/>
                  <a:pt x="0" y="905"/>
                </a:cubicBezTo>
                <a:cubicBezTo>
                  <a:pt x="0" y="1092"/>
                  <a:pt x="151" y="1244"/>
                  <a:pt x="339" y="1244"/>
                </a:cubicBezTo>
                <a:cubicBezTo>
                  <a:pt x="431" y="1244"/>
                  <a:pt x="514" y="1207"/>
                  <a:pt x="575" y="1148"/>
                </a:cubicBezTo>
                <a:cubicBezTo>
                  <a:pt x="667" y="1214"/>
                  <a:pt x="779" y="1252"/>
                  <a:pt x="900" y="1252"/>
                </a:cubicBezTo>
                <a:cubicBezTo>
                  <a:pt x="1036" y="1252"/>
                  <a:pt x="1160" y="1204"/>
                  <a:pt x="1257" y="1124"/>
                </a:cubicBezTo>
                <a:cubicBezTo>
                  <a:pt x="1338" y="1203"/>
                  <a:pt x="1449" y="1252"/>
                  <a:pt x="1571" y="1252"/>
                </a:cubicBezTo>
                <a:cubicBezTo>
                  <a:pt x="1819" y="1252"/>
                  <a:pt x="2019" y="1051"/>
                  <a:pt x="2019" y="804"/>
                </a:cubicBezTo>
                <a:cubicBezTo>
                  <a:pt x="2019" y="556"/>
                  <a:pt x="1819" y="355"/>
                  <a:pt x="1571" y="355"/>
                </a:cubicBezTo>
                <a:close/>
              </a:path>
            </a:pathLst>
          </a:custGeom>
          <a:solidFill>
            <a:schemeClr val="bg1">
              <a:lumMod val="95000"/>
            </a:schemeClr>
          </a:solidFill>
          <a:ln w="9525">
            <a:noFill/>
            <a:round/>
            <a:headEnd/>
            <a:tailEnd/>
          </a:ln>
          <a:effectLst>
            <a:outerShdw blurRad="139700" dist="114300" dir="5220000" sx="97000" sy="97000" algn="tl" rotWithShape="0">
              <a:prstClr val="black">
                <a:alpha val="36000"/>
              </a:prstClr>
            </a:outerShdw>
          </a:effectLst>
        </p:spPr>
        <p:txBody>
          <a:bodyPr vert="horz" wrap="square" lIns="91440" tIns="45721" rIns="91440" bIns="45721" numCol="1" anchor="t" anchorCtr="0" compatLnSpc="1">
            <a:prstTxWarp prst="textNoShape">
              <a:avLst/>
            </a:prstTxWarp>
          </a:bodyPr>
          <a:lstStyle/>
          <a:p>
            <a:endParaRPr lang="en-IN" sz="1801"/>
          </a:p>
        </p:txBody>
      </p:sp>
      <p:sp>
        <p:nvSpPr>
          <p:cNvPr id="499" name="Freeform 29">
            <a:extLst>
              <a:ext uri="{FF2B5EF4-FFF2-40B4-BE49-F238E27FC236}">
                <a16:creationId xmlns:a16="http://schemas.microsoft.com/office/drawing/2014/main" id="{BB2498F4-B8AE-4769-8192-E3118319B5B0}"/>
              </a:ext>
            </a:extLst>
          </p:cNvPr>
          <p:cNvSpPr>
            <a:spLocks/>
          </p:cNvSpPr>
          <p:nvPr/>
        </p:nvSpPr>
        <p:spPr bwMode="auto">
          <a:xfrm>
            <a:off x="6661500" y="2060849"/>
            <a:ext cx="1174427" cy="474734"/>
          </a:xfrm>
          <a:custGeom>
            <a:avLst/>
            <a:gdLst>
              <a:gd name="T0" fmla="*/ 2006 w 2007"/>
              <a:gd name="T1" fmla="*/ 811 h 811"/>
              <a:gd name="T2" fmla="*/ 2007 w 2007"/>
              <a:gd name="T3" fmla="*/ 804 h 811"/>
              <a:gd name="T4" fmla="*/ 1558 w 2007"/>
              <a:gd name="T5" fmla="*/ 356 h 811"/>
              <a:gd name="T6" fmla="*/ 1545 w 2007"/>
              <a:gd name="T7" fmla="*/ 356 h 811"/>
              <a:gd name="T8" fmla="*/ 1110 w 2007"/>
              <a:gd name="T9" fmla="*/ 0 h 811"/>
              <a:gd name="T10" fmla="*/ 788 w 2007"/>
              <a:gd name="T11" fmla="*/ 138 h 811"/>
              <a:gd name="T12" fmla="*/ 340 w 2007"/>
              <a:gd name="T13" fmla="*/ 566 h 811"/>
              <a:gd name="T14" fmla="*/ 326 w 2007"/>
              <a:gd name="T15" fmla="*/ 566 h 811"/>
              <a:gd name="T16" fmla="*/ 0 w 2007"/>
              <a:gd name="T17" fmla="*/ 811 h 811"/>
              <a:gd name="T18" fmla="*/ 2006 w 2007"/>
              <a:gd name="T19" fmla="*/ 811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7" h="811">
                <a:moveTo>
                  <a:pt x="2006" y="811"/>
                </a:moveTo>
                <a:cubicBezTo>
                  <a:pt x="2006" y="808"/>
                  <a:pt x="2007" y="806"/>
                  <a:pt x="2007" y="804"/>
                </a:cubicBezTo>
                <a:cubicBezTo>
                  <a:pt x="2007" y="556"/>
                  <a:pt x="1806" y="356"/>
                  <a:pt x="1558" y="356"/>
                </a:cubicBezTo>
                <a:cubicBezTo>
                  <a:pt x="1554" y="356"/>
                  <a:pt x="1550" y="356"/>
                  <a:pt x="1545" y="356"/>
                </a:cubicBezTo>
                <a:cubicBezTo>
                  <a:pt x="1504" y="153"/>
                  <a:pt x="1325" y="0"/>
                  <a:pt x="1110" y="0"/>
                </a:cubicBezTo>
                <a:cubicBezTo>
                  <a:pt x="983" y="0"/>
                  <a:pt x="869" y="53"/>
                  <a:pt x="788" y="138"/>
                </a:cubicBezTo>
                <a:cubicBezTo>
                  <a:pt x="566" y="178"/>
                  <a:pt x="389" y="348"/>
                  <a:pt x="340" y="566"/>
                </a:cubicBezTo>
                <a:cubicBezTo>
                  <a:pt x="335" y="566"/>
                  <a:pt x="331" y="566"/>
                  <a:pt x="326" y="566"/>
                </a:cubicBezTo>
                <a:cubicBezTo>
                  <a:pt x="171" y="566"/>
                  <a:pt x="41" y="669"/>
                  <a:pt x="0" y="811"/>
                </a:cubicBezTo>
                <a:lnTo>
                  <a:pt x="2006" y="811"/>
                </a:lnTo>
                <a:close/>
              </a:path>
            </a:pathLst>
          </a:custGeom>
          <a:solidFill>
            <a:schemeClr val="bg1"/>
          </a:solidFill>
          <a:ln w="9525">
            <a:noFill/>
            <a:round/>
            <a:headEnd/>
            <a:tailEnd/>
          </a:ln>
          <a:effectLst>
            <a:outerShdw blurRad="139700" dist="114300" dir="5220000" sx="97000" sy="97000" algn="tl" rotWithShape="0">
              <a:prstClr val="black">
                <a:alpha val="36000"/>
              </a:prstClr>
            </a:outerShdw>
          </a:effectLst>
        </p:spPr>
        <p:txBody>
          <a:bodyPr vert="horz" wrap="square" lIns="91440" tIns="45721" rIns="91440" bIns="45721" numCol="1" anchor="t" anchorCtr="0" compatLnSpc="1">
            <a:prstTxWarp prst="textNoShape">
              <a:avLst/>
            </a:prstTxWarp>
          </a:bodyPr>
          <a:lstStyle/>
          <a:p>
            <a:endParaRPr lang="en-IN" sz="1801"/>
          </a:p>
        </p:txBody>
      </p:sp>
      <p:sp>
        <p:nvSpPr>
          <p:cNvPr id="500" name="Freeform 30">
            <a:extLst>
              <a:ext uri="{FF2B5EF4-FFF2-40B4-BE49-F238E27FC236}">
                <a16:creationId xmlns:a16="http://schemas.microsoft.com/office/drawing/2014/main" id="{02300FEE-5830-4ADC-8B05-2667E3D11ED0}"/>
              </a:ext>
            </a:extLst>
          </p:cNvPr>
          <p:cNvSpPr>
            <a:spLocks/>
          </p:cNvSpPr>
          <p:nvPr/>
        </p:nvSpPr>
        <p:spPr bwMode="auto">
          <a:xfrm>
            <a:off x="2216363" y="2293896"/>
            <a:ext cx="1173812" cy="474428"/>
          </a:xfrm>
          <a:custGeom>
            <a:avLst/>
            <a:gdLst>
              <a:gd name="T0" fmla="*/ 2006 w 2006"/>
              <a:gd name="T1" fmla="*/ 810 h 810"/>
              <a:gd name="T2" fmla="*/ 2006 w 2006"/>
              <a:gd name="T3" fmla="*/ 804 h 810"/>
              <a:gd name="T4" fmla="*/ 1558 w 2006"/>
              <a:gd name="T5" fmla="*/ 355 h 810"/>
              <a:gd name="T6" fmla="*/ 1545 w 2006"/>
              <a:gd name="T7" fmla="*/ 356 h 810"/>
              <a:gd name="T8" fmla="*/ 1109 w 2006"/>
              <a:gd name="T9" fmla="*/ 0 h 810"/>
              <a:gd name="T10" fmla="*/ 787 w 2006"/>
              <a:gd name="T11" fmla="*/ 138 h 810"/>
              <a:gd name="T12" fmla="*/ 340 w 2006"/>
              <a:gd name="T13" fmla="*/ 566 h 810"/>
              <a:gd name="T14" fmla="*/ 326 w 2006"/>
              <a:gd name="T15" fmla="*/ 565 h 810"/>
              <a:gd name="T16" fmla="*/ 0 w 2006"/>
              <a:gd name="T17" fmla="*/ 810 h 810"/>
              <a:gd name="T18" fmla="*/ 2006 w 2006"/>
              <a:gd name="T19" fmla="*/ 81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6" h="810">
                <a:moveTo>
                  <a:pt x="2006" y="810"/>
                </a:moveTo>
                <a:cubicBezTo>
                  <a:pt x="2006" y="808"/>
                  <a:pt x="2006" y="806"/>
                  <a:pt x="2006" y="804"/>
                </a:cubicBezTo>
                <a:cubicBezTo>
                  <a:pt x="2006" y="556"/>
                  <a:pt x="1805" y="355"/>
                  <a:pt x="1558" y="355"/>
                </a:cubicBezTo>
                <a:cubicBezTo>
                  <a:pt x="1553" y="355"/>
                  <a:pt x="1549" y="356"/>
                  <a:pt x="1545" y="356"/>
                </a:cubicBezTo>
                <a:cubicBezTo>
                  <a:pt x="1504" y="153"/>
                  <a:pt x="1324" y="0"/>
                  <a:pt x="1109" y="0"/>
                </a:cubicBezTo>
                <a:cubicBezTo>
                  <a:pt x="982" y="0"/>
                  <a:pt x="868" y="53"/>
                  <a:pt x="787" y="138"/>
                </a:cubicBezTo>
                <a:cubicBezTo>
                  <a:pt x="565" y="178"/>
                  <a:pt x="389" y="348"/>
                  <a:pt x="340" y="566"/>
                </a:cubicBezTo>
                <a:cubicBezTo>
                  <a:pt x="335" y="566"/>
                  <a:pt x="330" y="565"/>
                  <a:pt x="326" y="565"/>
                </a:cubicBezTo>
                <a:cubicBezTo>
                  <a:pt x="171" y="565"/>
                  <a:pt x="41" y="669"/>
                  <a:pt x="0" y="810"/>
                </a:cubicBezTo>
                <a:lnTo>
                  <a:pt x="2006" y="810"/>
                </a:lnTo>
                <a:close/>
              </a:path>
            </a:pathLst>
          </a:custGeom>
          <a:solidFill>
            <a:schemeClr val="bg1">
              <a:lumMod val="95000"/>
            </a:schemeClr>
          </a:solidFill>
          <a:ln w="9525">
            <a:noFill/>
            <a:round/>
            <a:headEnd/>
            <a:tailEnd/>
          </a:ln>
          <a:effectLst>
            <a:outerShdw blurRad="139700" dist="114300" dir="5220000" sx="97000" sy="97000" algn="tl" rotWithShape="0">
              <a:prstClr val="black">
                <a:alpha val="36000"/>
              </a:prstClr>
            </a:outerShdw>
          </a:effectLst>
        </p:spPr>
        <p:txBody>
          <a:bodyPr vert="horz" wrap="square" lIns="91440" tIns="45721" rIns="91440" bIns="45721" numCol="1" anchor="t" anchorCtr="0" compatLnSpc="1">
            <a:prstTxWarp prst="textNoShape">
              <a:avLst/>
            </a:prstTxWarp>
          </a:bodyPr>
          <a:lstStyle/>
          <a:p>
            <a:endParaRPr lang="en-IN" sz="1801"/>
          </a:p>
        </p:txBody>
      </p:sp>
      <p:sp>
        <p:nvSpPr>
          <p:cNvPr id="501" name="Freeform 31">
            <a:extLst>
              <a:ext uri="{FF2B5EF4-FFF2-40B4-BE49-F238E27FC236}">
                <a16:creationId xmlns:a16="http://schemas.microsoft.com/office/drawing/2014/main" id="{DC54FA13-DAE9-43C3-B4A5-0308FBE91370}"/>
              </a:ext>
            </a:extLst>
          </p:cNvPr>
          <p:cNvSpPr>
            <a:spLocks/>
          </p:cNvSpPr>
          <p:nvPr/>
        </p:nvSpPr>
        <p:spPr bwMode="auto">
          <a:xfrm>
            <a:off x="8622761" y="1605568"/>
            <a:ext cx="1507328" cy="609204"/>
          </a:xfrm>
          <a:custGeom>
            <a:avLst/>
            <a:gdLst>
              <a:gd name="T0" fmla="*/ 4178 w 4178"/>
              <a:gd name="T1" fmla="*/ 1688 h 1688"/>
              <a:gd name="T2" fmla="*/ 4178 w 4178"/>
              <a:gd name="T3" fmla="*/ 1674 h 1688"/>
              <a:gd name="T4" fmla="*/ 3245 w 4178"/>
              <a:gd name="T5" fmla="*/ 741 h 1688"/>
              <a:gd name="T6" fmla="*/ 3218 w 4178"/>
              <a:gd name="T7" fmla="*/ 741 h 1688"/>
              <a:gd name="T8" fmla="*/ 2311 w 4178"/>
              <a:gd name="T9" fmla="*/ 0 h 1688"/>
              <a:gd name="T10" fmla="*/ 1640 w 4178"/>
              <a:gd name="T11" fmla="*/ 288 h 1688"/>
              <a:gd name="T12" fmla="*/ 708 w 4178"/>
              <a:gd name="T13" fmla="*/ 1179 h 1688"/>
              <a:gd name="T14" fmla="*/ 679 w 4178"/>
              <a:gd name="T15" fmla="*/ 1178 h 1688"/>
              <a:gd name="T16" fmla="*/ 0 w 4178"/>
              <a:gd name="T17" fmla="*/ 1688 h 1688"/>
              <a:gd name="T18" fmla="*/ 4178 w 4178"/>
              <a:gd name="T19" fmla="*/ 1688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8" h="1688">
                <a:moveTo>
                  <a:pt x="4178" y="1688"/>
                </a:moveTo>
                <a:cubicBezTo>
                  <a:pt x="4178" y="1683"/>
                  <a:pt x="4178" y="1679"/>
                  <a:pt x="4178" y="1674"/>
                </a:cubicBezTo>
                <a:cubicBezTo>
                  <a:pt x="4178" y="1159"/>
                  <a:pt x="3760" y="741"/>
                  <a:pt x="3245" y="741"/>
                </a:cubicBezTo>
                <a:cubicBezTo>
                  <a:pt x="3236" y="741"/>
                  <a:pt x="3227" y="741"/>
                  <a:pt x="3218" y="741"/>
                </a:cubicBezTo>
                <a:cubicBezTo>
                  <a:pt x="3132" y="318"/>
                  <a:pt x="2759" y="0"/>
                  <a:pt x="2311" y="0"/>
                </a:cubicBezTo>
                <a:cubicBezTo>
                  <a:pt x="2047" y="0"/>
                  <a:pt x="1809" y="111"/>
                  <a:pt x="1640" y="288"/>
                </a:cubicBezTo>
                <a:cubicBezTo>
                  <a:pt x="1178" y="371"/>
                  <a:pt x="811" y="725"/>
                  <a:pt x="708" y="1179"/>
                </a:cubicBezTo>
                <a:cubicBezTo>
                  <a:pt x="698" y="1179"/>
                  <a:pt x="689" y="1178"/>
                  <a:pt x="679" y="1178"/>
                </a:cubicBezTo>
                <a:cubicBezTo>
                  <a:pt x="357" y="1178"/>
                  <a:pt x="86" y="1393"/>
                  <a:pt x="0" y="1688"/>
                </a:cubicBezTo>
                <a:lnTo>
                  <a:pt x="4178" y="1688"/>
                </a:lnTo>
                <a:close/>
              </a:path>
            </a:pathLst>
          </a:custGeom>
          <a:solidFill>
            <a:schemeClr val="bg1">
              <a:lumMod val="95000"/>
            </a:schemeClr>
          </a:solidFill>
          <a:ln w="9525">
            <a:noFill/>
            <a:round/>
            <a:headEnd/>
            <a:tailEnd/>
          </a:ln>
          <a:effectLst>
            <a:outerShdw blurRad="139700" dist="114300" dir="5220000" sx="97000" sy="97000" algn="tl" rotWithShape="0">
              <a:prstClr val="black">
                <a:alpha val="36000"/>
              </a:prstClr>
            </a:outerShdw>
          </a:effectLst>
        </p:spPr>
        <p:txBody>
          <a:bodyPr vert="horz" wrap="square" lIns="91440" tIns="45721" rIns="91440" bIns="45721" numCol="1" anchor="t" anchorCtr="0" compatLnSpc="1">
            <a:prstTxWarp prst="textNoShape">
              <a:avLst/>
            </a:prstTxWarp>
          </a:bodyPr>
          <a:lstStyle/>
          <a:p>
            <a:endParaRPr lang="en-IN" sz="1801"/>
          </a:p>
        </p:txBody>
      </p:sp>
      <p:sp>
        <p:nvSpPr>
          <p:cNvPr id="502" name="Freeform 32">
            <a:extLst>
              <a:ext uri="{FF2B5EF4-FFF2-40B4-BE49-F238E27FC236}">
                <a16:creationId xmlns:a16="http://schemas.microsoft.com/office/drawing/2014/main" id="{D19DF2E1-A01D-4260-A41B-314CF0C0CC4E}"/>
              </a:ext>
            </a:extLst>
          </p:cNvPr>
          <p:cNvSpPr>
            <a:spLocks/>
          </p:cNvSpPr>
          <p:nvPr/>
        </p:nvSpPr>
        <p:spPr bwMode="auto">
          <a:xfrm>
            <a:off x="3227084" y="2370495"/>
            <a:ext cx="1893918" cy="764974"/>
          </a:xfrm>
          <a:custGeom>
            <a:avLst/>
            <a:gdLst>
              <a:gd name="T0" fmla="*/ 4178 w 4178"/>
              <a:gd name="T1" fmla="*/ 1687 h 1687"/>
              <a:gd name="T2" fmla="*/ 4178 w 4178"/>
              <a:gd name="T3" fmla="*/ 1674 h 1687"/>
              <a:gd name="T4" fmla="*/ 3244 w 4178"/>
              <a:gd name="T5" fmla="*/ 740 h 1687"/>
              <a:gd name="T6" fmla="*/ 3218 w 4178"/>
              <a:gd name="T7" fmla="*/ 741 h 1687"/>
              <a:gd name="T8" fmla="*/ 2311 w 4178"/>
              <a:gd name="T9" fmla="*/ 0 h 1687"/>
              <a:gd name="T10" fmla="*/ 1640 w 4178"/>
              <a:gd name="T11" fmla="*/ 288 h 1687"/>
              <a:gd name="T12" fmla="*/ 708 w 4178"/>
              <a:gd name="T13" fmla="*/ 1179 h 1687"/>
              <a:gd name="T14" fmla="*/ 679 w 4178"/>
              <a:gd name="T15" fmla="*/ 1177 h 1687"/>
              <a:gd name="T16" fmla="*/ 0 w 4178"/>
              <a:gd name="T17" fmla="*/ 1687 h 1687"/>
              <a:gd name="T18" fmla="*/ 4178 w 4178"/>
              <a:gd name="T19" fmla="*/ 1687 h 1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8" h="1687">
                <a:moveTo>
                  <a:pt x="4178" y="1687"/>
                </a:moveTo>
                <a:cubicBezTo>
                  <a:pt x="4178" y="1683"/>
                  <a:pt x="4178" y="1678"/>
                  <a:pt x="4178" y="1674"/>
                </a:cubicBezTo>
                <a:cubicBezTo>
                  <a:pt x="4178" y="1158"/>
                  <a:pt x="3760" y="740"/>
                  <a:pt x="3244" y="740"/>
                </a:cubicBezTo>
                <a:cubicBezTo>
                  <a:pt x="3235" y="740"/>
                  <a:pt x="3227" y="740"/>
                  <a:pt x="3218" y="741"/>
                </a:cubicBezTo>
                <a:cubicBezTo>
                  <a:pt x="3132" y="318"/>
                  <a:pt x="2759" y="0"/>
                  <a:pt x="2311" y="0"/>
                </a:cubicBezTo>
                <a:cubicBezTo>
                  <a:pt x="2047" y="0"/>
                  <a:pt x="1809" y="110"/>
                  <a:pt x="1640" y="288"/>
                </a:cubicBezTo>
                <a:cubicBezTo>
                  <a:pt x="1178" y="371"/>
                  <a:pt x="811" y="724"/>
                  <a:pt x="708" y="1179"/>
                </a:cubicBezTo>
                <a:cubicBezTo>
                  <a:pt x="698" y="1179"/>
                  <a:pt x="688" y="1177"/>
                  <a:pt x="679" y="1177"/>
                </a:cubicBezTo>
                <a:cubicBezTo>
                  <a:pt x="357" y="1177"/>
                  <a:pt x="86" y="1393"/>
                  <a:pt x="0" y="1687"/>
                </a:cubicBezTo>
                <a:lnTo>
                  <a:pt x="4178" y="1687"/>
                </a:lnTo>
                <a:close/>
              </a:path>
            </a:pathLst>
          </a:custGeom>
          <a:solidFill>
            <a:schemeClr val="bg1"/>
          </a:solidFill>
          <a:ln w="9525">
            <a:noFill/>
            <a:round/>
            <a:headEnd/>
            <a:tailEnd/>
          </a:ln>
          <a:effectLst>
            <a:outerShdw blurRad="139700" dist="114300" dir="5220000" sx="97000" sy="97000" algn="tl" rotWithShape="0">
              <a:prstClr val="black">
                <a:alpha val="36000"/>
              </a:prstClr>
            </a:outerShdw>
          </a:effectLst>
        </p:spPr>
        <p:txBody>
          <a:bodyPr vert="horz" wrap="square" lIns="91440" tIns="45721" rIns="91440" bIns="45721" numCol="1" anchor="t" anchorCtr="0" compatLnSpc="1">
            <a:prstTxWarp prst="textNoShape">
              <a:avLst/>
            </a:prstTxWarp>
          </a:bodyPr>
          <a:lstStyle/>
          <a:p>
            <a:endParaRPr lang="en-IN" sz="1801"/>
          </a:p>
        </p:txBody>
      </p:sp>
      <p:sp>
        <p:nvSpPr>
          <p:cNvPr id="506" name="TextBox 505">
            <a:extLst>
              <a:ext uri="{FF2B5EF4-FFF2-40B4-BE49-F238E27FC236}">
                <a16:creationId xmlns:a16="http://schemas.microsoft.com/office/drawing/2014/main" id="{251BDE8C-C874-4027-92B6-106F8C9E07A1}"/>
              </a:ext>
            </a:extLst>
          </p:cNvPr>
          <p:cNvSpPr txBox="1"/>
          <p:nvPr/>
        </p:nvSpPr>
        <p:spPr>
          <a:xfrm>
            <a:off x="86359" y="119978"/>
            <a:ext cx="8278763" cy="923330"/>
          </a:xfrm>
          <a:prstGeom prst="rect">
            <a:avLst/>
          </a:prstGeom>
          <a:noFill/>
        </p:spPr>
        <p:txBody>
          <a:bodyPr wrap="square" lIns="0" tIns="0" rIns="0" bIns="0" rtlCol="0" anchor="ctr">
            <a:spAutoFit/>
          </a:bodyPr>
          <a:lstStyle/>
          <a:p>
            <a:r>
              <a:rPr lang="mn-MN" sz="3200" b="1" dirty="0">
                <a:solidFill>
                  <a:srgbClr val="FFBE00"/>
                </a:solidFill>
                <a:latin typeface="+mj-lt"/>
                <a:ea typeface="Ebrima" panose="02000000000000000000" pitchFamily="2" charset="0"/>
                <a:cs typeface="Segoe UI" panose="020B0502040204020203" pitchFamily="34" charset="0"/>
              </a:rPr>
              <a:t>АНХААРАЛ ТАВЬСАНД</a:t>
            </a:r>
            <a:r>
              <a:rPr lang="en-US" sz="6000" b="1" dirty="0">
                <a:solidFill>
                  <a:srgbClr val="FFBE00"/>
                </a:solidFill>
                <a:latin typeface="+mj-lt"/>
                <a:ea typeface="Ebrima" panose="02000000000000000000" pitchFamily="2" charset="0"/>
                <a:cs typeface="Segoe UI" panose="020B0502040204020203" pitchFamily="34" charset="0"/>
              </a:rPr>
              <a:t> </a:t>
            </a:r>
            <a:r>
              <a:rPr lang="mn-MN" sz="3600" b="1" dirty="0">
                <a:solidFill>
                  <a:srgbClr val="1C819E"/>
                </a:solidFill>
                <a:latin typeface="+mj-lt"/>
                <a:ea typeface="Ebrima" panose="02000000000000000000" pitchFamily="2" charset="0"/>
                <a:cs typeface="Segoe UI" panose="020B0502040204020203" pitchFamily="34" charset="0"/>
              </a:rPr>
              <a:t>БАЯРЛАЛАА</a:t>
            </a:r>
            <a:endParaRPr lang="en-US" sz="3600" b="1" dirty="0">
              <a:solidFill>
                <a:srgbClr val="1C819E"/>
              </a:solidFill>
              <a:latin typeface="+mj-lt"/>
              <a:ea typeface="Ebrima" panose="02000000000000000000" pitchFamily="2" charset="0"/>
              <a:cs typeface="Segoe UI" panose="020B0502040204020203" pitchFamily="34" charset="0"/>
            </a:endParaRPr>
          </a:p>
        </p:txBody>
      </p:sp>
      <p:sp>
        <p:nvSpPr>
          <p:cNvPr id="503" name="Rectangle 502">
            <a:extLst>
              <a:ext uri="{FF2B5EF4-FFF2-40B4-BE49-F238E27FC236}">
                <a16:creationId xmlns:a16="http://schemas.microsoft.com/office/drawing/2014/main" id="{673714BC-1D6D-47E8-BDBC-A4EE1D7C9B24}"/>
              </a:ext>
            </a:extLst>
          </p:cNvPr>
          <p:cNvSpPr/>
          <p:nvPr/>
        </p:nvSpPr>
        <p:spPr>
          <a:xfrm>
            <a:off x="5559875" y="6427112"/>
            <a:ext cx="1716537" cy="861774"/>
          </a:xfrm>
          <a:prstGeom prst="rect">
            <a:avLst/>
          </a:prstGeom>
        </p:spPr>
        <p:txBody>
          <a:bodyPr wrap="square" lIns="0" tIns="0" rIns="0" bIns="0">
            <a:spAutoFit/>
          </a:bodyPr>
          <a:lstStyle/>
          <a:p>
            <a:pPr>
              <a:defRPr/>
            </a:pPr>
            <a:r>
              <a:rPr lang="mn-MN" sz="2400" b="1" dirty="0">
                <a:ln>
                  <a:solidFill>
                    <a:schemeClr val="accent1">
                      <a:lumMod val="40000"/>
                      <a:lumOff val="60000"/>
                    </a:schemeClr>
                  </a:solidFill>
                </a:ln>
                <a:solidFill>
                  <a:srgbClr val="000066"/>
                </a:solidFill>
                <a:latin typeface="Arial" pitchFamily="34" charset="0"/>
                <a:cs typeface="Arial" pitchFamily="34" charset="0"/>
              </a:rPr>
              <a:t>202</a:t>
            </a:r>
            <a:r>
              <a:rPr lang="en-US" sz="2400" b="1" dirty="0">
                <a:ln>
                  <a:solidFill>
                    <a:schemeClr val="accent1">
                      <a:lumMod val="40000"/>
                      <a:lumOff val="60000"/>
                    </a:schemeClr>
                  </a:solidFill>
                </a:ln>
                <a:solidFill>
                  <a:srgbClr val="000066"/>
                </a:solidFill>
                <a:latin typeface="Arial" pitchFamily="34" charset="0"/>
                <a:cs typeface="Arial" pitchFamily="34" charset="0"/>
              </a:rPr>
              <a:t>1</a:t>
            </a:r>
            <a:r>
              <a:rPr lang="mn-MN" sz="2400" b="1" dirty="0">
                <a:ln>
                  <a:solidFill>
                    <a:schemeClr val="accent1">
                      <a:lumMod val="40000"/>
                      <a:lumOff val="60000"/>
                    </a:schemeClr>
                  </a:solidFill>
                </a:ln>
                <a:solidFill>
                  <a:srgbClr val="000066"/>
                </a:solidFill>
                <a:latin typeface="Arial" pitchFamily="34" charset="0"/>
                <a:cs typeface="Arial" pitchFamily="34" charset="0"/>
              </a:rPr>
              <a:t> он</a:t>
            </a:r>
          </a:p>
          <a:p>
            <a:pPr defTabSz="914423">
              <a:defRPr/>
            </a:pPr>
            <a:endParaRPr lang="en-US" sz="3200" b="1" dirty="0">
              <a:solidFill>
                <a:srgbClr val="083D65"/>
              </a:solidFill>
              <a:latin typeface="Segoe UI" panose="020B0502040204020203" pitchFamily="34" charset="0"/>
              <a:ea typeface="Open Sans" panose="020B0606030504020204" pitchFamily="34" charset="0"/>
              <a:cs typeface="Segoe UI" panose="020B0502040204020203" pitchFamily="34" charset="0"/>
            </a:endParaRPr>
          </a:p>
        </p:txBody>
      </p:sp>
    </p:spTree>
    <p:extLst>
      <p:ext uri="{BB962C8B-B14F-4D97-AF65-F5344CB8AC3E}">
        <p14:creationId xmlns:p14="http://schemas.microsoft.com/office/powerpoint/2010/main" val="2071743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57871" y="368936"/>
            <a:ext cx="7746932" cy="461665"/>
          </a:xfrm>
          <a:prstGeom prst="rect">
            <a:avLst/>
          </a:prstGeom>
          <a:noFill/>
        </p:spPr>
        <p:txBody>
          <a:bodyPr wrap="square" rtlCol="0">
            <a:spAutoFit/>
          </a:bodyPr>
          <a:lstStyle/>
          <a:p>
            <a:pPr algn="ctr"/>
            <a:r>
              <a:rPr lang="mn-MN" sz="2400" b="1" dirty="0">
                <a:solidFill>
                  <a:srgbClr val="002060"/>
                </a:solidFill>
                <a:latin typeface="Arial" pitchFamily="34" charset="0"/>
                <a:cs typeface="Arial" pitchFamily="34" charset="0"/>
              </a:rPr>
              <a:t> БАЙГУУЛЛАГЫН БҮТЭЦ ОРОН ТОО</a:t>
            </a:r>
          </a:p>
        </p:txBody>
      </p:sp>
      <p:sp>
        <p:nvSpPr>
          <p:cNvPr id="6" name="TextBox 5"/>
          <p:cNvSpPr txBox="1"/>
          <p:nvPr/>
        </p:nvSpPr>
        <p:spPr>
          <a:xfrm>
            <a:off x="8337177" y="5565350"/>
            <a:ext cx="2796988" cy="923714"/>
          </a:xfrm>
          <a:prstGeom prst="rect">
            <a:avLst/>
          </a:prstGeom>
          <a:noFill/>
        </p:spPr>
        <p:txBody>
          <a:bodyPr wrap="square" rtlCol="0">
            <a:spAutoFit/>
          </a:bodyPr>
          <a:lstStyle/>
          <a:p>
            <a:r>
              <a:rPr lang="mn-MN" sz="1801" b="1" dirty="0">
                <a:solidFill>
                  <a:schemeClr val="accent1">
                    <a:lumMod val="50000"/>
                  </a:schemeClr>
                </a:solidFill>
                <a:latin typeface="Arial" panose="020B0604020202020204" pitchFamily="34" charset="0"/>
                <a:cs typeface="Arial" panose="020B0604020202020204" pitchFamily="34" charset="0"/>
              </a:rPr>
              <a:t>Үндсэн-19 </a:t>
            </a:r>
          </a:p>
          <a:p>
            <a:r>
              <a:rPr lang="mn-MN" sz="1801" b="1" dirty="0">
                <a:solidFill>
                  <a:schemeClr val="accent1">
                    <a:lumMod val="50000"/>
                  </a:schemeClr>
                </a:solidFill>
                <a:latin typeface="Arial" panose="020B0604020202020204" pitchFamily="34" charset="0"/>
                <a:cs typeface="Arial" panose="020B0604020202020204" pitchFamily="34" charset="0"/>
              </a:rPr>
              <a:t>Гэрээт-3 </a:t>
            </a:r>
          </a:p>
          <a:p>
            <a:r>
              <a:rPr lang="mn-MN" sz="1801" b="1" dirty="0">
                <a:solidFill>
                  <a:schemeClr val="accent1">
                    <a:lumMod val="50000"/>
                  </a:schemeClr>
                </a:solidFill>
                <a:latin typeface="Arial" panose="020B0604020202020204" pitchFamily="34" charset="0"/>
                <a:cs typeface="Arial" panose="020B0604020202020204" pitchFamily="34" charset="0"/>
              </a:rPr>
              <a:t>Нийт- 22</a:t>
            </a:r>
            <a:endParaRPr lang="en-US" sz="1801" b="1"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7" name="Diagram 6">
            <a:extLst>
              <a:ext uri="{FF2B5EF4-FFF2-40B4-BE49-F238E27FC236}">
                <a16:creationId xmlns:a16="http://schemas.microsoft.com/office/drawing/2014/main" id="{2AEE5EF4-8CB9-4455-B79E-67E08356A06E}"/>
              </a:ext>
            </a:extLst>
          </p:cNvPr>
          <p:cNvGraphicFramePr/>
          <p:nvPr>
            <p:extLst>
              <p:ext uri="{D42A27DB-BD31-4B8C-83A1-F6EECF244321}">
                <p14:modId xmlns:p14="http://schemas.microsoft.com/office/powerpoint/2010/main" val="1829846286"/>
              </p:ext>
            </p:extLst>
          </p:nvPr>
        </p:nvGraphicFramePr>
        <p:xfrm>
          <a:off x="785605" y="830601"/>
          <a:ext cx="10157215" cy="5649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Straight Connector 2"/>
          <p:cNvCxnSpPr/>
          <p:nvPr/>
        </p:nvCxnSpPr>
        <p:spPr>
          <a:xfrm flipV="1">
            <a:off x="4645479" y="2722789"/>
            <a:ext cx="3592285" cy="12248"/>
          </a:xfrm>
          <a:prstGeom prst="line">
            <a:avLst/>
          </a:prstGeom>
          <a:ln w="19050">
            <a:solidFill>
              <a:srgbClr val="7CB9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98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AE8398-3E8E-4998-B07D-AA478BACE29B}"/>
              </a:ext>
            </a:extLst>
          </p:cNvPr>
          <p:cNvSpPr>
            <a:spLocks noGrp="1"/>
          </p:cNvSpPr>
          <p:nvPr>
            <p:ph type="dt" sz="half" idx="10"/>
          </p:nvPr>
        </p:nvSpPr>
        <p:spPr/>
        <p:txBody>
          <a:bodyPr/>
          <a:lstStyle/>
          <a:p>
            <a:fld id="{E0D5619A-4927-4BB4-A90C-897AD19685EB}" type="datetime1">
              <a:rPr lang="en-US" smtClean="0"/>
              <a:t>3/29/2021</a:t>
            </a:fld>
            <a:endParaRPr lang="en-US"/>
          </a:p>
        </p:txBody>
      </p:sp>
      <p:sp>
        <p:nvSpPr>
          <p:cNvPr id="3" name="Slide Number Placeholder 2">
            <a:extLst>
              <a:ext uri="{FF2B5EF4-FFF2-40B4-BE49-F238E27FC236}">
                <a16:creationId xmlns:a16="http://schemas.microsoft.com/office/drawing/2014/main" id="{98D6FABE-09AF-4019-B509-C67FF93FB7B8}"/>
              </a:ext>
            </a:extLst>
          </p:cNvPr>
          <p:cNvSpPr>
            <a:spLocks noGrp="1"/>
          </p:cNvSpPr>
          <p:nvPr>
            <p:ph type="sldNum" sz="quarter" idx="12"/>
          </p:nvPr>
        </p:nvSpPr>
        <p:spPr/>
        <p:txBody>
          <a:bodyPr/>
          <a:lstStyle/>
          <a:p>
            <a:fld id="{0BD159D0-FDDA-4ACF-B155-6BF318D512AF}" type="slidenum">
              <a:rPr lang="en-US" smtClean="0"/>
              <a:t>4</a:t>
            </a:fld>
            <a:endParaRPr lang="en-US"/>
          </a:p>
        </p:txBody>
      </p:sp>
      <p:graphicFrame>
        <p:nvGraphicFramePr>
          <p:cNvPr id="7" name="Content Placeholder 6">
            <a:extLst>
              <a:ext uri="{FF2B5EF4-FFF2-40B4-BE49-F238E27FC236}">
                <a16:creationId xmlns:a16="http://schemas.microsoft.com/office/drawing/2014/main" id="{C768464E-CB92-4526-8B49-AE969E2966F5}"/>
              </a:ext>
            </a:extLst>
          </p:cNvPr>
          <p:cNvGraphicFramePr>
            <a:graphicFrameLocks noGrp="1"/>
          </p:cNvGraphicFramePr>
          <p:nvPr>
            <p:ph sz="half" idx="4294967295"/>
            <p:extLst>
              <p:ext uri="{D42A27DB-BD31-4B8C-83A1-F6EECF244321}">
                <p14:modId xmlns:p14="http://schemas.microsoft.com/office/powerpoint/2010/main" val="1002590519"/>
              </p:ext>
            </p:extLst>
          </p:nvPr>
        </p:nvGraphicFramePr>
        <p:xfrm>
          <a:off x="433388" y="619125"/>
          <a:ext cx="5510213" cy="5919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D95797DB-B5CF-4C61-87C4-E90A50DB27A5}"/>
              </a:ext>
            </a:extLst>
          </p:cNvPr>
          <p:cNvGraphicFramePr>
            <a:graphicFrameLocks noGrp="1"/>
          </p:cNvGraphicFramePr>
          <p:nvPr>
            <p:ph sz="half" idx="4294967295"/>
            <p:extLst>
              <p:ext uri="{D42A27DB-BD31-4B8C-83A1-F6EECF244321}">
                <p14:modId xmlns:p14="http://schemas.microsoft.com/office/powerpoint/2010/main" val="829152752"/>
              </p:ext>
            </p:extLst>
          </p:nvPr>
        </p:nvGraphicFramePr>
        <p:xfrm>
          <a:off x="6096000" y="681039"/>
          <a:ext cx="5257799" cy="59197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4737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714A87C3-3EFB-4722-BF0D-17138DEB6B2B}"/>
              </a:ext>
            </a:extLst>
          </p:cNvPr>
          <p:cNvGrpSpPr/>
          <p:nvPr/>
        </p:nvGrpSpPr>
        <p:grpSpPr>
          <a:xfrm>
            <a:off x="0" y="4954136"/>
            <a:ext cx="12192000" cy="1909138"/>
            <a:chOff x="0" y="4948862"/>
            <a:chExt cx="12192000" cy="1909138"/>
          </a:xfrm>
        </p:grpSpPr>
        <p:sp>
          <p:nvSpPr>
            <p:cNvPr id="83" name="Freeform: Shape 82">
              <a:extLst>
                <a:ext uri="{FF2B5EF4-FFF2-40B4-BE49-F238E27FC236}">
                  <a16:creationId xmlns:a16="http://schemas.microsoft.com/office/drawing/2014/main" id="{EC99197A-1F6B-4498-BD1A-1E735D7E4EB6}"/>
                </a:ext>
              </a:extLst>
            </p:cNvPr>
            <p:cNvSpPr/>
            <p:nvPr/>
          </p:nvSpPr>
          <p:spPr>
            <a:xfrm>
              <a:off x="0" y="4948862"/>
              <a:ext cx="12192000" cy="1909138"/>
            </a:xfrm>
            <a:custGeom>
              <a:avLst/>
              <a:gdLst>
                <a:gd name="connsiteX0" fmla="*/ 0 w 12192000"/>
                <a:gd name="connsiteY0" fmla="*/ 0 h 1909138"/>
                <a:gd name="connsiteX1" fmla="*/ 227719 w 12192000"/>
                <a:gd name="connsiteY1" fmla="*/ 142350 h 1909138"/>
                <a:gd name="connsiteX2" fmla="*/ 6096001 w 12192000"/>
                <a:gd name="connsiteY2" fmla="*/ 1628919 h 1909138"/>
                <a:gd name="connsiteX3" fmla="*/ 11964283 w 12192000"/>
                <a:gd name="connsiteY3" fmla="*/ 142350 h 1909138"/>
                <a:gd name="connsiteX4" fmla="*/ 12192000 w 12192000"/>
                <a:gd name="connsiteY4" fmla="*/ 1 h 1909138"/>
                <a:gd name="connsiteX5" fmla="*/ 12192000 w 12192000"/>
                <a:gd name="connsiteY5" fmla="*/ 1909138 h 1909138"/>
                <a:gd name="connsiteX6" fmla="*/ 0 w 12192000"/>
                <a:gd name="connsiteY6" fmla="*/ 1909138 h 1909138"/>
                <a:gd name="connsiteX7" fmla="*/ 0 w 12192000"/>
                <a:gd name="connsiteY7" fmla="*/ 0 h 190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pPr defTabSz="914423">
                <a:defRPr/>
              </a:pPr>
              <a:endParaRPr lang="en-US" sz="1600">
                <a:solidFill>
                  <a:prstClr val="black"/>
                </a:solidFill>
                <a:latin typeface="Calibri" panose="020F0502020204030204"/>
              </a:endParaRPr>
            </a:p>
          </p:txBody>
        </p:sp>
        <p:sp>
          <p:nvSpPr>
            <p:cNvPr id="84" name="Freeform: Shape 83">
              <a:extLst>
                <a:ext uri="{FF2B5EF4-FFF2-40B4-BE49-F238E27FC236}">
                  <a16:creationId xmlns:a16="http://schemas.microsoft.com/office/drawing/2014/main" id="{F9C80C8E-5A49-482B-8FB1-2FEACFCA5ACA}"/>
                </a:ext>
              </a:extLst>
            </p:cNvPr>
            <p:cNvSpPr/>
            <p:nvPr/>
          </p:nvSpPr>
          <p:spPr>
            <a:xfrm>
              <a:off x="0" y="5563852"/>
              <a:ext cx="12192000" cy="1294147"/>
            </a:xfrm>
            <a:custGeom>
              <a:avLst/>
              <a:gdLst>
                <a:gd name="connsiteX0" fmla="*/ 0 w 12192000"/>
                <a:gd name="connsiteY0" fmla="*/ 0 h 1909138"/>
                <a:gd name="connsiteX1" fmla="*/ 227719 w 12192000"/>
                <a:gd name="connsiteY1" fmla="*/ 142350 h 1909138"/>
                <a:gd name="connsiteX2" fmla="*/ 6096001 w 12192000"/>
                <a:gd name="connsiteY2" fmla="*/ 1628919 h 1909138"/>
                <a:gd name="connsiteX3" fmla="*/ 11964283 w 12192000"/>
                <a:gd name="connsiteY3" fmla="*/ 142350 h 1909138"/>
                <a:gd name="connsiteX4" fmla="*/ 12192000 w 12192000"/>
                <a:gd name="connsiteY4" fmla="*/ 1 h 1909138"/>
                <a:gd name="connsiteX5" fmla="*/ 12192000 w 12192000"/>
                <a:gd name="connsiteY5" fmla="*/ 1909138 h 1909138"/>
                <a:gd name="connsiteX6" fmla="*/ 0 w 12192000"/>
                <a:gd name="connsiteY6" fmla="*/ 1909138 h 1909138"/>
                <a:gd name="connsiteX7" fmla="*/ 0 w 12192000"/>
                <a:gd name="connsiteY7" fmla="*/ 0 h 190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txBody>
            <a:bodyPr vert="horz" wrap="square" lIns="91440" tIns="45721" rIns="91440" bIns="45721" numCol="1" anchor="t" anchorCtr="0" compatLnSpc="1">
              <a:prstTxWarp prst="textNoShape">
                <a:avLst/>
              </a:prstTxWarp>
            </a:bodyPr>
            <a:lstStyle/>
            <a:p>
              <a:pPr defTabSz="914423">
                <a:defRPr/>
              </a:pPr>
              <a:endParaRPr lang="en-US" sz="1600">
                <a:solidFill>
                  <a:prstClr val="black"/>
                </a:solidFill>
                <a:latin typeface="Calibri" panose="020F0502020204030204"/>
              </a:endParaRPr>
            </a:p>
          </p:txBody>
        </p:sp>
      </p:grpSp>
      <p:grpSp>
        <p:nvGrpSpPr>
          <p:cNvPr id="388" name="Group 387">
            <a:extLst>
              <a:ext uri="{FF2B5EF4-FFF2-40B4-BE49-F238E27FC236}">
                <a16:creationId xmlns:a16="http://schemas.microsoft.com/office/drawing/2014/main" id="{6396FAE9-084A-44C4-99F2-0ACA431F22CE}"/>
              </a:ext>
            </a:extLst>
          </p:cNvPr>
          <p:cNvGrpSpPr/>
          <p:nvPr/>
        </p:nvGrpSpPr>
        <p:grpSpPr>
          <a:xfrm>
            <a:off x="756430" y="4921051"/>
            <a:ext cx="4342695" cy="93865"/>
            <a:chOff x="3992561" y="4991843"/>
            <a:chExt cx="4342695" cy="139776"/>
          </a:xfrm>
        </p:grpSpPr>
        <p:sp>
          <p:nvSpPr>
            <p:cNvPr id="389" name="Rectangle 388">
              <a:extLst>
                <a:ext uri="{FF2B5EF4-FFF2-40B4-BE49-F238E27FC236}">
                  <a16:creationId xmlns:a16="http://schemas.microsoft.com/office/drawing/2014/main" id="{7F7D7C0B-AC06-44AD-A8CC-946ED5A7FF26}"/>
                </a:ext>
              </a:extLst>
            </p:cNvPr>
            <p:cNvSpPr/>
            <p:nvPr/>
          </p:nvSpPr>
          <p:spPr>
            <a:xfrm>
              <a:off x="39925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IN" sz="1801">
                <a:solidFill>
                  <a:prstClr val="white"/>
                </a:solidFill>
                <a:latin typeface="Segoe UI"/>
              </a:endParaRPr>
            </a:p>
          </p:txBody>
        </p:sp>
        <p:sp>
          <p:nvSpPr>
            <p:cNvPr id="390" name="Rectangle 389">
              <a:extLst>
                <a:ext uri="{FF2B5EF4-FFF2-40B4-BE49-F238E27FC236}">
                  <a16:creationId xmlns:a16="http://schemas.microsoft.com/office/drawing/2014/main" id="{1CC689E2-5513-4D9D-9916-C5E7C2A18E27}"/>
                </a:ext>
              </a:extLst>
            </p:cNvPr>
            <p:cNvSpPr/>
            <p:nvPr/>
          </p:nvSpPr>
          <p:spPr>
            <a:xfrm>
              <a:off x="5231858"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IN" sz="1801">
                <a:solidFill>
                  <a:prstClr val="white"/>
                </a:solidFill>
                <a:latin typeface="Segoe UI"/>
              </a:endParaRPr>
            </a:p>
          </p:txBody>
        </p:sp>
        <p:sp>
          <p:nvSpPr>
            <p:cNvPr id="391" name="Rectangle 390">
              <a:extLst>
                <a:ext uri="{FF2B5EF4-FFF2-40B4-BE49-F238E27FC236}">
                  <a16:creationId xmlns:a16="http://schemas.microsoft.com/office/drawing/2014/main" id="{F74341C0-05B4-4991-AAC6-D077B7EF2B2B}"/>
                </a:ext>
              </a:extLst>
            </p:cNvPr>
            <p:cNvSpPr/>
            <p:nvPr/>
          </p:nvSpPr>
          <p:spPr>
            <a:xfrm>
              <a:off x="65578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IN" sz="1801">
                <a:solidFill>
                  <a:prstClr val="white"/>
                </a:solidFill>
                <a:latin typeface="Segoe UI"/>
              </a:endParaRPr>
            </a:p>
          </p:txBody>
        </p:sp>
        <p:sp>
          <p:nvSpPr>
            <p:cNvPr id="392" name="Rectangle 391">
              <a:extLst>
                <a:ext uri="{FF2B5EF4-FFF2-40B4-BE49-F238E27FC236}">
                  <a16:creationId xmlns:a16="http://schemas.microsoft.com/office/drawing/2014/main" id="{3C0DF909-CC34-4F8A-938F-CD7695966B9E}"/>
                </a:ext>
              </a:extLst>
            </p:cNvPr>
            <p:cNvSpPr/>
            <p:nvPr/>
          </p:nvSpPr>
          <p:spPr>
            <a:xfrm>
              <a:off x="7821301" y="4991843"/>
              <a:ext cx="513955"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IN" sz="1801">
                <a:solidFill>
                  <a:prstClr val="white"/>
                </a:solidFill>
                <a:latin typeface="Segoe UI"/>
              </a:endParaRPr>
            </a:p>
          </p:txBody>
        </p:sp>
      </p:grpSp>
      <p:grpSp>
        <p:nvGrpSpPr>
          <p:cNvPr id="19" name="Group 18">
            <a:extLst>
              <a:ext uri="{FF2B5EF4-FFF2-40B4-BE49-F238E27FC236}">
                <a16:creationId xmlns:a16="http://schemas.microsoft.com/office/drawing/2014/main" id="{714A87C3-3EFB-4722-BF0D-17138DEB6B2B}"/>
              </a:ext>
            </a:extLst>
          </p:cNvPr>
          <p:cNvGrpSpPr/>
          <p:nvPr/>
        </p:nvGrpSpPr>
        <p:grpSpPr>
          <a:xfrm>
            <a:off x="0" y="4954136"/>
            <a:ext cx="12192000" cy="1909138"/>
            <a:chOff x="0" y="4948862"/>
            <a:chExt cx="12192000" cy="1909138"/>
          </a:xfrm>
        </p:grpSpPr>
        <p:sp>
          <p:nvSpPr>
            <p:cNvPr id="20" name="Freeform: Shape 82">
              <a:extLst>
                <a:ext uri="{FF2B5EF4-FFF2-40B4-BE49-F238E27FC236}">
                  <a16:creationId xmlns:a16="http://schemas.microsoft.com/office/drawing/2014/main" id="{EC99197A-1F6B-4498-BD1A-1E735D7E4EB6}"/>
                </a:ext>
              </a:extLst>
            </p:cNvPr>
            <p:cNvSpPr/>
            <p:nvPr/>
          </p:nvSpPr>
          <p:spPr>
            <a:xfrm>
              <a:off x="0" y="4948862"/>
              <a:ext cx="12192000" cy="1909138"/>
            </a:xfrm>
            <a:custGeom>
              <a:avLst/>
              <a:gdLst>
                <a:gd name="connsiteX0" fmla="*/ 0 w 12192000"/>
                <a:gd name="connsiteY0" fmla="*/ 0 h 1909138"/>
                <a:gd name="connsiteX1" fmla="*/ 227719 w 12192000"/>
                <a:gd name="connsiteY1" fmla="*/ 142350 h 1909138"/>
                <a:gd name="connsiteX2" fmla="*/ 6096001 w 12192000"/>
                <a:gd name="connsiteY2" fmla="*/ 1628919 h 1909138"/>
                <a:gd name="connsiteX3" fmla="*/ 11964283 w 12192000"/>
                <a:gd name="connsiteY3" fmla="*/ 142350 h 1909138"/>
                <a:gd name="connsiteX4" fmla="*/ 12192000 w 12192000"/>
                <a:gd name="connsiteY4" fmla="*/ 1 h 1909138"/>
                <a:gd name="connsiteX5" fmla="*/ 12192000 w 12192000"/>
                <a:gd name="connsiteY5" fmla="*/ 1909138 h 1909138"/>
                <a:gd name="connsiteX6" fmla="*/ 0 w 12192000"/>
                <a:gd name="connsiteY6" fmla="*/ 1909138 h 1909138"/>
                <a:gd name="connsiteX7" fmla="*/ 0 w 12192000"/>
                <a:gd name="connsiteY7" fmla="*/ 0 h 190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E8F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1" rIns="91440" bIns="45721" numCol="1" anchor="t" anchorCtr="0" compatLnSpc="1">
              <a:prstTxWarp prst="textNoShape">
                <a:avLst/>
              </a:prstTxWarp>
            </a:bodyPr>
            <a:lstStyle/>
            <a:p>
              <a:pPr defTabSz="914423">
                <a:defRPr/>
              </a:pPr>
              <a:endParaRPr lang="en-US" sz="1600">
                <a:solidFill>
                  <a:prstClr val="black"/>
                </a:solidFill>
                <a:latin typeface="Calibri" panose="020F0502020204030204"/>
              </a:endParaRPr>
            </a:p>
          </p:txBody>
        </p:sp>
        <p:sp>
          <p:nvSpPr>
            <p:cNvPr id="21" name="Freeform: Shape 83">
              <a:extLst>
                <a:ext uri="{FF2B5EF4-FFF2-40B4-BE49-F238E27FC236}">
                  <a16:creationId xmlns:a16="http://schemas.microsoft.com/office/drawing/2014/main" id="{F9C80C8E-5A49-482B-8FB1-2FEACFCA5ACA}"/>
                </a:ext>
              </a:extLst>
            </p:cNvPr>
            <p:cNvSpPr/>
            <p:nvPr/>
          </p:nvSpPr>
          <p:spPr>
            <a:xfrm>
              <a:off x="0" y="5563852"/>
              <a:ext cx="12192000" cy="1294147"/>
            </a:xfrm>
            <a:custGeom>
              <a:avLst/>
              <a:gdLst>
                <a:gd name="connsiteX0" fmla="*/ 0 w 12192000"/>
                <a:gd name="connsiteY0" fmla="*/ 0 h 1909138"/>
                <a:gd name="connsiteX1" fmla="*/ 227719 w 12192000"/>
                <a:gd name="connsiteY1" fmla="*/ 142350 h 1909138"/>
                <a:gd name="connsiteX2" fmla="*/ 6096001 w 12192000"/>
                <a:gd name="connsiteY2" fmla="*/ 1628919 h 1909138"/>
                <a:gd name="connsiteX3" fmla="*/ 11964283 w 12192000"/>
                <a:gd name="connsiteY3" fmla="*/ 142350 h 1909138"/>
                <a:gd name="connsiteX4" fmla="*/ 12192000 w 12192000"/>
                <a:gd name="connsiteY4" fmla="*/ 1 h 1909138"/>
                <a:gd name="connsiteX5" fmla="*/ 12192000 w 12192000"/>
                <a:gd name="connsiteY5" fmla="*/ 1909138 h 1909138"/>
                <a:gd name="connsiteX6" fmla="*/ 0 w 12192000"/>
                <a:gd name="connsiteY6" fmla="*/ 1909138 h 1909138"/>
                <a:gd name="connsiteX7" fmla="*/ 0 w 12192000"/>
                <a:gd name="connsiteY7" fmla="*/ 0 h 190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9138">
                  <a:moveTo>
                    <a:pt x="0" y="0"/>
                  </a:moveTo>
                  <a:lnTo>
                    <a:pt x="227719" y="142350"/>
                  </a:lnTo>
                  <a:cubicBezTo>
                    <a:pt x="1777640" y="1065981"/>
                    <a:pt x="3836554" y="1628919"/>
                    <a:pt x="6096001" y="1628919"/>
                  </a:cubicBezTo>
                  <a:cubicBezTo>
                    <a:pt x="8355448" y="1628919"/>
                    <a:pt x="10414362" y="1065981"/>
                    <a:pt x="11964283" y="142350"/>
                  </a:cubicBezTo>
                  <a:lnTo>
                    <a:pt x="12192000" y="1"/>
                  </a:lnTo>
                  <a:lnTo>
                    <a:pt x="12192000" y="1909138"/>
                  </a:lnTo>
                  <a:lnTo>
                    <a:pt x="0" y="1909138"/>
                  </a:lnTo>
                  <a:lnTo>
                    <a:pt x="0" y="0"/>
                  </a:lnTo>
                  <a:close/>
                </a:path>
              </a:pathLst>
            </a:custGeom>
            <a:solidFill>
              <a:srgbClr val="7AC2F9">
                <a:alpha val="11000"/>
              </a:srgbClr>
            </a:solidFill>
            <a:ln>
              <a:noFill/>
            </a:ln>
          </p:spPr>
          <p:txBody>
            <a:bodyPr vert="horz" wrap="square" lIns="91440" tIns="45721" rIns="91440" bIns="45721" numCol="1" anchor="t" anchorCtr="0" compatLnSpc="1">
              <a:prstTxWarp prst="textNoShape">
                <a:avLst/>
              </a:prstTxWarp>
            </a:bodyPr>
            <a:lstStyle/>
            <a:p>
              <a:pPr defTabSz="914423">
                <a:defRPr/>
              </a:pPr>
              <a:endParaRPr lang="en-US" sz="1600">
                <a:solidFill>
                  <a:prstClr val="black"/>
                </a:solidFill>
                <a:latin typeface="Calibri" panose="020F0502020204030204"/>
              </a:endParaRPr>
            </a:p>
          </p:txBody>
        </p:sp>
      </p:grpSp>
      <p:sp>
        <p:nvSpPr>
          <p:cNvPr id="23" name="Rectangle 22">
            <a:extLst>
              <a:ext uri="{FF2B5EF4-FFF2-40B4-BE49-F238E27FC236}">
                <a16:creationId xmlns:a16="http://schemas.microsoft.com/office/drawing/2014/main" id="{673714BC-1D6D-47E8-BDBC-A4EE1D7C9B24}"/>
              </a:ext>
            </a:extLst>
          </p:cNvPr>
          <p:cNvSpPr/>
          <p:nvPr/>
        </p:nvSpPr>
        <p:spPr>
          <a:xfrm>
            <a:off x="780318" y="519067"/>
            <a:ext cx="10259520" cy="307777"/>
          </a:xfrm>
          <a:prstGeom prst="rect">
            <a:avLst/>
          </a:prstGeom>
        </p:spPr>
        <p:txBody>
          <a:bodyPr wrap="square" lIns="0" tIns="0" rIns="0" bIns="0">
            <a:spAutoFit/>
          </a:bodyPr>
          <a:lstStyle/>
          <a:p>
            <a:pPr algn="ctr" defTabSz="914423">
              <a:defRPr/>
            </a:pPr>
            <a:r>
              <a:rPr lang="mn-MN" sz="2000" b="1" dirty="0">
                <a:solidFill>
                  <a:srgbClr val="083D65"/>
                </a:solidFill>
                <a:latin typeface="Segoe UI" panose="020B0502040204020203" pitchFamily="34" charset="0"/>
                <a:cs typeface="Segoe UI" panose="020B0502040204020203" pitchFamily="34" charset="0"/>
              </a:rPr>
              <a:t>ДАРХАН-УУЛ АЙМГИЙН АВТО ЗАМ ТОО ХЭМЖЭЭ 2021. </a:t>
            </a:r>
            <a:endParaRPr lang="en-US" sz="2000" b="1" dirty="0">
              <a:solidFill>
                <a:srgbClr val="083D65"/>
              </a:solidFill>
              <a:latin typeface="Segoe UI" panose="020B0502040204020203" pitchFamily="34" charset="0"/>
              <a:cs typeface="Segoe UI" panose="020B0502040204020203" pitchFamily="34" charset="0"/>
            </a:endParaRPr>
          </a:p>
        </p:txBody>
      </p:sp>
      <p:grpSp>
        <p:nvGrpSpPr>
          <p:cNvPr id="24" name="Group 23">
            <a:extLst>
              <a:ext uri="{FF2B5EF4-FFF2-40B4-BE49-F238E27FC236}">
                <a16:creationId xmlns:a16="http://schemas.microsoft.com/office/drawing/2014/main" id="{6396FAE9-084A-44C4-99F2-0ACA431F22CE}"/>
              </a:ext>
            </a:extLst>
          </p:cNvPr>
          <p:cNvGrpSpPr/>
          <p:nvPr/>
        </p:nvGrpSpPr>
        <p:grpSpPr>
          <a:xfrm>
            <a:off x="756430" y="4921051"/>
            <a:ext cx="4342695" cy="93865"/>
            <a:chOff x="3992561" y="4991843"/>
            <a:chExt cx="4342695" cy="139776"/>
          </a:xfrm>
        </p:grpSpPr>
        <p:sp>
          <p:nvSpPr>
            <p:cNvPr id="25" name="Rectangle 24">
              <a:extLst>
                <a:ext uri="{FF2B5EF4-FFF2-40B4-BE49-F238E27FC236}">
                  <a16:creationId xmlns:a16="http://schemas.microsoft.com/office/drawing/2014/main" id="{7F7D7C0B-AC06-44AD-A8CC-946ED5A7FF26}"/>
                </a:ext>
              </a:extLst>
            </p:cNvPr>
            <p:cNvSpPr/>
            <p:nvPr/>
          </p:nvSpPr>
          <p:spPr>
            <a:xfrm>
              <a:off x="39925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IN" sz="1801">
                <a:solidFill>
                  <a:prstClr val="white"/>
                </a:solidFill>
                <a:latin typeface="Segoe UI"/>
              </a:endParaRPr>
            </a:p>
          </p:txBody>
        </p:sp>
        <p:sp>
          <p:nvSpPr>
            <p:cNvPr id="26" name="Rectangle 25">
              <a:extLst>
                <a:ext uri="{FF2B5EF4-FFF2-40B4-BE49-F238E27FC236}">
                  <a16:creationId xmlns:a16="http://schemas.microsoft.com/office/drawing/2014/main" id="{1CC689E2-5513-4D9D-9916-C5E7C2A18E27}"/>
                </a:ext>
              </a:extLst>
            </p:cNvPr>
            <p:cNvSpPr/>
            <p:nvPr/>
          </p:nvSpPr>
          <p:spPr>
            <a:xfrm>
              <a:off x="5231858"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IN" sz="1801">
                <a:solidFill>
                  <a:prstClr val="white"/>
                </a:solidFill>
                <a:latin typeface="Segoe UI"/>
              </a:endParaRPr>
            </a:p>
          </p:txBody>
        </p:sp>
        <p:sp>
          <p:nvSpPr>
            <p:cNvPr id="27" name="Rectangle 26">
              <a:extLst>
                <a:ext uri="{FF2B5EF4-FFF2-40B4-BE49-F238E27FC236}">
                  <a16:creationId xmlns:a16="http://schemas.microsoft.com/office/drawing/2014/main" id="{F74341C0-05B4-4991-AAC6-D077B7EF2B2B}"/>
                </a:ext>
              </a:extLst>
            </p:cNvPr>
            <p:cNvSpPr/>
            <p:nvPr/>
          </p:nvSpPr>
          <p:spPr>
            <a:xfrm>
              <a:off x="65578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IN" sz="1801">
                <a:solidFill>
                  <a:prstClr val="white"/>
                </a:solidFill>
                <a:latin typeface="Segoe UI"/>
              </a:endParaRPr>
            </a:p>
          </p:txBody>
        </p:sp>
        <p:sp>
          <p:nvSpPr>
            <p:cNvPr id="28" name="Rectangle 27">
              <a:extLst>
                <a:ext uri="{FF2B5EF4-FFF2-40B4-BE49-F238E27FC236}">
                  <a16:creationId xmlns:a16="http://schemas.microsoft.com/office/drawing/2014/main" id="{3C0DF909-CC34-4F8A-938F-CD7695966B9E}"/>
                </a:ext>
              </a:extLst>
            </p:cNvPr>
            <p:cNvSpPr/>
            <p:nvPr/>
          </p:nvSpPr>
          <p:spPr>
            <a:xfrm>
              <a:off x="7821301" y="4991843"/>
              <a:ext cx="513955"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IN" sz="1801">
                <a:solidFill>
                  <a:prstClr val="white"/>
                </a:solidFill>
                <a:latin typeface="Segoe UI"/>
              </a:endParaRPr>
            </a:p>
          </p:txBody>
        </p:sp>
      </p:grpSp>
      <p:grpSp>
        <p:nvGrpSpPr>
          <p:cNvPr id="29" name="Group 28">
            <a:extLst>
              <a:ext uri="{FF2B5EF4-FFF2-40B4-BE49-F238E27FC236}">
                <a16:creationId xmlns:a16="http://schemas.microsoft.com/office/drawing/2014/main" id="{6396FAE9-084A-44C4-99F2-0ACA431F22CE}"/>
              </a:ext>
            </a:extLst>
          </p:cNvPr>
          <p:cNvGrpSpPr/>
          <p:nvPr/>
        </p:nvGrpSpPr>
        <p:grpSpPr>
          <a:xfrm>
            <a:off x="756430" y="4921051"/>
            <a:ext cx="4342695" cy="93865"/>
            <a:chOff x="3992561" y="4991843"/>
            <a:chExt cx="4342695" cy="139776"/>
          </a:xfrm>
        </p:grpSpPr>
        <p:sp>
          <p:nvSpPr>
            <p:cNvPr id="30" name="Rectangle 29">
              <a:extLst>
                <a:ext uri="{FF2B5EF4-FFF2-40B4-BE49-F238E27FC236}">
                  <a16:creationId xmlns:a16="http://schemas.microsoft.com/office/drawing/2014/main" id="{7F7D7C0B-AC06-44AD-A8CC-946ED5A7FF26}"/>
                </a:ext>
              </a:extLst>
            </p:cNvPr>
            <p:cNvSpPr/>
            <p:nvPr/>
          </p:nvSpPr>
          <p:spPr>
            <a:xfrm>
              <a:off x="39925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IN" sz="1801">
                <a:solidFill>
                  <a:prstClr val="white"/>
                </a:solidFill>
                <a:latin typeface="Segoe UI"/>
              </a:endParaRPr>
            </a:p>
          </p:txBody>
        </p:sp>
        <p:sp>
          <p:nvSpPr>
            <p:cNvPr id="31" name="Rectangle 30">
              <a:extLst>
                <a:ext uri="{FF2B5EF4-FFF2-40B4-BE49-F238E27FC236}">
                  <a16:creationId xmlns:a16="http://schemas.microsoft.com/office/drawing/2014/main" id="{1CC689E2-5513-4D9D-9916-C5E7C2A18E27}"/>
                </a:ext>
              </a:extLst>
            </p:cNvPr>
            <p:cNvSpPr/>
            <p:nvPr/>
          </p:nvSpPr>
          <p:spPr>
            <a:xfrm>
              <a:off x="5231858"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IN" sz="1801">
                <a:solidFill>
                  <a:prstClr val="white"/>
                </a:solidFill>
                <a:latin typeface="Segoe UI"/>
              </a:endParaRPr>
            </a:p>
          </p:txBody>
        </p:sp>
        <p:sp>
          <p:nvSpPr>
            <p:cNvPr id="32" name="Rectangle 31">
              <a:extLst>
                <a:ext uri="{FF2B5EF4-FFF2-40B4-BE49-F238E27FC236}">
                  <a16:creationId xmlns:a16="http://schemas.microsoft.com/office/drawing/2014/main" id="{F74341C0-05B4-4991-AAC6-D077B7EF2B2B}"/>
                </a:ext>
              </a:extLst>
            </p:cNvPr>
            <p:cNvSpPr/>
            <p:nvPr/>
          </p:nvSpPr>
          <p:spPr>
            <a:xfrm>
              <a:off x="6557861" y="4991843"/>
              <a:ext cx="801998"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IN" sz="1801">
                <a:solidFill>
                  <a:prstClr val="white"/>
                </a:solidFill>
                <a:latin typeface="Segoe UI"/>
              </a:endParaRPr>
            </a:p>
          </p:txBody>
        </p:sp>
        <p:sp>
          <p:nvSpPr>
            <p:cNvPr id="33" name="Rectangle 32">
              <a:extLst>
                <a:ext uri="{FF2B5EF4-FFF2-40B4-BE49-F238E27FC236}">
                  <a16:creationId xmlns:a16="http://schemas.microsoft.com/office/drawing/2014/main" id="{3C0DF909-CC34-4F8A-938F-CD7695966B9E}"/>
                </a:ext>
              </a:extLst>
            </p:cNvPr>
            <p:cNvSpPr/>
            <p:nvPr/>
          </p:nvSpPr>
          <p:spPr>
            <a:xfrm>
              <a:off x="7821301" y="4991843"/>
              <a:ext cx="513955"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IN" sz="1801">
                <a:solidFill>
                  <a:prstClr val="white"/>
                </a:solidFill>
                <a:latin typeface="Segoe UI"/>
              </a:endParaRPr>
            </a:p>
          </p:txBody>
        </p:sp>
      </p:grpSp>
      <p:pic>
        <p:nvPicPr>
          <p:cNvPr id="34" name="Picture 33"/>
          <p:cNvPicPr/>
          <p:nvPr/>
        </p:nvPicPr>
        <p:blipFill>
          <a:blip r:embed="rId3" cstate="print">
            <a:extLst>
              <a:ext uri="{28A0092B-C50C-407E-A947-70E740481C1C}">
                <a14:useLocalDpi xmlns:a14="http://schemas.microsoft.com/office/drawing/2010/main" val="0"/>
              </a:ext>
            </a:extLst>
          </a:blip>
          <a:stretch>
            <a:fillRect/>
          </a:stretch>
        </p:blipFill>
        <p:spPr>
          <a:xfrm>
            <a:off x="6318914" y="914156"/>
            <a:ext cx="3698542" cy="4994549"/>
          </a:xfrm>
          <a:prstGeom prst="rect">
            <a:avLst/>
          </a:prstGeom>
        </p:spPr>
      </p:pic>
      <p:pic>
        <p:nvPicPr>
          <p:cNvPr id="35" name="Picture 34"/>
          <p:cNvPicPr/>
          <p:nvPr/>
        </p:nvPicPr>
        <p:blipFill>
          <a:blip r:embed="rId4" cstate="print">
            <a:extLst>
              <a:ext uri="{28A0092B-C50C-407E-A947-70E740481C1C}">
                <a14:useLocalDpi xmlns:a14="http://schemas.microsoft.com/office/drawing/2010/main" val="0"/>
              </a:ext>
            </a:extLst>
          </a:blip>
          <a:stretch>
            <a:fillRect/>
          </a:stretch>
        </p:blipFill>
        <p:spPr>
          <a:xfrm>
            <a:off x="10126393" y="914156"/>
            <a:ext cx="1826894" cy="2435860"/>
          </a:xfrm>
          <a:prstGeom prst="rect">
            <a:avLst/>
          </a:prstGeom>
        </p:spPr>
      </p:pic>
      <p:pic>
        <p:nvPicPr>
          <p:cNvPr id="37" name="Picture 36"/>
          <p:cNvPicPr/>
          <p:nvPr/>
        </p:nvPicPr>
        <p:blipFill>
          <a:blip r:embed="rId5" cstate="print">
            <a:extLst>
              <a:ext uri="{28A0092B-C50C-407E-A947-70E740481C1C}">
                <a14:useLocalDpi xmlns:a14="http://schemas.microsoft.com/office/drawing/2010/main" val="0"/>
              </a:ext>
            </a:extLst>
          </a:blip>
          <a:stretch>
            <a:fillRect/>
          </a:stretch>
        </p:blipFill>
        <p:spPr>
          <a:xfrm>
            <a:off x="10126395" y="3472846"/>
            <a:ext cx="1826894" cy="2435860"/>
          </a:xfrm>
          <a:prstGeom prst="rect">
            <a:avLst/>
          </a:prstGeom>
        </p:spPr>
      </p:pic>
      <p:graphicFrame>
        <p:nvGraphicFramePr>
          <p:cNvPr id="3" name="Table 2">
            <a:extLst>
              <a:ext uri="{FF2B5EF4-FFF2-40B4-BE49-F238E27FC236}">
                <a16:creationId xmlns:a16="http://schemas.microsoft.com/office/drawing/2014/main" id="{C5D2C128-AC45-4771-AE4B-62E146B0CE06}"/>
              </a:ext>
            </a:extLst>
          </p:cNvPr>
          <p:cNvGraphicFramePr>
            <a:graphicFrameLocks noGrp="1"/>
          </p:cNvGraphicFramePr>
          <p:nvPr>
            <p:extLst>
              <p:ext uri="{D42A27DB-BD31-4B8C-83A1-F6EECF244321}">
                <p14:modId xmlns:p14="http://schemas.microsoft.com/office/powerpoint/2010/main" val="3618814139"/>
              </p:ext>
            </p:extLst>
          </p:nvPr>
        </p:nvGraphicFramePr>
        <p:xfrm>
          <a:off x="899411" y="1173991"/>
          <a:ext cx="5010668" cy="1245408"/>
        </p:xfrm>
        <a:graphic>
          <a:graphicData uri="http://schemas.openxmlformats.org/drawingml/2006/table">
            <a:tbl>
              <a:tblPr firstRow="1" bandRow="1">
                <a:tableStyleId>{5C22544A-7EE6-4342-B048-85BDC9FD1C3A}</a:tableStyleId>
              </a:tblPr>
              <a:tblGrid>
                <a:gridCol w="226660">
                  <a:extLst>
                    <a:ext uri="{9D8B030D-6E8A-4147-A177-3AD203B41FA5}">
                      <a16:colId xmlns:a16="http://schemas.microsoft.com/office/drawing/2014/main" val="3832994601"/>
                    </a:ext>
                  </a:extLst>
                </a:gridCol>
                <a:gridCol w="3114221">
                  <a:extLst>
                    <a:ext uri="{9D8B030D-6E8A-4147-A177-3AD203B41FA5}">
                      <a16:colId xmlns:a16="http://schemas.microsoft.com/office/drawing/2014/main" val="2147371455"/>
                    </a:ext>
                  </a:extLst>
                </a:gridCol>
                <a:gridCol w="1669787">
                  <a:extLst>
                    <a:ext uri="{9D8B030D-6E8A-4147-A177-3AD203B41FA5}">
                      <a16:colId xmlns:a16="http://schemas.microsoft.com/office/drawing/2014/main" val="4109782348"/>
                    </a:ext>
                  </a:extLst>
                </a:gridCol>
              </a:tblGrid>
              <a:tr h="689090">
                <a:tc>
                  <a:txBody>
                    <a:bodyPr/>
                    <a:lstStyle/>
                    <a:p>
                      <a:endParaRPr lang="en-US" sz="1100" dirty="0"/>
                    </a:p>
                  </a:txBody>
                  <a:tcPr marT="45721" marB="45721"/>
                </a:tc>
                <a:tc>
                  <a:txBody>
                    <a:bodyPr/>
                    <a:lstStyle/>
                    <a:p>
                      <a:pPr algn="ctr"/>
                      <a:r>
                        <a:rPr lang="mn-MN" sz="1600" dirty="0">
                          <a:latin typeface="Arial" panose="020B0604020202020204" pitchFamily="34" charset="0"/>
                          <a:cs typeface="Arial" panose="020B0604020202020204" pitchFamily="34" charset="0"/>
                        </a:rPr>
                        <a:t>2021 он</a:t>
                      </a:r>
                      <a:endParaRPr lang="en-US" sz="1600" dirty="0">
                        <a:latin typeface="Arial" panose="020B0604020202020204" pitchFamily="34" charset="0"/>
                        <a:cs typeface="Arial" panose="020B0604020202020204" pitchFamily="34" charset="0"/>
                      </a:endParaRPr>
                    </a:p>
                  </a:txBody>
                  <a:tcPr marT="45721" marB="45721"/>
                </a:tc>
                <a:tc>
                  <a:txBody>
                    <a:bodyPr/>
                    <a:lstStyle/>
                    <a:p>
                      <a:pPr algn="ctr"/>
                      <a:r>
                        <a:rPr lang="mn-MN" sz="1600" dirty="0">
                          <a:latin typeface="Arial" panose="020B0604020202020204" pitchFamily="34" charset="0"/>
                          <a:cs typeface="Arial" panose="020B0604020202020204" pitchFamily="34" charset="0"/>
                        </a:rPr>
                        <a:t>Тоо хэмжээ</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км</a:t>
                      </a:r>
                      <a:r>
                        <a:rPr lang="en-US" sz="1600" dirty="0">
                          <a:latin typeface="Arial" panose="020B0604020202020204" pitchFamily="34" charset="0"/>
                          <a:cs typeface="Arial" panose="020B0604020202020204" pitchFamily="34" charset="0"/>
                        </a:rPr>
                        <a:t>/</a:t>
                      </a:r>
                    </a:p>
                  </a:txBody>
                  <a:tcPr marT="45721" marB="45721"/>
                </a:tc>
                <a:extLst>
                  <a:ext uri="{0D108BD9-81ED-4DB2-BD59-A6C34878D82A}">
                    <a16:rowId xmlns:a16="http://schemas.microsoft.com/office/drawing/2014/main" val="1866291097"/>
                  </a:ext>
                </a:extLst>
              </a:tr>
              <a:tr h="556318">
                <a:tc>
                  <a:txBody>
                    <a:bodyPr/>
                    <a:lstStyle/>
                    <a:p>
                      <a:endParaRPr lang="en-US" sz="1100" dirty="0"/>
                    </a:p>
                  </a:txBody>
                  <a:tcPr marT="45721" marB="45721"/>
                </a:tc>
                <a:tc>
                  <a:txBody>
                    <a:bodyPr/>
                    <a:lstStyle/>
                    <a:p>
                      <a:pPr algn="ctr"/>
                      <a:r>
                        <a:rPr lang="mn-MN" sz="1600" b="1" dirty="0">
                          <a:latin typeface="Arial" panose="020B0604020202020204" pitchFamily="34" charset="0"/>
                          <a:cs typeface="Arial" panose="020B0604020202020204" pitchFamily="34" charset="0"/>
                        </a:rPr>
                        <a:t>Хатуу хучилттай авто зам</a:t>
                      </a:r>
                      <a:endParaRPr lang="en-US" sz="1600" b="1" dirty="0">
                        <a:latin typeface="Arial" panose="020B0604020202020204" pitchFamily="34" charset="0"/>
                        <a:cs typeface="Arial" panose="020B0604020202020204" pitchFamily="34" charset="0"/>
                      </a:endParaRPr>
                    </a:p>
                  </a:txBody>
                  <a:tcPr marT="45721" marB="45721"/>
                </a:tc>
                <a:tc>
                  <a:txBody>
                    <a:bodyPr/>
                    <a:lstStyle/>
                    <a:p>
                      <a:pPr algn="ctr"/>
                      <a:r>
                        <a:rPr lang="mn-MN" sz="1600" b="1" dirty="0">
                          <a:latin typeface="Arial" panose="020B0604020202020204" pitchFamily="34" charset="0"/>
                          <a:cs typeface="Arial" panose="020B0604020202020204" pitchFamily="34" charset="0"/>
                        </a:rPr>
                        <a:t>132.3 км</a:t>
                      </a:r>
                      <a:endParaRPr lang="en-US" sz="1600" b="1"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766497078"/>
                  </a:ext>
                </a:extLst>
              </a:tr>
            </a:tbl>
          </a:graphicData>
        </a:graphic>
      </p:graphicFrame>
      <p:graphicFrame>
        <p:nvGraphicFramePr>
          <p:cNvPr id="4" name="Table 3">
            <a:extLst>
              <a:ext uri="{FF2B5EF4-FFF2-40B4-BE49-F238E27FC236}">
                <a16:creationId xmlns:a16="http://schemas.microsoft.com/office/drawing/2014/main" id="{51EC29A8-92CA-4CE2-89E6-ED5F976C11DD}"/>
              </a:ext>
            </a:extLst>
          </p:cNvPr>
          <p:cNvGraphicFramePr>
            <a:graphicFrameLocks noGrp="1"/>
          </p:cNvGraphicFramePr>
          <p:nvPr>
            <p:extLst>
              <p:ext uri="{D42A27DB-BD31-4B8C-83A1-F6EECF244321}">
                <p14:modId xmlns:p14="http://schemas.microsoft.com/office/powerpoint/2010/main" val="2639408953"/>
              </p:ext>
            </p:extLst>
          </p:nvPr>
        </p:nvGraphicFramePr>
        <p:xfrm>
          <a:off x="950241" y="2564371"/>
          <a:ext cx="4959837" cy="2540256"/>
        </p:xfrm>
        <a:graphic>
          <a:graphicData uri="http://schemas.openxmlformats.org/drawingml/2006/table">
            <a:tbl>
              <a:tblPr firstRow="1" bandRow="1">
                <a:tableStyleId>{5C22544A-7EE6-4342-B048-85BDC9FD1C3A}</a:tableStyleId>
              </a:tblPr>
              <a:tblGrid>
                <a:gridCol w="297261">
                  <a:extLst>
                    <a:ext uri="{9D8B030D-6E8A-4147-A177-3AD203B41FA5}">
                      <a16:colId xmlns:a16="http://schemas.microsoft.com/office/drawing/2014/main" val="4235683030"/>
                    </a:ext>
                  </a:extLst>
                </a:gridCol>
                <a:gridCol w="2136200">
                  <a:extLst>
                    <a:ext uri="{9D8B030D-6E8A-4147-A177-3AD203B41FA5}">
                      <a16:colId xmlns:a16="http://schemas.microsoft.com/office/drawing/2014/main" val="1209991318"/>
                    </a:ext>
                  </a:extLst>
                </a:gridCol>
                <a:gridCol w="2526376">
                  <a:extLst>
                    <a:ext uri="{9D8B030D-6E8A-4147-A177-3AD203B41FA5}">
                      <a16:colId xmlns:a16="http://schemas.microsoft.com/office/drawing/2014/main" val="2106136050"/>
                    </a:ext>
                  </a:extLst>
                </a:gridCol>
              </a:tblGrid>
              <a:tr h="333380">
                <a:tc>
                  <a:txBody>
                    <a:bodyPr/>
                    <a:lstStyle/>
                    <a:p>
                      <a:endParaRPr lang="en-US" sz="1100" dirty="0"/>
                    </a:p>
                  </a:txBody>
                  <a:tcPr marT="45721" marB="45721"/>
                </a:tc>
                <a:tc>
                  <a:txBody>
                    <a:bodyPr/>
                    <a:lstStyle/>
                    <a:p>
                      <a:r>
                        <a:rPr lang="mn-MN" sz="1400" dirty="0">
                          <a:latin typeface="Arial" panose="020B0604020202020204" pitchFamily="34" charset="0"/>
                          <a:cs typeface="Arial" panose="020B0604020202020204" pitchFamily="34" charset="0"/>
                        </a:rPr>
                        <a:t>2021 он</a:t>
                      </a:r>
                      <a:endParaRPr lang="en-US" sz="1400" dirty="0">
                        <a:latin typeface="Arial" panose="020B0604020202020204" pitchFamily="34" charset="0"/>
                        <a:cs typeface="Arial" panose="020B0604020202020204" pitchFamily="34" charset="0"/>
                      </a:endParaRPr>
                    </a:p>
                  </a:txBody>
                  <a:tcPr marT="45721" marB="45721"/>
                </a:tc>
                <a:tc>
                  <a:txBody>
                    <a:bodyPr/>
                    <a:lstStyle/>
                    <a:p>
                      <a:r>
                        <a:rPr lang="mn-MN" sz="1400" dirty="0">
                          <a:latin typeface="Arial" panose="020B0604020202020204" pitchFamily="34" charset="0"/>
                          <a:cs typeface="Arial" panose="020B0604020202020204" pitchFamily="34" charset="0"/>
                        </a:rPr>
                        <a:t>Хатуу хучилттай авто зам</a:t>
                      </a:r>
                    </a:p>
                  </a:txBody>
                  <a:tcPr marT="45721" marB="45721"/>
                </a:tc>
                <a:extLst>
                  <a:ext uri="{0D108BD9-81ED-4DB2-BD59-A6C34878D82A}">
                    <a16:rowId xmlns:a16="http://schemas.microsoft.com/office/drawing/2014/main" val="4023920593"/>
                  </a:ext>
                </a:extLst>
              </a:tr>
              <a:tr h="274708">
                <a:tc>
                  <a:txBody>
                    <a:bodyPr/>
                    <a:lstStyle/>
                    <a:p>
                      <a:r>
                        <a:rPr lang="mn-MN" sz="1100" dirty="0"/>
                        <a:t>1</a:t>
                      </a:r>
                      <a:endParaRPr lang="en-US" sz="1100" dirty="0"/>
                    </a:p>
                  </a:txBody>
                  <a:tcPr marT="45721" marB="45721"/>
                </a:tc>
                <a:tc>
                  <a:txBody>
                    <a:bodyPr/>
                    <a:lstStyle/>
                    <a:p>
                      <a:r>
                        <a:rPr lang="mn-MN" sz="1400" b="1" dirty="0">
                          <a:latin typeface="Arial" panose="020B0604020202020204" pitchFamily="34" charset="0"/>
                          <a:cs typeface="Arial" panose="020B0604020202020204" pitchFamily="34" charset="0"/>
                        </a:rPr>
                        <a:t>Шарын гол </a:t>
                      </a:r>
                      <a:endParaRPr lang="en-US" sz="1400" b="1" dirty="0">
                        <a:latin typeface="Arial" panose="020B0604020202020204" pitchFamily="34" charset="0"/>
                        <a:cs typeface="Arial" panose="020B0604020202020204" pitchFamily="34" charset="0"/>
                      </a:endParaRPr>
                    </a:p>
                  </a:txBody>
                  <a:tcPr marT="45721" marB="45721"/>
                </a:tc>
                <a:tc>
                  <a:txBody>
                    <a:bodyPr/>
                    <a:lstStyle/>
                    <a:p>
                      <a:r>
                        <a:rPr lang="mn-MN" sz="1400" b="1" dirty="0">
                          <a:latin typeface="Arial" panose="020B0604020202020204" pitchFamily="34" charset="0"/>
                          <a:cs typeface="Arial" panose="020B0604020202020204" pitchFamily="34" charset="0"/>
                        </a:rPr>
                        <a:t>24 км</a:t>
                      </a:r>
                      <a:endParaRPr lang="en-US" sz="1400" b="1"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3931176989"/>
                  </a:ext>
                </a:extLst>
              </a:tr>
              <a:tr h="467002">
                <a:tc>
                  <a:txBody>
                    <a:bodyPr/>
                    <a:lstStyle/>
                    <a:p>
                      <a:endParaRPr lang="en-US" sz="1100"/>
                    </a:p>
                  </a:txBody>
                  <a:tcPr marT="45721" marB="45721"/>
                </a:tc>
                <a:tc>
                  <a:txBody>
                    <a:bodyPr/>
                    <a:lstStyle/>
                    <a:p>
                      <a:r>
                        <a:rPr lang="mn-MN" sz="1400" b="1" dirty="0">
                          <a:latin typeface="Arial" panose="020B0604020202020204" pitchFamily="34" charset="0"/>
                          <a:cs typeface="Arial" panose="020B0604020202020204" pitchFamily="34" charset="0"/>
                        </a:rPr>
                        <a:t>Дархан сум</a:t>
                      </a:r>
                      <a:endParaRPr lang="en-US" sz="1400" b="1" dirty="0">
                        <a:latin typeface="Arial" panose="020B0604020202020204" pitchFamily="34" charset="0"/>
                        <a:cs typeface="Arial" panose="020B0604020202020204" pitchFamily="34" charset="0"/>
                      </a:endParaRPr>
                    </a:p>
                  </a:txBody>
                  <a:tcPr marT="45721" marB="45721"/>
                </a:tc>
                <a:tc>
                  <a:txBody>
                    <a:bodyPr/>
                    <a:lstStyle/>
                    <a:p>
                      <a:r>
                        <a:rPr lang="mn-MN" sz="1400" b="1" dirty="0">
                          <a:latin typeface="Arial" panose="020B0604020202020204" pitchFamily="34" charset="0"/>
                          <a:cs typeface="Arial" panose="020B0604020202020204" pitchFamily="34" charset="0"/>
                        </a:rPr>
                        <a:t>112 км</a:t>
                      </a:r>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1072659"/>
                  </a:ext>
                </a:extLst>
              </a:tr>
              <a:tr h="659296">
                <a:tc rowSpan="3">
                  <a:txBody>
                    <a:bodyPr/>
                    <a:lstStyle/>
                    <a:p>
                      <a:endParaRPr lang="en-US" sz="1100"/>
                    </a:p>
                  </a:txBody>
                  <a:tcPr marT="45721" marB="45721"/>
                </a:tc>
                <a:tc>
                  <a:txBody>
                    <a:bodyPr/>
                    <a:lstStyle/>
                    <a:p>
                      <a:r>
                        <a:rPr lang="mn-MN" sz="1400" b="1" dirty="0">
                          <a:latin typeface="Arial" panose="020B0604020202020204" pitchFamily="34" charset="0"/>
                          <a:cs typeface="Arial" panose="020B0604020202020204" pitchFamily="34" charset="0"/>
                        </a:rPr>
                        <a:t>Хонгор сум</a:t>
                      </a:r>
                    </a:p>
                  </a:txBody>
                  <a:tcPr marT="45721" marB="45721"/>
                </a:tc>
                <a:tc>
                  <a:txBody>
                    <a:bodyPr/>
                    <a:lstStyle/>
                    <a:p>
                      <a:r>
                        <a:rPr lang="mn-MN" sz="1400" b="1" dirty="0">
                          <a:latin typeface="Arial" panose="020B0604020202020204" pitchFamily="34" charset="0"/>
                          <a:cs typeface="Arial" panose="020B0604020202020204" pitchFamily="34" charset="0"/>
                        </a:rPr>
                        <a:t>3.6 км</a:t>
                      </a:r>
                    </a:p>
                    <a:p>
                      <a:endParaRPr lang="mn-MN" sz="1400" b="1" dirty="0">
                        <a:latin typeface="Arial" panose="020B0604020202020204" pitchFamily="34" charset="0"/>
                        <a:cs typeface="Arial" panose="020B0604020202020204" pitchFamily="34" charset="0"/>
                      </a:endParaRPr>
                    </a:p>
                    <a:p>
                      <a:endParaRPr lang="mn-MN" sz="1400" b="1"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4238645614"/>
                  </a:ext>
                </a:extLst>
              </a:tr>
              <a:tr h="347588">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400" b="1" dirty="0">
                          <a:latin typeface="Arial" panose="020B0604020202020204" pitchFamily="34" charset="0"/>
                          <a:cs typeface="Arial" panose="020B0604020202020204" pitchFamily="34" charset="0"/>
                        </a:rPr>
                        <a:t>Орхон сум</a:t>
                      </a: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400" b="1" dirty="0">
                          <a:latin typeface="Arial" panose="020B0604020202020204" pitchFamily="34" charset="0"/>
                          <a:cs typeface="Arial" panose="020B0604020202020204" pitchFamily="34" charset="0"/>
                        </a:rPr>
                        <a:t>10.3км</a:t>
                      </a:r>
                    </a:p>
                  </a:txBody>
                  <a:tcPr marT="45721" marB="45721"/>
                </a:tc>
                <a:extLst>
                  <a:ext uri="{0D108BD9-81ED-4DB2-BD59-A6C34878D82A}">
                    <a16:rowId xmlns:a16="http://schemas.microsoft.com/office/drawing/2014/main" val="4162486335"/>
                  </a:ext>
                </a:extLst>
              </a:tr>
              <a:tr h="274708">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400" b="1" dirty="0">
                          <a:latin typeface="Arial" panose="020B0604020202020204" pitchFamily="34" charset="0"/>
                          <a:cs typeface="Arial" panose="020B0604020202020204" pitchFamily="34" charset="0"/>
                        </a:rPr>
                        <a:t>Нийт</a:t>
                      </a:r>
                      <a:endParaRPr lang="en-US" sz="1400" b="1" dirty="0">
                        <a:latin typeface="Arial" panose="020B0604020202020204" pitchFamily="34" charset="0"/>
                        <a:cs typeface="Arial" panose="020B0604020202020204" pitchFamily="34"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400" b="1" dirty="0">
                          <a:latin typeface="Arial" panose="020B0604020202020204" pitchFamily="34" charset="0"/>
                          <a:cs typeface="Arial" panose="020B0604020202020204" pitchFamily="34" charset="0"/>
                        </a:rPr>
                        <a:t>149.3км</a:t>
                      </a:r>
                      <a:endParaRPr lang="en-US" sz="1400" b="1"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492878900"/>
                  </a:ext>
                </a:extLst>
              </a:tr>
            </a:tbl>
          </a:graphicData>
        </a:graphic>
      </p:graphicFrame>
    </p:spTree>
    <p:extLst>
      <p:ext uri="{BB962C8B-B14F-4D97-AF65-F5344CB8AC3E}">
        <p14:creationId xmlns:p14="http://schemas.microsoft.com/office/powerpoint/2010/main" val="1669324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6C904-A260-47E8-95D1-AA7AA0E04A15}"/>
              </a:ext>
            </a:extLst>
          </p:cNvPr>
          <p:cNvSpPr>
            <a:spLocks noGrp="1"/>
          </p:cNvSpPr>
          <p:nvPr>
            <p:ph type="dt" sz="half" idx="10"/>
          </p:nvPr>
        </p:nvSpPr>
        <p:spPr/>
        <p:txBody>
          <a:bodyPr/>
          <a:lstStyle/>
          <a:p>
            <a:fld id="{E0D5619A-4927-4BB4-A90C-897AD19685EB}" type="datetime1">
              <a:rPr lang="en-US" smtClean="0"/>
              <a:t>3/29/2021</a:t>
            </a:fld>
            <a:endParaRPr lang="en-US"/>
          </a:p>
        </p:txBody>
      </p:sp>
      <p:sp>
        <p:nvSpPr>
          <p:cNvPr id="3" name="Slide Number Placeholder 2">
            <a:extLst>
              <a:ext uri="{FF2B5EF4-FFF2-40B4-BE49-F238E27FC236}">
                <a16:creationId xmlns:a16="http://schemas.microsoft.com/office/drawing/2014/main" id="{C4B57AC0-838A-41E4-A2BB-898CFF147D7B}"/>
              </a:ext>
            </a:extLst>
          </p:cNvPr>
          <p:cNvSpPr>
            <a:spLocks noGrp="1"/>
          </p:cNvSpPr>
          <p:nvPr>
            <p:ph type="sldNum" sz="quarter" idx="12"/>
          </p:nvPr>
        </p:nvSpPr>
        <p:spPr/>
        <p:txBody>
          <a:bodyPr/>
          <a:lstStyle/>
          <a:p>
            <a:fld id="{0BD159D0-FDDA-4ACF-B155-6BF318D512AF}" type="slidenum">
              <a:rPr lang="en-US" smtClean="0"/>
              <a:t>6</a:t>
            </a:fld>
            <a:endParaRPr lang="en-US"/>
          </a:p>
        </p:txBody>
      </p:sp>
      <p:graphicFrame>
        <p:nvGraphicFramePr>
          <p:cNvPr id="4" name="Diagram 3">
            <a:extLst>
              <a:ext uri="{FF2B5EF4-FFF2-40B4-BE49-F238E27FC236}">
                <a16:creationId xmlns:a16="http://schemas.microsoft.com/office/drawing/2014/main" id="{AB27502B-241E-41D8-B336-4ACC83233113}"/>
              </a:ext>
            </a:extLst>
          </p:cNvPr>
          <p:cNvGraphicFramePr/>
          <p:nvPr>
            <p:extLst>
              <p:ext uri="{D42A27DB-BD31-4B8C-83A1-F6EECF244321}">
                <p14:modId xmlns:p14="http://schemas.microsoft.com/office/powerpoint/2010/main" val="3853612498"/>
              </p:ext>
            </p:extLst>
          </p:nvPr>
        </p:nvGraphicFramePr>
        <p:xfrm>
          <a:off x="763815" y="856344"/>
          <a:ext cx="10845797" cy="5865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F746DB71-A880-4247-AEDB-0B64263297CF}"/>
              </a:ext>
            </a:extLst>
          </p:cNvPr>
          <p:cNvSpPr/>
          <p:nvPr/>
        </p:nvSpPr>
        <p:spPr>
          <a:xfrm>
            <a:off x="763815" y="34925"/>
            <a:ext cx="11172371" cy="707886"/>
          </a:xfrm>
          <a:prstGeom prst="rect">
            <a:avLst/>
          </a:prstGeom>
        </p:spPr>
        <p:txBody>
          <a:bodyPr wrap="square">
            <a:spAutoFit/>
          </a:bodyPr>
          <a:lstStyle/>
          <a:p>
            <a:pPr lvl="0" algn="ctr">
              <a:buClr>
                <a:srgbClr val="000000"/>
              </a:buClr>
              <a:buSzPts val="3600"/>
            </a:pPr>
            <a:r>
              <a:rPr lang="id-ID"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Montserrat Black"/>
                <a:cs typeface="Arial" panose="020B0604020202020204" pitchFamily="34" charset="0"/>
                <a:sym typeface="Montserrat Black"/>
              </a:rPr>
              <a:t>2020 </a:t>
            </a:r>
            <a:r>
              <a:rPr lang="mn-MN"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Montserrat Black"/>
                <a:cs typeface="Arial" panose="020B0604020202020204" pitchFamily="34" charset="0"/>
                <a:sym typeface="Montserrat Black"/>
              </a:rPr>
              <a:t>оны батлагдсан ажлын төлөвлөгөө</a:t>
            </a:r>
            <a:endParaRPr lang="id-ID" sz="4000" b="1" dirty="0">
              <a:solidFill>
                <a:srgbClr val="0070C0"/>
              </a:solidFill>
              <a:latin typeface="Arial" panose="020B0604020202020204" pitchFamily="34" charset="0"/>
              <a:ea typeface="Montserrat Black"/>
              <a:cs typeface="Arial" panose="020B0604020202020204" pitchFamily="34" charset="0"/>
              <a:sym typeface="Montserrat Black"/>
            </a:endParaRPr>
          </a:p>
        </p:txBody>
      </p:sp>
    </p:spTree>
    <p:extLst>
      <p:ext uri="{BB962C8B-B14F-4D97-AF65-F5344CB8AC3E}">
        <p14:creationId xmlns:p14="http://schemas.microsoft.com/office/powerpoint/2010/main" val="1015939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43594" y="951603"/>
            <a:ext cx="10997068" cy="1864949"/>
          </a:xfrm>
          <a:prstGeom prst="rect">
            <a:avLst/>
          </a:prstGeom>
        </p:spPr>
        <p:txBody>
          <a:bodyPr>
            <a:normAutofit fontScale="92500"/>
          </a:bodyPr>
          <a:lstStyle/>
          <a:p>
            <a:pPr marL="228607" indent="-228607" algn="just">
              <a:lnSpc>
                <a:spcPct val="110000"/>
              </a:lnSpc>
              <a:spcBef>
                <a:spcPts val="1001"/>
              </a:spcBef>
              <a:defRPr/>
            </a:pPr>
            <a:r>
              <a:rPr lang="mn-MN" sz="2601" dirty="0">
                <a:latin typeface="Arial" pitchFamily="34" charset="0"/>
                <a:cs typeface="Arial" pitchFamily="34" charset="0"/>
              </a:rPr>
              <a:t>		</a:t>
            </a:r>
            <a:r>
              <a:rPr lang="mn-MN" sz="2201" dirty="0">
                <a:latin typeface="Arial" panose="020B0604020202020204" pitchFamily="34" charset="0"/>
                <a:ea typeface="Tahoma" pitchFamily="34" charset="0"/>
                <a:cs typeface="Arial" panose="020B0604020202020204" pitchFamily="34" charset="0"/>
              </a:rPr>
              <a:t>Дархан сумын хэмжээнд төлөвлөгөөгөөр 4500 мкв талбайд зам засвар арчлалтын буюу нөхөөсний ажил хийх байснаас төв зам болон хороолол доторх замуудад нийт  2973м2 зам засвар арчлалтын ажил хийж  </a:t>
            </a:r>
            <a:r>
              <a:rPr lang="mn-MN" sz="2300" b="1" dirty="0">
                <a:latin typeface="Arial" panose="020B0604020202020204" pitchFamily="34" charset="0"/>
                <a:cs typeface="Arial" panose="020B0604020202020204" pitchFamily="34" charset="0"/>
              </a:rPr>
              <a:t>66,0%</a:t>
            </a:r>
            <a:r>
              <a:rPr lang="mn-MN" sz="2201" dirty="0">
                <a:latin typeface="Arial" panose="020B0604020202020204" pitchFamily="34" charset="0"/>
                <a:ea typeface="Tahoma" pitchFamily="34" charset="0"/>
                <a:cs typeface="Arial" panose="020B0604020202020204" pitchFamily="34" charset="0"/>
              </a:rPr>
              <a:t>-ийн гүйцэтгэлтэй ажилсан байна. </a:t>
            </a:r>
            <a:endParaRPr lang="mn-MN" sz="2601" dirty="0">
              <a:latin typeface="Arial" panose="020B0604020202020204" pitchFamily="34" charset="0"/>
              <a:ea typeface="Tahoma" pitchFamily="34" charset="0"/>
              <a:cs typeface="Arial" panose="020B0604020202020204" pitchFamily="34" charset="0"/>
            </a:endParaRPr>
          </a:p>
          <a:p>
            <a:pPr marL="228607" indent="-228607" algn="just">
              <a:lnSpc>
                <a:spcPct val="110000"/>
              </a:lnSpc>
              <a:spcBef>
                <a:spcPts val="1001"/>
              </a:spcBef>
              <a:defRPr/>
            </a:pPr>
            <a:r>
              <a:rPr lang="mn-MN" sz="2800" dirty="0">
                <a:latin typeface="Arial" pitchFamily="34" charset="0"/>
                <a:cs typeface="Arial" pitchFamily="34" charset="0"/>
              </a:rPr>
              <a:t>	</a:t>
            </a:r>
            <a:endParaRPr lang="en-US" sz="2601" dirty="0">
              <a:latin typeface="Arial" pitchFamily="34" charset="0"/>
              <a:cs typeface="Arial" pitchFamily="34" charset="0"/>
            </a:endParaRPr>
          </a:p>
        </p:txBody>
      </p:sp>
      <p:sp>
        <p:nvSpPr>
          <p:cNvPr id="10" name="Title 1"/>
          <p:cNvSpPr txBox="1">
            <a:spLocks/>
          </p:cNvSpPr>
          <p:nvPr/>
        </p:nvSpPr>
        <p:spPr>
          <a:xfrm>
            <a:off x="838202" y="378368"/>
            <a:ext cx="10515600" cy="1157945"/>
          </a:xfrm>
          <a:prstGeom prst="rect">
            <a:avLst/>
          </a:prstGeom>
        </p:spPr>
        <p:txBody>
          <a:bodyPr>
            <a:normAutofit/>
          </a:bodyPr>
          <a:lstStyle/>
          <a:p>
            <a:pPr algn="ctr">
              <a:lnSpc>
                <a:spcPct val="90000"/>
              </a:lnSpc>
              <a:spcBef>
                <a:spcPct val="0"/>
              </a:spcBef>
              <a:defRPr/>
            </a:pPr>
            <a:r>
              <a:rPr lang="mn-MN" sz="2400" b="1" dirty="0">
                <a:solidFill>
                  <a:schemeClr val="tx2">
                    <a:lumMod val="75000"/>
                  </a:schemeClr>
                </a:solidFill>
                <a:latin typeface="Arial" panose="020B0604020202020204" pitchFamily="34" charset="0"/>
                <a:cs typeface="Arial" panose="020B0604020202020204" pitchFamily="34" charset="0"/>
              </a:rPr>
              <a:t>1. ЗАМЫН ЗАСВАР АРЧИЛАЛТЫН АЖИЛ БУЮУ НӨХӨӨС </a:t>
            </a:r>
            <a:endParaRPr lang="en-US" sz="2400" dirty="0">
              <a:solidFill>
                <a:schemeClr val="tx2">
                  <a:lumMod val="75000"/>
                </a:schemeClr>
              </a:solidFill>
            </a:endParaRPr>
          </a:p>
          <a:p>
            <a:pPr algn="ctr" defTabSz="914423">
              <a:lnSpc>
                <a:spcPct val="90000"/>
              </a:lnSpc>
              <a:spcBef>
                <a:spcPct val="0"/>
              </a:spcBef>
              <a:defRPr/>
            </a:pPr>
            <a:endParaRPr lang="en-US" sz="3600" b="1" dirty="0">
              <a:solidFill>
                <a:srgbClr val="0B56EB"/>
              </a:solidFill>
              <a:latin typeface="Arial" panose="020B0604020202020204" pitchFamily="34" charset="0"/>
              <a:ea typeface="+mj-ea"/>
              <a:cs typeface="Arial" panose="020B0604020202020204" pitchFamily="34" charset="0"/>
            </a:endParaRPr>
          </a:p>
        </p:txBody>
      </p:sp>
      <p:pic>
        <p:nvPicPr>
          <p:cNvPr id="11" name="Picture 10" descr="D:\DATA\Дархан Зам Тээвэр ОНӨААТҮГазар\2020 оны замын зураг\2020.07.28\1 517.JPG"/>
          <p:cNvPicPr/>
          <p:nvPr/>
        </p:nvPicPr>
        <p:blipFill>
          <a:blip r:embed="rId3" cstate="print"/>
          <a:srcRect/>
          <a:stretch>
            <a:fillRect/>
          </a:stretch>
        </p:blipFill>
        <p:spPr bwMode="auto">
          <a:xfrm>
            <a:off x="652629" y="2457234"/>
            <a:ext cx="3065900" cy="3479143"/>
          </a:xfrm>
          <a:prstGeom prst="rect">
            <a:avLst/>
          </a:prstGeom>
          <a:noFill/>
          <a:ln w="9525">
            <a:noFill/>
            <a:miter lim="800000"/>
            <a:headEnd/>
            <a:tailEnd/>
          </a:ln>
        </p:spPr>
      </p:pic>
      <p:pic>
        <p:nvPicPr>
          <p:cNvPr id="12" name="Picture 11" descr="D:\DATA\Дархан Зам Тээвэр ОНӨААТҮГазар\2020 оны замын зураг\2020.07.28\1 521.JPG"/>
          <p:cNvPicPr/>
          <p:nvPr/>
        </p:nvPicPr>
        <p:blipFill>
          <a:blip r:embed="rId4" cstate="print"/>
          <a:srcRect/>
          <a:stretch>
            <a:fillRect/>
          </a:stretch>
        </p:blipFill>
        <p:spPr bwMode="auto">
          <a:xfrm>
            <a:off x="3905087" y="2491521"/>
            <a:ext cx="3027801" cy="3459876"/>
          </a:xfrm>
          <a:prstGeom prst="rect">
            <a:avLst/>
          </a:prstGeom>
          <a:noFill/>
          <a:ln w="9525">
            <a:noFill/>
            <a:miter lim="800000"/>
            <a:headEnd/>
            <a:tailEnd/>
          </a:ln>
        </p:spPr>
      </p:pic>
      <p:pic>
        <p:nvPicPr>
          <p:cNvPr id="13" name="Picture 12" descr="D:\DATA\Дархан Зам Тээвэр ОНӨААТҮГазар\2020 оны замын зураг\2020.06.03,04\IMG_0423.JPG"/>
          <p:cNvPicPr/>
          <p:nvPr/>
        </p:nvPicPr>
        <p:blipFill>
          <a:blip r:embed="rId5" cstate="print"/>
          <a:srcRect/>
          <a:stretch>
            <a:fillRect/>
          </a:stretch>
        </p:blipFill>
        <p:spPr bwMode="auto">
          <a:xfrm>
            <a:off x="7119446" y="2506511"/>
            <a:ext cx="4234356" cy="3414876"/>
          </a:xfrm>
          <a:prstGeom prst="rect">
            <a:avLst/>
          </a:prstGeom>
          <a:noFill/>
          <a:ln w="9525">
            <a:noFill/>
            <a:miter lim="800000"/>
            <a:headEnd/>
            <a:tailEnd/>
          </a:ln>
        </p:spPr>
      </p:pic>
    </p:spTree>
    <p:extLst>
      <p:ext uri="{BB962C8B-B14F-4D97-AF65-F5344CB8AC3E}">
        <p14:creationId xmlns:p14="http://schemas.microsoft.com/office/powerpoint/2010/main" val="253552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80680" y="289893"/>
            <a:ext cx="10515600" cy="1157945"/>
          </a:xfrm>
          <a:prstGeom prst="rect">
            <a:avLst/>
          </a:prstGeom>
        </p:spPr>
        <p:txBody>
          <a:bodyPr>
            <a:normAutofit/>
          </a:bodyPr>
          <a:lstStyle/>
          <a:p>
            <a:pPr algn="ctr" defTabSz="914423">
              <a:lnSpc>
                <a:spcPct val="90000"/>
              </a:lnSpc>
              <a:spcBef>
                <a:spcPct val="0"/>
              </a:spcBef>
              <a:defRPr/>
            </a:pPr>
            <a:r>
              <a:rPr lang="mn-MN" sz="2400" b="1" dirty="0">
                <a:solidFill>
                  <a:schemeClr val="tx2">
                    <a:lumMod val="75000"/>
                  </a:schemeClr>
                </a:solidFill>
                <a:latin typeface="Arial" panose="020B0604020202020204" pitchFamily="34" charset="0"/>
                <a:ea typeface="+mj-ea"/>
                <a:cs typeface="Arial" panose="020B0604020202020204" pitchFamily="34" charset="0"/>
              </a:rPr>
              <a:t>2. ЗАМЫН ХЭВТЭЭ ТЭМДЭГЛЭГЭЭ БУДГИЙН АЖИЛ</a:t>
            </a:r>
          </a:p>
        </p:txBody>
      </p:sp>
      <p:sp>
        <p:nvSpPr>
          <p:cNvPr id="6" name="Content Placeholder 2"/>
          <p:cNvSpPr txBox="1">
            <a:spLocks/>
          </p:cNvSpPr>
          <p:nvPr/>
        </p:nvSpPr>
        <p:spPr>
          <a:xfrm>
            <a:off x="557487" y="1000037"/>
            <a:ext cx="10838793" cy="2236050"/>
          </a:xfrm>
          <a:prstGeom prst="rect">
            <a:avLst/>
          </a:prstGeom>
        </p:spPr>
        <p:txBody>
          <a:bodyPr>
            <a:normAutofit lnSpcReduction="10000"/>
          </a:bodyPr>
          <a:lstStyle/>
          <a:p>
            <a:pPr marL="228607" indent="-228607" algn="just">
              <a:spcBef>
                <a:spcPts val="1001"/>
              </a:spcBef>
              <a:defRPr/>
            </a:pPr>
            <a:r>
              <a:rPr lang="mn-MN" sz="2601" dirty="0">
                <a:latin typeface="Arial" pitchFamily="34" charset="0"/>
                <a:cs typeface="Arial" pitchFamily="34" charset="0"/>
              </a:rPr>
              <a:t>		</a:t>
            </a:r>
            <a:r>
              <a:rPr lang="mn-MN" sz="2000" dirty="0">
                <a:latin typeface="Arial" pitchFamily="34" charset="0"/>
                <a:cs typeface="Arial" pitchFamily="34" charset="0"/>
              </a:rPr>
              <a:t>Хөдөлгөөний аюулгүй байдлыг хангуулах чиглэлээр замын хэвтээ тэмдэглэгээний ажил нь   арилж бүдгэрсэн замын тэмдэглэлийг тодруулах, шаардлагатай газруудад шинээр будах ажлыг зохион байгуулж сургууль цэцэрлэгийн бүсд явган хүний гарц, зогс шугам, тусгаарлах зурвас, хурд сааруулагч зэрэг 1374м2 буюу 6599 у/м талбайд будгийн ажил хийж гүйцэтгэлээ.</a:t>
            </a:r>
            <a:endParaRPr lang="mn-MN" sz="2400" dirty="0">
              <a:latin typeface="Arial" pitchFamily="34" charset="0"/>
              <a:cs typeface="Arial" pitchFamily="34" charset="0"/>
            </a:endParaRPr>
          </a:p>
          <a:p>
            <a:pPr marL="228607" indent="-228607" algn="just">
              <a:lnSpc>
                <a:spcPct val="90000"/>
              </a:lnSpc>
              <a:spcBef>
                <a:spcPts val="1001"/>
              </a:spcBef>
              <a:defRPr/>
            </a:pPr>
            <a:r>
              <a:rPr lang="mn-MN" sz="3200" dirty="0">
                <a:latin typeface="Arial" pitchFamily="34" charset="0"/>
                <a:cs typeface="Arial" pitchFamily="34" charset="0"/>
              </a:rPr>
              <a:t>	</a:t>
            </a:r>
            <a:endParaRPr lang="en-US" sz="2800" dirty="0">
              <a:latin typeface="Arial" pitchFamily="34" charset="0"/>
              <a:cs typeface="Arial" pitchFamily="34" charset="0"/>
            </a:endParaRPr>
          </a:p>
        </p:txBody>
      </p:sp>
      <p:pic>
        <p:nvPicPr>
          <p:cNvPr id="10" name="Picture 9" descr="D:\DATA\Дархан Зам Тээвэр ОНӨААТҮГазар\2020 оны замын зураг\2020.08.20\1 813.JPG"/>
          <p:cNvPicPr/>
          <p:nvPr/>
        </p:nvPicPr>
        <p:blipFill>
          <a:blip r:embed="rId2" cstate="print"/>
          <a:srcRect/>
          <a:stretch>
            <a:fillRect/>
          </a:stretch>
        </p:blipFill>
        <p:spPr bwMode="auto">
          <a:xfrm>
            <a:off x="884798" y="3025173"/>
            <a:ext cx="2404939" cy="3154910"/>
          </a:xfrm>
          <a:prstGeom prst="rect">
            <a:avLst/>
          </a:prstGeom>
          <a:noFill/>
          <a:ln w="9525">
            <a:noFill/>
            <a:miter lim="800000"/>
            <a:headEnd/>
            <a:tailEnd/>
          </a:ln>
        </p:spPr>
      </p:pic>
      <p:pic>
        <p:nvPicPr>
          <p:cNvPr id="11" name="Picture 10" descr="D:\DATA\Дархан Зам Тээвэр ОНӨААТҮГазар\2020 оны замын зураг\2020.08.19\1 785.JPG"/>
          <p:cNvPicPr/>
          <p:nvPr/>
        </p:nvPicPr>
        <p:blipFill>
          <a:blip r:embed="rId3" cstate="print"/>
          <a:srcRect/>
          <a:stretch>
            <a:fillRect/>
          </a:stretch>
        </p:blipFill>
        <p:spPr bwMode="auto">
          <a:xfrm>
            <a:off x="3446982" y="3053583"/>
            <a:ext cx="2228604" cy="3115989"/>
          </a:xfrm>
          <a:prstGeom prst="rect">
            <a:avLst/>
          </a:prstGeom>
          <a:noFill/>
          <a:ln w="9525">
            <a:noFill/>
            <a:miter lim="800000"/>
            <a:headEnd/>
            <a:tailEnd/>
          </a:ln>
        </p:spPr>
      </p:pic>
      <p:pic>
        <p:nvPicPr>
          <p:cNvPr id="12" name="Picture 11" descr="D:\DATA\Дархан Зам Тээвэр ОНӨААТҮГазар\2020 оны замын зураг\2020.08.25\1 861.JPG"/>
          <p:cNvPicPr/>
          <p:nvPr/>
        </p:nvPicPr>
        <p:blipFill>
          <a:blip r:embed="rId4" cstate="print"/>
          <a:srcRect/>
          <a:stretch>
            <a:fillRect/>
          </a:stretch>
        </p:blipFill>
        <p:spPr bwMode="auto">
          <a:xfrm>
            <a:off x="5823716" y="3037927"/>
            <a:ext cx="2206187" cy="3110626"/>
          </a:xfrm>
          <a:prstGeom prst="rect">
            <a:avLst/>
          </a:prstGeom>
          <a:noFill/>
          <a:ln w="9525">
            <a:noFill/>
            <a:miter lim="800000"/>
            <a:headEnd/>
            <a:tailEnd/>
          </a:ln>
        </p:spPr>
      </p:pic>
      <p:pic>
        <p:nvPicPr>
          <p:cNvPr id="13" name="Picture 12" descr="D:\DATA\Дархан Зам Тээвэр ОНӨААТҮГазар\2020 оны замын зураг\2020.09.02\1 999.JPG"/>
          <p:cNvPicPr/>
          <p:nvPr/>
        </p:nvPicPr>
        <p:blipFill>
          <a:blip r:embed="rId5" cstate="print"/>
          <a:srcRect/>
          <a:stretch>
            <a:fillRect/>
          </a:stretch>
        </p:blipFill>
        <p:spPr bwMode="auto">
          <a:xfrm>
            <a:off x="8254275" y="3026486"/>
            <a:ext cx="2529342" cy="3153596"/>
          </a:xfrm>
          <a:prstGeom prst="rect">
            <a:avLst/>
          </a:prstGeom>
          <a:noFill/>
          <a:ln w="9525">
            <a:noFill/>
            <a:miter lim="800000"/>
            <a:headEnd/>
            <a:tailEnd/>
          </a:ln>
        </p:spPr>
      </p:pic>
    </p:spTree>
    <p:extLst>
      <p:ext uri="{BB962C8B-B14F-4D97-AF65-F5344CB8AC3E}">
        <p14:creationId xmlns:p14="http://schemas.microsoft.com/office/powerpoint/2010/main" val="392056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01700" y="457198"/>
            <a:ext cx="10515600" cy="1157945"/>
          </a:xfrm>
          <a:prstGeom prst="rect">
            <a:avLst/>
          </a:prstGeom>
        </p:spPr>
        <p:txBody>
          <a:bodyPr>
            <a:normAutofit/>
          </a:bodyPr>
          <a:lstStyle/>
          <a:p>
            <a:pPr algn="ctr" defTabSz="914423">
              <a:lnSpc>
                <a:spcPct val="90000"/>
              </a:lnSpc>
              <a:spcBef>
                <a:spcPct val="0"/>
              </a:spcBef>
              <a:defRPr/>
            </a:pPr>
            <a:r>
              <a:rPr lang="mn-MN" sz="2400" b="1" dirty="0">
                <a:solidFill>
                  <a:schemeClr val="tx2">
                    <a:lumMod val="75000"/>
                  </a:schemeClr>
                </a:solidFill>
                <a:latin typeface="Arial" panose="020B0604020202020204" pitchFamily="34" charset="0"/>
                <a:ea typeface="+mj-ea"/>
                <a:cs typeface="Arial" panose="020B0604020202020204" pitchFamily="34" charset="0"/>
              </a:rPr>
              <a:t>3. ЗАМЫН БОСОО ТЭМДЭГ ШИНЭЭР ТАВИХ АЖИЛ </a:t>
            </a:r>
            <a:endParaRPr lang="en-US" sz="2400" b="1" dirty="0">
              <a:solidFill>
                <a:schemeClr val="tx2">
                  <a:lumMod val="75000"/>
                </a:schemeClr>
              </a:solidFill>
              <a:latin typeface="Arial" panose="020B0604020202020204" pitchFamily="34" charset="0"/>
              <a:ea typeface="+mj-ea"/>
              <a:cs typeface="Arial" panose="020B0604020202020204" pitchFamily="34" charset="0"/>
            </a:endParaRPr>
          </a:p>
        </p:txBody>
      </p:sp>
      <p:sp>
        <p:nvSpPr>
          <p:cNvPr id="6" name="Content Placeholder 2"/>
          <p:cNvSpPr txBox="1">
            <a:spLocks/>
          </p:cNvSpPr>
          <p:nvPr/>
        </p:nvSpPr>
        <p:spPr>
          <a:xfrm>
            <a:off x="424069" y="993911"/>
            <a:ext cx="11473426" cy="1602143"/>
          </a:xfrm>
          <a:prstGeom prst="rect">
            <a:avLst/>
          </a:prstGeom>
        </p:spPr>
        <p:txBody>
          <a:bodyPr>
            <a:normAutofit fontScale="55000" lnSpcReduction="20000"/>
          </a:bodyPr>
          <a:lstStyle/>
          <a:p>
            <a:pPr marL="228607" indent="-228607" algn="just">
              <a:spcBef>
                <a:spcPts val="1001"/>
              </a:spcBef>
              <a:defRPr/>
            </a:pPr>
            <a:r>
              <a:rPr lang="mn-MN" sz="2400" dirty="0">
                <a:latin typeface="Arial" pitchFamily="34" charset="0"/>
                <a:cs typeface="Arial" pitchFamily="34" charset="0"/>
              </a:rPr>
              <a:t>		</a:t>
            </a:r>
            <a:r>
              <a:rPr lang="en-US" sz="2400" dirty="0">
                <a:latin typeface="Arial" pitchFamily="34" charset="0"/>
                <a:cs typeface="Arial" pitchFamily="34" charset="0"/>
              </a:rPr>
              <a:t> </a:t>
            </a:r>
            <a:r>
              <a:rPr lang="mn-MN" sz="3600" dirty="0">
                <a:solidFill>
                  <a:schemeClr val="tx2">
                    <a:lumMod val="75000"/>
                  </a:schemeClr>
                </a:solidFill>
                <a:latin typeface="Arial" panose="020B0604020202020204" pitchFamily="34" charset="0"/>
                <a:cs typeface="Arial" pitchFamily="34" charset="0"/>
              </a:rPr>
              <a:t>Замын хөдөлгөөний аюулгүй байдлыг хангах, зам тээврийн осол аваараас урьдчилан сэргийлэх зорилгоор нийт 13-н байршилд 13ш тэмдэгийг суурилуулсан ба 31ш тэмдэгийн захиалга хийгдэж суурилуулахад бэлэн болсон ирэх онд үргэлжлүүлэн суурилуулахаар төлөвлөн ажиллаж байна. Хөдөлгөөний аюулгүй байдлыг ханган ажиллах, явган болон тээврийн хэрэгслээр хөдөлгөөнд оролцоход замын хөдөлгөөн соёлтой оролцох боломжийг бүрдүүлж ажиллах  </a:t>
            </a:r>
            <a:endParaRPr lang="en-US" sz="2400" dirty="0">
              <a:solidFill>
                <a:schemeClr val="tx2">
                  <a:lumMod val="75000"/>
                </a:schemeClr>
              </a:solidFill>
              <a:latin typeface="Arial" panose="020B0604020202020204" pitchFamily="34" charset="0"/>
              <a:cs typeface="Arial" pitchFamily="34" charset="0"/>
            </a:endParaRPr>
          </a:p>
        </p:txBody>
      </p:sp>
      <p:pic>
        <p:nvPicPr>
          <p:cNvPr id="10" name="Picture 9" descr="D:\DATA\Дархан Зам Тээвэр ОНӨААТҮГазар\Босоо тэмдэг\Босоо тэмдэгний зураг\122454317_363102061793143_5044195469133082157_n.jpg"/>
          <p:cNvPicPr/>
          <p:nvPr/>
        </p:nvPicPr>
        <p:blipFill>
          <a:blip r:embed="rId2" cstate="print"/>
          <a:srcRect/>
          <a:stretch>
            <a:fillRect/>
          </a:stretch>
        </p:blipFill>
        <p:spPr bwMode="auto">
          <a:xfrm>
            <a:off x="693191" y="2612121"/>
            <a:ext cx="2459915" cy="3525922"/>
          </a:xfrm>
          <a:prstGeom prst="rect">
            <a:avLst/>
          </a:prstGeom>
          <a:noFill/>
          <a:ln w="9525">
            <a:noFill/>
            <a:miter lim="800000"/>
            <a:headEnd/>
            <a:tailEnd/>
          </a:ln>
        </p:spPr>
      </p:pic>
      <p:pic>
        <p:nvPicPr>
          <p:cNvPr id="11" name="Picture 10" descr="D:\DATA\Дархан Зам Тээвэр ОНӨААТҮГазар\Босоо тэмдэг\Босоо тэмдэгний зураг\122272590_1711063605725856_4412102685650340436_n.jpg"/>
          <p:cNvPicPr/>
          <p:nvPr/>
        </p:nvPicPr>
        <p:blipFill>
          <a:blip r:embed="rId3" cstate="print"/>
          <a:srcRect/>
          <a:stretch>
            <a:fillRect/>
          </a:stretch>
        </p:blipFill>
        <p:spPr bwMode="auto">
          <a:xfrm>
            <a:off x="3347709" y="2612120"/>
            <a:ext cx="2647457" cy="3525922"/>
          </a:xfrm>
          <a:prstGeom prst="rect">
            <a:avLst/>
          </a:prstGeom>
          <a:noFill/>
          <a:ln w="9525">
            <a:noFill/>
            <a:miter lim="800000"/>
            <a:headEnd/>
            <a:tailEnd/>
          </a:ln>
        </p:spPr>
      </p:pic>
      <p:pic>
        <p:nvPicPr>
          <p:cNvPr id="12" name="Picture 11" descr="D:\DATA\Дархан Зам Тээвэр ОНӨААТҮГазар\Босоо тэмдэг\Босоо тэмдэгний зураг\122098723_3622440331152559_974445325393967304_n.jpg"/>
          <p:cNvPicPr/>
          <p:nvPr/>
        </p:nvPicPr>
        <p:blipFill>
          <a:blip r:embed="rId4" cstate="print"/>
          <a:srcRect/>
          <a:stretch>
            <a:fillRect/>
          </a:stretch>
        </p:blipFill>
        <p:spPr bwMode="auto">
          <a:xfrm>
            <a:off x="6056095" y="2596055"/>
            <a:ext cx="2825147" cy="3571308"/>
          </a:xfrm>
          <a:prstGeom prst="rect">
            <a:avLst/>
          </a:prstGeom>
          <a:noFill/>
          <a:ln w="9525">
            <a:noFill/>
            <a:miter lim="800000"/>
            <a:headEnd/>
            <a:tailEnd/>
          </a:ln>
        </p:spPr>
      </p:pic>
      <p:pic>
        <p:nvPicPr>
          <p:cNvPr id="13" name="Picture 12" descr="D:\DATA\Дархан Зам Тээвэр ОНӨААТҮГазар\Босоо тэмдэг\Босоо тэмдэгний зураг\122132329_769646580542876_3128775313074217850_n.jpg"/>
          <p:cNvPicPr/>
          <p:nvPr/>
        </p:nvPicPr>
        <p:blipFill>
          <a:blip r:embed="rId5" cstate="print"/>
          <a:srcRect/>
          <a:stretch>
            <a:fillRect/>
          </a:stretch>
        </p:blipFill>
        <p:spPr bwMode="auto">
          <a:xfrm>
            <a:off x="8942170" y="2597863"/>
            <a:ext cx="3081666" cy="3592731"/>
          </a:xfrm>
          <a:prstGeom prst="rect">
            <a:avLst/>
          </a:prstGeom>
          <a:noFill/>
          <a:ln w="9525">
            <a:noFill/>
            <a:miter lim="800000"/>
            <a:headEnd/>
            <a:tailEnd/>
          </a:ln>
        </p:spPr>
      </p:pic>
    </p:spTree>
    <p:extLst>
      <p:ext uri="{BB962C8B-B14F-4D97-AF65-F5344CB8AC3E}">
        <p14:creationId xmlns:p14="http://schemas.microsoft.com/office/powerpoint/2010/main" val="2803765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2418</Words>
  <Application>Microsoft Office PowerPoint</Application>
  <PresentationFormat>Widescreen</PresentationFormat>
  <Paragraphs>972</Paragraphs>
  <Slides>26</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等线</vt:lpstr>
      <vt:lpstr>Arial</vt:lpstr>
      <vt:lpstr>Arial Mon</vt:lpstr>
      <vt:lpstr>Calibri</vt:lpstr>
      <vt:lpstr>Calibri Light</vt:lpstr>
      <vt:lpstr>Ebrima</vt:lpstr>
      <vt:lpstr>Montserrat Black</vt:lpstr>
      <vt:lpstr>Open Sans</vt:lpstr>
      <vt:lpstr>Segoe UI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ОРОН НУТГИЙН НИЙТИЙН ТЭЭВРИЙН ҮЙЛЧИЛГЭЭГ ЗОХИОН БАЙГУУЛАХ, ХҮНД ДААЦЫН МАШИНЫ ТҮР ЗӨВШӨӨРӨЛ ОЛГОХ АЖИЛ </vt:lpstr>
      <vt:lpstr>PowerPoint Presentation</vt:lpstr>
      <vt:lpstr>PowerPoint Presentation</vt:lpstr>
      <vt:lpstr>PowerPoint Presentation</vt:lpstr>
      <vt:lpstr>PowerPoint Presentation</vt:lpstr>
      <vt:lpstr>PowerPoint Presentation</vt:lpstr>
      <vt:lpstr>PowerPoint Presentation</vt:lpstr>
      <vt:lpstr>ҮНДСЭН ХӨРӨНГИЙН ХӨДЛӨЛ ӨӨРЧЛӨЛТИЙН МЭДЭЭЛЭЛ /маягт-11</vt:lpstr>
      <vt:lpstr>ҮНДСЭН ХӨРӨНГИЙН ХӨДЛӨЛ ӨӨРЧЛӨЛТИЙН МЭДЭЭЛЭЛ /маягт-11</vt:lpstr>
      <vt:lpstr>ҮНДСЭН ХӨРӨНГИЙН ХӨДЛӨЛ ӨӨРЧЛӨЛТИЙН МЭДЭЭЛЭЛ /маягт-11</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107</cp:revision>
  <cp:lastPrinted>2021-03-24T08:28:34Z</cp:lastPrinted>
  <dcterms:created xsi:type="dcterms:W3CDTF">2021-03-22T07:52:47Z</dcterms:created>
  <dcterms:modified xsi:type="dcterms:W3CDTF">2021-03-29T07:50:23Z</dcterms:modified>
</cp:coreProperties>
</file>