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</p:sldIdLst>
  <p:sldSz cx="9144000" cy="6858000" type="screen4x3"/>
  <p:notesSz cx="6858000" cy="9144000"/>
  <p:defaultTextStyle>
    <a:defPPr>
      <a:defRPr lang="mn-Mong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2BF9-9186-47B5-A98D-FC8159E91E37}" type="datetimeFigureOut">
              <a:rPr lang="mn-Mong-CN" smtClean="0"/>
              <a:t>2021/9/23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D3C5-497F-4084-AA92-5DC20BCE2D12}" type="slidenum">
              <a:rPr lang="mn-Mong-CN" smtClean="0"/>
              <a:t>‹#›</a:t>
            </a:fld>
            <a:endParaRPr lang="mn-Mong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ong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58" t="13469" r="22549" b="15819"/>
          <a:stretch>
            <a:fillRect/>
          </a:stretch>
        </p:blipFill>
        <p:spPr bwMode="auto">
          <a:xfrm>
            <a:off x="533400" y="914400"/>
            <a:ext cx="830035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1893" b="27604"/>
          <a:stretch>
            <a:fillRect/>
          </a:stretch>
        </p:blipFill>
        <p:spPr bwMode="auto">
          <a:xfrm>
            <a:off x="609600" y="685800"/>
            <a:ext cx="4533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78" t="26938" r="50947" b="30972"/>
          <a:stretch>
            <a:fillRect/>
          </a:stretch>
        </p:blipFill>
        <p:spPr bwMode="auto">
          <a:xfrm>
            <a:off x="3200400" y="3200400"/>
            <a:ext cx="59070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0000" b="27604"/>
          <a:stretch>
            <a:fillRect/>
          </a:stretch>
        </p:blipFill>
        <p:spPr bwMode="auto">
          <a:xfrm>
            <a:off x="533400" y="685800"/>
            <a:ext cx="4857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25" t="26938" r="50947" b="25921"/>
          <a:stretch>
            <a:fillRect/>
          </a:stretch>
        </p:blipFill>
        <p:spPr bwMode="auto">
          <a:xfrm>
            <a:off x="3962400" y="3810000"/>
            <a:ext cx="48985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3571" r="47160" b="25921"/>
          <a:stretch>
            <a:fillRect/>
          </a:stretch>
        </p:blipFill>
        <p:spPr bwMode="auto">
          <a:xfrm>
            <a:off x="533400" y="838200"/>
            <a:ext cx="45262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671" t="23571" r="47160" b="27604"/>
          <a:stretch>
            <a:fillRect/>
          </a:stretch>
        </p:blipFill>
        <p:spPr bwMode="auto">
          <a:xfrm>
            <a:off x="3962400" y="3372928"/>
            <a:ext cx="4419600" cy="24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71" t="23571" r="48107" b="27604"/>
          <a:stretch>
            <a:fillRect/>
          </a:stretch>
        </p:blipFill>
        <p:spPr bwMode="auto">
          <a:xfrm>
            <a:off x="533400" y="838200"/>
            <a:ext cx="51921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71" t="25254" r="48107" b="29288"/>
          <a:stretch>
            <a:fillRect/>
          </a:stretch>
        </p:blipFill>
        <p:spPr bwMode="auto">
          <a:xfrm>
            <a:off x="3962400" y="3429000"/>
            <a:ext cx="513644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0947" b="27604"/>
          <a:stretch>
            <a:fillRect/>
          </a:stretch>
        </p:blipFill>
        <p:spPr bwMode="auto">
          <a:xfrm>
            <a:off x="457200" y="838200"/>
            <a:ext cx="476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93" t="25254" r="50000" b="27604"/>
          <a:stretch>
            <a:fillRect/>
          </a:stretch>
        </p:blipFill>
        <p:spPr bwMode="auto">
          <a:xfrm>
            <a:off x="2743200" y="3505200"/>
            <a:ext cx="5334000" cy="29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0000" b="27604"/>
          <a:stretch>
            <a:fillRect/>
          </a:stretch>
        </p:blipFill>
        <p:spPr bwMode="auto">
          <a:xfrm>
            <a:off x="533400" y="914400"/>
            <a:ext cx="4724400" cy="25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25" t="25254" r="50000" b="27604"/>
          <a:stretch>
            <a:fillRect/>
          </a:stretch>
        </p:blipFill>
        <p:spPr bwMode="auto">
          <a:xfrm>
            <a:off x="2971800" y="3581399"/>
            <a:ext cx="5105400" cy="28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0000" b="27604"/>
          <a:stretch>
            <a:fillRect/>
          </a:stretch>
        </p:blipFill>
        <p:spPr bwMode="auto">
          <a:xfrm>
            <a:off x="533400" y="914400"/>
            <a:ext cx="4857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25" t="25254" r="50947" b="25921"/>
          <a:stretch>
            <a:fillRect/>
          </a:stretch>
        </p:blipFill>
        <p:spPr bwMode="auto">
          <a:xfrm>
            <a:off x="3733799" y="3886200"/>
            <a:ext cx="446689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0947" b="27604"/>
          <a:stretch>
            <a:fillRect/>
          </a:stretch>
        </p:blipFill>
        <p:spPr bwMode="auto">
          <a:xfrm>
            <a:off x="762000" y="990600"/>
            <a:ext cx="53067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25" t="25254" r="50947" b="27604"/>
          <a:stretch>
            <a:fillRect/>
          </a:stretch>
        </p:blipFill>
        <p:spPr bwMode="auto">
          <a:xfrm>
            <a:off x="3276600" y="3657600"/>
            <a:ext cx="4953000" cy="2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0000" b="27604"/>
          <a:stretch>
            <a:fillRect/>
          </a:stretch>
        </p:blipFill>
        <p:spPr bwMode="auto">
          <a:xfrm>
            <a:off x="609599" y="990600"/>
            <a:ext cx="47189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25" t="25254" r="50000" b="27604"/>
          <a:stretch>
            <a:fillRect/>
          </a:stretch>
        </p:blipFill>
        <p:spPr bwMode="auto">
          <a:xfrm>
            <a:off x="2819400" y="3657600"/>
            <a:ext cx="5029200" cy="276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25254" r="50000" b="27604"/>
          <a:stretch>
            <a:fillRect/>
          </a:stretch>
        </p:blipFill>
        <p:spPr bwMode="auto">
          <a:xfrm>
            <a:off x="609600" y="762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25" t="25254" r="50000" b="27604"/>
          <a:stretch>
            <a:fillRect/>
          </a:stretch>
        </p:blipFill>
        <p:spPr bwMode="auto">
          <a:xfrm>
            <a:off x="3733800" y="3200400"/>
            <a:ext cx="458016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Narangerel</dc:creator>
  <cp:lastModifiedBy>Narangerel</cp:lastModifiedBy>
  <cp:revision>8</cp:revision>
  <dcterms:created xsi:type="dcterms:W3CDTF">2021-09-23T01:28:07Z</dcterms:created>
  <dcterms:modified xsi:type="dcterms:W3CDTF">2021-09-23T03:36:59Z</dcterms:modified>
</cp:coreProperties>
</file>