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mn-Mong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EBA-D571-41A9-BC96-4D1C2A798A76}" type="datetimeFigureOut">
              <a:rPr lang="mn-Mong-CN" smtClean="0"/>
              <a:t>2021/10/18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9DB-2BFF-48FB-8EB7-B03E5B5C5213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EBA-D571-41A9-BC96-4D1C2A798A76}" type="datetimeFigureOut">
              <a:rPr lang="mn-Mong-CN" smtClean="0"/>
              <a:t>2021/10/18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9DB-2BFF-48FB-8EB7-B03E5B5C5213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EBA-D571-41A9-BC96-4D1C2A798A76}" type="datetimeFigureOut">
              <a:rPr lang="mn-Mong-CN" smtClean="0"/>
              <a:t>2021/10/18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9DB-2BFF-48FB-8EB7-B03E5B5C5213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EBA-D571-41A9-BC96-4D1C2A798A76}" type="datetimeFigureOut">
              <a:rPr lang="mn-Mong-CN" smtClean="0"/>
              <a:t>2021/10/18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9DB-2BFF-48FB-8EB7-B03E5B5C5213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EBA-D571-41A9-BC96-4D1C2A798A76}" type="datetimeFigureOut">
              <a:rPr lang="mn-Mong-CN" smtClean="0"/>
              <a:t>2021/10/18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9DB-2BFF-48FB-8EB7-B03E5B5C5213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EBA-D571-41A9-BC96-4D1C2A798A76}" type="datetimeFigureOut">
              <a:rPr lang="mn-Mong-CN" smtClean="0"/>
              <a:t>2021/10/18</a:t>
            </a:fld>
            <a:endParaRPr lang="mn-Mong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9DB-2BFF-48FB-8EB7-B03E5B5C5213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EBA-D571-41A9-BC96-4D1C2A798A76}" type="datetimeFigureOut">
              <a:rPr lang="mn-Mong-CN" smtClean="0"/>
              <a:t>2021/10/18</a:t>
            </a:fld>
            <a:endParaRPr lang="mn-Mong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9DB-2BFF-48FB-8EB7-B03E5B5C5213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EBA-D571-41A9-BC96-4D1C2A798A76}" type="datetimeFigureOut">
              <a:rPr lang="mn-Mong-CN" smtClean="0"/>
              <a:t>2021/10/18</a:t>
            </a:fld>
            <a:endParaRPr lang="mn-Mong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9DB-2BFF-48FB-8EB7-B03E5B5C5213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EBA-D571-41A9-BC96-4D1C2A798A76}" type="datetimeFigureOut">
              <a:rPr lang="mn-Mong-CN" smtClean="0"/>
              <a:t>2021/10/18</a:t>
            </a:fld>
            <a:endParaRPr lang="mn-Mong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9DB-2BFF-48FB-8EB7-B03E5B5C5213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EBA-D571-41A9-BC96-4D1C2A798A76}" type="datetimeFigureOut">
              <a:rPr lang="mn-Mong-CN" smtClean="0"/>
              <a:t>2021/10/18</a:t>
            </a:fld>
            <a:endParaRPr lang="mn-Mong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9DB-2BFF-48FB-8EB7-B03E5B5C5213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n-Mong-C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EBA-D571-41A9-BC96-4D1C2A798A76}" type="datetimeFigureOut">
              <a:rPr lang="mn-Mong-CN" smtClean="0"/>
              <a:t>2021/10/18</a:t>
            </a:fld>
            <a:endParaRPr lang="mn-Mong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9DB-2BFF-48FB-8EB7-B03E5B5C5213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29EBA-D571-41A9-BC96-4D1C2A798A76}" type="datetimeFigureOut">
              <a:rPr lang="mn-Mong-CN" smtClean="0"/>
              <a:t>2021/10/18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949DB-2BFF-48FB-8EB7-B03E5B5C5213}" type="slidenum">
              <a:rPr lang="mn-Mong-CN" smtClean="0"/>
              <a:t>‹#›</a:t>
            </a:fld>
            <a:endParaRPr lang="mn-Mong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n-Mong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347" t="14063" r="34187" b="14062"/>
          <a:stretch>
            <a:fillRect/>
          </a:stretch>
        </p:blipFill>
        <p:spPr bwMode="auto">
          <a:xfrm>
            <a:off x="228600" y="381000"/>
            <a:ext cx="8305800" cy="616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1347" t="17188" r="34187" b="14062"/>
          <a:stretch>
            <a:fillRect/>
          </a:stretch>
        </p:blipFill>
        <p:spPr bwMode="auto">
          <a:xfrm>
            <a:off x="457199" y="0"/>
            <a:ext cx="805295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2226" t="14063" r="34187" b="15625"/>
          <a:stretch>
            <a:fillRect/>
          </a:stretch>
        </p:blipFill>
        <p:spPr bwMode="auto">
          <a:xfrm>
            <a:off x="533400" y="457200"/>
            <a:ext cx="7772400" cy="57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1347" t="12500" r="33309" b="14063"/>
          <a:stretch>
            <a:fillRect/>
          </a:stretch>
        </p:blipFill>
        <p:spPr bwMode="auto">
          <a:xfrm>
            <a:off x="381000" y="533400"/>
            <a:ext cx="8077200" cy="602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2226" t="14063" r="34187" b="14062"/>
          <a:stretch>
            <a:fillRect/>
          </a:stretch>
        </p:blipFill>
        <p:spPr bwMode="auto">
          <a:xfrm>
            <a:off x="609600" y="457200"/>
            <a:ext cx="7620000" cy="574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1347" t="12500" r="33309" b="14063"/>
          <a:stretch>
            <a:fillRect/>
          </a:stretch>
        </p:blipFill>
        <p:spPr bwMode="auto">
          <a:xfrm>
            <a:off x="685800" y="533400"/>
            <a:ext cx="7543800" cy="562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1420" t="12500" r="34114" b="14063"/>
          <a:stretch>
            <a:fillRect/>
          </a:stretch>
        </p:blipFill>
        <p:spPr bwMode="auto">
          <a:xfrm>
            <a:off x="457200" y="609599"/>
            <a:ext cx="7848600" cy="594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2299" t="14063" r="34187" b="14062"/>
          <a:stretch>
            <a:fillRect/>
          </a:stretch>
        </p:blipFill>
        <p:spPr bwMode="auto">
          <a:xfrm>
            <a:off x="457199" y="228600"/>
            <a:ext cx="787096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2226" t="15625" r="34187" b="14063"/>
          <a:stretch>
            <a:fillRect/>
          </a:stretch>
        </p:blipFill>
        <p:spPr bwMode="auto">
          <a:xfrm>
            <a:off x="838199" y="304800"/>
            <a:ext cx="764370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1347" t="15625" r="34187" b="14063"/>
          <a:stretch>
            <a:fillRect/>
          </a:stretch>
        </p:blipFill>
        <p:spPr bwMode="auto">
          <a:xfrm>
            <a:off x="761999" y="381000"/>
            <a:ext cx="766402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2225" t="15625" r="35066" b="14063"/>
          <a:stretch>
            <a:fillRect/>
          </a:stretch>
        </p:blipFill>
        <p:spPr bwMode="auto">
          <a:xfrm>
            <a:off x="685800" y="228600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347" t="14063" r="34187" b="15625"/>
          <a:stretch>
            <a:fillRect/>
          </a:stretch>
        </p:blipFill>
        <p:spPr bwMode="auto">
          <a:xfrm>
            <a:off x="304800" y="457199"/>
            <a:ext cx="8534400" cy="619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1347" t="17188" r="34187" b="14062"/>
          <a:stretch>
            <a:fillRect/>
          </a:stretch>
        </p:blipFill>
        <p:spPr bwMode="auto">
          <a:xfrm>
            <a:off x="685800" y="381000"/>
            <a:ext cx="762346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1347" t="12500" r="33309" b="14063"/>
          <a:stretch>
            <a:fillRect/>
          </a:stretch>
        </p:blipFill>
        <p:spPr bwMode="auto">
          <a:xfrm>
            <a:off x="304800" y="228600"/>
            <a:ext cx="806909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1347" t="14063" r="34187" b="14062"/>
          <a:stretch>
            <a:fillRect/>
          </a:stretch>
        </p:blipFill>
        <p:spPr bwMode="auto">
          <a:xfrm>
            <a:off x="838199" y="533400"/>
            <a:ext cx="73947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3104" t="14063" r="34187" b="14062"/>
          <a:stretch>
            <a:fillRect/>
          </a:stretch>
        </p:blipFill>
        <p:spPr bwMode="auto">
          <a:xfrm>
            <a:off x="685800" y="0"/>
            <a:ext cx="824947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n-Mong-C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347" t="12500" r="34187" b="14063"/>
          <a:stretch>
            <a:fillRect/>
          </a:stretch>
        </p:blipFill>
        <p:spPr bwMode="auto">
          <a:xfrm>
            <a:off x="304800" y="304800"/>
            <a:ext cx="8229600" cy="623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347" t="14063" r="34187" b="12500"/>
          <a:stretch>
            <a:fillRect/>
          </a:stretch>
        </p:blipFill>
        <p:spPr bwMode="auto">
          <a:xfrm>
            <a:off x="685800" y="380999"/>
            <a:ext cx="7848600" cy="594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420" t="15625" r="35066" b="14063"/>
          <a:stretch>
            <a:fillRect/>
          </a:stretch>
        </p:blipFill>
        <p:spPr bwMode="auto">
          <a:xfrm>
            <a:off x="609600" y="457199"/>
            <a:ext cx="7772400" cy="574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2225" t="14063" r="35066" b="15625"/>
          <a:stretch>
            <a:fillRect/>
          </a:stretch>
        </p:blipFill>
        <p:spPr bwMode="auto">
          <a:xfrm>
            <a:off x="533400" y="533400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1347" t="12500" r="34187" b="14063"/>
          <a:stretch>
            <a:fillRect/>
          </a:stretch>
        </p:blipFill>
        <p:spPr bwMode="auto">
          <a:xfrm>
            <a:off x="609600" y="228600"/>
            <a:ext cx="7696200" cy="58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2226" t="14063" r="34187" b="15625"/>
          <a:stretch>
            <a:fillRect/>
          </a:stretch>
        </p:blipFill>
        <p:spPr bwMode="auto">
          <a:xfrm>
            <a:off x="609599" y="0"/>
            <a:ext cx="795358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Narangerel</dc:creator>
  <cp:lastModifiedBy>Narangerel</cp:lastModifiedBy>
  <cp:revision>2</cp:revision>
  <dcterms:created xsi:type="dcterms:W3CDTF">2021-10-18T01:55:49Z</dcterms:created>
  <dcterms:modified xsi:type="dcterms:W3CDTF">2021-10-18T03:49:09Z</dcterms:modified>
</cp:coreProperties>
</file>