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5" r:id="rId5"/>
    <p:sldId id="267" r:id="rId6"/>
    <p:sldId id="269" r:id="rId7"/>
    <p:sldId id="271" r:id="rId8"/>
    <p:sldId id="273" r:id="rId9"/>
    <p:sldId id="275" r:id="rId10"/>
    <p:sldId id="277" r:id="rId11"/>
    <p:sldId id="278" r:id="rId12"/>
  </p:sldIdLst>
  <p:sldSz cx="9144000" cy="6858000" type="screen4x3"/>
  <p:notesSz cx="6858000" cy="9144000"/>
  <p:defaultTextStyle>
    <a:defPPr>
      <a:defRPr lang="mn-Mong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n-Mong-C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n-Mong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n-Mong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n-Mong-C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A9C0-96DE-4D29-8041-0409C7552598}" type="datetimeFigureOut">
              <a:rPr lang="mn-Mong-CN" smtClean="0"/>
              <a:t>2021/10/21</a:t>
            </a:fld>
            <a:endParaRPr lang="mn-Mong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n-Mong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59BB5-E8E6-40E9-88AA-BC50451EC189}" type="slidenum">
              <a:rPr lang="mn-Mong-CN" smtClean="0"/>
              <a:t>‹#›</a:t>
            </a:fld>
            <a:endParaRPr lang="mn-Mong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n-Mong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6955" t="14063" r="21010" b="14062"/>
          <a:stretch>
            <a:fillRect/>
          </a:stretch>
        </p:blipFill>
        <p:spPr bwMode="auto">
          <a:xfrm>
            <a:off x="0" y="685800"/>
            <a:ext cx="910093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19" t="35938" r="51757" b="37500"/>
          <a:stretch>
            <a:fillRect/>
          </a:stretch>
        </p:blipFill>
        <p:spPr bwMode="auto">
          <a:xfrm>
            <a:off x="0" y="5562600"/>
            <a:ext cx="3810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514" t="26563" r="49927" b="28125"/>
          <a:stretch>
            <a:fillRect/>
          </a:stretch>
        </p:blipFill>
        <p:spPr bwMode="auto">
          <a:xfrm>
            <a:off x="3294993" y="3429000"/>
            <a:ext cx="584900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441" t="25000" r="49122" b="29688"/>
          <a:stretch>
            <a:fillRect/>
          </a:stretch>
        </p:blipFill>
        <p:spPr bwMode="auto">
          <a:xfrm>
            <a:off x="0" y="0"/>
            <a:ext cx="56755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562" t="25000" r="48243" b="26563"/>
          <a:stretch>
            <a:fillRect/>
          </a:stretch>
        </p:blipFill>
        <p:spPr bwMode="auto">
          <a:xfrm>
            <a:off x="228599" y="457200"/>
            <a:ext cx="605667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684" t="25000" r="48243" b="25000"/>
          <a:stretch>
            <a:fillRect/>
          </a:stretch>
        </p:blipFill>
        <p:spPr bwMode="auto">
          <a:xfrm>
            <a:off x="3429000" y="3581400"/>
            <a:ext cx="54292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441" t="26563" r="50000" b="28125"/>
          <a:stretch>
            <a:fillRect/>
          </a:stretch>
        </p:blipFill>
        <p:spPr bwMode="auto">
          <a:xfrm>
            <a:off x="3016469" y="3505200"/>
            <a:ext cx="6127531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19" t="29688" r="50878" b="32812"/>
          <a:stretch>
            <a:fillRect/>
          </a:stretch>
        </p:blipFill>
        <p:spPr bwMode="auto">
          <a:xfrm>
            <a:off x="228600" y="304800"/>
            <a:ext cx="5829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4319" t="26563" r="50000" b="28125"/>
          <a:stretch>
            <a:fillRect/>
          </a:stretch>
        </p:blipFill>
        <p:spPr bwMode="auto">
          <a:xfrm>
            <a:off x="3405352" y="3657600"/>
            <a:ext cx="573864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19" t="26563" r="49122" b="29687"/>
          <a:stretch>
            <a:fillRect/>
          </a:stretch>
        </p:blipFill>
        <p:spPr bwMode="auto">
          <a:xfrm>
            <a:off x="304799" y="381000"/>
            <a:ext cx="548095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4319" t="26563" r="49122" b="28125"/>
          <a:stretch>
            <a:fillRect/>
          </a:stretch>
        </p:blipFill>
        <p:spPr bwMode="auto">
          <a:xfrm>
            <a:off x="2737945" y="3352800"/>
            <a:ext cx="640605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5198" t="28125" r="50000" b="29688"/>
          <a:stretch>
            <a:fillRect/>
          </a:stretch>
        </p:blipFill>
        <p:spPr bwMode="auto">
          <a:xfrm>
            <a:off x="228600" y="228600"/>
            <a:ext cx="5613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2635" t="25000" r="48170" b="26563"/>
          <a:stretch>
            <a:fillRect/>
          </a:stretch>
        </p:blipFill>
        <p:spPr bwMode="auto">
          <a:xfrm>
            <a:off x="3362632" y="3657600"/>
            <a:ext cx="578136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19" t="26563" r="48243" b="26562"/>
          <a:stretch>
            <a:fillRect/>
          </a:stretch>
        </p:blipFill>
        <p:spPr bwMode="auto">
          <a:xfrm>
            <a:off x="152400" y="0"/>
            <a:ext cx="589788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6881" t="25000" r="52709" b="26563"/>
          <a:stretch>
            <a:fillRect/>
          </a:stretch>
        </p:blipFill>
        <p:spPr bwMode="auto">
          <a:xfrm>
            <a:off x="3581400" y="3109291"/>
            <a:ext cx="5562600" cy="374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319" t="26563" r="48243" b="26562"/>
          <a:stretch>
            <a:fillRect/>
          </a:stretch>
        </p:blipFill>
        <p:spPr bwMode="auto">
          <a:xfrm>
            <a:off x="0" y="0"/>
            <a:ext cx="5486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319" t="28125" r="49122" b="28125"/>
          <a:stretch>
            <a:fillRect/>
          </a:stretch>
        </p:blipFill>
        <p:spPr bwMode="auto">
          <a:xfrm>
            <a:off x="3124201" y="3372928"/>
            <a:ext cx="6019800" cy="318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514" t="26563" r="49927" b="29687"/>
          <a:stretch>
            <a:fillRect/>
          </a:stretch>
        </p:blipFill>
        <p:spPr bwMode="auto">
          <a:xfrm>
            <a:off x="0" y="0"/>
            <a:ext cx="620213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3441" t="26563" r="50878" b="29687"/>
          <a:stretch>
            <a:fillRect/>
          </a:stretch>
        </p:blipFill>
        <p:spPr bwMode="auto">
          <a:xfrm>
            <a:off x="2209800" y="3124200"/>
            <a:ext cx="6934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2562" t="28125" r="50878" b="29688"/>
          <a:stretch>
            <a:fillRect/>
          </a:stretch>
        </p:blipFill>
        <p:spPr bwMode="auto">
          <a:xfrm>
            <a:off x="-1" y="228600"/>
            <a:ext cx="628226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3441" t="26563" r="49122" b="29687"/>
          <a:stretch>
            <a:fillRect/>
          </a:stretch>
        </p:blipFill>
        <p:spPr bwMode="auto">
          <a:xfrm>
            <a:off x="3113314" y="3352800"/>
            <a:ext cx="58782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420" t="23438" r="56955" b="26562"/>
          <a:stretch>
            <a:fillRect/>
          </a:stretch>
        </p:blipFill>
        <p:spPr bwMode="auto">
          <a:xfrm>
            <a:off x="-1" y="0"/>
            <a:ext cx="42005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Narangerel</dc:creator>
  <cp:lastModifiedBy>Narangerel</cp:lastModifiedBy>
  <cp:revision>3</cp:revision>
  <dcterms:created xsi:type="dcterms:W3CDTF">2021-10-21T01:26:50Z</dcterms:created>
  <dcterms:modified xsi:type="dcterms:W3CDTF">2021-10-21T03:00:29Z</dcterms:modified>
</cp:coreProperties>
</file>