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9" r:id="rId3"/>
    <p:sldId id="279" r:id="rId4"/>
    <p:sldId id="280" r:id="rId5"/>
    <p:sldId id="270" r:id="rId6"/>
    <p:sldId id="281" r:id="rId7"/>
    <p:sldId id="271" r:id="rId8"/>
    <p:sldId id="282" r:id="rId9"/>
    <p:sldId id="278" r:id="rId10"/>
    <p:sldId id="277" r:id="rId11"/>
    <p:sldId id="27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75" r:id="rId23"/>
    <p:sldId id="274" r:id="rId24"/>
    <p:sldId id="273" r:id="rId25"/>
    <p:sldId id="272" r:id="rId26"/>
    <p:sldId id="283" r:id="rId27"/>
    <p:sldId id="267" r:id="rId28"/>
  </p:sldIdLst>
  <p:sldSz cx="9144000" cy="6858000" type="screen4x3"/>
  <p:notesSz cx="6858000" cy="9144000"/>
  <p:defaultTextStyle>
    <a:defPPr>
      <a:defRPr lang="mn-Mong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0" d="100"/>
          <a:sy n="30" d="100"/>
        </p:scale>
        <p:origin x="-1843" y="-5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mn-Mong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96498-14F7-45EA-BBDD-41D602281422}" type="datetimeFigureOut">
              <a:rPr lang="mn-Mong-CN" smtClean="0"/>
              <a:pPr/>
              <a:t>2021/10/21</a:t>
            </a:fld>
            <a:endParaRPr lang="mn-Mong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mn-Mong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mn-Mong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B4BAE-368E-4482-BD65-08C0BDC4D5D6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mn-Mong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3CF1-F1E6-415B-AE7D-0014EC0D15FF}" type="datetime1">
              <a:rPr lang="mn-Mong-CN" smtClean="0"/>
              <a:pPr/>
              <a:t>2021/10/21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213F7-4047-40E8-AE9F-BA848C66F451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CFEE1-9014-4FAF-B285-D19E99C1D613}" type="datetime1">
              <a:rPr lang="mn-Mong-CN" smtClean="0"/>
              <a:pPr/>
              <a:t>2021/10/21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213F7-4047-40E8-AE9F-BA848C66F451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CA3A0-BAB6-42EE-A3CD-715F75FBF5D7}" type="datetime1">
              <a:rPr lang="mn-Mong-CN" smtClean="0"/>
              <a:pPr/>
              <a:t>2021/10/21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213F7-4047-40E8-AE9F-BA848C66F451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9856F-93E1-4A74-8BF6-A93BC6E7A7EB}" type="datetime1">
              <a:rPr lang="mn-Mong-CN" smtClean="0"/>
              <a:pPr/>
              <a:t>2021/10/21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213F7-4047-40E8-AE9F-BA848C66F451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FB436-39EB-4920-B3F4-F2846E063AAC}" type="datetime1">
              <a:rPr lang="mn-Mong-CN" smtClean="0"/>
              <a:pPr/>
              <a:t>2021/10/21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213F7-4047-40E8-AE9F-BA848C66F451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BCE47-EA9E-49F0-B7C9-E64D55BE5B05}" type="datetime1">
              <a:rPr lang="mn-Mong-CN" smtClean="0"/>
              <a:pPr/>
              <a:t>2021/10/21</a:t>
            </a:fld>
            <a:endParaRPr lang="mn-Mong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213F7-4047-40E8-AE9F-BA848C66F451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8A78-C659-4748-85C4-C09AA568B01B}" type="datetime1">
              <a:rPr lang="mn-Mong-CN" smtClean="0"/>
              <a:pPr/>
              <a:t>2021/10/21</a:t>
            </a:fld>
            <a:endParaRPr lang="mn-Mong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213F7-4047-40E8-AE9F-BA848C66F451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71EA-11E4-4610-A880-ABC2E30CC5EA}" type="datetime1">
              <a:rPr lang="mn-Mong-CN" smtClean="0"/>
              <a:pPr/>
              <a:t>2021/10/21</a:t>
            </a:fld>
            <a:endParaRPr lang="mn-Mong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213F7-4047-40E8-AE9F-BA848C66F451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02F09-EB00-4EDE-BA58-DAEA6A89D590}" type="datetime1">
              <a:rPr lang="mn-Mong-CN" smtClean="0"/>
              <a:pPr/>
              <a:t>2021/10/21</a:t>
            </a:fld>
            <a:endParaRPr lang="mn-Mong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213F7-4047-40E8-AE9F-BA848C66F451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7282E-558E-404A-B65C-EC91EDCFAE41}" type="datetime1">
              <a:rPr lang="mn-Mong-CN" smtClean="0"/>
              <a:pPr/>
              <a:t>2021/10/21</a:t>
            </a:fld>
            <a:endParaRPr lang="mn-Mong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213F7-4047-40E8-AE9F-BA848C66F451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mn-Mong-C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C7F4-CC86-4B8D-93AE-01D54BE43D35}" type="datetime1">
              <a:rPr lang="mn-Mong-CN" smtClean="0"/>
              <a:pPr/>
              <a:t>2021/10/21</a:t>
            </a:fld>
            <a:endParaRPr lang="mn-Mong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213F7-4047-40E8-AE9F-BA848C66F451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mn-Mong-C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n-Mong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43DD8-0DB8-4556-A0D1-9750701315C1}" type="datetime1">
              <a:rPr lang="mn-Mong-CN" smtClean="0"/>
              <a:pPr/>
              <a:t>2021/10/21</a:t>
            </a:fld>
            <a:endParaRPr lang="mn-Mong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213F7-4047-40E8-AE9F-BA848C66F451}" type="slidenum">
              <a:rPr lang="mn-Mong-CN" smtClean="0"/>
              <a:pPr/>
              <a:t>‹#›</a:t>
            </a:fld>
            <a:endParaRPr lang="mn-Mong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n-Mong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31250" r="23646" b="14063"/>
          <a:stretch>
            <a:fillRect/>
          </a:stretch>
        </p:blipFill>
        <p:spPr bwMode="auto">
          <a:xfrm>
            <a:off x="0" y="7620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pic>
        <p:nvPicPr>
          <p:cNvPr id="22530" name="Picture 2" descr="Сайншанд сум /хот/-ын Засаг даргын Тамгын газар - “ЭЕРЭГ БОЛГОЁ, ХАРИЛЦАА  ХАНДЛАГА,ҮЙЛДЭЛ” УРИАН ДОР “ЖЕНДЭРТ СУУРИЛСАН ХҮЧИРХИЙЛЭЛТЭЙ ТЭМЦЭХ 16  ХОНОГИЙН АЯН”-Д САЙНШАНД ХОТ НЭГДЭЖ БАЙНА.  http://sainshand.do.gov.mn/web/news.php?mid=4&amp;nid=1811 | Facebo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91000"/>
            <a:ext cx="4733298" cy="1762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41215" t="31250" r="14861" b="10938"/>
          <a:stretch>
            <a:fillRect/>
          </a:stretch>
        </p:blipFill>
        <p:spPr bwMode="auto">
          <a:xfrm>
            <a:off x="381000" y="304800"/>
            <a:ext cx="803189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1215" t="26563" r="15739" b="17187"/>
          <a:stretch>
            <a:fillRect/>
          </a:stretch>
        </p:blipFill>
        <p:spPr bwMode="auto">
          <a:xfrm>
            <a:off x="457200" y="228600"/>
            <a:ext cx="8229600" cy="60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29688" r="23646" b="15625"/>
          <a:stretch>
            <a:fillRect/>
          </a:stretch>
        </p:blipFill>
        <p:spPr bwMode="auto">
          <a:xfrm>
            <a:off x="0" y="228600"/>
            <a:ext cx="4800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0673" t="28125" r="29795" b="17188"/>
          <a:stretch>
            <a:fillRect/>
          </a:stretch>
        </p:blipFill>
        <p:spPr bwMode="auto">
          <a:xfrm>
            <a:off x="4038600" y="2887133"/>
            <a:ext cx="5105400" cy="397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1010" t="29688" r="25403" b="15625"/>
          <a:stretch>
            <a:fillRect/>
          </a:stretch>
        </p:blipFill>
        <p:spPr bwMode="auto">
          <a:xfrm>
            <a:off x="0" y="0"/>
            <a:ext cx="4648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29688" r="24524" b="15625"/>
          <a:stretch>
            <a:fillRect/>
          </a:stretch>
        </p:blipFill>
        <p:spPr bwMode="auto">
          <a:xfrm>
            <a:off x="2464526" y="2895600"/>
            <a:ext cx="667947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23646" t="42188" r="25403" b="29687"/>
          <a:stretch>
            <a:fillRect/>
          </a:stretch>
        </p:blipFill>
        <p:spPr bwMode="auto">
          <a:xfrm>
            <a:off x="4724400" y="685800"/>
            <a:ext cx="441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5403" t="29688" r="26281" b="15625"/>
          <a:stretch>
            <a:fillRect/>
          </a:stretch>
        </p:blipFill>
        <p:spPr bwMode="auto">
          <a:xfrm>
            <a:off x="0" y="0"/>
            <a:ext cx="4191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30673" t="29688" r="27160" b="15625"/>
          <a:stretch>
            <a:fillRect/>
          </a:stretch>
        </p:blipFill>
        <p:spPr bwMode="auto">
          <a:xfrm>
            <a:off x="228600" y="3124200"/>
            <a:ext cx="428461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30673" t="31250" r="29795" b="14063"/>
          <a:stretch>
            <a:fillRect/>
          </a:stretch>
        </p:blipFill>
        <p:spPr bwMode="auto">
          <a:xfrm>
            <a:off x="5715000" y="0"/>
            <a:ext cx="3429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l="32430" t="29688" r="33309" b="17187"/>
          <a:stretch>
            <a:fillRect/>
          </a:stretch>
        </p:blipFill>
        <p:spPr bwMode="auto">
          <a:xfrm>
            <a:off x="5029200" y="3270738"/>
            <a:ext cx="4114800" cy="358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9795" t="29688" r="25403" b="14062"/>
          <a:stretch>
            <a:fillRect/>
          </a:stretch>
        </p:blipFill>
        <p:spPr bwMode="auto">
          <a:xfrm>
            <a:off x="0" y="0"/>
            <a:ext cx="431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30673" t="29688" r="29795" b="14062"/>
          <a:stretch>
            <a:fillRect/>
          </a:stretch>
        </p:blipFill>
        <p:spPr bwMode="auto">
          <a:xfrm>
            <a:off x="0" y="3352800"/>
            <a:ext cx="43815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28916" t="29688" r="28917" b="14062"/>
          <a:stretch>
            <a:fillRect/>
          </a:stretch>
        </p:blipFill>
        <p:spPr bwMode="auto">
          <a:xfrm>
            <a:off x="4978400" y="0"/>
            <a:ext cx="416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l="31552" t="29688" r="30673" b="14062"/>
          <a:stretch>
            <a:fillRect/>
          </a:stretch>
        </p:blipFill>
        <p:spPr bwMode="auto">
          <a:xfrm>
            <a:off x="5048250" y="3429000"/>
            <a:ext cx="4095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0674" t="29688" r="32430" b="17187"/>
          <a:stretch>
            <a:fillRect/>
          </a:stretch>
        </p:blipFill>
        <p:spPr bwMode="auto">
          <a:xfrm>
            <a:off x="0" y="-1"/>
            <a:ext cx="4038600" cy="326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24524" t="29688" r="27160" b="14062"/>
          <a:stretch>
            <a:fillRect/>
          </a:stretch>
        </p:blipFill>
        <p:spPr bwMode="auto">
          <a:xfrm>
            <a:off x="0" y="3810000"/>
            <a:ext cx="419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 l="28917" t="29688" r="31552" b="15625"/>
          <a:stretch>
            <a:fillRect/>
          </a:stretch>
        </p:blipFill>
        <p:spPr bwMode="auto">
          <a:xfrm>
            <a:off x="5105400" y="3716867"/>
            <a:ext cx="4038600" cy="314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 l="28917" t="28125" r="31552" b="14063"/>
          <a:stretch>
            <a:fillRect/>
          </a:stretch>
        </p:blipFill>
        <p:spPr bwMode="auto">
          <a:xfrm>
            <a:off x="5181600" y="-1"/>
            <a:ext cx="3962400" cy="325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9795" t="29688" r="33309" b="14062"/>
          <a:stretch>
            <a:fillRect/>
          </a:stretch>
        </p:blipFill>
        <p:spPr bwMode="auto">
          <a:xfrm>
            <a:off x="457200" y="381000"/>
            <a:ext cx="4114800" cy="352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29795" t="29688" r="29795" b="14062"/>
          <a:stretch>
            <a:fillRect/>
          </a:stretch>
        </p:blipFill>
        <p:spPr bwMode="auto">
          <a:xfrm>
            <a:off x="4724400" y="2819400"/>
            <a:ext cx="4114800" cy="322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1889" t="29688" r="28917" b="15625"/>
          <a:stretch>
            <a:fillRect/>
          </a:stretch>
        </p:blipFill>
        <p:spPr bwMode="auto">
          <a:xfrm>
            <a:off x="304800" y="914399"/>
            <a:ext cx="83058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7159" t="32813" r="28917" b="14062"/>
          <a:stretch>
            <a:fillRect/>
          </a:stretch>
        </p:blipFill>
        <p:spPr bwMode="auto">
          <a:xfrm>
            <a:off x="381000" y="381000"/>
            <a:ext cx="3810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 l="32430" t="29688" r="35066" b="15625"/>
          <a:stretch>
            <a:fillRect/>
          </a:stretch>
        </p:blipFill>
        <p:spPr bwMode="auto">
          <a:xfrm>
            <a:off x="5486400" y="381000"/>
            <a:ext cx="2819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 l="32431" t="28125" r="34187" b="12500"/>
          <a:stretch>
            <a:fillRect/>
          </a:stretch>
        </p:blipFill>
        <p:spPr bwMode="auto">
          <a:xfrm>
            <a:off x="5410200" y="33528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 l="31552" t="29688" r="31552" b="14062"/>
          <a:stretch>
            <a:fillRect/>
          </a:stretch>
        </p:blipFill>
        <p:spPr bwMode="auto">
          <a:xfrm>
            <a:off x="609600" y="3581400"/>
            <a:ext cx="3200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 l="17496" t="31250" r="50000" b="28125"/>
          <a:stretch>
            <a:fillRect/>
          </a:stretch>
        </p:blipFill>
        <p:spPr bwMode="auto">
          <a:xfrm>
            <a:off x="381000" y="304800"/>
            <a:ext cx="8566639" cy="601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8917" t="29688" r="37701" b="12500"/>
          <a:stretch>
            <a:fillRect/>
          </a:stretch>
        </p:blipFill>
        <p:spPr bwMode="auto">
          <a:xfrm>
            <a:off x="0" y="-1"/>
            <a:ext cx="4267200" cy="415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35066" t="39063" r="37701" b="25000"/>
          <a:stretch>
            <a:fillRect/>
          </a:stretch>
        </p:blipFill>
        <p:spPr bwMode="auto">
          <a:xfrm>
            <a:off x="4495800" y="3428999"/>
            <a:ext cx="4648200" cy="344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4524" t="29688" r="28038" b="140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2094" t="32813" r="16618" b="15625"/>
          <a:stretch>
            <a:fillRect/>
          </a:stretch>
        </p:blipFill>
        <p:spPr bwMode="auto">
          <a:xfrm>
            <a:off x="685800" y="533400"/>
            <a:ext cx="7772400" cy="545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2094" t="28125" r="17496" b="18750"/>
          <a:stretch>
            <a:fillRect/>
          </a:stretch>
        </p:blipFill>
        <p:spPr bwMode="auto">
          <a:xfrm>
            <a:off x="762000" y="685800"/>
            <a:ext cx="7391400" cy="546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2972" t="29688" r="15739" b="25000"/>
          <a:stretch>
            <a:fillRect/>
          </a:stretch>
        </p:blipFill>
        <p:spPr bwMode="auto">
          <a:xfrm>
            <a:off x="457199" y="533400"/>
            <a:ext cx="827426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2094" t="29688" r="15739" b="12500"/>
          <a:stretch>
            <a:fillRect/>
          </a:stretch>
        </p:blipFill>
        <p:spPr bwMode="auto">
          <a:xfrm>
            <a:off x="228600" y="0"/>
            <a:ext cx="8305800" cy="640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pic>
        <p:nvPicPr>
          <p:cNvPr id="1026" name="Picture 2" descr="нэг буюу түүнээс олон хүн болон бичвэр гэх мэтийн зураг байж бол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5788025" cy="62810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1889" t="29688" r="28917" b="14062"/>
          <a:stretch>
            <a:fillRect/>
          </a:stretch>
        </p:blipFill>
        <p:spPr bwMode="auto">
          <a:xfrm>
            <a:off x="304799" y="457200"/>
            <a:ext cx="8839201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17496" t="31250" r="50000" b="26563"/>
          <a:stretch>
            <a:fillRect/>
          </a:stretch>
        </p:blipFill>
        <p:spPr bwMode="auto">
          <a:xfrm>
            <a:off x="304800" y="321276"/>
            <a:ext cx="8534400" cy="622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17496" t="31250" r="50000" b="28125"/>
          <a:stretch>
            <a:fillRect/>
          </a:stretch>
        </p:blipFill>
        <p:spPr bwMode="auto">
          <a:xfrm>
            <a:off x="0" y="304800"/>
            <a:ext cx="906956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7496" t="31250" r="50000" b="29688"/>
          <a:stretch>
            <a:fillRect/>
          </a:stretch>
        </p:blipFill>
        <p:spPr bwMode="auto">
          <a:xfrm>
            <a:off x="0" y="222422"/>
            <a:ext cx="9144000" cy="617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7496" t="31250" r="50000" b="26563"/>
          <a:stretch>
            <a:fillRect/>
          </a:stretch>
        </p:blipFill>
        <p:spPr bwMode="auto">
          <a:xfrm>
            <a:off x="228600" y="228600"/>
            <a:ext cx="8686800" cy="633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7496" t="31250" r="50000" b="25000"/>
          <a:stretch>
            <a:fillRect/>
          </a:stretch>
        </p:blipFill>
        <p:spPr bwMode="auto">
          <a:xfrm>
            <a:off x="381000" y="0"/>
            <a:ext cx="8382000" cy="634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mn-Mong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7496" t="29688" r="49122" b="25000"/>
          <a:stretch>
            <a:fillRect/>
          </a:stretch>
        </p:blipFill>
        <p:spPr bwMode="auto">
          <a:xfrm>
            <a:off x="228600" y="0"/>
            <a:ext cx="8584324" cy="655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n-MN" smtClean="0"/>
              <a:t>Булган сумын ИТХ-ын Ажлын алба</a:t>
            </a:r>
            <a:endParaRPr lang="mn-Mong-CN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1215" t="37500" r="16618" b="12500"/>
          <a:stretch>
            <a:fillRect/>
          </a:stretch>
        </p:blipFill>
        <p:spPr bwMode="auto">
          <a:xfrm>
            <a:off x="457200" y="533400"/>
            <a:ext cx="78867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135</Words>
  <Application>Microsoft Office PowerPoint</Application>
  <PresentationFormat>On-screen Show (4:3)</PresentationFormat>
  <Paragraphs>27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Narangerel</dc:creator>
  <cp:lastModifiedBy>Narangerel</cp:lastModifiedBy>
  <cp:revision>11</cp:revision>
  <dcterms:created xsi:type="dcterms:W3CDTF">2021-10-19T01:57:18Z</dcterms:created>
  <dcterms:modified xsi:type="dcterms:W3CDTF">2021-10-21T07:34:23Z</dcterms:modified>
</cp:coreProperties>
</file>