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6" r:id="rId6"/>
    <p:sldId id="269" r:id="rId7"/>
    <p:sldId id="271" r:id="rId8"/>
  </p:sldIdLst>
  <p:sldSz cx="9144000" cy="6858000" type="screen4x3"/>
  <p:notesSz cx="6858000" cy="9144000"/>
  <p:defaultTextStyle>
    <a:defPPr>
      <a:defRPr lang="mn-Mong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708C-7394-4842-97BE-7559DD6F9E48}" type="datetimeFigureOut">
              <a:rPr lang="mn-Mong-CN" smtClean="0"/>
              <a:t>2021/10/25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5825-CC80-4445-BC48-026E3B90051D}" type="slidenum">
              <a:rPr lang="mn-Mong-CN" smtClean="0"/>
              <a:t>‹#›</a:t>
            </a:fld>
            <a:endParaRPr lang="mn-Mong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ong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n-Mong-C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3810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bg1"/>
                </a:solidFill>
              </a:rPr>
              <a:t>МОТИВАЦИ</a:t>
            </a:r>
            <a:endParaRPr lang="mn-Mong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982" t="20313" r="33309" b="15625"/>
          <a:stretch>
            <a:fillRect/>
          </a:stretch>
        </p:blipFill>
        <p:spPr bwMode="auto">
          <a:xfrm>
            <a:off x="0" y="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225" t="20313" r="33309" b="15625"/>
          <a:stretch>
            <a:fillRect/>
          </a:stretch>
        </p:blipFill>
        <p:spPr bwMode="auto">
          <a:xfrm>
            <a:off x="4038600" y="35052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225" t="25000" r="33309" b="18750"/>
          <a:stretch>
            <a:fillRect/>
          </a:stretch>
        </p:blipFill>
        <p:spPr bwMode="auto">
          <a:xfrm>
            <a:off x="0" y="2286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0469" t="20313" r="34187" b="14062"/>
          <a:stretch>
            <a:fillRect/>
          </a:stretch>
        </p:blipFill>
        <p:spPr bwMode="auto">
          <a:xfrm>
            <a:off x="3657600" y="32766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469" t="20313" r="32430" b="20312"/>
          <a:stretch>
            <a:fillRect/>
          </a:stretch>
        </p:blipFill>
        <p:spPr bwMode="auto">
          <a:xfrm>
            <a:off x="228600" y="3048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95600" y="3810000"/>
            <a:ext cx="6019800" cy="2697163"/>
          </a:xfrm>
        </p:spPr>
        <p:txBody>
          <a:bodyPr>
            <a:normAutofit fontScale="92500" lnSpcReduction="20000"/>
          </a:bodyPr>
          <a:lstStyle/>
          <a:p>
            <a:r>
              <a:rPr lang="mn-MN" dirty="0" smtClean="0"/>
              <a:t>Таны ажлын байранд сэдэвжүүлэгч хүчин зүйл юу байдаг вэ.</a:t>
            </a:r>
          </a:p>
          <a:p>
            <a:endParaRPr lang="mn-MN" dirty="0"/>
          </a:p>
          <a:p>
            <a:r>
              <a:rPr lang="mn-MN" dirty="0" smtClean="0"/>
              <a:t>Сэдэл үхүүлэгч хүчин зүйл юу байдаг вэ</a:t>
            </a:r>
            <a:endParaRPr lang="mn-Mong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8712" t="26563" r="53514" b="34375"/>
          <a:stretch>
            <a:fillRect/>
          </a:stretch>
        </p:blipFill>
        <p:spPr bwMode="auto">
          <a:xfrm>
            <a:off x="304800" y="381000"/>
            <a:ext cx="48493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833" t="28126" r="53514" b="28125"/>
          <a:stretch>
            <a:fillRect/>
          </a:stretch>
        </p:blipFill>
        <p:spPr bwMode="auto">
          <a:xfrm>
            <a:off x="3733800" y="3505200"/>
            <a:ext cx="4800600" cy="305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3983" t="14063" r="34187" b="20312"/>
          <a:stretch>
            <a:fillRect/>
          </a:stretch>
        </p:blipFill>
        <p:spPr bwMode="auto">
          <a:xfrm>
            <a:off x="381000" y="3810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225" t="14063" r="33309" b="35937"/>
          <a:stretch>
            <a:fillRect/>
          </a:stretch>
        </p:blipFill>
        <p:spPr bwMode="auto">
          <a:xfrm>
            <a:off x="3352799" y="3352800"/>
            <a:ext cx="5757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Narangerel</dc:creator>
  <cp:lastModifiedBy>Narangerel</cp:lastModifiedBy>
  <cp:revision>3</cp:revision>
  <dcterms:created xsi:type="dcterms:W3CDTF">2021-10-25T01:46:07Z</dcterms:created>
  <dcterms:modified xsi:type="dcterms:W3CDTF">2021-10-25T03:21:57Z</dcterms:modified>
</cp:coreProperties>
</file>