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9" r:id="rId5"/>
    <p:sldId id="270" r:id="rId6"/>
    <p:sldId id="271" r:id="rId7"/>
    <p:sldId id="272" r:id="rId8"/>
    <p:sldId id="259" r:id="rId9"/>
    <p:sldId id="260" r:id="rId10"/>
    <p:sldId id="261" r:id="rId11"/>
    <p:sldId id="297" r:id="rId12"/>
    <p:sldId id="262" r:id="rId13"/>
    <p:sldId id="292" r:id="rId14"/>
    <p:sldId id="293" r:id="rId15"/>
    <p:sldId id="294" r:id="rId16"/>
    <p:sldId id="263" r:id="rId17"/>
    <p:sldId id="264" r:id="rId18"/>
    <p:sldId id="295" r:id="rId19"/>
    <p:sldId id="296" r:id="rId20"/>
    <p:sldId id="291" r:id="rId21"/>
    <p:sldId id="290" r:id="rId22"/>
    <p:sldId id="298" r:id="rId23"/>
    <p:sldId id="299" r:id="rId24"/>
    <p:sldId id="265" r:id="rId25"/>
    <p:sldId id="273" r:id="rId26"/>
    <p:sldId id="266" r:id="rId27"/>
    <p:sldId id="279" r:id="rId28"/>
    <p:sldId id="280" r:id="rId29"/>
    <p:sldId id="278" r:id="rId30"/>
  </p:sldIdLst>
  <p:sldSz cx="12192000" cy="6858000"/>
  <p:notesSz cx="6858000" cy="9144000"/>
  <p:defaultTextStyle>
    <a:defPPr>
      <a:defRPr lang="en-M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F96809-37A7-4FB5-8393-ED18BC93BD11}" v="5" dt="2022-02-14T04:21:02.5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4674"/>
  </p:normalViewPr>
  <p:slideViewPr>
    <p:cSldViewPr snapToGrid="0" snapToObjects="1">
      <p:cViewPr varScale="1">
        <p:scale>
          <a:sx n="63" d="100"/>
          <a:sy n="63" d="100"/>
        </p:scale>
        <p:origin x="105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yambayar Yadamsuren" userId="95c7f315d98cf315" providerId="LiveId" clId="{5FF96809-37A7-4FB5-8393-ED18BC93BD11}"/>
    <pc:docChg chg="undo custSel addSld delSld modSld sldOrd modMainMaster">
      <pc:chgData name="Byambayar Yadamsuren" userId="95c7f315d98cf315" providerId="LiveId" clId="{5FF96809-37A7-4FB5-8393-ED18BC93BD11}" dt="2022-02-14T04:23:17.795" v="758" actId="403"/>
      <pc:docMkLst>
        <pc:docMk/>
      </pc:docMkLst>
      <pc:sldChg chg="modSp mod">
        <pc:chgData name="Byambayar Yadamsuren" userId="95c7f315d98cf315" providerId="LiveId" clId="{5FF96809-37A7-4FB5-8393-ED18BC93BD11}" dt="2022-01-28T05:49:03.776" v="412" actId="13926"/>
        <pc:sldMkLst>
          <pc:docMk/>
          <pc:sldMk cId="1354033675" sldId="265"/>
        </pc:sldMkLst>
        <pc:spChg chg="mod">
          <ac:chgData name="Byambayar Yadamsuren" userId="95c7f315d98cf315" providerId="LiveId" clId="{5FF96809-37A7-4FB5-8393-ED18BC93BD11}" dt="2022-01-28T05:49:03.776" v="412" actId="13926"/>
          <ac:spMkLst>
            <pc:docMk/>
            <pc:sldMk cId="1354033675" sldId="265"/>
            <ac:spMk id="3" creationId="{B9592D05-CD38-496F-8507-F0576E0F4A1A}"/>
          </ac:spMkLst>
        </pc:spChg>
      </pc:sldChg>
      <pc:sldChg chg="modSp mod">
        <pc:chgData name="Byambayar Yadamsuren" userId="95c7f315d98cf315" providerId="LiveId" clId="{5FF96809-37A7-4FB5-8393-ED18BC93BD11}" dt="2022-01-28T05:41:23.110" v="25" actId="108"/>
        <pc:sldMkLst>
          <pc:docMk/>
          <pc:sldMk cId="3476547749" sldId="269"/>
        </pc:sldMkLst>
        <pc:spChg chg="mod">
          <ac:chgData name="Byambayar Yadamsuren" userId="95c7f315d98cf315" providerId="LiveId" clId="{5FF96809-37A7-4FB5-8393-ED18BC93BD11}" dt="2022-01-28T05:40:18.075" v="14" actId="20577"/>
          <ac:spMkLst>
            <pc:docMk/>
            <pc:sldMk cId="3476547749" sldId="269"/>
            <ac:spMk id="2" creationId="{00000000-0000-0000-0000-000000000000}"/>
          </ac:spMkLst>
        </pc:spChg>
        <pc:spChg chg="mod">
          <ac:chgData name="Byambayar Yadamsuren" userId="95c7f315d98cf315" providerId="LiveId" clId="{5FF96809-37A7-4FB5-8393-ED18BC93BD11}" dt="2022-01-28T05:41:23.110" v="25" actId="108"/>
          <ac:spMkLst>
            <pc:docMk/>
            <pc:sldMk cId="3476547749" sldId="269"/>
            <ac:spMk id="3" creationId="{00000000-0000-0000-0000-000000000000}"/>
          </ac:spMkLst>
        </pc:spChg>
      </pc:sldChg>
      <pc:sldChg chg="modSp mod">
        <pc:chgData name="Byambayar Yadamsuren" userId="95c7f315d98cf315" providerId="LiveId" clId="{5FF96809-37A7-4FB5-8393-ED18BC93BD11}" dt="2022-01-28T05:41:55.560" v="28" actId="313"/>
        <pc:sldMkLst>
          <pc:docMk/>
          <pc:sldMk cId="1598449884" sldId="271"/>
        </pc:sldMkLst>
        <pc:spChg chg="mod">
          <ac:chgData name="Byambayar Yadamsuren" userId="95c7f315d98cf315" providerId="LiveId" clId="{5FF96809-37A7-4FB5-8393-ED18BC93BD11}" dt="2022-01-28T05:41:55.560" v="28" actId="313"/>
          <ac:spMkLst>
            <pc:docMk/>
            <pc:sldMk cId="1598449884" sldId="271"/>
            <ac:spMk id="3" creationId="{00000000-0000-0000-0000-000000000000}"/>
          </ac:spMkLst>
        </pc:spChg>
      </pc:sldChg>
      <pc:sldChg chg="modSp mod">
        <pc:chgData name="Byambayar Yadamsuren" userId="95c7f315d98cf315" providerId="LiveId" clId="{5FF96809-37A7-4FB5-8393-ED18BC93BD11}" dt="2022-01-28T05:44:16.156" v="163" actId="20577"/>
        <pc:sldMkLst>
          <pc:docMk/>
          <pc:sldMk cId="419195564" sldId="272"/>
        </pc:sldMkLst>
        <pc:spChg chg="mod">
          <ac:chgData name="Byambayar Yadamsuren" userId="95c7f315d98cf315" providerId="LiveId" clId="{5FF96809-37A7-4FB5-8393-ED18BC93BD11}" dt="2022-01-28T05:44:16.156" v="163" actId="20577"/>
          <ac:spMkLst>
            <pc:docMk/>
            <pc:sldMk cId="419195564" sldId="272"/>
            <ac:spMk id="3" creationId="{00000000-0000-0000-0000-000000000000}"/>
          </ac:spMkLst>
        </pc:spChg>
      </pc:sldChg>
      <pc:sldChg chg="modSp mod">
        <pc:chgData name="Byambayar Yadamsuren" userId="95c7f315d98cf315" providerId="LiveId" clId="{5FF96809-37A7-4FB5-8393-ED18BC93BD11}" dt="2022-02-14T04:23:17.795" v="758" actId="403"/>
        <pc:sldMkLst>
          <pc:docMk/>
          <pc:sldMk cId="3072360076" sldId="273"/>
        </pc:sldMkLst>
        <pc:spChg chg="mod">
          <ac:chgData name="Byambayar Yadamsuren" userId="95c7f315d98cf315" providerId="LiveId" clId="{5FF96809-37A7-4FB5-8393-ED18BC93BD11}" dt="2022-02-14T04:23:17.795" v="758" actId="403"/>
          <ac:spMkLst>
            <pc:docMk/>
            <pc:sldMk cId="3072360076" sldId="273"/>
            <ac:spMk id="3" creationId="{00000000-0000-0000-0000-000000000000}"/>
          </ac:spMkLst>
        </pc:spChg>
      </pc:sldChg>
      <pc:sldChg chg="modSp mod setBg">
        <pc:chgData name="Byambayar Yadamsuren" userId="95c7f315d98cf315" providerId="LiveId" clId="{5FF96809-37A7-4FB5-8393-ED18BC93BD11}" dt="2022-02-14T04:23:02.119" v="756" actId="255"/>
        <pc:sldMkLst>
          <pc:docMk/>
          <pc:sldMk cId="1694843755" sldId="278"/>
        </pc:sldMkLst>
        <pc:spChg chg="mod">
          <ac:chgData name="Byambayar Yadamsuren" userId="95c7f315d98cf315" providerId="LiveId" clId="{5FF96809-37A7-4FB5-8393-ED18BC93BD11}" dt="2022-02-14T04:23:02.119" v="756" actId="255"/>
          <ac:spMkLst>
            <pc:docMk/>
            <pc:sldMk cId="1694843755" sldId="278"/>
            <ac:spMk id="2" creationId="{48425CCC-772E-497C-B8BB-9ABDBFE48321}"/>
          </ac:spMkLst>
        </pc:spChg>
      </pc:sldChg>
      <pc:sldChg chg="modSp setBg">
        <pc:chgData name="Byambayar Yadamsuren" userId="95c7f315d98cf315" providerId="LiveId" clId="{5FF96809-37A7-4FB5-8393-ED18BC93BD11}" dt="2022-02-14T04:20:56.422" v="747"/>
        <pc:sldMkLst>
          <pc:docMk/>
          <pc:sldMk cId="3359636567" sldId="279"/>
        </pc:sldMkLst>
        <pc:spChg chg="mod">
          <ac:chgData name="Byambayar Yadamsuren" userId="95c7f315d98cf315" providerId="LiveId" clId="{5FF96809-37A7-4FB5-8393-ED18BC93BD11}" dt="2022-02-14T04:20:56.422" v="747"/>
          <ac:spMkLst>
            <pc:docMk/>
            <pc:sldMk cId="3359636567" sldId="279"/>
            <ac:spMk id="2" creationId="{791987A3-D681-4BF9-90C3-E9E18D8BEE46}"/>
          </ac:spMkLst>
        </pc:spChg>
      </pc:sldChg>
      <pc:sldChg chg="modSp setBg">
        <pc:chgData name="Byambayar Yadamsuren" userId="95c7f315d98cf315" providerId="LiveId" clId="{5FF96809-37A7-4FB5-8393-ED18BC93BD11}" dt="2022-02-14T04:20:59.669" v="748"/>
        <pc:sldMkLst>
          <pc:docMk/>
          <pc:sldMk cId="2776757464" sldId="280"/>
        </pc:sldMkLst>
        <pc:spChg chg="mod">
          <ac:chgData name="Byambayar Yadamsuren" userId="95c7f315d98cf315" providerId="LiveId" clId="{5FF96809-37A7-4FB5-8393-ED18BC93BD11}" dt="2022-02-14T04:20:59.669" v="748"/>
          <ac:spMkLst>
            <pc:docMk/>
            <pc:sldMk cId="2776757464" sldId="280"/>
            <ac:spMk id="2" creationId="{3823DE1F-AD9C-497B-BA41-8ED136852CED}"/>
          </ac:spMkLst>
        </pc:spChg>
      </pc:sldChg>
      <pc:sldChg chg="addSp delSp modSp add del mod chgLayout">
        <pc:chgData name="Byambayar Yadamsuren" userId="95c7f315d98cf315" providerId="LiveId" clId="{5FF96809-37A7-4FB5-8393-ED18BC93BD11}" dt="2022-01-28T05:50:48.341" v="421" actId="2696"/>
        <pc:sldMkLst>
          <pc:docMk/>
          <pc:sldMk cId="4114196008" sldId="289"/>
        </pc:sldMkLst>
        <pc:spChg chg="mod ord">
          <ac:chgData name="Byambayar Yadamsuren" userId="95c7f315d98cf315" providerId="LiveId" clId="{5FF96809-37A7-4FB5-8393-ED18BC93BD11}" dt="2022-01-28T05:50:42.968" v="420" actId="27636"/>
          <ac:spMkLst>
            <pc:docMk/>
            <pc:sldMk cId="4114196008" sldId="289"/>
            <ac:spMk id="2" creationId="{49D98E4B-0387-4EF6-AA3A-36FB453FE9E7}"/>
          </ac:spMkLst>
        </pc:spChg>
        <pc:spChg chg="add del mod">
          <ac:chgData name="Byambayar Yadamsuren" userId="95c7f315d98cf315" providerId="LiveId" clId="{5FF96809-37A7-4FB5-8393-ED18BC93BD11}" dt="2022-01-28T05:50:42.942" v="419" actId="6264"/>
          <ac:spMkLst>
            <pc:docMk/>
            <pc:sldMk cId="4114196008" sldId="289"/>
            <ac:spMk id="4" creationId="{9295CB96-A99A-41B8-BD85-571A3C64CFBC}"/>
          </ac:spMkLst>
        </pc:spChg>
      </pc:sldChg>
      <pc:sldChg chg="modSp new mod">
        <pc:chgData name="Byambayar Yadamsuren" userId="95c7f315d98cf315" providerId="LiveId" clId="{5FF96809-37A7-4FB5-8393-ED18BC93BD11}" dt="2022-01-28T05:51:13.695" v="445" actId="2085"/>
        <pc:sldMkLst>
          <pc:docMk/>
          <pc:sldMk cId="3351313457" sldId="290"/>
        </pc:sldMkLst>
        <pc:spChg chg="mod">
          <ac:chgData name="Byambayar Yadamsuren" userId="95c7f315d98cf315" providerId="LiveId" clId="{5FF96809-37A7-4FB5-8393-ED18BC93BD11}" dt="2022-01-28T05:51:03.668" v="444" actId="14100"/>
          <ac:spMkLst>
            <pc:docMk/>
            <pc:sldMk cId="3351313457" sldId="290"/>
            <ac:spMk id="2" creationId="{E21C77E1-3D17-4464-A0B0-3F58B69DB764}"/>
          </ac:spMkLst>
        </pc:spChg>
        <pc:spChg chg="mod">
          <ac:chgData name="Byambayar Yadamsuren" userId="95c7f315d98cf315" providerId="LiveId" clId="{5FF96809-37A7-4FB5-8393-ED18BC93BD11}" dt="2022-01-28T05:51:13.695" v="445" actId="2085"/>
          <ac:spMkLst>
            <pc:docMk/>
            <pc:sldMk cId="3351313457" sldId="290"/>
            <ac:spMk id="3" creationId="{CBCEC81E-66B4-4268-B8B5-570CDC4FFDD3}"/>
          </ac:spMkLst>
        </pc:spChg>
      </pc:sldChg>
      <pc:sldChg chg="modSp add mod ord">
        <pc:chgData name="Byambayar Yadamsuren" userId="95c7f315d98cf315" providerId="LiveId" clId="{5FF96809-37A7-4FB5-8393-ED18BC93BD11}" dt="2022-01-28T05:54:14.178" v="494" actId="6549"/>
        <pc:sldMkLst>
          <pc:docMk/>
          <pc:sldMk cId="560795714" sldId="291"/>
        </pc:sldMkLst>
        <pc:spChg chg="mod">
          <ac:chgData name="Byambayar Yadamsuren" userId="95c7f315d98cf315" providerId="LiveId" clId="{5FF96809-37A7-4FB5-8393-ED18BC93BD11}" dt="2022-01-28T05:52:38.316" v="476" actId="20577"/>
          <ac:spMkLst>
            <pc:docMk/>
            <pc:sldMk cId="560795714" sldId="291"/>
            <ac:spMk id="2" creationId="{E21C77E1-3D17-4464-A0B0-3F58B69DB764}"/>
          </ac:spMkLst>
        </pc:spChg>
        <pc:spChg chg="mod">
          <ac:chgData name="Byambayar Yadamsuren" userId="95c7f315d98cf315" providerId="LiveId" clId="{5FF96809-37A7-4FB5-8393-ED18BC93BD11}" dt="2022-01-28T05:54:14.178" v="494" actId="6549"/>
          <ac:spMkLst>
            <pc:docMk/>
            <pc:sldMk cId="560795714" sldId="291"/>
            <ac:spMk id="3" creationId="{CBCEC81E-66B4-4268-B8B5-570CDC4FFDD3}"/>
          </ac:spMkLst>
        </pc:spChg>
      </pc:sldChg>
      <pc:sldChg chg="new del">
        <pc:chgData name="Byambayar Yadamsuren" userId="95c7f315d98cf315" providerId="LiveId" clId="{5FF96809-37A7-4FB5-8393-ED18BC93BD11}" dt="2022-01-28T05:52:21.972" v="447" actId="680"/>
        <pc:sldMkLst>
          <pc:docMk/>
          <pc:sldMk cId="859871077" sldId="291"/>
        </pc:sldMkLst>
      </pc:sldChg>
      <pc:sldChg chg="modSp add mod">
        <pc:chgData name="Byambayar Yadamsuren" userId="95c7f315d98cf315" providerId="LiveId" clId="{5FF96809-37A7-4FB5-8393-ED18BC93BD11}" dt="2022-01-28T05:55:00.457" v="512" actId="20577"/>
        <pc:sldMkLst>
          <pc:docMk/>
          <pc:sldMk cId="595056734" sldId="292"/>
        </pc:sldMkLst>
        <pc:spChg chg="mod">
          <ac:chgData name="Byambayar Yadamsuren" userId="95c7f315d98cf315" providerId="LiveId" clId="{5FF96809-37A7-4FB5-8393-ED18BC93BD11}" dt="2022-01-28T05:54:55.252" v="496"/>
          <ac:spMkLst>
            <pc:docMk/>
            <pc:sldMk cId="595056734" sldId="292"/>
            <ac:spMk id="3" creationId="{898A3133-8B6B-4CD5-B562-1FD2F86000DE}"/>
          </ac:spMkLst>
        </pc:spChg>
        <pc:spChg chg="mod">
          <ac:chgData name="Byambayar Yadamsuren" userId="95c7f315d98cf315" providerId="LiveId" clId="{5FF96809-37A7-4FB5-8393-ED18BC93BD11}" dt="2022-01-28T05:55:00.457" v="512" actId="20577"/>
          <ac:spMkLst>
            <pc:docMk/>
            <pc:sldMk cId="595056734" sldId="292"/>
            <ac:spMk id="4" creationId="{7D349C5F-E862-47D0-B4D5-FC2212D29A78}"/>
          </ac:spMkLst>
        </pc:spChg>
      </pc:sldChg>
      <pc:sldChg chg="modSp add mod">
        <pc:chgData name="Byambayar Yadamsuren" userId="95c7f315d98cf315" providerId="LiveId" clId="{5FF96809-37A7-4FB5-8393-ED18BC93BD11}" dt="2022-01-28T05:55:41.475" v="542" actId="20577"/>
        <pc:sldMkLst>
          <pc:docMk/>
          <pc:sldMk cId="1104498296" sldId="293"/>
        </pc:sldMkLst>
        <pc:spChg chg="mod">
          <ac:chgData name="Byambayar Yadamsuren" userId="95c7f315d98cf315" providerId="LiveId" clId="{5FF96809-37A7-4FB5-8393-ED18BC93BD11}" dt="2022-01-28T05:55:29.289" v="517" actId="20577"/>
          <ac:spMkLst>
            <pc:docMk/>
            <pc:sldMk cId="1104498296" sldId="293"/>
            <ac:spMk id="3" creationId="{898A3133-8B6B-4CD5-B562-1FD2F86000DE}"/>
          </ac:spMkLst>
        </pc:spChg>
        <pc:spChg chg="mod">
          <ac:chgData name="Byambayar Yadamsuren" userId="95c7f315d98cf315" providerId="LiveId" clId="{5FF96809-37A7-4FB5-8393-ED18BC93BD11}" dt="2022-01-28T05:55:41.475" v="542" actId="20577"/>
          <ac:spMkLst>
            <pc:docMk/>
            <pc:sldMk cId="1104498296" sldId="293"/>
            <ac:spMk id="4" creationId="{7D349C5F-E862-47D0-B4D5-FC2212D29A78}"/>
          </ac:spMkLst>
        </pc:spChg>
      </pc:sldChg>
      <pc:sldChg chg="modSp add mod">
        <pc:chgData name="Byambayar Yadamsuren" userId="95c7f315d98cf315" providerId="LiveId" clId="{5FF96809-37A7-4FB5-8393-ED18BC93BD11}" dt="2022-01-28T05:56:30.315" v="589" actId="20577"/>
        <pc:sldMkLst>
          <pc:docMk/>
          <pc:sldMk cId="514700758" sldId="294"/>
        </pc:sldMkLst>
        <pc:spChg chg="mod">
          <ac:chgData name="Byambayar Yadamsuren" userId="95c7f315d98cf315" providerId="LiveId" clId="{5FF96809-37A7-4FB5-8393-ED18BC93BD11}" dt="2022-01-28T05:56:17.309" v="544"/>
          <ac:spMkLst>
            <pc:docMk/>
            <pc:sldMk cId="514700758" sldId="294"/>
            <ac:spMk id="3" creationId="{898A3133-8B6B-4CD5-B562-1FD2F86000DE}"/>
          </ac:spMkLst>
        </pc:spChg>
        <pc:spChg chg="mod">
          <ac:chgData name="Byambayar Yadamsuren" userId="95c7f315d98cf315" providerId="LiveId" clId="{5FF96809-37A7-4FB5-8393-ED18BC93BD11}" dt="2022-01-28T05:56:30.315" v="589" actId="20577"/>
          <ac:spMkLst>
            <pc:docMk/>
            <pc:sldMk cId="514700758" sldId="294"/>
            <ac:spMk id="4" creationId="{7D349C5F-E862-47D0-B4D5-FC2212D29A78}"/>
          </ac:spMkLst>
        </pc:spChg>
      </pc:sldChg>
      <pc:sldChg chg="modSp new mod">
        <pc:chgData name="Byambayar Yadamsuren" userId="95c7f315d98cf315" providerId="LiveId" clId="{5FF96809-37A7-4FB5-8393-ED18BC93BD11}" dt="2022-02-14T04:14:19.043" v="636" actId="2085"/>
        <pc:sldMkLst>
          <pc:docMk/>
          <pc:sldMk cId="214194668" sldId="295"/>
        </pc:sldMkLst>
        <pc:spChg chg="mod">
          <ac:chgData name="Byambayar Yadamsuren" userId="95c7f315d98cf315" providerId="LiveId" clId="{5FF96809-37A7-4FB5-8393-ED18BC93BD11}" dt="2022-02-14T04:14:01.287" v="635" actId="20577"/>
          <ac:spMkLst>
            <pc:docMk/>
            <pc:sldMk cId="214194668" sldId="295"/>
            <ac:spMk id="2" creationId="{C179288B-FFF4-4CB3-8F6B-D7F81CE0268F}"/>
          </ac:spMkLst>
        </pc:spChg>
        <pc:spChg chg="mod">
          <ac:chgData name="Byambayar Yadamsuren" userId="95c7f315d98cf315" providerId="LiveId" clId="{5FF96809-37A7-4FB5-8393-ED18BC93BD11}" dt="2022-02-14T04:14:19.043" v="636" actId="2085"/>
          <ac:spMkLst>
            <pc:docMk/>
            <pc:sldMk cId="214194668" sldId="295"/>
            <ac:spMk id="3" creationId="{FC0A4A27-EFC4-4916-AE6D-BBE5741838BE}"/>
          </ac:spMkLst>
        </pc:spChg>
      </pc:sldChg>
      <pc:sldChg chg="modSp new mod">
        <pc:chgData name="Byambayar Yadamsuren" userId="95c7f315d98cf315" providerId="LiveId" clId="{5FF96809-37A7-4FB5-8393-ED18BC93BD11}" dt="2022-02-14T04:15:42.688" v="661" actId="2085"/>
        <pc:sldMkLst>
          <pc:docMk/>
          <pc:sldMk cId="3107318588" sldId="296"/>
        </pc:sldMkLst>
        <pc:spChg chg="mod">
          <ac:chgData name="Byambayar Yadamsuren" userId="95c7f315d98cf315" providerId="LiveId" clId="{5FF96809-37A7-4FB5-8393-ED18BC93BD11}" dt="2022-02-14T04:15:21.130" v="658"/>
          <ac:spMkLst>
            <pc:docMk/>
            <pc:sldMk cId="3107318588" sldId="296"/>
            <ac:spMk id="2" creationId="{14BD52E4-1AF2-4EC0-AC0C-1BDCA5FEE7E3}"/>
          </ac:spMkLst>
        </pc:spChg>
        <pc:spChg chg="mod">
          <ac:chgData name="Byambayar Yadamsuren" userId="95c7f315d98cf315" providerId="LiveId" clId="{5FF96809-37A7-4FB5-8393-ED18BC93BD11}" dt="2022-02-14T04:15:42.688" v="661" actId="2085"/>
          <ac:spMkLst>
            <pc:docMk/>
            <pc:sldMk cId="3107318588" sldId="296"/>
            <ac:spMk id="3" creationId="{499B83F7-F825-413B-80F5-F3C3F81E9314}"/>
          </ac:spMkLst>
        </pc:spChg>
      </pc:sldChg>
      <pc:sldChg chg="modSp new mod">
        <pc:chgData name="Byambayar Yadamsuren" userId="95c7f315d98cf315" providerId="LiveId" clId="{5FF96809-37A7-4FB5-8393-ED18BC93BD11}" dt="2022-02-14T04:16:57.048" v="680" actId="2085"/>
        <pc:sldMkLst>
          <pc:docMk/>
          <pc:sldMk cId="2946609576" sldId="297"/>
        </pc:sldMkLst>
        <pc:spChg chg="mod">
          <ac:chgData name="Byambayar Yadamsuren" userId="95c7f315d98cf315" providerId="LiveId" clId="{5FF96809-37A7-4FB5-8393-ED18BC93BD11}" dt="2022-02-14T04:16:49.006" v="679" actId="20577"/>
          <ac:spMkLst>
            <pc:docMk/>
            <pc:sldMk cId="2946609576" sldId="297"/>
            <ac:spMk id="2" creationId="{BE3BE40D-AC8F-439D-B223-07797DCAFA35}"/>
          </ac:spMkLst>
        </pc:spChg>
        <pc:spChg chg="mod">
          <ac:chgData name="Byambayar Yadamsuren" userId="95c7f315d98cf315" providerId="LiveId" clId="{5FF96809-37A7-4FB5-8393-ED18BC93BD11}" dt="2022-02-14T04:16:57.048" v="680" actId="2085"/>
          <ac:spMkLst>
            <pc:docMk/>
            <pc:sldMk cId="2946609576" sldId="297"/>
            <ac:spMk id="3" creationId="{57F8A666-CD28-490E-B741-D278EAFF6C06}"/>
          </ac:spMkLst>
        </pc:spChg>
      </pc:sldChg>
      <pc:sldChg chg="modSp new mod">
        <pc:chgData name="Byambayar Yadamsuren" userId="95c7f315d98cf315" providerId="LiveId" clId="{5FF96809-37A7-4FB5-8393-ED18BC93BD11}" dt="2022-02-14T04:18:44.067" v="712" actId="20577"/>
        <pc:sldMkLst>
          <pc:docMk/>
          <pc:sldMk cId="4274818790" sldId="298"/>
        </pc:sldMkLst>
        <pc:spChg chg="mod">
          <ac:chgData name="Byambayar Yadamsuren" userId="95c7f315d98cf315" providerId="LiveId" clId="{5FF96809-37A7-4FB5-8393-ED18BC93BD11}" dt="2022-02-14T04:18:44.067" v="712" actId="20577"/>
          <ac:spMkLst>
            <pc:docMk/>
            <pc:sldMk cId="4274818790" sldId="298"/>
            <ac:spMk id="2" creationId="{B3C5C482-2063-48CC-B0BF-4903239EEBEC}"/>
          </ac:spMkLst>
        </pc:spChg>
        <pc:spChg chg="mod">
          <ac:chgData name="Byambayar Yadamsuren" userId="95c7f315d98cf315" providerId="LiveId" clId="{5FF96809-37A7-4FB5-8393-ED18BC93BD11}" dt="2022-02-14T04:18:30.971" v="689" actId="403"/>
          <ac:spMkLst>
            <pc:docMk/>
            <pc:sldMk cId="4274818790" sldId="298"/>
            <ac:spMk id="3" creationId="{F97C8613-CE9B-42AE-8D2E-69E40E61E932}"/>
          </ac:spMkLst>
        </pc:spChg>
      </pc:sldChg>
      <pc:sldChg chg="modSp new mod">
        <pc:chgData name="Byambayar Yadamsuren" userId="95c7f315d98cf315" providerId="LiveId" clId="{5FF96809-37A7-4FB5-8393-ED18BC93BD11}" dt="2022-02-14T04:19:40.724" v="746" actId="20577"/>
        <pc:sldMkLst>
          <pc:docMk/>
          <pc:sldMk cId="81529308" sldId="299"/>
        </pc:sldMkLst>
        <pc:spChg chg="mod">
          <ac:chgData name="Byambayar Yadamsuren" userId="95c7f315d98cf315" providerId="LiveId" clId="{5FF96809-37A7-4FB5-8393-ED18BC93BD11}" dt="2022-02-14T04:19:40.724" v="746" actId="20577"/>
          <ac:spMkLst>
            <pc:docMk/>
            <pc:sldMk cId="81529308" sldId="299"/>
            <ac:spMk id="2" creationId="{61F420ED-109A-4485-A1CD-15D08527C8EB}"/>
          </ac:spMkLst>
        </pc:spChg>
        <pc:spChg chg="mod">
          <ac:chgData name="Byambayar Yadamsuren" userId="95c7f315d98cf315" providerId="LiveId" clId="{5FF96809-37A7-4FB5-8393-ED18BC93BD11}" dt="2022-02-14T04:19:33.137" v="738" actId="5793"/>
          <ac:spMkLst>
            <pc:docMk/>
            <pc:sldMk cId="81529308" sldId="299"/>
            <ac:spMk id="3" creationId="{D1470F86-5362-4908-9707-E05CEA352B1C}"/>
          </ac:spMkLst>
        </pc:spChg>
      </pc:sldChg>
      <pc:sldMasterChg chg="delSldLayout modSldLayout">
        <pc:chgData name="Byambayar Yadamsuren" userId="95c7f315d98cf315" providerId="LiveId" clId="{5FF96809-37A7-4FB5-8393-ED18BC93BD11}" dt="2022-02-14T04:21:45.816" v="750" actId="478"/>
        <pc:sldMasterMkLst>
          <pc:docMk/>
          <pc:sldMasterMk cId="542464071" sldId="2147483648"/>
        </pc:sldMasterMkLst>
        <pc:sldLayoutChg chg="delSp mod">
          <pc:chgData name="Byambayar Yadamsuren" userId="95c7f315d98cf315" providerId="LiveId" clId="{5FF96809-37A7-4FB5-8393-ED18BC93BD11}" dt="2022-02-14T04:21:45.816" v="750" actId="478"/>
          <pc:sldLayoutMkLst>
            <pc:docMk/>
            <pc:sldMasterMk cId="542464071" sldId="2147483648"/>
            <pc:sldLayoutMk cId="1903466206" sldId="2147483661"/>
          </pc:sldLayoutMkLst>
          <pc:picChg chg="del">
            <ac:chgData name="Byambayar Yadamsuren" userId="95c7f315d98cf315" providerId="LiveId" clId="{5FF96809-37A7-4FB5-8393-ED18BC93BD11}" dt="2022-02-14T04:21:45.816" v="750" actId="478"/>
            <ac:picMkLst>
              <pc:docMk/>
              <pc:sldMasterMk cId="542464071" sldId="2147483648"/>
              <pc:sldLayoutMk cId="1903466206" sldId="2147483661"/>
              <ac:picMk id="11" creationId="{00000000-0000-0000-0000-000000000000}"/>
            </ac:picMkLst>
          </pc:picChg>
        </pc:sldLayoutChg>
        <pc:sldLayoutChg chg="del">
          <pc:chgData name="Byambayar Yadamsuren" userId="95c7f315d98cf315" providerId="LiveId" clId="{5FF96809-37A7-4FB5-8393-ED18BC93BD11}" dt="2022-01-28T05:50:48.341" v="421" actId="2696"/>
          <pc:sldLayoutMkLst>
            <pc:docMk/>
            <pc:sldMasterMk cId="542464071" sldId="2147483648"/>
            <pc:sldLayoutMk cId="3366828768" sldId="2147483661"/>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8DFE-2A10-D14A-8679-EAD77E65A409}"/>
              </a:ext>
            </a:extLst>
          </p:cNvPr>
          <p:cNvSpPr>
            <a:spLocks noGrp="1"/>
          </p:cNvSpPr>
          <p:nvPr>
            <p:ph type="ctrTitle"/>
          </p:nvPr>
        </p:nvSpPr>
        <p:spPr>
          <a:xfrm>
            <a:off x="1523999" y="1122363"/>
            <a:ext cx="9522941" cy="2387600"/>
          </a:xfrm>
          <a:prstGeom prst="rect">
            <a:avLst/>
          </a:prstGeom>
        </p:spPr>
        <p:txBody>
          <a:bodyPr anchor="b"/>
          <a:lstStyle>
            <a:lvl1pPr algn="ctr">
              <a:defRPr sz="6000">
                <a:solidFill>
                  <a:schemeClr val="bg1"/>
                </a:solidFill>
                <a:latin typeface="+mj-lt"/>
              </a:defRPr>
            </a:lvl1pPr>
          </a:lstStyle>
          <a:p>
            <a:r>
              <a:rPr lang="en-US"/>
              <a:t>Click to edit Master title style</a:t>
            </a:r>
            <a:endParaRPr lang="en-MN"/>
          </a:p>
        </p:txBody>
      </p:sp>
      <p:sp>
        <p:nvSpPr>
          <p:cNvPr id="3" name="Subtitle 2">
            <a:extLst>
              <a:ext uri="{FF2B5EF4-FFF2-40B4-BE49-F238E27FC236}">
                <a16:creationId xmlns:a16="http://schemas.microsoft.com/office/drawing/2014/main" id="{51A8C1CE-046B-A847-B7A8-0A4E41261DA2}"/>
              </a:ext>
            </a:extLst>
          </p:cNvPr>
          <p:cNvSpPr>
            <a:spLocks noGrp="1"/>
          </p:cNvSpPr>
          <p:nvPr>
            <p:ph type="subTitle" idx="1"/>
          </p:nvPr>
        </p:nvSpPr>
        <p:spPr>
          <a:xfrm>
            <a:off x="1523999" y="3602038"/>
            <a:ext cx="9522941" cy="1655762"/>
          </a:xfrm>
        </p:spPr>
        <p:txBody>
          <a:bodyPr/>
          <a:lstStyle>
            <a:lvl1pPr marL="0" indent="0" algn="ctr">
              <a:buNone/>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N"/>
          </a:p>
        </p:txBody>
      </p:sp>
    </p:spTree>
    <p:extLst>
      <p:ext uri="{BB962C8B-B14F-4D97-AF65-F5344CB8AC3E}">
        <p14:creationId xmlns:p14="http://schemas.microsoft.com/office/powerpoint/2010/main" val="3152097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B1BFF-5064-6A4A-8148-6BB2E18FAB47}"/>
              </a:ext>
            </a:extLst>
          </p:cNvPr>
          <p:cNvSpPr>
            <a:spLocks noGrp="1"/>
          </p:cNvSpPr>
          <p:nvPr>
            <p:ph type="title"/>
          </p:nvPr>
        </p:nvSpPr>
        <p:spPr>
          <a:xfrm>
            <a:off x="838200" y="365125"/>
            <a:ext cx="10515600" cy="1325563"/>
          </a:xfrm>
          <a:prstGeom prst="rect">
            <a:avLst/>
          </a:prstGeom>
        </p:spPr>
        <p:txBody>
          <a:bodyPr/>
          <a:lstStyle>
            <a:lvl1pPr>
              <a:defRPr>
                <a:solidFill>
                  <a:srgbClr val="002060"/>
                </a:solidFill>
                <a:latin typeface="Times New Roman" panose="02020603050405020304" pitchFamily="18" charset="0"/>
                <a:cs typeface="Times New Roman" panose="02020603050405020304" pitchFamily="18" charset="0"/>
              </a:defRPr>
            </a:lvl1pPr>
          </a:lstStyle>
          <a:p>
            <a:r>
              <a:rPr lang="en-US"/>
              <a:t>Click to edit Master title style</a:t>
            </a:r>
            <a:endParaRPr lang="en-MN" dirty="0"/>
          </a:p>
        </p:txBody>
      </p:sp>
      <p:sp>
        <p:nvSpPr>
          <p:cNvPr id="7" name="Text Placeholder 6">
            <a:extLst>
              <a:ext uri="{FF2B5EF4-FFF2-40B4-BE49-F238E27FC236}">
                <a16:creationId xmlns:a16="http://schemas.microsoft.com/office/drawing/2014/main" id="{ACA8EA30-358D-C940-959B-E4F1D78B8DA0}"/>
              </a:ext>
            </a:extLst>
          </p:cNvPr>
          <p:cNvSpPr>
            <a:spLocks noGrp="1"/>
          </p:cNvSpPr>
          <p:nvPr>
            <p:ph type="body" sz="quarter" idx="10"/>
          </p:nvPr>
        </p:nvSpPr>
        <p:spPr>
          <a:xfrm>
            <a:off x="728663" y="1690688"/>
            <a:ext cx="11010900" cy="4524375"/>
          </a:xfrm>
          <a:ln>
            <a:solidFill>
              <a:srgbClr val="002060"/>
            </a:solidFill>
          </a:ln>
        </p:spPr>
        <p:txBody>
          <a:bodyPr/>
          <a:lstStyle>
            <a:lvl1pPr>
              <a:defRPr>
                <a:solidFill>
                  <a:srgbClr val="002060"/>
                </a:solidFill>
                <a:latin typeface="Times New Roman" panose="02020603050405020304" pitchFamily="18" charset="0"/>
                <a:cs typeface="Times New Roman" panose="02020603050405020304" pitchFamily="18" charset="0"/>
              </a:defRPr>
            </a:lvl1pPr>
            <a:lvl2pPr>
              <a:defRPr>
                <a:solidFill>
                  <a:srgbClr val="002060"/>
                </a:solidFill>
                <a:latin typeface="Times New Roman" panose="02020603050405020304" pitchFamily="18" charset="0"/>
                <a:cs typeface="Times New Roman" panose="02020603050405020304" pitchFamily="18" charset="0"/>
              </a:defRPr>
            </a:lvl2pPr>
            <a:lvl3pPr>
              <a:defRPr>
                <a:solidFill>
                  <a:srgbClr val="002060"/>
                </a:solidFill>
                <a:latin typeface="Times New Roman" panose="02020603050405020304" pitchFamily="18" charset="0"/>
                <a:cs typeface="Times New Roman" panose="02020603050405020304" pitchFamily="18" charset="0"/>
              </a:defRPr>
            </a:lvl3pPr>
            <a:lvl4pPr>
              <a:defRPr>
                <a:solidFill>
                  <a:srgbClr val="002060"/>
                </a:solidFill>
                <a:latin typeface="Times New Roman" panose="02020603050405020304" pitchFamily="18" charset="0"/>
                <a:cs typeface="Times New Roman" panose="02020603050405020304" pitchFamily="18" charset="0"/>
              </a:defRPr>
            </a:lvl4pPr>
            <a:lvl5pPr>
              <a:defRPr>
                <a:solidFill>
                  <a:srgbClr val="002060"/>
                </a:solidFill>
                <a:latin typeface="Times New Roman" panose="02020603050405020304" pitchFamily="18"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dirty="0"/>
          </a:p>
        </p:txBody>
      </p:sp>
    </p:spTree>
    <p:extLst>
      <p:ext uri="{BB962C8B-B14F-4D97-AF65-F5344CB8AC3E}">
        <p14:creationId xmlns:p14="http://schemas.microsoft.com/office/powerpoint/2010/main" val="827676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00187"/>
            <a:ext cx="10972800" cy="47291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dirty="0"/>
          </a:p>
        </p:txBody>
      </p:sp>
      <p:sp>
        <p:nvSpPr>
          <p:cNvPr id="7" name="Date Placeholder 3"/>
          <p:cNvSpPr txBox="1">
            <a:spLocks/>
          </p:cNvSpPr>
          <p:nvPr userDrawn="1"/>
        </p:nvSpPr>
        <p:spPr>
          <a:xfrm>
            <a:off x="609600" y="6356351"/>
            <a:ext cx="2844800" cy="365125"/>
          </a:xfrm>
          <a:prstGeom prst="rect">
            <a:avLst/>
          </a:prstGeom>
        </p:spPr>
        <p:txBody>
          <a:bodyPr vert="horz" lIns="121920" tIns="60960" rIns="121920" bIns="6096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600" dirty="0"/>
          </a:p>
        </p:txBody>
      </p:sp>
      <p:sp>
        <p:nvSpPr>
          <p:cNvPr id="8" name="Slide Number Placeholder 5"/>
          <p:cNvSpPr txBox="1">
            <a:spLocks/>
          </p:cNvSpPr>
          <p:nvPr userDrawn="1"/>
        </p:nvSpPr>
        <p:spPr>
          <a:xfrm>
            <a:off x="8737600" y="6356351"/>
            <a:ext cx="2844800" cy="365125"/>
          </a:xfrm>
          <a:prstGeom prst="rect">
            <a:avLst/>
          </a:prstGeom>
        </p:spPr>
        <p:txBody>
          <a:bodyPr vert="horz" lIns="121920" tIns="60960" rIns="121920" bIns="6096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600" dirty="0"/>
          </a:p>
        </p:txBody>
      </p:sp>
    </p:spTree>
    <p:extLst>
      <p:ext uri="{BB962C8B-B14F-4D97-AF65-F5344CB8AC3E}">
        <p14:creationId xmlns:p14="http://schemas.microsoft.com/office/powerpoint/2010/main" val="19034662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5E4C9E8-7844-5146-B59F-A0A77661E1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7" name="Title Placeholder 6">
            <a:extLst>
              <a:ext uri="{FF2B5EF4-FFF2-40B4-BE49-F238E27FC236}">
                <a16:creationId xmlns:a16="http://schemas.microsoft.com/office/drawing/2014/main" id="{F0C716DD-79EC-C040-A624-FFD6E09C49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N"/>
          </a:p>
        </p:txBody>
      </p:sp>
    </p:spTree>
    <p:extLst>
      <p:ext uri="{BB962C8B-B14F-4D97-AF65-F5344CB8AC3E}">
        <p14:creationId xmlns:p14="http://schemas.microsoft.com/office/powerpoint/2010/main" val="542464071"/>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M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themeOverride" Target="../theme/themeOverr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A3332-C774-E647-B136-1F5C76FEE11E}"/>
              </a:ext>
            </a:extLst>
          </p:cNvPr>
          <p:cNvSpPr>
            <a:spLocks noGrp="1"/>
          </p:cNvSpPr>
          <p:nvPr>
            <p:ph type="ctrTitle"/>
          </p:nvPr>
        </p:nvSpPr>
        <p:spPr/>
        <p:txBody>
          <a:bodyPr>
            <a:normAutofit/>
          </a:bodyPr>
          <a:lstStyle/>
          <a:p>
            <a:r>
              <a:rPr lang="en-MN" sz="4000" dirty="0"/>
              <a:t>Монгол Улсын Засаг захиргаа, нутаг дэвсгэрийн нэгж, түүний удирдлагын тухай хууль</a:t>
            </a:r>
          </a:p>
        </p:txBody>
      </p:sp>
      <p:sp>
        <p:nvSpPr>
          <p:cNvPr id="3" name="Subtitle 2">
            <a:extLst>
              <a:ext uri="{FF2B5EF4-FFF2-40B4-BE49-F238E27FC236}">
                <a16:creationId xmlns:a16="http://schemas.microsoft.com/office/drawing/2014/main" id="{81181C80-2AEB-6142-850E-676CB1DBC8FC}"/>
              </a:ext>
            </a:extLst>
          </p:cNvPr>
          <p:cNvSpPr>
            <a:spLocks noGrp="1"/>
          </p:cNvSpPr>
          <p:nvPr>
            <p:ph type="subTitle" idx="1"/>
          </p:nvPr>
        </p:nvSpPr>
        <p:spPr>
          <a:xfrm>
            <a:off x="2200274" y="3743325"/>
            <a:ext cx="9522941" cy="876300"/>
          </a:xfrm>
        </p:spPr>
        <p:txBody>
          <a:bodyPr>
            <a:normAutofit/>
          </a:bodyPr>
          <a:lstStyle/>
          <a:p>
            <a:pPr algn="r"/>
            <a:r>
              <a:rPr lang="en-MN" i="1" dirty="0"/>
              <a:t>2020 оны шинэчилсэн найруулга</a:t>
            </a:r>
          </a:p>
        </p:txBody>
      </p:sp>
      <p:sp>
        <p:nvSpPr>
          <p:cNvPr id="4" name="Subtitle 2">
            <a:extLst>
              <a:ext uri="{FF2B5EF4-FFF2-40B4-BE49-F238E27FC236}">
                <a16:creationId xmlns:a16="http://schemas.microsoft.com/office/drawing/2014/main" id="{FCCF6B4A-3E65-4BAD-B798-D6D9E578A0DD}"/>
              </a:ext>
            </a:extLst>
          </p:cNvPr>
          <p:cNvSpPr txBox="1">
            <a:spLocks/>
          </p:cNvSpPr>
          <p:nvPr/>
        </p:nvSpPr>
        <p:spPr>
          <a:xfrm>
            <a:off x="2200274" y="5383212"/>
            <a:ext cx="9522941" cy="704850"/>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bg1"/>
                </a:solidFill>
                <a:latin typeface="+mj-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mn-MN" dirty="0"/>
              <a:t>д</a:t>
            </a:r>
            <a:r>
              <a:rPr lang="en-MN" dirty="0"/>
              <a:t>октор, проф. Я.Бямбаяр</a:t>
            </a:r>
          </a:p>
          <a:p>
            <a:pPr algn="r"/>
            <a:r>
              <a:rPr lang="LID4096" dirty="0"/>
              <a:t>Удирдлагын академи. 9900 6165</a:t>
            </a:r>
            <a:r>
              <a:rPr lang="en-US" dirty="0"/>
              <a:t>,</a:t>
            </a:r>
            <a:r>
              <a:rPr lang="LID4096" dirty="0"/>
              <a:t> </a:t>
            </a:r>
            <a:r>
              <a:rPr lang="en-US" dirty="0"/>
              <a:t>byambayar@naog.gov.mn</a:t>
            </a:r>
            <a:endParaRPr lang="en-MN" dirty="0"/>
          </a:p>
        </p:txBody>
      </p:sp>
    </p:spTree>
    <p:extLst>
      <p:ext uri="{BB962C8B-B14F-4D97-AF65-F5344CB8AC3E}">
        <p14:creationId xmlns:p14="http://schemas.microsoft.com/office/powerpoint/2010/main" val="705572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8A3133-8B6B-4CD5-B562-1FD2F86000DE}"/>
              </a:ext>
            </a:extLst>
          </p:cNvPr>
          <p:cNvSpPr>
            <a:spLocks noGrp="1"/>
          </p:cNvSpPr>
          <p:nvPr>
            <p:ph type="body" sz="quarter" idx="10"/>
          </p:nvPr>
        </p:nvSpPr>
        <p:spPr>
          <a:ln>
            <a:noFill/>
          </a:ln>
        </p:spPr>
        <p:txBody>
          <a:bodyPr>
            <a:normAutofit fontScale="85000" lnSpcReduction="20000"/>
          </a:bodyPr>
          <a:lstStyle/>
          <a:p>
            <a:r>
              <a:rPr lang="mn-MN" dirty="0"/>
              <a:t>Улиралд нэг удаа хуралдана </a:t>
            </a:r>
            <a:r>
              <a:rPr lang="en-US" dirty="0"/>
              <a:t>(46.2)</a:t>
            </a:r>
          </a:p>
          <a:p>
            <a:r>
              <a:rPr lang="mn-MN" dirty="0"/>
              <a:t>Ээлжит бус хуралдааныг төлөөлөгчдийн </a:t>
            </a:r>
            <a:r>
              <a:rPr lang="en-US" dirty="0"/>
              <a:t>1/3</a:t>
            </a:r>
            <a:r>
              <a:rPr lang="mn-MN" dirty="0"/>
              <a:t>-ийн саналаар, мөн Хурлын дарга, Хурлын Зөвлөлийн санаачилгаар хуралдуулна </a:t>
            </a:r>
            <a:r>
              <a:rPr lang="en-US" dirty="0"/>
              <a:t>(</a:t>
            </a:r>
            <a:r>
              <a:rPr lang="mn-MN" dirty="0"/>
              <a:t>46.3</a:t>
            </a:r>
            <a:r>
              <a:rPr lang="en-US" dirty="0"/>
              <a:t>)</a:t>
            </a:r>
            <a:endParaRPr lang="mn-MN" dirty="0"/>
          </a:p>
          <a:p>
            <a:pPr lvl="1"/>
            <a:r>
              <a:rPr lang="mn-MN" dirty="0"/>
              <a:t>ИНХ-ын хуралдааныг Хурлын Зөвлөл, Засаг даргын санаачилгаар, мөн тухайн баг, хорооны сонгуулийн насны иргэдийн 10-аас доошгүй хувийн саналаар хуралдуулна </a:t>
            </a:r>
            <a:r>
              <a:rPr lang="en-US" dirty="0"/>
              <a:t>(</a:t>
            </a:r>
            <a:r>
              <a:rPr lang="mn-MN" dirty="0"/>
              <a:t>46.4</a:t>
            </a:r>
            <a:r>
              <a:rPr lang="en-US" dirty="0"/>
              <a:t>)</a:t>
            </a:r>
            <a:endParaRPr lang="mn-MN" dirty="0"/>
          </a:p>
          <a:p>
            <a:r>
              <a:rPr lang="mn-MN" dirty="0"/>
              <a:t>Анхдугаар хуралдааныг ээлжит сонгуулийн дүнг </a:t>
            </a:r>
            <a:r>
              <a:rPr lang="mn-MN" i="1" dirty="0"/>
              <a:t>өргөн мэдүүлсэн өдрөөс хойш </a:t>
            </a:r>
            <a:r>
              <a:rPr lang="mn-MN" dirty="0"/>
              <a:t>14 хоногийн дотор </a:t>
            </a:r>
            <a:r>
              <a:rPr lang="mn-MN" i="1" dirty="0"/>
              <a:t>тухайн шатны сонгуулийн хороо</a:t>
            </a:r>
            <a:r>
              <a:rPr lang="mn-MN" dirty="0"/>
              <a:t>, бусад хуралдааныг Хурлын дарга </a:t>
            </a:r>
            <a:r>
              <a:rPr lang="mn-MN" i="1" dirty="0"/>
              <a:t>7-оос доошгүй хоногийн өмнө </a:t>
            </a:r>
            <a:r>
              <a:rPr lang="mn-MN" dirty="0"/>
              <a:t>зарлан хуралдуулна</a:t>
            </a:r>
          </a:p>
          <a:p>
            <a:r>
              <a:rPr lang="mn-MN" dirty="0"/>
              <a:t>Анхдугаар хуралдааныг </a:t>
            </a:r>
            <a:r>
              <a:rPr lang="mn-MN" i="1" dirty="0"/>
              <a:t>хуралдаанд хүрэлцэн ирсэн </a:t>
            </a:r>
            <a:r>
              <a:rPr lang="mn-MN" dirty="0"/>
              <a:t>насаар хамгийн ахмад төлөөлөгч даргална</a:t>
            </a:r>
          </a:p>
          <a:p>
            <a:r>
              <a:rPr lang="mn-MN" dirty="0"/>
              <a:t>Бусад хуралдааныг Хурлын дарга, даргын эзгүйд Хурлын даргын санал болгосноор аль нэг </a:t>
            </a:r>
            <a:r>
              <a:rPr lang="mn-MN" i="1" dirty="0"/>
              <a:t>төлөөлөгч</a:t>
            </a:r>
            <a:r>
              <a:rPr lang="mn-MN" dirty="0"/>
              <a:t> удирдана </a:t>
            </a:r>
            <a:r>
              <a:rPr lang="en-US" dirty="0"/>
              <a:t>(</a:t>
            </a:r>
            <a:r>
              <a:rPr lang="mn-MN" dirty="0"/>
              <a:t>46.6</a:t>
            </a:r>
            <a:r>
              <a:rPr lang="en-US" dirty="0"/>
              <a:t>)</a:t>
            </a:r>
            <a:endParaRPr lang="mn-MN" dirty="0"/>
          </a:p>
          <a:p>
            <a:r>
              <a:rPr lang="mn-MN" dirty="0"/>
              <a:t>Баг, хорооны иргэдийн Нийтийн Хурлын хуралдааныг тухайн </a:t>
            </a:r>
            <a:r>
              <a:rPr lang="mn-MN" i="1" dirty="0"/>
              <a:t>хуралдаанаас сонгосон дарга </a:t>
            </a:r>
            <a:r>
              <a:rPr lang="mn-MN" dirty="0"/>
              <a:t>удирдаж явуулна </a:t>
            </a:r>
            <a:r>
              <a:rPr lang="en-US" dirty="0"/>
              <a:t>(</a:t>
            </a:r>
            <a:r>
              <a:rPr lang="mn-MN" dirty="0"/>
              <a:t>32.10</a:t>
            </a:r>
            <a:r>
              <a:rPr lang="en-US" dirty="0"/>
              <a:t>)</a:t>
            </a:r>
          </a:p>
        </p:txBody>
      </p:sp>
      <p:sp>
        <p:nvSpPr>
          <p:cNvPr id="4" name="Title 1">
            <a:extLst>
              <a:ext uri="{FF2B5EF4-FFF2-40B4-BE49-F238E27FC236}">
                <a16:creationId xmlns:a16="http://schemas.microsoft.com/office/drawing/2014/main" id="{7D349C5F-E862-47D0-B4D5-FC2212D29A78}"/>
              </a:ext>
            </a:extLst>
          </p:cNvPr>
          <p:cNvSpPr>
            <a:spLocks noGrp="1"/>
          </p:cNvSpPr>
          <p:nvPr>
            <p:ph type="title"/>
          </p:nvPr>
        </p:nvSpPr>
        <p:spPr>
          <a:xfrm>
            <a:off x="1409699" y="365126"/>
            <a:ext cx="10329863" cy="1054100"/>
          </a:xfrm>
        </p:spPr>
        <p:txBody>
          <a:bodyPr/>
          <a:lstStyle/>
          <a:p>
            <a:r>
              <a:rPr lang="mn-MN" dirty="0"/>
              <a:t>ИТХ-ын хуралдаан</a:t>
            </a:r>
            <a:endParaRPr lang="en-US" dirty="0"/>
          </a:p>
        </p:txBody>
      </p:sp>
    </p:spTree>
    <p:extLst>
      <p:ext uri="{BB962C8B-B14F-4D97-AF65-F5344CB8AC3E}">
        <p14:creationId xmlns:p14="http://schemas.microsoft.com/office/powerpoint/2010/main" val="3276278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BE40D-AC8F-439D-B223-07797DCAFA35}"/>
              </a:ext>
            </a:extLst>
          </p:cNvPr>
          <p:cNvSpPr>
            <a:spLocks noGrp="1"/>
          </p:cNvSpPr>
          <p:nvPr>
            <p:ph type="title"/>
          </p:nvPr>
        </p:nvSpPr>
        <p:spPr>
          <a:xfrm>
            <a:off x="1909010" y="365126"/>
            <a:ext cx="9444789" cy="982412"/>
          </a:xfrm>
        </p:spPr>
        <p:txBody>
          <a:bodyPr/>
          <a:lstStyle/>
          <a:p>
            <a:r>
              <a:rPr lang="mn-MN" dirty="0"/>
              <a:t>Хуралдааны дэг</a:t>
            </a:r>
            <a:endParaRPr lang="en-US" dirty="0"/>
          </a:p>
        </p:txBody>
      </p:sp>
      <p:sp>
        <p:nvSpPr>
          <p:cNvPr id="3" name="Text Placeholder 2">
            <a:extLst>
              <a:ext uri="{FF2B5EF4-FFF2-40B4-BE49-F238E27FC236}">
                <a16:creationId xmlns:a16="http://schemas.microsoft.com/office/drawing/2014/main" id="{57F8A666-CD28-490E-B741-D278EAFF6C06}"/>
              </a:ext>
            </a:extLst>
          </p:cNvPr>
          <p:cNvSpPr>
            <a:spLocks noGrp="1"/>
          </p:cNvSpPr>
          <p:nvPr>
            <p:ph type="body" sz="quarter" idx="10"/>
          </p:nvPr>
        </p:nvSpPr>
        <p:spPr>
          <a:ln>
            <a:noFill/>
          </a:ln>
        </p:spPr>
        <p:txBody>
          <a:bodyPr/>
          <a:lstStyle/>
          <a:p>
            <a:r>
              <a:rPr lang="mn-MN" dirty="0"/>
              <a:t>Хуралдааны дэгтэй байх – дэгийг Хурал өөрөө батална</a:t>
            </a:r>
          </a:p>
          <a:p>
            <a:pPr marL="343080" indent="-342720">
              <a:lnSpc>
                <a:spcPct val="100000"/>
              </a:lnSpc>
              <a:buClr>
                <a:srgbClr val="000000"/>
              </a:buClr>
              <a:buFont typeface="Arial"/>
              <a:buChar char="•"/>
            </a:pPr>
            <a:r>
              <a:rPr lang="mn-Cyrl-MN" sz="2800" dirty="0"/>
              <a:t>“Хуралдааны дэг” нь хамтын шийдвэр гаргадаг этгээдийн шийдвэрээ </a:t>
            </a:r>
            <a:r>
              <a:rPr lang="mn-Cyrl-MN" dirty="0"/>
              <a:t>гаргах үндсэн үйл </a:t>
            </a:r>
            <a:r>
              <a:rPr lang="mn-Cyrl-MN" sz="2800" dirty="0"/>
              <a:t>явцын дараалал, горимыг тогтоосон баримт бичиг</a:t>
            </a:r>
          </a:p>
          <a:p>
            <a:pPr marL="343080" indent="-342720">
              <a:lnSpc>
                <a:spcPct val="100000"/>
              </a:lnSpc>
              <a:buClr>
                <a:srgbClr val="000000"/>
              </a:buClr>
              <a:buFont typeface="Arial"/>
              <a:buChar char="•"/>
            </a:pPr>
            <a:r>
              <a:rPr lang="mn-Cyrl-MN" sz="2800" dirty="0"/>
              <a:t>Дэг нь ямагт “гарц” байх учиртай</a:t>
            </a:r>
          </a:p>
          <a:p>
            <a:pPr marL="343080" indent="-342720">
              <a:lnSpc>
                <a:spcPct val="100000"/>
              </a:lnSpc>
              <a:buClr>
                <a:srgbClr val="000000"/>
              </a:buClr>
              <a:buFont typeface="Arial"/>
              <a:buChar char="•"/>
            </a:pPr>
            <a:r>
              <a:rPr lang="mn-Cyrl-MN" sz="2800" dirty="0"/>
              <a:t>Дэг өөрөө зөвшилцөл </a:t>
            </a:r>
            <a:r>
              <a:rPr lang="mn-MN" sz="2800" dirty="0"/>
              <a:t>–</a:t>
            </a:r>
            <a:r>
              <a:rPr lang="mn-Cyrl-MN" sz="2800" dirty="0"/>
              <a:t> гэхдээ хуулийн хүрээнд байх</a:t>
            </a:r>
          </a:p>
          <a:p>
            <a:pPr marL="343080" indent="-342720">
              <a:lnSpc>
                <a:spcPct val="100000"/>
              </a:lnSpc>
              <a:buClr>
                <a:srgbClr val="000000"/>
              </a:buClr>
              <a:buFont typeface="Arial"/>
              <a:buChar char="•"/>
            </a:pPr>
            <a:r>
              <a:rPr lang="mn-Cyrl-MN" sz="2800" dirty="0"/>
              <a:t>Хуулийг хуулах биш, харин хуулийн заалтыг нутгийн онцлогт тохируулан зохицуулалт хийх томъёолол</a:t>
            </a:r>
          </a:p>
          <a:p>
            <a:r>
              <a:rPr lang="mn-MN" dirty="0"/>
              <a:t> Дэгээс гадна Хурал өөрөө журамлан зохицуулах олон асуудал бий </a:t>
            </a:r>
            <a:endParaRPr lang="en-US" dirty="0"/>
          </a:p>
          <a:p>
            <a:endParaRPr lang="en-US" dirty="0"/>
          </a:p>
        </p:txBody>
      </p:sp>
    </p:spTree>
    <p:extLst>
      <p:ext uri="{BB962C8B-B14F-4D97-AF65-F5344CB8AC3E}">
        <p14:creationId xmlns:p14="http://schemas.microsoft.com/office/powerpoint/2010/main" val="2946609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8A3133-8B6B-4CD5-B562-1FD2F86000DE}"/>
              </a:ext>
            </a:extLst>
          </p:cNvPr>
          <p:cNvSpPr>
            <a:spLocks noGrp="1"/>
          </p:cNvSpPr>
          <p:nvPr>
            <p:ph type="body" sz="quarter" idx="10"/>
          </p:nvPr>
        </p:nvSpPr>
        <p:spPr>
          <a:ln>
            <a:noFill/>
          </a:ln>
        </p:spPr>
        <p:txBody>
          <a:bodyPr>
            <a:normAutofit/>
          </a:bodyPr>
          <a:lstStyle/>
          <a:p>
            <a:r>
              <a:rPr lang="mn-MN" dirty="0"/>
              <a:t>Хуралдааны шийдвэрийн биелэлтийг хангуулах арга хэмжээг зохион байгуулах, хуралдааны бэлтгэл хангах, хуралдаан хоорондын хугацаанд Хурлын хороо, ажлын хэсгийн үйл ажиллагааг уялдуулан зохицуулах үүрэг бүхий 5-7 хүртэл төлөөлөгчийн бүрэлдэхүүнтэй Хурлын Зөвлөл байгуулна. </a:t>
            </a:r>
          </a:p>
          <a:p>
            <a:r>
              <a:rPr lang="mn-MN" dirty="0"/>
              <a:t>Зөвлөлийг Хурлын дарга тэргүүлнэ</a:t>
            </a:r>
          </a:p>
          <a:p>
            <a:r>
              <a:rPr lang="mn-MN" dirty="0"/>
              <a:t>Хурлын бүрэн эрхэд хамаарах асуудлаар бие даан шийдвэр гаргахгүй</a:t>
            </a:r>
          </a:p>
          <a:p>
            <a:r>
              <a:rPr lang="mn-MN" dirty="0"/>
              <a:t>Хурлын Зөвлөлийн ажиллах журмыг Улсын Их Хурал баталсан.</a:t>
            </a:r>
          </a:p>
          <a:p>
            <a:pPr lvl="1"/>
            <a:r>
              <a:rPr lang="mn-MN" dirty="0"/>
              <a:t>УИХ-ын </a:t>
            </a:r>
            <a:r>
              <a:rPr lang="en-US" dirty="0"/>
              <a:t>2022.01.18</a:t>
            </a:r>
            <a:r>
              <a:rPr lang="mn-MN" dirty="0"/>
              <a:t>-ны өдрийн 7 дугаар тогтоолоор баталсан</a:t>
            </a:r>
            <a:endParaRPr lang="en-US" dirty="0"/>
          </a:p>
        </p:txBody>
      </p:sp>
      <p:sp>
        <p:nvSpPr>
          <p:cNvPr id="4" name="Title 1">
            <a:extLst>
              <a:ext uri="{FF2B5EF4-FFF2-40B4-BE49-F238E27FC236}">
                <a16:creationId xmlns:a16="http://schemas.microsoft.com/office/drawing/2014/main" id="{7D349C5F-E862-47D0-B4D5-FC2212D29A78}"/>
              </a:ext>
            </a:extLst>
          </p:cNvPr>
          <p:cNvSpPr>
            <a:spLocks noGrp="1"/>
          </p:cNvSpPr>
          <p:nvPr>
            <p:ph type="title"/>
          </p:nvPr>
        </p:nvSpPr>
        <p:spPr>
          <a:xfrm>
            <a:off x="1409699" y="365126"/>
            <a:ext cx="10329863" cy="1054100"/>
          </a:xfrm>
        </p:spPr>
        <p:txBody>
          <a:bodyPr/>
          <a:lstStyle/>
          <a:p>
            <a:r>
              <a:rPr lang="mn-MN" dirty="0"/>
              <a:t>ИТХ-ын Зөвлөл</a:t>
            </a:r>
            <a:endParaRPr lang="en-US" dirty="0"/>
          </a:p>
        </p:txBody>
      </p:sp>
    </p:spTree>
    <p:extLst>
      <p:ext uri="{BB962C8B-B14F-4D97-AF65-F5344CB8AC3E}">
        <p14:creationId xmlns:p14="http://schemas.microsoft.com/office/powerpoint/2010/main" val="3206360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8A3133-8B6B-4CD5-B562-1FD2F86000DE}"/>
              </a:ext>
            </a:extLst>
          </p:cNvPr>
          <p:cNvSpPr>
            <a:spLocks noGrp="1"/>
          </p:cNvSpPr>
          <p:nvPr>
            <p:ph type="body" sz="quarter" idx="10"/>
          </p:nvPr>
        </p:nvSpPr>
        <p:spPr>
          <a:ln>
            <a:noFill/>
          </a:ln>
        </p:spPr>
        <p:txBody>
          <a:bodyPr>
            <a:normAutofit/>
          </a:bodyPr>
          <a:lstStyle/>
          <a:p>
            <a:pPr>
              <a:lnSpc>
                <a:spcPct val="80000"/>
              </a:lnSpc>
            </a:pPr>
            <a:r>
              <a:rPr lang="mn-MN" sz="2800" dirty="0">
                <a:solidFill>
                  <a:srgbClr val="002060"/>
                </a:solidFill>
                <a:latin typeface="Times New Roman" panose="02020603050405020304" pitchFamily="18" charset="0"/>
                <a:cs typeface="Times New Roman" panose="02020603050405020304" pitchFamily="18" charset="0"/>
              </a:rPr>
              <a:t>Хурлын зохион байгуулалтын хэлбэр</a:t>
            </a:r>
          </a:p>
          <a:p>
            <a:pPr>
              <a:lnSpc>
                <a:spcPct val="80000"/>
              </a:lnSpc>
            </a:pPr>
            <a:r>
              <a:rPr lang="mn-MN" sz="2800" dirty="0">
                <a:solidFill>
                  <a:srgbClr val="002060"/>
                </a:solidFill>
                <a:latin typeface="Times New Roman" panose="02020603050405020304" pitchFamily="18" charset="0"/>
                <a:cs typeface="Times New Roman" panose="02020603050405020304" pitchFamily="18" charset="0"/>
              </a:rPr>
              <a:t>Хурлын эрхлэх асуудлын тодорхой чиглэлийг дагнан хариуцна</a:t>
            </a:r>
          </a:p>
          <a:p>
            <a:pPr>
              <a:lnSpc>
                <a:spcPct val="80000"/>
              </a:lnSpc>
            </a:pPr>
            <a:r>
              <a:rPr lang="mn-MN" sz="2800" dirty="0">
                <a:solidFill>
                  <a:srgbClr val="002060"/>
                </a:solidFill>
                <a:latin typeface="Times New Roman" panose="02020603050405020304" pitchFamily="18" charset="0"/>
                <a:cs typeface="Times New Roman" panose="02020603050405020304" pitchFamily="18" charset="0"/>
              </a:rPr>
              <a:t>Хуралдаанаар хэлэлцэх асуудлыг боловсруулах, урьдчилан хэлэлцэж дүгнэлт гаргах, эрхлэх асуудлынхаа хүрээнд Хурлын нэрийн өмнөөс хяналт хэрэгжүүлэх үүрэгтэй байх учиртай</a:t>
            </a:r>
          </a:p>
          <a:p>
            <a:pPr>
              <a:lnSpc>
                <a:spcPct val="80000"/>
              </a:lnSpc>
            </a:pPr>
            <a:r>
              <a:rPr lang="mn-MN" sz="2800" dirty="0">
                <a:solidFill>
                  <a:srgbClr val="002060"/>
                </a:solidFill>
                <a:latin typeface="Times New Roman" panose="02020603050405020304" pitchFamily="18" charset="0"/>
                <a:cs typeface="Times New Roman" panose="02020603050405020304" pitchFamily="18" charset="0"/>
              </a:rPr>
              <a:t>Шийдвэр нь Хурлын шийдвэрийн төсөл, эсвэл түүнд гаргасан санал дүгнэлт, хяналт шалгалтын ажлын дүгнэлт зэрэг хэлбэртэй байна</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7D349C5F-E862-47D0-B4D5-FC2212D29A78}"/>
              </a:ext>
            </a:extLst>
          </p:cNvPr>
          <p:cNvSpPr>
            <a:spLocks noGrp="1"/>
          </p:cNvSpPr>
          <p:nvPr>
            <p:ph type="title"/>
          </p:nvPr>
        </p:nvSpPr>
        <p:spPr>
          <a:xfrm>
            <a:off x="1409699" y="365126"/>
            <a:ext cx="10329863" cy="1054100"/>
          </a:xfrm>
        </p:spPr>
        <p:txBody>
          <a:bodyPr/>
          <a:lstStyle/>
          <a:p>
            <a:r>
              <a:rPr lang="mn-MN" dirty="0"/>
              <a:t>ИТХ-ын хороод</a:t>
            </a:r>
            <a:endParaRPr lang="en-US" dirty="0"/>
          </a:p>
        </p:txBody>
      </p:sp>
    </p:spTree>
    <p:extLst>
      <p:ext uri="{BB962C8B-B14F-4D97-AF65-F5344CB8AC3E}">
        <p14:creationId xmlns:p14="http://schemas.microsoft.com/office/powerpoint/2010/main" val="595056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8A3133-8B6B-4CD5-B562-1FD2F86000DE}"/>
              </a:ext>
            </a:extLst>
          </p:cNvPr>
          <p:cNvSpPr>
            <a:spLocks noGrp="1"/>
          </p:cNvSpPr>
          <p:nvPr>
            <p:ph type="body" sz="quarter" idx="10"/>
          </p:nvPr>
        </p:nvSpPr>
        <p:spPr>
          <a:ln>
            <a:noFill/>
          </a:ln>
        </p:spPr>
        <p:txBody>
          <a:bodyPr>
            <a:normAutofit/>
          </a:bodyPr>
          <a:lstStyle/>
          <a:p>
            <a:r>
              <a:rPr lang="mn-MN" sz="2800" dirty="0">
                <a:solidFill>
                  <a:srgbClr val="002060"/>
                </a:solidFill>
                <a:latin typeface="Times New Roman" panose="02020603050405020304" pitchFamily="18" charset="0"/>
                <a:cs typeface="Times New Roman" panose="02020603050405020304" pitchFamily="18" charset="0"/>
              </a:rPr>
              <a:t>Хороодын эрхлэх асуудал нь заавал “бүгдийг” хамрах бус, харин тухайн Хурлын бүрэн эрхийн хугацааны үйл ажиллагааны тэргүүлэх чиглэлүүд байвал ...</a:t>
            </a:r>
          </a:p>
          <a:p>
            <a:r>
              <a:rPr lang="mn-MN" sz="2800" dirty="0">
                <a:solidFill>
                  <a:srgbClr val="002060"/>
                </a:solidFill>
                <a:latin typeface="Times New Roman" panose="02020603050405020304" pitchFamily="18" charset="0"/>
                <a:cs typeface="Times New Roman" panose="02020603050405020304" pitchFamily="18" charset="0"/>
              </a:rPr>
              <a:t>Бүрэлдэхүүн нь уян хатан байвал ...</a:t>
            </a:r>
          </a:p>
          <a:p>
            <a:r>
              <a:rPr lang="mn-MN" sz="2800" dirty="0">
                <a:solidFill>
                  <a:srgbClr val="002060"/>
                </a:solidFill>
                <a:latin typeface="Times New Roman" panose="02020603050405020304" pitchFamily="18" charset="0"/>
                <a:cs typeface="Times New Roman" panose="02020603050405020304" pitchFamily="18" charset="0"/>
              </a:rPr>
              <a:t>Хуралдаанаар хэлэлцэх асуудлыг урьдчилан хэлэлцдэг, өөрсдөө асуудал санаачлан хэлэлцүүлдэг байх нь хорооны үндсэн үүрэг</a:t>
            </a:r>
            <a:r>
              <a:rPr lang="en-US" sz="2800" dirty="0">
                <a:solidFill>
                  <a:srgbClr val="002060"/>
                </a:solidFill>
                <a:latin typeface="Times New Roman" panose="02020603050405020304" pitchFamily="18" charset="0"/>
                <a:cs typeface="Times New Roman" panose="02020603050405020304" pitchFamily="18" charset="0"/>
              </a:rPr>
              <a:t>!</a:t>
            </a:r>
          </a:p>
        </p:txBody>
      </p:sp>
      <p:sp>
        <p:nvSpPr>
          <p:cNvPr id="4" name="Title 1">
            <a:extLst>
              <a:ext uri="{FF2B5EF4-FFF2-40B4-BE49-F238E27FC236}">
                <a16:creationId xmlns:a16="http://schemas.microsoft.com/office/drawing/2014/main" id="{7D349C5F-E862-47D0-B4D5-FC2212D29A78}"/>
              </a:ext>
            </a:extLst>
          </p:cNvPr>
          <p:cNvSpPr>
            <a:spLocks noGrp="1"/>
          </p:cNvSpPr>
          <p:nvPr>
            <p:ph type="title"/>
          </p:nvPr>
        </p:nvSpPr>
        <p:spPr>
          <a:xfrm>
            <a:off x="1409699" y="365126"/>
            <a:ext cx="10329863" cy="1054100"/>
          </a:xfrm>
        </p:spPr>
        <p:txBody>
          <a:bodyPr/>
          <a:lstStyle/>
          <a:p>
            <a:r>
              <a:rPr lang="mn-MN" dirty="0"/>
              <a:t>Хороодын талаар санаа ...</a:t>
            </a:r>
            <a:endParaRPr lang="en-US" dirty="0"/>
          </a:p>
        </p:txBody>
      </p:sp>
    </p:spTree>
    <p:extLst>
      <p:ext uri="{BB962C8B-B14F-4D97-AF65-F5344CB8AC3E}">
        <p14:creationId xmlns:p14="http://schemas.microsoft.com/office/powerpoint/2010/main" val="1104498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8A3133-8B6B-4CD5-B562-1FD2F86000DE}"/>
              </a:ext>
            </a:extLst>
          </p:cNvPr>
          <p:cNvSpPr>
            <a:spLocks noGrp="1"/>
          </p:cNvSpPr>
          <p:nvPr>
            <p:ph type="body" sz="quarter" idx="10"/>
          </p:nvPr>
        </p:nvSpPr>
        <p:spPr>
          <a:ln>
            <a:noFill/>
          </a:ln>
        </p:spPr>
        <p:txBody>
          <a:bodyPr>
            <a:normAutofit/>
          </a:bodyPr>
          <a:lstStyle/>
          <a:p>
            <a:r>
              <a:rPr lang="mn-MN" sz="2800" dirty="0">
                <a:solidFill>
                  <a:srgbClr val="002060"/>
                </a:solidFill>
                <a:latin typeface="Times New Roman" panose="02020603050405020304" pitchFamily="18" charset="0"/>
                <a:cs typeface="Times New Roman" panose="02020603050405020304" pitchFamily="18" charset="0"/>
              </a:rPr>
              <a:t>Бүрэн эрхийн хугацаанд шаардлагатай гэж үзсэн асуудлаар түр хороо, мөн дэд хороо байгуулж болно</a:t>
            </a:r>
          </a:p>
          <a:p>
            <a:r>
              <a:rPr lang="mn-MN" sz="2800" dirty="0">
                <a:solidFill>
                  <a:srgbClr val="002060"/>
                </a:solidFill>
                <a:latin typeface="Times New Roman" panose="02020603050405020304" pitchFamily="18" charset="0"/>
                <a:cs typeface="Times New Roman" panose="02020603050405020304" pitchFamily="18" charset="0"/>
              </a:rPr>
              <a:t>Хэлэлцэн шийдвэрлэх гэж буй асуудлыг урьдчилан судлах, тодорхой байгууллага, албан тушаалтны үйл ажиллагаанд үнэлгээ өгөх, Хурлын шийдвэрийн хэрэгжилтийг хянан шалгах зэрэг зорилгоор Хурлаас </a:t>
            </a:r>
            <a:r>
              <a:rPr lang="en-US" sz="2800" dirty="0">
                <a:solidFill>
                  <a:srgbClr val="002060"/>
                </a:solidFill>
                <a:latin typeface="Times New Roman" panose="02020603050405020304" pitchFamily="18" charset="0"/>
                <a:cs typeface="Times New Roman" panose="02020603050405020304" pitchFamily="18" charset="0"/>
              </a:rPr>
              <a:t>(</a:t>
            </a:r>
            <a:r>
              <a:rPr lang="mn-MN" sz="2800" dirty="0">
                <a:solidFill>
                  <a:srgbClr val="002060"/>
                </a:solidFill>
                <a:latin typeface="Times New Roman" panose="02020603050405020304" pitchFamily="18" charset="0"/>
                <a:cs typeface="Times New Roman" panose="02020603050405020304" pitchFamily="18" charset="0"/>
              </a:rPr>
              <a:t>Тэргүүлэгчдээс</a:t>
            </a:r>
            <a:r>
              <a:rPr lang="en-US" sz="2800" dirty="0">
                <a:solidFill>
                  <a:srgbClr val="002060"/>
                </a:solidFill>
                <a:latin typeface="Times New Roman" panose="02020603050405020304" pitchFamily="18" charset="0"/>
                <a:cs typeface="Times New Roman" panose="02020603050405020304" pitchFamily="18" charset="0"/>
              </a:rPr>
              <a:t>)</a:t>
            </a:r>
            <a:r>
              <a:rPr lang="mn-MN" sz="2800" dirty="0">
                <a:solidFill>
                  <a:srgbClr val="002060"/>
                </a:solidFill>
                <a:latin typeface="Times New Roman" panose="02020603050405020304" pitchFamily="18" charset="0"/>
                <a:cs typeface="Times New Roman" panose="02020603050405020304" pitchFamily="18" charset="0"/>
              </a:rPr>
              <a:t> түр ажлын хэсэг </a:t>
            </a:r>
            <a:r>
              <a:rPr lang="en-US" sz="2800" dirty="0">
                <a:solidFill>
                  <a:srgbClr val="002060"/>
                </a:solidFill>
                <a:latin typeface="Times New Roman" panose="02020603050405020304" pitchFamily="18" charset="0"/>
                <a:cs typeface="Times New Roman" panose="02020603050405020304" pitchFamily="18" charset="0"/>
              </a:rPr>
              <a:t>(</a:t>
            </a:r>
            <a:r>
              <a:rPr lang="mn-MN" sz="2800" dirty="0">
                <a:solidFill>
                  <a:srgbClr val="002060"/>
                </a:solidFill>
                <a:latin typeface="Times New Roman" panose="02020603050405020304" pitchFamily="18" charset="0"/>
                <a:cs typeface="Times New Roman" panose="02020603050405020304" pitchFamily="18" charset="0"/>
              </a:rPr>
              <a:t>комисс</a:t>
            </a:r>
            <a:r>
              <a:rPr lang="en-US" sz="2800" dirty="0">
                <a:solidFill>
                  <a:srgbClr val="002060"/>
                </a:solidFill>
                <a:latin typeface="Times New Roman" panose="02020603050405020304" pitchFamily="18" charset="0"/>
                <a:cs typeface="Times New Roman" panose="02020603050405020304" pitchFamily="18" charset="0"/>
              </a:rPr>
              <a:t>)</a:t>
            </a:r>
            <a:r>
              <a:rPr lang="mn-MN" sz="2800" dirty="0">
                <a:solidFill>
                  <a:srgbClr val="002060"/>
                </a:solidFill>
                <a:latin typeface="Times New Roman" panose="02020603050405020304" pitchFamily="18" charset="0"/>
                <a:cs typeface="Times New Roman" panose="02020603050405020304" pitchFamily="18" charset="0"/>
              </a:rPr>
              <a:t> томилон ажилуулж болно</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7D349C5F-E862-47D0-B4D5-FC2212D29A78}"/>
              </a:ext>
            </a:extLst>
          </p:cNvPr>
          <p:cNvSpPr>
            <a:spLocks noGrp="1"/>
          </p:cNvSpPr>
          <p:nvPr>
            <p:ph type="title"/>
          </p:nvPr>
        </p:nvSpPr>
        <p:spPr>
          <a:xfrm>
            <a:off x="1409699" y="365126"/>
            <a:ext cx="10329863" cy="1054100"/>
          </a:xfrm>
        </p:spPr>
        <p:txBody>
          <a:bodyPr/>
          <a:lstStyle/>
          <a:p>
            <a:r>
              <a:rPr lang="mn-MN"/>
              <a:t>Түр хороо, дэд хороо, ажлын хэсэг</a:t>
            </a:r>
            <a:endParaRPr lang="en-US" dirty="0"/>
          </a:p>
        </p:txBody>
      </p:sp>
    </p:spTree>
    <p:extLst>
      <p:ext uri="{BB962C8B-B14F-4D97-AF65-F5344CB8AC3E}">
        <p14:creationId xmlns:p14="http://schemas.microsoft.com/office/powerpoint/2010/main" val="514700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6B946-792D-4638-BD69-3DD148DD3D78}"/>
              </a:ext>
            </a:extLst>
          </p:cNvPr>
          <p:cNvSpPr>
            <a:spLocks noGrp="1"/>
          </p:cNvSpPr>
          <p:nvPr>
            <p:ph type="title"/>
          </p:nvPr>
        </p:nvSpPr>
        <p:spPr>
          <a:xfrm>
            <a:off x="1409699" y="365126"/>
            <a:ext cx="10329863" cy="1054100"/>
          </a:xfrm>
        </p:spPr>
        <p:txBody>
          <a:bodyPr/>
          <a:lstStyle/>
          <a:p>
            <a:r>
              <a:rPr lang="mn-MN" dirty="0"/>
              <a:t>ИТХ-ын төлөөлөгч</a:t>
            </a:r>
            <a:endParaRPr lang="en-US" dirty="0"/>
          </a:p>
        </p:txBody>
      </p:sp>
      <p:sp>
        <p:nvSpPr>
          <p:cNvPr id="3" name="Text Placeholder 2">
            <a:extLst>
              <a:ext uri="{FF2B5EF4-FFF2-40B4-BE49-F238E27FC236}">
                <a16:creationId xmlns:a16="http://schemas.microsoft.com/office/drawing/2014/main" id="{B9592D05-CD38-496F-8507-F0576E0F4A1A}"/>
              </a:ext>
            </a:extLst>
          </p:cNvPr>
          <p:cNvSpPr>
            <a:spLocks noGrp="1"/>
          </p:cNvSpPr>
          <p:nvPr>
            <p:ph type="body" sz="quarter" idx="10"/>
          </p:nvPr>
        </p:nvSpPr>
        <p:spPr>
          <a:ln>
            <a:noFill/>
          </a:ln>
        </p:spPr>
        <p:txBody>
          <a:bodyPr>
            <a:normAutofit lnSpcReduction="10000"/>
          </a:bodyPr>
          <a:lstStyle/>
          <a:p>
            <a:r>
              <a:rPr lang="mn-MN" dirty="0"/>
              <a:t>Өөр шатны Хурлын төлөөлөгч байхыг хориглосон </a:t>
            </a:r>
            <a:r>
              <a:rPr lang="en-US" dirty="0"/>
              <a:t>(</a:t>
            </a:r>
            <a:r>
              <a:rPr lang="mn-MN" dirty="0"/>
              <a:t>2024 оны сонгуулиас эхлэн мөрдөнө</a:t>
            </a:r>
            <a:r>
              <a:rPr lang="en-US" dirty="0"/>
              <a:t>)</a:t>
            </a:r>
            <a:endParaRPr lang="mn-MN" dirty="0"/>
          </a:p>
          <a:p>
            <a:r>
              <a:rPr lang="mn-MN" dirty="0"/>
              <a:t>Төлөөлөгчийн үүргээ биелүүлэхгүй байгаа бол тухайн тойргийн сонгогчдын олонхийн саналаар эгүүлэн татна. Эгүүлэн татах журмыг УИХ батална</a:t>
            </a:r>
          </a:p>
          <a:p>
            <a:r>
              <a:rPr lang="mn-MN" dirty="0"/>
              <a:t>Хуралдаанд оролцоогүй, дэг зөрчсөн, тайлагнаагүй бол хариуцлага хүлээлгэнэ</a:t>
            </a:r>
          </a:p>
          <a:p>
            <a:pPr lvl="1"/>
            <a:r>
              <a:rPr lang="mn-MN" dirty="0"/>
              <a:t>Сануулах, </a:t>
            </a:r>
          </a:p>
          <a:p>
            <a:pPr lvl="1"/>
            <a:r>
              <a:rPr lang="mn-MN" dirty="0"/>
              <a:t>Асуулт асуух, үг хэлэх эрхийг Хуралдааны хугацаанд хасах</a:t>
            </a:r>
          </a:p>
          <a:p>
            <a:pPr lvl="1"/>
            <a:r>
              <a:rPr lang="mn-MN" dirty="0"/>
              <a:t>Санал хураалтаас бусад ажиллагаанд оролцох эрхийг Хуралдааны хугацаанд хасах</a:t>
            </a:r>
          </a:p>
          <a:p>
            <a:pPr lvl="1"/>
            <a:r>
              <a:rPr lang="mn-MN" dirty="0"/>
              <a:t>Асуудал оруулах эрхийг Хуралдааны хугацаанд хасах</a:t>
            </a:r>
          </a:p>
          <a:p>
            <a:endParaRPr lang="en-US" dirty="0"/>
          </a:p>
          <a:p>
            <a:endParaRPr lang="en-US" dirty="0"/>
          </a:p>
        </p:txBody>
      </p:sp>
    </p:spTree>
    <p:extLst>
      <p:ext uri="{BB962C8B-B14F-4D97-AF65-F5344CB8AC3E}">
        <p14:creationId xmlns:p14="http://schemas.microsoft.com/office/powerpoint/2010/main" val="1116501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6B946-792D-4638-BD69-3DD148DD3D78}"/>
              </a:ext>
            </a:extLst>
          </p:cNvPr>
          <p:cNvSpPr>
            <a:spLocks noGrp="1"/>
          </p:cNvSpPr>
          <p:nvPr>
            <p:ph type="title"/>
          </p:nvPr>
        </p:nvSpPr>
        <p:spPr>
          <a:xfrm>
            <a:off x="1409699" y="365126"/>
            <a:ext cx="10329863" cy="1054100"/>
          </a:xfrm>
        </p:spPr>
        <p:txBody>
          <a:bodyPr/>
          <a:lstStyle/>
          <a:p>
            <a:r>
              <a:rPr lang="mn-MN" dirty="0"/>
              <a:t>ИТХ-ын төлөөлөгч</a:t>
            </a:r>
            <a:endParaRPr lang="en-US" dirty="0"/>
          </a:p>
        </p:txBody>
      </p:sp>
      <p:sp>
        <p:nvSpPr>
          <p:cNvPr id="3" name="Text Placeholder 2">
            <a:extLst>
              <a:ext uri="{FF2B5EF4-FFF2-40B4-BE49-F238E27FC236}">
                <a16:creationId xmlns:a16="http://schemas.microsoft.com/office/drawing/2014/main" id="{B9592D05-CD38-496F-8507-F0576E0F4A1A}"/>
              </a:ext>
            </a:extLst>
          </p:cNvPr>
          <p:cNvSpPr>
            <a:spLocks noGrp="1"/>
          </p:cNvSpPr>
          <p:nvPr>
            <p:ph type="body" sz="quarter" idx="10"/>
          </p:nvPr>
        </p:nvSpPr>
        <p:spPr>
          <a:ln>
            <a:noFill/>
          </a:ln>
        </p:spPr>
        <p:txBody>
          <a:bodyPr>
            <a:normAutofit fontScale="47500" lnSpcReduction="20000"/>
          </a:bodyPr>
          <a:lstStyle/>
          <a:p>
            <a:r>
              <a:rPr lang="mn-MN" sz="4200" dirty="0"/>
              <a:t>Төлөөлөгчийн үйл ажиллагааны баталгаанд өөрчлөлт орсон:</a:t>
            </a:r>
          </a:p>
          <a:p>
            <a:pPr lvl="1" fontAlgn="t">
              <a:lnSpc>
                <a:spcPct val="110000"/>
              </a:lnSpc>
            </a:pPr>
            <a:r>
              <a:rPr lang="mn-MN" sz="3800" dirty="0"/>
              <a:t>Хурлын төсөвт төлөөлөгчийн үйл ажиллагаа, тэдгээрийг чадавхжуулах арга хэмжээний зардлыг тусгана</a:t>
            </a:r>
          </a:p>
          <a:p>
            <a:pPr lvl="1" fontAlgn="t">
              <a:lnSpc>
                <a:spcPct val="110000"/>
              </a:lnSpc>
            </a:pPr>
            <a:r>
              <a:rPr lang="mn-MN" sz="3800" dirty="0"/>
              <a:t>Улс төрийн нам, бусад байгууллага төлөөлөгчийн үйл ажиллагаанд хөндлөнгөөс оролцох, үүрэг хүлээлгэхийг хориглоно</a:t>
            </a:r>
            <a:endParaRPr lang="en-US" sz="3800" dirty="0"/>
          </a:p>
          <a:p>
            <a:r>
              <a:rPr lang="mn-MN" sz="4200" dirty="0"/>
              <a:t>Төлөөлөгчийн бүрэн эрх хугацаанаас өмнө дуусгавар болно:</a:t>
            </a:r>
          </a:p>
          <a:p>
            <a:pPr lvl="1" fontAlgn="t">
              <a:lnSpc>
                <a:spcPct val="110000"/>
              </a:lnSpc>
            </a:pPr>
            <a:r>
              <a:rPr lang="mn-MN" sz="3800" dirty="0"/>
              <a:t>нас барсан;</a:t>
            </a:r>
          </a:p>
          <a:p>
            <a:pPr lvl="1" fontAlgn="t">
              <a:lnSpc>
                <a:spcPct val="110000"/>
              </a:lnSpc>
            </a:pPr>
            <a:r>
              <a:rPr lang="mn-MN" sz="3800" dirty="0"/>
              <a:t>хүндэтгэн үзэх бусад шалтгаанаар чөлөөлөгдөх хүсэлтээ өөрөө гаргасан;</a:t>
            </a:r>
          </a:p>
          <a:p>
            <a:pPr lvl="1" fontAlgn="t">
              <a:lnSpc>
                <a:spcPct val="110000"/>
              </a:lnSpc>
            </a:pPr>
            <a:r>
              <a:rPr lang="mn-MN" sz="3800" dirty="0"/>
              <a:t>гэмт хэрэг үйлдсэн болох нь шүүхийн хүчин төгөлдөр шийтгэх тогтоолоор батлагдсан;</a:t>
            </a:r>
          </a:p>
          <a:p>
            <a:pPr lvl="1" fontAlgn="t">
              <a:lnSpc>
                <a:spcPct val="110000"/>
              </a:lnSpc>
            </a:pPr>
            <a:r>
              <a:rPr lang="mn-MN" sz="3800" dirty="0"/>
              <a:t>тухайн орон нутгаас шилжсэн;</a:t>
            </a:r>
          </a:p>
          <a:p>
            <a:pPr lvl="1" fontAlgn="t">
              <a:lnSpc>
                <a:spcPct val="110000"/>
              </a:lnSpc>
            </a:pPr>
            <a:r>
              <a:rPr lang="mn-MN" sz="3800" dirty="0"/>
              <a:t>энэ хуульд өөрөөр заагаагүй бол төрийн жинхэнэ албан тушаалд томилогдсон;</a:t>
            </a:r>
          </a:p>
          <a:p>
            <a:pPr lvl="1" fontAlgn="t">
              <a:lnSpc>
                <a:spcPct val="110000"/>
              </a:lnSpc>
            </a:pPr>
            <a:r>
              <a:rPr lang="mn-MN" sz="3800" dirty="0"/>
              <a:t>энэ хуулийн 40.1-д заасан “төлөөлөгчийн үйл ажиллагаанд хориглох зүйл”-ийг зөрчсөн;</a:t>
            </a:r>
          </a:p>
          <a:p>
            <a:pPr lvl="1" fontAlgn="t">
              <a:lnSpc>
                <a:spcPct val="110000"/>
              </a:lnSpc>
            </a:pPr>
            <a:r>
              <a:rPr lang="mn-MN" sz="3800" dirty="0"/>
              <a:t>Хурлын төлөөлөгчийн ёс зүйн дүрмийг удаа дараа, эсхүл ноцтой зөрчсөн; </a:t>
            </a:r>
          </a:p>
          <a:p>
            <a:pPr lvl="1" fontAlgn="t">
              <a:lnSpc>
                <a:spcPct val="110000"/>
              </a:lnSpc>
            </a:pPr>
            <a:r>
              <a:rPr lang="mn-MN" sz="3800" dirty="0"/>
              <a:t>Аймаг, нийслэл, сум, дүүргийн иргэдийн Төлөөлөгчдийн Хурлын сонгуулийн тухай хуульд заасан үндэслэлээр төлөөлөгчөөр сонгогдсонд тооцсон тухай шийдвэр хүчингүй болсон.</a:t>
            </a:r>
          </a:p>
          <a:p>
            <a:pPr lvl="1"/>
            <a:endParaRPr lang="en-US" dirty="0"/>
          </a:p>
        </p:txBody>
      </p:sp>
    </p:spTree>
    <p:extLst>
      <p:ext uri="{BB962C8B-B14F-4D97-AF65-F5344CB8AC3E}">
        <p14:creationId xmlns:p14="http://schemas.microsoft.com/office/powerpoint/2010/main" val="1316825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9288B-FFF4-4CB3-8F6B-D7F81CE0268F}"/>
              </a:ext>
            </a:extLst>
          </p:cNvPr>
          <p:cNvSpPr>
            <a:spLocks noGrp="1"/>
          </p:cNvSpPr>
          <p:nvPr>
            <p:ph type="title"/>
          </p:nvPr>
        </p:nvSpPr>
        <p:spPr>
          <a:xfrm>
            <a:off x="1957136" y="365126"/>
            <a:ext cx="9396663" cy="950328"/>
          </a:xfrm>
        </p:spPr>
        <p:txBody>
          <a:bodyPr/>
          <a:lstStyle/>
          <a:p>
            <a:r>
              <a:rPr lang="mn-MN" dirty="0"/>
              <a:t>Хурлын төлөөлөгч</a:t>
            </a:r>
            <a:endParaRPr lang="en-US" dirty="0"/>
          </a:p>
        </p:txBody>
      </p:sp>
      <p:sp>
        <p:nvSpPr>
          <p:cNvPr id="3" name="Text Placeholder 2">
            <a:extLst>
              <a:ext uri="{FF2B5EF4-FFF2-40B4-BE49-F238E27FC236}">
                <a16:creationId xmlns:a16="http://schemas.microsoft.com/office/drawing/2014/main" id="{FC0A4A27-EFC4-4916-AE6D-BBE5741838BE}"/>
              </a:ext>
            </a:extLst>
          </p:cNvPr>
          <p:cNvSpPr>
            <a:spLocks noGrp="1"/>
          </p:cNvSpPr>
          <p:nvPr>
            <p:ph type="body" sz="quarter" idx="10"/>
          </p:nvPr>
        </p:nvSpPr>
        <p:spPr>
          <a:ln>
            <a:noFill/>
          </a:ln>
        </p:spPr>
        <p:txBody>
          <a:bodyPr/>
          <a:lstStyle/>
          <a:p>
            <a:pPr>
              <a:lnSpc>
                <a:spcPct val="110000"/>
              </a:lnSpc>
            </a:pPr>
            <a:r>
              <a:rPr lang="mn-MN" sz="2800" dirty="0">
                <a:solidFill>
                  <a:srgbClr val="002060"/>
                </a:solidFill>
                <a:latin typeface="Times New Roman" panose="02020603050405020304" pitchFamily="18" charset="0"/>
                <a:cs typeface="Times New Roman" panose="02020603050405020304" pitchFamily="18" charset="0"/>
              </a:rPr>
              <a:t>Тухайн ЗЗНДН-ийн иргэдийг төлөөлж, нутаг дэвсгэрийн хэмжээний амьдралын асуудлыг иргэдийн эрх ашигт нийцүүлэн шийдвэрлэхэд оролцох эрх бүхий этгээд</a:t>
            </a:r>
          </a:p>
          <a:p>
            <a:pPr>
              <a:lnSpc>
                <a:spcPct val="110000"/>
              </a:lnSpc>
            </a:pPr>
            <a:r>
              <a:rPr lang="mn-MN" sz="2800" dirty="0">
                <a:solidFill>
                  <a:srgbClr val="002060"/>
                </a:solidFill>
                <a:latin typeface="Times New Roman" panose="02020603050405020304" pitchFamily="18" charset="0"/>
                <a:cs typeface="Times New Roman" panose="02020603050405020304" pitchFamily="18" charset="0"/>
              </a:rPr>
              <a:t>Хурлын үйл ажиллагаанд идэвхтэй оролцох, иргэдтэй байнгын холбоотой байж, санаа бодлыг нь сонсох, шийдвэрт тусгуулах, Хурлын шийдвэрийг таниулах, сурталчлах үүрэгтэй</a:t>
            </a: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194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D52E4-1AF2-4EC0-AC0C-1BDCA5FEE7E3}"/>
              </a:ext>
            </a:extLst>
          </p:cNvPr>
          <p:cNvSpPr>
            <a:spLocks noGrp="1"/>
          </p:cNvSpPr>
          <p:nvPr>
            <p:ph type="title"/>
          </p:nvPr>
        </p:nvSpPr>
        <p:spPr>
          <a:xfrm>
            <a:off x="1844842" y="365126"/>
            <a:ext cx="9508958" cy="998454"/>
          </a:xfrm>
        </p:spPr>
        <p:txBody>
          <a:bodyPr/>
          <a:lstStyle/>
          <a:p>
            <a:r>
              <a:rPr lang="mn-MN" dirty="0"/>
              <a:t>Хурлын төлөөлөгч</a:t>
            </a:r>
            <a:endParaRPr lang="en-US" dirty="0"/>
          </a:p>
        </p:txBody>
      </p:sp>
      <p:sp>
        <p:nvSpPr>
          <p:cNvPr id="3" name="Text Placeholder 2">
            <a:extLst>
              <a:ext uri="{FF2B5EF4-FFF2-40B4-BE49-F238E27FC236}">
                <a16:creationId xmlns:a16="http://schemas.microsoft.com/office/drawing/2014/main" id="{499B83F7-F825-413B-80F5-F3C3F81E9314}"/>
              </a:ext>
            </a:extLst>
          </p:cNvPr>
          <p:cNvSpPr>
            <a:spLocks noGrp="1"/>
          </p:cNvSpPr>
          <p:nvPr>
            <p:ph type="body" sz="quarter" idx="10"/>
          </p:nvPr>
        </p:nvSpPr>
        <p:spPr>
          <a:ln>
            <a:noFill/>
          </a:ln>
        </p:spPr>
        <p:txBody>
          <a:bodyPr/>
          <a:lstStyle/>
          <a:p>
            <a:pPr marL="457429" indent="-456949">
              <a:buClr>
                <a:srgbClr val="000000"/>
              </a:buClr>
              <a:buFont typeface="Arial"/>
              <a:buChar char="•"/>
            </a:pPr>
            <a:r>
              <a:rPr lang="x-none" sz="2800" dirty="0">
                <a:solidFill>
                  <a:srgbClr val="002060"/>
                </a:solidFill>
                <a:latin typeface="Times New Roman" panose="02020603050405020304" pitchFamily="18" charset="0"/>
                <a:cs typeface="Times New Roman" panose="02020603050405020304" pitchFamily="18" charset="0"/>
              </a:rPr>
              <a:t>Хуралдаанд таслах эрхтэй оролцох</a:t>
            </a:r>
          </a:p>
          <a:p>
            <a:pPr marL="457429" indent="-456949">
              <a:buClr>
                <a:srgbClr val="000000"/>
              </a:buClr>
              <a:buFont typeface="Arial"/>
              <a:buChar char="•"/>
            </a:pPr>
            <a:r>
              <a:rPr lang="x-none" sz="2800" dirty="0">
                <a:solidFill>
                  <a:srgbClr val="002060"/>
                </a:solidFill>
                <a:latin typeface="Times New Roman" panose="02020603050405020304" pitchFamily="18" charset="0"/>
                <a:cs typeface="Times New Roman" panose="02020603050405020304" pitchFamily="18" charset="0"/>
              </a:rPr>
              <a:t>Иргэдтэй байнгын холбоотой ажиллах</a:t>
            </a:r>
          </a:p>
          <a:p>
            <a:pPr marL="457429" indent="-456949">
              <a:buClr>
                <a:srgbClr val="000000"/>
              </a:buClr>
              <a:buFont typeface="Arial"/>
              <a:buChar char="•"/>
            </a:pPr>
            <a:r>
              <a:rPr lang="x-none" sz="2800" dirty="0">
                <a:solidFill>
                  <a:srgbClr val="002060"/>
                </a:solidFill>
                <a:latin typeface="Times New Roman" panose="02020603050405020304" pitchFamily="18" charset="0"/>
                <a:cs typeface="Times New Roman" panose="02020603050405020304" pitchFamily="18" charset="0"/>
              </a:rPr>
              <a:t>Асуудал санаачлан Хуралд оруулан хэлэлцүүлэх</a:t>
            </a:r>
          </a:p>
          <a:p>
            <a:pPr marL="457429" indent="-456949">
              <a:buClr>
                <a:srgbClr val="000000"/>
              </a:buClr>
              <a:buFont typeface="Arial"/>
              <a:buChar char="•"/>
            </a:pPr>
            <a:r>
              <a:rPr lang="x-none" sz="2800" dirty="0">
                <a:solidFill>
                  <a:srgbClr val="002060"/>
                </a:solidFill>
                <a:latin typeface="Times New Roman" panose="02020603050405020304" pitchFamily="18" charset="0"/>
                <a:cs typeface="Times New Roman" panose="02020603050405020304" pitchFamily="18" charset="0"/>
              </a:rPr>
              <a:t>Холбогдох албан тушаалтанд асуулга тавьж хариуг нь авах</a:t>
            </a:r>
          </a:p>
          <a:p>
            <a:pPr marL="457429" indent="-456949">
              <a:buClr>
                <a:srgbClr val="000000"/>
              </a:buClr>
              <a:buFont typeface="Arial"/>
              <a:buChar char="•"/>
            </a:pPr>
            <a:r>
              <a:rPr lang="x-none" sz="2800" dirty="0">
                <a:solidFill>
                  <a:srgbClr val="002060"/>
                </a:solidFill>
                <a:latin typeface="Times New Roman" panose="02020603050405020304" pitchFamily="18" charset="0"/>
                <a:cs typeface="Times New Roman" panose="02020603050405020304" pitchFamily="18" charset="0"/>
              </a:rPr>
              <a:t>Хороод, намын бүлэг, түр хороо, ажлын хэсэгт орж ажиллах</a:t>
            </a:r>
          </a:p>
          <a:p>
            <a:pPr marL="457429" indent="-456949">
              <a:buClr>
                <a:srgbClr val="000000"/>
              </a:buClr>
              <a:buFont typeface="Arial"/>
              <a:buChar char="•"/>
            </a:pPr>
            <a:r>
              <a:rPr lang="x-none" sz="2800" dirty="0">
                <a:solidFill>
                  <a:srgbClr val="002060"/>
                </a:solidFill>
                <a:latin typeface="Times New Roman" panose="02020603050405020304" pitchFamily="18" charset="0"/>
                <a:cs typeface="Times New Roman" panose="02020603050405020304" pitchFamily="18" charset="0"/>
              </a:rPr>
              <a:t>Хууль тогтоомж, Хурлын шийдвэрийг иргэдэд таниулах</a:t>
            </a:r>
          </a:p>
          <a:p>
            <a:pPr marL="457429" indent="-456949">
              <a:buClr>
                <a:srgbClr val="000000"/>
              </a:buClr>
              <a:buFont typeface="Arial"/>
              <a:buChar char="•"/>
            </a:pPr>
            <a:r>
              <a:rPr lang="x-none" sz="2800" dirty="0">
                <a:solidFill>
                  <a:srgbClr val="002060"/>
                </a:solidFill>
                <a:latin typeface="Times New Roman" panose="02020603050405020304" pitchFamily="18" charset="0"/>
                <a:cs typeface="Times New Roman" panose="02020603050405020304" pitchFamily="18" charset="0"/>
              </a:rPr>
              <a:t>Хурлын шийдвэрийн хэрэгжилтэд хяналт тавих</a:t>
            </a:r>
          </a:p>
          <a:p>
            <a:pPr marL="0" indent="0">
              <a:buNone/>
            </a:pPr>
            <a:endParaRPr lang="en-US" dirty="0"/>
          </a:p>
        </p:txBody>
      </p:sp>
    </p:spTree>
    <p:extLst>
      <p:ext uri="{BB962C8B-B14F-4D97-AF65-F5344CB8AC3E}">
        <p14:creationId xmlns:p14="http://schemas.microsoft.com/office/powerpoint/2010/main" val="3107318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002FD-7B55-4F23-BB8C-56B1E22C467D}"/>
              </a:ext>
            </a:extLst>
          </p:cNvPr>
          <p:cNvSpPr>
            <a:spLocks noGrp="1"/>
          </p:cNvSpPr>
          <p:nvPr>
            <p:ph type="title"/>
          </p:nvPr>
        </p:nvSpPr>
        <p:spPr>
          <a:xfrm>
            <a:off x="1485899" y="365126"/>
            <a:ext cx="10253663" cy="1111250"/>
          </a:xfrm>
        </p:spPr>
        <p:txBody>
          <a:bodyPr/>
          <a:lstStyle/>
          <a:p>
            <a:r>
              <a:rPr lang="mn-MN" dirty="0"/>
              <a:t>Энэ хууль нь</a:t>
            </a:r>
            <a:endParaRPr lang="en-US" dirty="0"/>
          </a:p>
        </p:txBody>
      </p:sp>
      <p:sp>
        <p:nvSpPr>
          <p:cNvPr id="3" name="Text Placeholder 2">
            <a:extLst>
              <a:ext uri="{FF2B5EF4-FFF2-40B4-BE49-F238E27FC236}">
                <a16:creationId xmlns:a16="http://schemas.microsoft.com/office/drawing/2014/main" id="{44BA7675-8790-471D-8B31-F12207959DAD}"/>
              </a:ext>
            </a:extLst>
          </p:cNvPr>
          <p:cNvSpPr>
            <a:spLocks noGrp="1"/>
          </p:cNvSpPr>
          <p:nvPr>
            <p:ph type="body" sz="quarter" idx="10"/>
          </p:nvPr>
        </p:nvSpPr>
        <p:spPr>
          <a:ln>
            <a:noFill/>
          </a:ln>
        </p:spPr>
        <p:txBody>
          <a:bodyPr/>
          <a:lstStyle/>
          <a:p>
            <a:r>
              <a:rPr lang="mn-MN" dirty="0"/>
              <a:t>Анх 1992 оны 08 дугаар сард батлагдаж, одоо хэрэгжиж байгаа</a:t>
            </a:r>
          </a:p>
          <a:p>
            <a:r>
              <a:rPr lang="mn-MN" dirty="0"/>
              <a:t>2006 онд шинэчилсэн найруулга </a:t>
            </a:r>
          </a:p>
          <a:p>
            <a:r>
              <a:rPr lang="mn-MN" dirty="0"/>
              <a:t>2006-2020 онд 24 удаа нэмэлт, өөрчлөлт</a:t>
            </a:r>
          </a:p>
          <a:p>
            <a:r>
              <a:rPr lang="mn-MN" dirty="0"/>
              <a:t>2020.12.24-нд 2 дахь шинэчилсэн найруулгыг баталсан, 2022.01.01-ний өдрөөс хэрэгжиж байна</a:t>
            </a:r>
            <a:endParaRPr lang="en-US" dirty="0"/>
          </a:p>
          <a:p>
            <a:r>
              <a:rPr lang="en-US" dirty="0"/>
              <a:t>2021 </a:t>
            </a:r>
            <a:r>
              <a:rPr lang="mn-MN" dirty="0"/>
              <a:t>онд хоёр удаа нэмэлт, өөрчлөлт оруулсан</a:t>
            </a:r>
            <a:endParaRPr lang="en-US" dirty="0"/>
          </a:p>
        </p:txBody>
      </p:sp>
    </p:spTree>
    <p:extLst>
      <p:ext uri="{BB962C8B-B14F-4D97-AF65-F5344CB8AC3E}">
        <p14:creationId xmlns:p14="http://schemas.microsoft.com/office/powerpoint/2010/main" val="42855972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77E1-3D17-4464-A0B0-3F58B69DB764}"/>
              </a:ext>
            </a:extLst>
          </p:cNvPr>
          <p:cNvSpPr>
            <a:spLocks noGrp="1"/>
          </p:cNvSpPr>
          <p:nvPr>
            <p:ph type="title"/>
          </p:nvPr>
        </p:nvSpPr>
        <p:spPr>
          <a:xfrm>
            <a:off x="1880558" y="365126"/>
            <a:ext cx="9473242" cy="1023728"/>
          </a:xfrm>
        </p:spPr>
        <p:txBody>
          <a:bodyPr/>
          <a:lstStyle/>
          <a:p>
            <a:r>
              <a:rPr lang="mn-MN" dirty="0"/>
              <a:t>Хариуцлага</a:t>
            </a:r>
            <a:endParaRPr lang="en-US" dirty="0"/>
          </a:p>
        </p:txBody>
      </p:sp>
      <p:sp>
        <p:nvSpPr>
          <p:cNvPr id="3" name="Text Placeholder 2">
            <a:extLst>
              <a:ext uri="{FF2B5EF4-FFF2-40B4-BE49-F238E27FC236}">
                <a16:creationId xmlns:a16="http://schemas.microsoft.com/office/drawing/2014/main" id="{CBCEC81E-66B4-4268-B8B5-570CDC4FFDD3}"/>
              </a:ext>
            </a:extLst>
          </p:cNvPr>
          <p:cNvSpPr>
            <a:spLocks noGrp="1"/>
          </p:cNvSpPr>
          <p:nvPr>
            <p:ph type="body" sz="quarter" idx="10"/>
          </p:nvPr>
        </p:nvSpPr>
        <p:spPr>
          <a:xfrm>
            <a:off x="728663" y="1463040"/>
            <a:ext cx="11010900" cy="4752023"/>
          </a:xfrm>
          <a:ln>
            <a:noFill/>
          </a:ln>
        </p:spPr>
        <p:txBody>
          <a:bodyPr>
            <a:normAutofit fontScale="85000" lnSpcReduction="20000"/>
          </a:bodyPr>
          <a:lstStyle/>
          <a:p>
            <a:r>
              <a:rPr lang="mn-MN" sz="2600" dirty="0">
                <a:solidFill>
                  <a:srgbClr val="002060"/>
                </a:solidFill>
                <a:latin typeface="Times New Roman" panose="02020603050405020304" pitchFamily="18" charset="0"/>
                <a:cs typeface="Times New Roman" panose="02020603050405020304" pitchFamily="18" charset="0"/>
              </a:rPr>
              <a:t>Хурал өөрөө тарах нөхцөл:</a:t>
            </a:r>
          </a:p>
          <a:p>
            <a:pPr lvl="1"/>
            <a:r>
              <a:rPr lang="mn-MN" sz="2600" dirty="0">
                <a:solidFill>
                  <a:srgbClr val="002060"/>
                </a:solidFill>
                <a:latin typeface="Times New Roman" panose="02020603050405020304" pitchFamily="18" charset="0"/>
                <a:cs typeface="Times New Roman" panose="02020603050405020304" pitchFamily="18" charset="0"/>
              </a:rPr>
              <a:t>Төлөөлөгчдийн 2/3 нь Хурал бүрэн эрхээ хэрэгжүүлэх боломжгүй гэж үзсэн</a:t>
            </a:r>
            <a:r>
              <a:rPr lang="en-US" sz="2600" dirty="0">
                <a:solidFill>
                  <a:srgbClr val="002060"/>
                </a:solidFill>
                <a:latin typeface="Times New Roman" panose="02020603050405020304" pitchFamily="18" charset="0"/>
                <a:cs typeface="Times New Roman" panose="02020603050405020304" pitchFamily="18" charset="0"/>
              </a:rPr>
              <a:t>;</a:t>
            </a:r>
            <a:r>
              <a:rPr lang="mn-MN" sz="2600" dirty="0">
                <a:solidFill>
                  <a:srgbClr val="002060"/>
                </a:solidFill>
                <a:latin typeface="Times New Roman" panose="02020603050405020304" pitchFamily="18" charset="0"/>
                <a:cs typeface="Times New Roman" panose="02020603050405020304" pitchFamily="18" charset="0"/>
              </a:rPr>
              <a:t> </a:t>
            </a:r>
            <a:r>
              <a:rPr lang="en-US" sz="2600" dirty="0">
                <a:solidFill>
                  <a:srgbClr val="002060"/>
                </a:solidFill>
                <a:latin typeface="Times New Roman" panose="02020603050405020304" pitchFamily="18" charset="0"/>
                <a:cs typeface="Times New Roman" panose="02020603050405020304" pitchFamily="18" charset="0"/>
              </a:rPr>
              <a:t>(</a:t>
            </a:r>
            <a:r>
              <a:rPr lang="mn-MN" sz="2600" dirty="0">
                <a:solidFill>
                  <a:srgbClr val="002060"/>
                </a:solidFill>
                <a:latin typeface="Times New Roman" panose="02020603050405020304" pitchFamily="18" charset="0"/>
                <a:cs typeface="Times New Roman" panose="02020603050405020304" pitchFamily="18" charset="0"/>
              </a:rPr>
              <a:t>36.1.1</a:t>
            </a:r>
            <a:r>
              <a:rPr lang="en-US" sz="2600" dirty="0">
                <a:solidFill>
                  <a:srgbClr val="002060"/>
                </a:solidFill>
                <a:latin typeface="Times New Roman" panose="02020603050405020304" pitchFamily="18" charset="0"/>
                <a:cs typeface="Times New Roman" panose="02020603050405020304" pitchFamily="18" charset="0"/>
              </a:rPr>
              <a:t>)</a:t>
            </a:r>
            <a:endParaRPr lang="mn-MN" sz="2600" dirty="0">
              <a:solidFill>
                <a:srgbClr val="002060"/>
              </a:solidFill>
              <a:latin typeface="Times New Roman" panose="02020603050405020304" pitchFamily="18" charset="0"/>
              <a:cs typeface="Times New Roman" panose="02020603050405020304" pitchFamily="18" charset="0"/>
            </a:endParaRPr>
          </a:p>
          <a:p>
            <a:pPr lvl="1"/>
            <a:r>
              <a:rPr lang="mn-MN" sz="2600" dirty="0">
                <a:solidFill>
                  <a:srgbClr val="002060"/>
                </a:solidFill>
                <a:latin typeface="Times New Roman" panose="02020603050405020304" pitchFamily="18" charset="0"/>
                <a:cs typeface="Times New Roman" panose="02020603050405020304" pitchFamily="18" charset="0"/>
              </a:rPr>
              <a:t>Санал хураалт явуулсан өдрөөс хойш 50 хоногийн дотор Хурлын дарга сонгох, Засаг даргад нэр дэвшүүлэх асуудлыг шийдвэрлэж чадаагүй</a:t>
            </a:r>
            <a:r>
              <a:rPr lang="en-US" sz="2600" dirty="0">
                <a:solidFill>
                  <a:srgbClr val="002060"/>
                </a:solidFill>
                <a:latin typeface="Times New Roman" panose="02020603050405020304" pitchFamily="18" charset="0"/>
                <a:cs typeface="Times New Roman" panose="02020603050405020304" pitchFamily="18" charset="0"/>
              </a:rPr>
              <a:t>, </a:t>
            </a:r>
            <a:r>
              <a:rPr lang="mn-MN" sz="2600" dirty="0"/>
              <a:t>хуульд заасан хугацаанд төсвөө батлаагүй, </a:t>
            </a:r>
            <a:r>
              <a:rPr lang="mn-MN" sz="2600" dirty="0">
                <a:solidFill>
                  <a:srgbClr val="002060"/>
                </a:solidFill>
                <a:latin typeface="Times New Roman" panose="02020603050405020304" pitchFamily="18" charset="0"/>
                <a:cs typeface="Times New Roman" panose="02020603050405020304" pitchFamily="18" charset="0"/>
              </a:rPr>
              <a:t>хуралдаан зарлаж товлосон хугацаанаас хойш хуралдахгүй 60-аас дээш хоног өнгөрсөн бол тухайн Хурлыг аймаг, нийслэлийн Засаг даргын санал оруулснаар Засгийн газар тараах шийдвэр гаргасан бол</a:t>
            </a:r>
            <a:r>
              <a:rPr lang="en-US" sz="2600" dirty="0">
                <a:solidFill>
                  <a:srgbClr val="002060"/>
                </a:solidFill>
                <a:latin typeface="Times New Roman" panose="02020603050405020304" pitchFamily="18" charset="0"/>
                <a:cs typeface="Times New Roman" panose="02020603050405020304" pitchFamily="18" charset="0"/>
              </a:rPr>
              <a:t> – (</a:t>
            </a:r>
            <a:r>
              <a:rPr lang="mn-MN" sz="2600" dirty="0">
                <a:solidFill>
                  <a:srgbClr val="002060"/>
                </a:solidFill>
                <a:latin typeface="Times New Roman" panose="02020603050405020304" pitchFamily="18" charset="0"/>
                <a:cs typeface="Times New Roman" panose="02020603050405020304" pitchFamily="18" charset="0"/>
              </a:rPr>
              <a:t>36.1.2</a:t>
            </a:r>
            <a:r>
              <a:rPr lang="en-US" sz="2600" dirty="0">
                <a:solidFill>
                  <a:srgbClr val="002060"/>
                </a:solidFill>
                <a:latin typeface="Times New Roman" panose="02020603050405020304" pitchFamily="18" charset="0"/>
                <a:cs typeface="Times New Roman" panose="02020603050405020304" pitchFamily="18" charset="0"/>
              </a:rPr>
              <a:t>) – (</a:t>
            </a:r>
            <a:r>
              <a:rPr lang="mn-MN" sz="2600" dirty="0">
                <a:solidFill>
                  <a:srgbClr val="002060"/>
                </a:solidFill>
                <a:latin typeface="Times New Roman" panose="02020603050405020304" pitchFamily="18" charset="0"/>
                <a:cs typeface="Times New Roman" panose="02020603050405020304" pitchFamily="18" charset="0"/>
              </a:rPr>
              <a:t>Ерөнхийлөгчийн хориг?</a:t>
            </a:r>
            <a:r>
              <a:rPr lang="en-US" sz="2600" dirty="0">
                <a:solidFill>
                  <a:srgbClr val="002060"/>
                </a:solidFill>
                <a:latin typeface="Times New Roman" panose="02020603050405020304" pitchFamily="18" charset="0"/>
                <a:cs typeface="Times New Roman" panose="02020603050405020304" pitchFamily="18" charset="0"/>
              </a:rPr>
              <a:t>)</a:t>
            </a:r>
            <a:endParaRPr lang="mn-MN" sz="2600" dirty="0">
              <a:solidFill>
                <a:srgbClr val="002060"/>
              </a:solidFill>
              <a:latin typeface="Times New Roman" panose="02020603050405020304" pitchFamily="18" charset="0"/>
              <a:cs typeface="Times New Roman" panose="02020603050405020304" pitchFamily="18" charset="0"/>
            </a:endParaRPr>
          </a:p>
          <a:p>
            <a:r>
              <a:rPr lang="mn-MN" sz="2600" dirty="0">
                <a:solidFill>
                  <a:srgbClr val="002060"/>
                </a:solidFill>
                <a:latin typeface="Times New Roman" panose="02020603050405020304" pitchFamily="18" charset="0"/>
                <a:cs typeface="Times New Roman" panose="02020603050405020304" pitchFamily="18" charset="0"/>
              </a:rPr>
              <a:t>Төлөөлөгчийг огцруулах, эгүүлэн татах:</a:t>
            </a:r>
          </a:p>
          <a:p>
            <a:pPr lvl="1"/>
            <a:r>
              <a:rPr lang="mn-MN" sz="2600" dirty="0">
                <a:solidFill>
                  <a:srgbClr val="002060"/>
                </a:solidFill>
                <a:latin typeface="Times New Roman" panose="02020603050405020304" pitchFamily="18" charset="0"/>
                <a:cs typeface="Times New Roman" panose="02020603050405020304" pitchFamily="18" charset="0"/>
              </a:rPr>
              <a:t>Гэмт хэрэг үйлдсэн болох нь шүүхийн хүчин төгөлдөр тогтоолоор батлагдсан - </a:t>
            </a:r>
            <a:r>
              <a:rPr lang="en-US" sz="2600" dirty="0">
                <a:solidFill>
                  <a:srgbClr val="002060"/>
                </a:solidFill>
                <a:latin typeface="Times New Roman" panose="02020603050405020304" pitchFamily="18" charset="0"/>
                <a:cs typeface="Times New Roman" panose="02020603050405020304" pitchFamily="18" charset="0"/>
              </a:rPr>
              <a:t>(41.1.3)</a:t>
            </a:r>
            <a:endParaRPr lang="mn-MN" sz="2600" dirty="0">
              <a:solidFill>
                <a:srgbClr val="002060"/>
              </a:solidFill>
              <a:latin typeface="Times New Roman" panose="02020603050405020304" pitchFamily="18" charset="0"/>
              <a:cs typeface="Times New Roman" panose="02020603050405020304" pitchFamily="18" charset="0"/>
            </a:endParaRPr>
          </a:p>
          <a:p>
            <a:pPr lvl="1"/>
            <a:r>
              <a:rPr lang="mn-MN" sz="2600" dirty="0">
                <a:solidFill>
                  <a:srgbClr val="002060"/>
                </a:solidFill>
                <a:latin typeface="Times New Roman" panose="02020603050405020304" pitchFamily="18" charset="0"/>
                <a:cs typeface="Times New Roman" panose="02020603050405020304" pitchFamily="18" charset="0"/>
              </a:rPr>
              <a:t>төлөөлөгчийн эрх, үүргээ хэрэгжүүлэх явцад олж мэдсэн төр, байгууллага, хувь хүний нууцад хамаарах мэдээллийг задруулах, хувьдаа ашиглах </a:t>
            </a:r>
            <a:r>
              <a:rPr lang="en-US" sz="2600" dirty="0">
                <a:solidFill>
                  <a:srgbClr val="002060"/>
                </a:solidFill>
                <a:latin typeface="Times New Roman" panose="02020603050405020304" pitchFamily="18" charset="0"/>
                <a:cs typeface="Times New Roman" panose="02020603050405020304" pitchFamily="18" charset="0"/>
              </a:rPr>
              <a:t>(</a:t>
            </a:r>
            <a:r>
              <a:rPr lang="mn-MN" sz="2600" dirty="0">
                <a:solidFill>
                  <a:srgbClr val="002060"/>
                </a:solidFill>
                <a:latin typeface="Times New Roman" panose="02020603050405020304" pitchFamily="18" charset="0"/>
                <a:cs typeface="Times New Roman" panose="02020603050405020304" pitchFamily="18" charset="0"/>
              </a:rPr>
              <a:t>40.1.1, 41.1.</a:t>
            </a:r>
            <a:r>
              <a:rPr lang="en-US" sz="2600" dirty="0">
                <a:solidFill>
                  <a:srgbClr val="002060"/>
                </a:solidFill>
                <a:latin typeface="Times New Roman" panose="02020603050405020304" pitchFamily="18" charset="0"/>
                <a:cs typeface="Times New Roman" panose="02020603050405020304" pitchFamily="18" charset="0"/>
              </a:rPr>
              <a:t>6)</a:t>
            </a:r>
            <a:endParaRPr lang="mn-MN" sz="2600" dirty="0">
              <a:solidFill>
                <a:srgbClr val="002060"/>
              </a:solidFill>
              <a:latin typeface="Times New Roman" panose="02020603050405020304" pitchFamily="18" charset="0"/>
              <a:cs typeface="Times New Roman" panose="02020603050405020304" pitchFamily="18" charset="0"/>
            </a:endParaRPr>
          </a:p>
          <a:p>
            <a:pPr lvl="1"/>
            <a:r>
              <a:rPr lang="mn-MN" sz="2600" dirty="0">
                <a:solidFill>
                  <a:srgbClr val="002060"/>
                </a:solidFill>
                <a:latin typeface="Times New Roman" panose="02020603050405020304" pitchFamily="18" charset="0"/>
                <a:cs typeface="Times New Roman" panose="02020603050405020304" pitchFamily="18" charset="0"/>
              </a:rPr>
              <a:t>Хурлын төлөөлөгчийн ёс зүйн дүрмийг удаа дараа, эсхүл ноцтой зөрчсөн </a:t>
            </a:r>
            <a:r>
              <a:rPr lang="en-US" sz="2600" dirty="0">
                <a:solidFill>
                  <a:srgbClr val="002060"/>
                </a:solidFill>
                <a:latin typeface="Times New Roman" panose="02020603050405020304" pitchFamily="18" charset="0"/>
                <a:cs typeface="Times New Roman" panose="02020603050405020304" pitchFamily="18" charset="0"/>
              </a:rPr>
              <a:t>(</a:t>
            </a:r>
            <a:r>
              <a:rPr lang="mn-MN" sz="2600" dirty="0">
                <a:solidFill>
                  <a:srgbClr val="002060"/>
                </a:solidFill>
                <a:latin typeface="Times New Roman" panose="02020603050405020304" pitchFamily="18" charset="0"/>
                <a:cs typeface="Times New Roman" panose="02020603050405020304" pitchFamily="18" charset="0"/>
              </a:rPr>
              <a:t>41.1.7</a:t>
            </a:r>
            <a:r>
              <a:rPr lang="en-US" sz="2600" dirty="0">
                <a:solidFill>
                  <a:srgbClr val="002060"/>
                </a:solidFill>
                <a:latin typeface="Times New Roman" panose="02020603050405020304" pitchFamily="18" charset="0"/>
                <a:cs typeface="Times New Roman" panose="02020603050405020304" pitchFamily="18" charset="0"/>
              </a:rPr>
              <a:t>)</a:t>
            </a:r>
            <a:endParaRPr lang="mn-MN" sz="2600" dirty="0">
              <a:solidFill>
                <a:srgbClr val="002060"/>
              </a:solidFill>
              <a:latin typeface="Times New Roman" panose="02020603050405020304" pitchFamily="18" charset="0"/>
              <a:cs typeface="Times New Roman" panose="02020603050405020304" pitchFamily="18" charset="0"/>
            </a:endParaRPr>
          </a:p>
          <a:p>
            <a:pPr lvl="1"/>
            <a:r>
              <a:rPr lang="mn-MN" sz="2600" dirty="0">
                <a:solidFill>
                  <a:srgbClr val="002060"/>
                </a:solidFill>
                <a:latin typeface="Times New Roman" panose="02020603050405020304" pitchFamily="18" charset="0"/>
                <a:cs typeface="Times New Roman" panose="02020603050405020304" pitchFamily="18" charset="0"/>
              </a:rPr>
              <a:t>Төлөөлөгчийн үүргээ биелүүлэхгүй байгаа бол тухайн тойргийн сонгогчдын олонхын саналаар төлөөлөгчийг эгүүлэн татна. Эгүүлэн татах журмыг УИХ батална. </a:t>
            </a:r>
            <a:r>
              <a:rPr lang="en-US" sz="2600" dirty="0">
                <a:solidFill>
                  <a:srgbClr val="002060"/>
                </a:solidFill>
                <a:latin typeface="Times New Roman" panose="02020603050405020304" pitchFamily="18" charset="0"/>
                <a:cs typeface="Times New Roman" panose="02020603050405020304" pitchFamily="18" charset="0"/>
              </a:rPr>
              <a:t>(</a:t>
            </a:r>
            <a:r>
              <a:rPr lang="mn-MN" sz="2600" dirty="0">
                <a:solidFill>
                  <a:srgbClr val="002060"/>
                </a:solidFill>
                <a:latin typeface="Times New Roman" panose="02020603050405020304" pitchFamily="18" charset="0"/>
                <a:cs typeface="Times New Roman" panose="02020603050405020304" pitchFamily="18" charset="0"/>
              </a:rPr>
              <a:t>42-р зүйл</a:t>
            </a:r>
            <a:r>
              <a:rPr lang="en-US" sz="2600" dirty="0">
                <a:solidFill>
                  <a:srgbClr val="002060"/>
                </a:solidFill>
                <a:latin typeface="Times New Roman" panose="02020603050405020304" pitchFamily="18" charset="0"/>
                <a:cs typeface="Times New Roman" panose="02020603050405020304" pitchFamily="18" charset="0"/>
              </a:rPr>
              <a:t>) (</a:t>
            </a:r>
            <a:r>
              <a:rPr lang="mn-MN" sz="2600" dirty="0">
                <a:solidFill>
                  <a:srgbClr val="002060"/>
                </a:solidFill>
                <a:latin typeface="Times New Roman" panose="02020603050405020304" pitchFamily="18" charset="0"/>
                <a:cs typeface="Times New Roman" panose="02020603050405020304" pitchFamily="18" charset="0"/>
              </a:rPr>
              <a:t>Ерөнхийлөгчийн хориг?</a:t>
            </a:r>
            <a:r>
              <a:rPr lang="en-US" sz="2600" dirty="0">
                <a:solidFill>
                  <a:srgbClr val="002060"/>
                </a:solidFill>
                <a:latin typeface="Times New Roman" panose="02020603050405020304" pitchFamily="18" charset="0"/>
                <a:cs typeface="Times New Roman" panose="02020603050405020304" pitchFamily="18" charset="0"/>
              </a:rPr>
              <a:t>)</a:t>
            </a:r>
            <a:endParaRPr lang="mn-MN" sz="2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0795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77E1-3D17-4464-A0B0-3F58B69DB764}"/>
              </a:ext>
            </a:extLst>
          </p:cNvPr>
          <p:cNvSpPr>
            <a:spLocks noGrp="1"/>
          </p:cNvSpPr>
          <p:nvPr>
            <p:ph type="title"/>
          </p:nvPr>
        </p:nvSpPr>
        <p:spPr>
          <a:xfrm>
            <a:off x="1880558" y="365126"/>
            <a:ext cx="9473242" cy="1023728"/>
          </a:xfrm>
        </p:spPr>
        <p:txBody>
          <a:bodyPr/>
          <a:lstStyle/>
          <a:p>
            <a:r>
              <a:rPr lang="mn-MN" dirty="0"/>
              <a:t>Эгүүлэн татах асуудал</a:t>
            </a:r>
            <a:endParaRPr lang="en-US" dirty="0"/>
          </a:p>
        </p:txBody>
      </p:sp>
      <p:sp>
        <p:nvSpPr>
          <p:cNvPr id="3" name="Text Placeholder 2">
            <a:extLst>
              <a:ext uri="{FF2B5EF4-FFF2-40B4-BE49-F238E27FC236}">
                <a16:creationId xmlns:a16="http://schemas.microsoft.com/office/drawing/2014/main" id="{CBCEC81E-66B4-4268-B8B5-570CDC4FFDD3}"/>
              </a:ext>
            </a:extLst>
          </p:cNvPr>
          <p:cNvSpPr>
            <a:spLocks noGrp="1"/>
          </p:cNvSpPr>
          <p:nvPr>
            <p:ph type="body" sz="quarter" idx="10"/>
          </p:nvPr>
        </p:nvSpPr>
        <p:spPr>
          <a:ln>
            <a:noFill/>
          </a:ln>
        </p:spPr>
        <p:txBody>
          <a:bodyPr/>
          <a:lstStyle/>
          <a:p>
            <a:pPr marL="457429" indent="-456949">
              <a:buClr>
                <a:srgbClr val="000000"/>
              </a:buClr>
              <a:buFont typeface="Arial"/>
              <a:buChar char="•"/>
            </a:pPr>
            <a:r>
              <a:rPr lang="mn-MN" sz="2800" dirty="0">
                <a:solidFill>
                  <a:srgbClr val="002060"/>
                </a:solidFill>
                <a:latin typeface="Times New Roman" panose="02020603050405020304" pitchFamily="18" charset="0"/>
                <a:cs typeface="Times New Roman" panose="02020603050405020304" pitchFamily="18" charset="0"/>
              </a:rPr>
              <a:t>“Эгүүлэн татах эсэхийг шийдвэрлэх” гэдэг нь сонгосон</a:t>
            </a:r>
            <a:r>
              <a:rPr lang="en-US" sz="2800" dirty="0">
                <a:solidFill>
                  <a:srgbClr val="002060"/>
                </a:solidFill>
                <a:latin typeface="Times New Roman" panose="02020603050405020304" pitchFamily="18" charset="0"/>
                <a:cs typeface="Times New Roman" panose="02020603050405020304" pitchFamily="18" charset="0"/>
              </a:rPr>
              <a:t>/</a:t>
            </a:r>
            <a:r>
              <a:rPr lang="mn-MN" sz="2800" dirty="0">
                <a:solidFill>
                  <a:srgbClr val="002060"/>
                </a:solidFill>
                <a:latin typeface="Times New Roman" panose="02020603050405020304" pitchFamily="18" charset="0"/>
                <a:cs typeface="Times New Roman" panose="02020603050405020304" pitchFamily="18" charset="0"/>
              </a:rPr>
              <a:t>томилсон этгээдээс хүлээлгэж буй хариуцлагын механизм</a:t>
            </a:r>
          </a:p>
          <a:p>
            <a:pPr marL="457429" indent="-456949">
              <a:buClr>
                <a:srgbClr val="000000"/>
              </a:buClr>
              <a:buFont typeface="Arial"/>
              <a:buChar char="•"/>
            </a:pPr>
            <a:r>
              <a:rPr lang="mn-MN" sz="2800" dirty="0">
                <a:solidFill>
                  <a:srgbClr val="002060"/>
                </a:solidFill>
                <a:latin typeface="Times New Roman" panose="02020603050405020304" pitchFamily="18" charset="0"/>
                <a:cs typeface="Times New Roman" panose="02020603050405020304" pitchFamily="18" charset="0"/>
              </a:rPr>
              <a:t>Ямар үндэслэлээр? --- “Төлөөлөгчийн үүргээ биелүүлэхгүй байгаа бол” </a:t>
            </a:r>
            <a:r>
              <a:rPr lang="en-US" sz="2800" dirty="0">
                <a:solidFill>
                  <a:srgbClr val="002060"/>
                </a:solidFill>
                <a:latin typeface="Times New Roman" panose="02020603050405020304" pitchFamily="18" charset="0"/>
                <a:cs typeface="Times New Roman" panose="02020603050405020304" pitchFamily="18" charset="0"/>
              </a:rPr>
              <a:t>(</a:t>
            </a:r>
            <a:r>
              <a:rPr lang="mn-MN" sz="2800" dirty="0">
                <a:solidFill>
                  <a:srgbClr val="002060"/>
                </a:solidFill>
                <a:latin typeface="Times New Roman" panose="02020603050405020304" pitchFamily="18" charset="0"/>
                <a:cs typeface="Times New Roman" panose="02020603050405020304" pitchFamily="18" charset="0"/>
              </a:rPr>
              <a:t>ЗЗНДНТУХ, 42.1</a:t>
            </a:r>
            <a:r>
              <a:rPr lang="en-US" sz="2800" dirty="0">
                <a:solidFill>
                  <a:srgbClr val="002060"/>
                </a:solidFill>
                <a:latin typeface="Times New Roman" panose="02020603050405020304" pitchFamily="18" charset="0"/>
                <a:cs typeface="Times New Roman" panose="02020603050405020304" pitchFamily="18" charset="0"/>
              </a:rPr>
              <a:t>)</a:t>
            </a:r>
            <a:r>
              <a:rPr lang="mn-MN" sz="2800" dirty="0">
                <a:solidFill>
                  <a:srgbClr val="002060"/>
                </a:solidFill>
                <a:latin typeface="Times New Roman" panose="02020603050405020304" pitchFamily="18" charset="0"/>
                <a:cs typeface="Times New Roman" panose="02020603050405020304" pitchFamily="18" charset="0"/>
              </a:rPr>
              <a:t> – ө.х. “сонгосон тойргийнх нь иргэд тухайн төлөөлөгчийн үүргээ биелүүлэхгүй байна гэж үзвэл”</a:t>
            </a:r>
          </a:p>
          <a:p>
            <a:pPr marL="457429" indent="-456949">
              <a:buClr>
                <a:srgbClr val="000000"/>
              </a:buClr>
              <a:buFont typeface="Arial"/>
              <a:buChar char="•"/>
            </a:pPr>
            <a:r>
              <a:rPr lang="mn-MN" sz="2800" dirty="0">
                <a:solidFill>
                  <a:srgbClr val="002060"/>
                </a:solidFill>
                <a:latin typeface="Times New Roman" panose="02020603050405020304" pitchFamily="18" charset="0"/>
                <a:cs typeface="Times New Roman" panose="02020603050405020304" pitchFamily="18" charset="0"/>
              </a:rPr>
              <a:t>Хэрхэн шийдвэрлэх вэ? --- “тухайн тойргийн сонгогчдын олонхын саналаар” </a:t>
            </a:r>
            <a:r>
              <a:rPr lang="en-US" sz="2800" dirty="0">
                <a:solidFill>
                  <a:srgbClr val="002060"/>
                </a:solidFill>
                <a:latin typeface="Times New Roman" panose="02020603050405020304" pitchFamily="18" charset="0"/>
                <a:cs typeface="Times New Roman" panose="02020603050405020304" pitchFamily="18" charset="0"/>
              </a:rPr>
              <a:t>(</a:t>
            </a:r>
            <a:r>
              <a:rPr lang="mn-MN" sz="2800" dirty="0">
                <a:solidFill>
                  <a:srgbClr val="002060"/>
                </a:solidFill>
                <a:latin typeface="Times New Roman" panose="02020603050405020304" pitchFamily="18" charset="0"/>
                <a:cs typeface="Times New Roman" panose="02020603050405020304" pitchFamily="18" charset="0"/>
              </a:rPr>
              <a:t>ЗЗНДНТУХ, 42.1</a:t>
            </a:r>
            <a:r>
              <a:rPr lang="en-US" sz="2800" dirty="0">
                <a:solidFill>
                  <a:srgbClr val="002060"/>
                </a:solidFill>
                <a:latin typeface="Times New Roman" panose="02020603050405020304" pitchFamily="18" charset="0"/>
                <a:cs typeface="Times New Roman" panose="02020603050405020304" pitchFamily="18" charset="0"/>
              </a:rPr>
              <a:t>)</a:t>
            </a:r>
            <a:r>
              <a:rPr lang="mn-MN" sz="2800" dirty="0">
                <a:solidFill>
                  <a:srgbClr val="002060"/>
                </a:solidFill>
                <a:latin typeface="Times New Roman" panose="02020603050405020304" pitchFamily="18" charset="0"/>
                <a:cs typeface="Times New Roman" panose="02020603050405020304" pitchFamily="18" charset="0"/>
              </a:rPr>
              <a:t> – ө.х. “Сонгогдсон тойрогт нь санал хурааж шийдвэрлэнэ” гэсэн үг</a:t>
            </a:r>
          </a:p>
        </p:txBody>
      </p:sp>
    </p:spTree>
    <p:extLst>
      <p:ext uri="{BB962C8B-B14F-4D97-AF65-F5344CB8AC3E}">
        <p14:creationId xmlns:p14="http://schemas.microsoft.com/office/powerpoint/2010/main" val="3351313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5C482-2063-48CC-B0BF-4903239EEBEC}"/>
              </a:ext>
            </a:extLst>
          </p:cNvPr>
          <p:cNvSpPr>
            <a:spLocks noGrp="1"/>
          </p:cNvSpPr>
          <p:nvPr>
            <p:ph type="title"/>
          </p:nvPr>
        </p:nvSpPr>
        <p:spPr>
          <a:xfrm>
            <a:off x="1747520" y="365125"/>
            <a:ext cx="9606280" cy="1047115"/>
          </a:xfrm>
        </p:spPr>
        <p:txBody>
          <a:bodyPr/>
          <a:lstStyle/>
          <a:p>
            <a:r>
              <a:rPr lang="mn-MN" dirty="0"/>
              <a:t>Хурлын ажлын алба</a:t>
            </a:r>
            <a:endParaRPr lang="en-US" dirty="0"/>
          </a:p>
        </p:txBody>
      </p:sp>
      <p:sp>
        <p:nvSpPr>
          <p:cNvPr id="3" name="Text Placeholder 2">
            <a:extLst>
              <a:ext uri="{FF2B5EF4-FFF2-40B4-BE49-F238E27FC236}">
                <a16:creationId xmlns:a16="http://schemas.microsoft.com/office/drawing/2014/main" id="{F97C8613-CE9B-42AE-8D2E-69E40E61E932}"/>
              </a:ext>
            </a:extLst>
          </p:cNvPr>
          <p:cNvSpPr>
            <a:spLocks noGrp="1"/>
          </p:cNvSpPr>
          <p:nvPr>
            <p:ph type="body" sz="quarter" idx="10"/>
          </p:nvPr>
        </p:nvSpPr>
        <p:spPr/>
        <p:txBody>
          <a:bodyPr>
            <a:normAutofit/>
          </a:bodyPr>
          <a:lstStyle/>
          <a:p>
            <a:r>
              <a:rPr lang="mn-MN" sz="3600" dirty="0">
                <a:solidFill>
                  <a:srgbClr val="002060"/>
                </a:solidFill>
                <a:latin typeface="Times New Roman" panose="02020603050405020304" pitchFamily="18" charset="0"/>
                <a:cs typeface="Times New Roman" panose="02020603050405020304" pitchFamily="18" charset="0"/>
              </a:rPr>
              <a:t>Хурлын хэвийн үйл ажиллагааг хангахад бүх талын туслалцаа үзүүлэх үүрэгтэй бүтцийн байнгын нэгж</a:t>
            </a:r>
          </a:p>
          <a:p>
            <a:r>
              <a:rPr lang="mn-MN" sz="3600" dirty="0">
                <a:solidFill>
                  <a:srgbClr val="002060"/>
                </a:solidFill>
                <a:latin typeface="Times New Roman" panose="02020603050405020304" pitchFamily="18" charset="0"/>
                <a:cs typeface="Times New Roman" panose="02020603050405020304" pitchFamily="18" charset="0"/>
              </a:rPr>
              <a:t>Удирдлагын ерөнхий чиг үүргийг хэрэгжүүлнэ</a:t>
            </a:r>
          </a:p>
          <a:p>
            <a:r>
              <a:rPr lang="mn-MN" sz="3600" dirty="0">
                <a:solidFill>
                  <a:srgbClr val="002060"/>
                </a:solidFill>
                <a:latin typeface="Times New Roman" panose="02020603050405020304" pitchFamily="18" charset="0"/>
                <a:cs typeface="Times New Roman" panose="02020603050405020304" pitchFamily="18" charset="0"/>
              </a:rPr>
              <a:t>Шаардлагатай үед ЗДТГ-аас туслалцаа авна.</a:t>
            </a:r>
            <a:endParaRPr lang="en-US" sz="3600" dirty="0">
              <a:solidFill>
                <a:srgbClr val="002060"/>
              </a:solidFill>
              <a:latin typeface="Times New Roman" panose="02020603050405020304" pitchFamily="18"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4274818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420ED-109A-4485-A1CD-15D08527C8EB}"/>
              </a:ext>
            </a:extLst>
          </p:cNvPr>
          <p:cNvSpPr>
            <a:spLocks noGrp="1"/>
          </p:cNvSpPr>
          <p:nvPr>
            <p:ph type="title"/>
          </p:nvPr>
        </p:nvSpPr>
        <p:spPr>
          <a:xfrm>
            <a:off x="1625600" y="365125"/>
            <a:ext cx="9728200" cy="1057275"/>
          </a:xfrm>
        </p:spPr>
        <p:txBody>
          <a:bodyPr/>
          <a:lstStyle/>
          <a:p>
            <a:r>
              <a:rPr lang="mn-MN" dirty="0"/>
              <a:t>Хурлын ажлын албаны үүрэг</a:t>
            </a:r>
            <a:endParaRPr lang="en-US" dirty="0"/>
          </a:p>
        </p:txBody>
      </p:sp>
      <p:sp>
        <p:nvSpPr>
          <p:cNvPr id="3" name="Text Placeholder 2">
            <a:extLst>
              <a:ext uri="{FF2B5EF4-FFF2-40B4-BE49-F238E27FC236}">
                <a16:creationId xmlns:a16="http://schemas.microsoft.com/office/drawing/2014/main" id="{D1470F86-5362-4908-9707-E05CEA352B1C}"/>
              </a:ext>
            </a:extLst>
          </p:cNvPr>
          <p:cNvSpPr>
            <a:spLocks noGrp="1"/>
          </p:cNvSpPr>
          <p:nvPr>
            <p:ph type="body" sz="quarter" idx="10"/>
          </p:nvPr>
        </p:nvSpPr>
        <p:spPr/>
        <p:txBody>
          <a:bodyPr/>
          <a:lstStyle/>
          <a:p>
            <a:r>
              <a:rPr lang="mn-MN" dirty="0"/>
              <a:t>Хуралдааны бэлтгэл ажлыг хангана</a:t>
            </a:r>
          </a:p>
          <a:p>
            <a:pPr lvl="1"/>
            <a:r>
              <a:rPr lang="mn-MN" dirty="0"/>
              <a:t>Бичиг баримт боловсруулах</a:t>
            </a:r>
          </a:p>
          <a:p>
            <a:pPr lvl="1"/>
            <a:r>
              <a:rPr lang="mn-MN" dirty="0"/>
              <a:t>Хуралдааны байр болон бусад техникийн бэлтгэл хангах</a:t>
            </a:r>
          </a:p>
          <a:p>
            <a:r>
              <a:rPr lang="mn-MN" dirty="0"/>
              <a:t>Хуралдааны үеийн зохицуулалт</a:t>
            </a:r>
          </a:p>
          <a:p>
            <a:pPr lvl="1"/>
            <a:r>
              <a:rPr lang="mn-MN" dirty="0"/>
              <a:t>Дэг сахиулах ажиллагаа</a:t>
            </a:r>
          </a:p>
          <a:p>
            <a:pPr lvl="1"/>
            <a:r>
              <a:rPr lang="mn-MN" dirty="0"/>
              <a:t>Санал хураалт</a:t>
            </a:r>
          </a:p>
          <a:p>
            <a:pPr lvl="1"/>
            <a:r>
              <a:rPr lang="mn-MN" dirty="0"/>
              <a:t>Тэмдэглэл хөтлөх</a:t>
            </a:r>
          </a:p>
          <a:p>
            <a:r>
              <a:rPr lang="mn-MN" dirty="0"/>
              <a:t>Хурлын шийдвэрийг хэрэгжүүлэх</a:t>
            </a:r>
          </a:p>
          <a:p>
            <a:pPr lvl="1"/>
            <a:r>
              <a:rPr lang="mn-MN" dirty="0"/>
              <a:t>Шийдвэрийг холбогдох байгууллага, албан тушаалтанд хүргүүлэх</a:t>
            </a:r>
          </a:p>
          <a:p>
            <a:pPr lvl="1"/>
            <a:r>
              <a:rPr lang="mn-MN" dirty="0"/>
              <a:t>Зохион байгуулах</a:t>
            </a:r>
            <a:endParaRPr lang="en-US" dirty="0"/>
          </a:p>
          <a:p>
            <a:pPr marL="0" indent="0">
              <a:buNone/>
            </a:pPr>
            <a:endParaRPr lang="en-US" dirty="0"/>
          </a:p>
        </p:txBody>
      </p:sp>
    </p:spTree>
    <p:extLst>
      <p:ext uri="{BB962C8B-B14F-4D97-AF65-F5344CB8AC3E}">
        <p14:creationId xmlns:p14="http://schemas.microsoft.com/office/powerpoint/2010/main" val="81529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6B946-792D-4638-BD69-3DD148DD3D78}"/>
              </a:ext>
            </a:extLst>
          </p:cNvPr>
          <p:cNvSpPr>
            <a:spLocks noGrp="1"/>
          </p:cNvSpPr>
          <p:nvPr>
            <p:ph type="title"/>
          </p:nvPr>
        </p:nvSpPr>
        <p:spPr>
          <a:xfrm>
            <a:off x="1409699" y="365126"/>
            <a:ext cx="10329863" cy="1054100"/>
          </a:xfrm>
        </p:spPr>
        <p:txBody>
          <a:bodyPr/>
          <a:lstStyle/>
          <a:p>
            <a:r>
              <a:rPr lang="mn-MN" dirty="0"/>
              <a:t>Засаг даргад нэр дэвшүүлэх, томилох</a:t>
            </a:r>
            <a:endParaRPr lang="en-US" dirty="0"/>
          </a:p>
        </p:txBody>
      </p:sp>
      <p:sp>
        <p:nvSpPr>
          <p:cNvPr id="3" name="Text Placeholder 2">
            <a:extLst>
              <a:ext uri="{FF2B5EF4-FFF2-40B4-BE49-F238E27FC236}">
                <a16:creationId xmlns:a16="http://schemas.microsoft.com/office/drawing/2014/main" id="{B9592D05-CD38-496F-8507-F0576E0F4A1A}"/>
              </a:ext>
            </a:extLst>
          </p:cNvPr>
          <p:cNvSpPr>
            <a:spLocks noGrp="1"/>
          </p:cNvSpPr>
          <p:nvPr>
            <p:ph type="body" sz="quarter" idx="10"/>
          </p:nvPr>
        </p:nvSpPr>
        <p:spPr>
          <a:ln>
            <a:noFill/>
          </a:ln>
        </p:spPr>
        <p:txBody>
          <a:bodyPr>
            <a:normAutofit fontScale="92500" lnSpcReduction="20000"/>
          </a:bodyPr>
          <a:lstStyle/>
          <a:p>
            <a:r>
              <a:rPr lang="mn-MN" dirty="0"/>
              <a:t>Шаардлага хангасан хүнийг ИТХ-ын төлөөлөгч, нам, эвслийн бүлэг Засаг даргад нэр дэвшүүлэхээр саналаа гаргана.</a:t>
            </a:r>
          </a:p>
          <a:p>
            <a:pPr lvl="1"/>
            <a:r>
              <a:rPr lang="mn-MN" i="1" dirty="0">
                <a:highlight>
                  <a:srgbClr val="FFFF00"/>
                </a:highlight>
              </a:rPr>
              <a:t>Дээд шатны Засаг дарга буюу Ерөнхий сайд мөн саналаа гаргаж болно</a:t>
            </a:r>
            <a:endParaRPr lang="en-US" i="1" dirty="0">
              <a:highlight>
                <a:srgbClr val="FFFF00"/>
              </a:highlight>
            </a:endParaRPr>
          </a:p>
          <a:p>
            <a:pPr lvl="2"/>
            <a:r>
              <a:rPr lang="mn-MN" dirty="0"/>
              <a:t>Монгол Улсын Ерөнхийлөгчийн хориг – Хоригийг УИХ хүлээн авсан </a:t>
            </a:r>
            <a:r>
              <a:rPr lang="en-US" dirty="0"/>
              <a:t>(</a:t>
            </a:r>
            <a:r>
              <a:rPr lang="mn-MN" dirty="0"/>
              <a:t>2021.01.28, №17</a:t>
            </a:r>
            <a:r>
              <a:rPr lang="en-US" dirty="0"/>
              <a:t>)</a:t>
            </a:r>
            <a:endParaRPr lang="mn-MN" dirty="0"/>
          </a:p>
          <a:p>
            <a:pPr lvl="2"/>
            <a:r>
              <a:rPr lang="mn-MN" dirty="0"/>
              <a:t>2021.12.16-нд нэмэлт өөрчлөлт оруулж, хассан</a:t>
            </a:r>
          </a:p>
          <a:p>
            <a:r>
              <a:rPr lang="mn-MN" dirty="0"/>
              <a:t>Санал хураалт явуулж, олонхын санал авсан хүнийг Засаг даргад нэр дэвшүүлнэ</a:t>
            </a:r>
          </a:p>
          <a:p>
            <a:r>
              <a:rPr lang="mn-MN" dirty="0"/>
              <a:t>Нэр дэвшигч нь шаардлага хангасан байх</a:t>
            </a:r>
          </a:p>
          <a:p>
            <a:r>
              <a:rPr lang="mn-MN" dirty="0"/>
              <a:t>Томилохоос татгалзаж болно. Татгалзсан тохиолдолд ИТХ </a:t>
            </a:r>
            <a:r>
              <a:rPr lang="mn-MN" i="1" dirty="0">
                <a:highlight>
                  <a:srgbClr val="FFFF00"/>
                </a:highlight>
              </a:rPr>
              <a:t>өөр хүнийг </a:t>
            </a:r>
            <a:r>
              <a:rPr lang="mn-MN" dirty="0"/>
              <a:t>нэр дэвшүүлнэ.</a:t>
            </a:r>
          </a:p>
          <a:p>
            <a:pPr lvl="2"/>
            <a:r>
              <a:rPr lang="mn-MN" dirty="0"/>
              <a:t>Монгол Улсын Ерөнхийлөгчийн хориг – Хоригийг УИХ хүлээн авсан </a:t>
            </a:r>
            <a:r>
              <a:rPr lang="en-US" dirty="0"/>
              <a:t>(</a:t>
            </a:r>
            <a:r>
              <a:rPr lang="mn-MN" dirty="0"/>
              <a:t>2021.01.28, №17</a:t>
            </a:r>
            <a:r>
              <a:rPr lang="en-US" dirty="0"/>
              <a:t>)</a:t>
            </a:r>
            <a:endParaRPr lang="mn-MN" dirty="0"/>
          </a:p>
          <a:p>
            <a:pPr lvl="2"/>
            <a:r>
              <a:rPr lang="mn-MN" dirty="0"/>
              <a:t>2021.12.16-нд нэмэлт өөрчлөлт оруулж, “өөр хүнийг” гэдгийг хасч, “дахин нэр дэвшүүлнэ” гэж өөрчилсөн</a:t>
            </a:r>
          </a:p>
          <a:p>
            <a:r>
              <a:rPr lang="mn-MN" dirty="0"/>
              <a:t>Ажлын 5 өдрийн дотор Засаг даргаар томилно</a:t>
            </a:r>
          </a:p>
          <a:p>
            <a:endParaRPr lang="en-US" dirty="0"/>
          </a:p>
          <a:p>
            <a:endParaRPr lang="en-US" dirty="0"/>
          </a:p>
        </p:txBody>
      </p:sp>
    </p:spTree>
    <p:extLst>
      <p:ext uri="{BB962C8B-B14F-4D97-AF65-F5344CB8AC3E}">
        <p14:creationId xmlns:p14="http://schemas.microsoft.com/office/powerpoint/2010/main" val="1354033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0942" y="365125"/>
            <a:ext cx="9412857" cy="833947"/>
          </a:xfrm>
        </p:spPr>
        <p:txBody>
          <a:bodyPr/>
          <a:lstStyle/>
          <a:p>
            <a:r>
              <a:rPr lang="mn-MN" dirty="0"/>
              <a:t>Засаг даргын бүрэн эрх</a:t>
            </a:r>
            <a:endParaRPr lang="en-US" dirty="0"/>
          </a:p>
        </p:txBody>
      </p:sp>
      <p:sp>
        <p:nvSpPr>
          <p:cNvPr id="3" name="Text Placeholder 2"/>
          <p:cNvSpPr>
            <a:spLocks noGrp="1"/>
          </p:cNvSpPr>
          <p:nvPr>
            <p:ph type="body" sz="quarter" idx="10"/>
          </p:nvPr>
        </p:nvSpPr>
        <p:spPr>
          <a:ln>
            <a:noFill/>
          </a:ln>
        </p:spPr>
        <p:txBody>
          <a:bodyPr>
            <a:normAutofit/>
          </a:bodyPr>
          <a:lstStyle/>
          <a:p>
            <a:r>
              <a:rPr lang="mn-MN" sz="3600" dirty="0"/>
              <a:t>Нэгж бүрийн Засаг даргын бүрэн эрхийг тусгайлан заасан</a:t>
            </a:r>
          </a:p>
          <a:p>
            <a:pPr lvl="1"/>
            <a:r>
              <a:rPr lang="mn-MN" sz="3200" dirty="0"/>
              <a:t>Багийн Засаг даргад 13 бүрэн эрх </a:t>
            </a:r>
            <a:r>
              <a:rPr lang="en-US" sz="3200" dirty="0"/>
              <a:t>(</a:t>
            </a:r>
            <a:r>
              <a:rPr lang="mn-MN" sz="3200" dirty="0"/>
              <a:t>58 дугаар зүйл</a:t>
            </a:r>
            <a:r>
              <a:rPr lang="en-US" sz="3200" dirty="0"/>
              <a:t>)</a:t>
            </a:r>
            <a:endParaRPr lang="mn-MN" sz="3200" dirty="0"/>
          </a:p>
          <a:p>
            <a:pPr lvl="1"/>
            <a:r>
              <a:rPr lang="mn-MN" sz="3200" dirty="0"/>
              <a:t>Сумын Засаг даргад 23 бүрэн эрх </a:t>
            </a:r>
            <a:r>
              <a:rPr lang="en-US" sz="3200" dirty="0"/>
              <a:t>(</a:t>
            </a:r>
            <a:r>
              <a:rPr lang="mn-MN" sz="3200" dirty="0"/>
              <a:t>59 дүгээр зүйл</a:t>
            </a:r>
            <a:r>
              <a:rPr lang="en-US" sz="3200" dirty="0"/>
              <a:t>)</a:t>
            </a:r>
            <a:endParaRPr lang="mn-MN" sz="3200" dirty="0"/>
          </a:p>
          <a:p>
            <a:pPr lvl="1"/>
            <a:r>
              <a:rPr lang="mn-MN" sz="3200" dirty="0"/>
              <a:t>Аймгийн Засаг даргад 21 бүрэн эрх </a:t>
            </a:r>
            <a:r>
              <a:rPr lang="en-US" sz="3200" dirty="0"/>
              <a:t>(</a:t>
            </a:r>
            <a:r>
              <a:rPr lang="mn-MN" sz="3200" dirty="0"/>
              <a:t>60 дугаар зүйл</a:t>
            </a:r>
            <a:r>
              <a:rPr lang="en-US" sz="3200" dirty="0"/>
              <a:t>)</a:t>
            </a:r>
          </a:p>
        </p:txBody>
      </p:sp>
    </p:spTree>
    <p:extLst>
      <p:ext uri="{BB962C8B-B14F-4D97-AF65-F5344CB8AC3E}">
        <p14:creationId xmlns:p14="http://schemas.microsoft.com/office/powerpoint/2010/main" val="3072360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6B946-792D-4638-BD69-3DD148DD3D78}"/>
              </a:ext>
            </a:extLst>
          </p:cNvPr>
          <p:cNvSpPr>
            <a:spLocks noGrp="1"/>
          </p:cNvSpPr>
          <p:nvPr>
            <p:ph type="title"/>
          </p:nvPr>
        </p:nvSpPr>
        <p:spPr>
          <a:xfrm>
            <a:off x="1409699" y="365126"/>
            <a:ext cx="10329863" cy="1054100"/>
          </a:xfrm>
        </p:spPr>
        <p:txBody>
          <a:bodyPr>
            <a:normAutofit fontScale="90000"/>
          </a:bodyPr>
          <a:lstStyle/>
          <a:p>
            <a:r>
              <a:rPr lang="mn-MN" dirty="0"/>
              <a:t>Засаг даргыг чөлөөлөх, огцруулах, хариуцлага</a:t>
            </a:r>
            <a:endParaRPr lang="en-US" dirty="0"/>
          </a:p>
        </p:txBody>
      </p:sp>
      <p:sp>
        <p:nvSpPr>
          <p:cNvPr id="3" name="Text Placeholder 2">
            <a:extLst>
              <a:ext uri="{FF2B5EF4-FFF2-40B4-BE49-F238E27FC236}">
                <a16:creationId xmlns:a16="http://schemas.microsoft.com/office/drawing/2014/main" id="{B9592D05-CD38-496F-8507-F0576E0F4A1A}"/>
              </a:ext>
            </a:extLst>
          </p:cNvPr>
          <p:cNvSpPr>
            <a:spLocks noGrp="1"/>
          </p:cNvSpPr>
          <p:nvPr>
            <p:ph type="body" sz="quarter" idx="10"/>
          </p:nvPr>
        </p:nvSpPr>
        <p:spPr>
          <a:ln>
            <a:noFill/>
          </a:ln>
        </p:spPr>
        <p:txBody>
          <a:bodyPr/>
          <a:lstStyle/>
          <a:p>
            <a:r>
              <a:rPr lang="mn-MN" dirty="0"/>
              <a:t>Эрүүл мэндийн болон бусад хүндэтгэн үзэх шалтгаанаар хүсэлт гаргавал ажлаас чөлөөлнө</a:t>
            </a:r>
          </a:p>
          <a:p>
            <a:r>
              <a:rPr lang="mn-MN" dirty="0"/>
              <a:t>Гэмт хэрэг үйлдсэн нь шүүхийн шийдвэрээр нотлогдсон</a:t>
            </a:r>
            <a:r>
              <a:rPr lang="en-US" dirty="0"/>
              <a:t>;</a:t>
            </a:r>
            <a:r>
              <a:rPr lang="mn-MN" dirty="0"/>
              <a:t> хууль тогтоомж удаа дараа ноцтой зөрчсөн</a:t>
            </a:r>
            <a:r>
              <a:rPr lang="en-US" dirty="0"/>
              <a:t>;</a:t>
            </a:r>
            <a:r>
              <a:rPr lang="mn-MN" dirty="0"/>
              <a:t> түүнд Хурлаас хариуцлага тооцож, огцруулах санал гаргасан</a:t>
            </a:r>
            <a:r>
              <a:rPr lang="en-US" dirty="0"/>
              <a:t>;</a:t>
            </a:r>
            <a:r>
              <a:rPr lang="mn-MN" dirty="0"/>
              <a:t> огцрох хүсэлтээ өөрөө гаргасан</a:t>
            </a:r>
            <a:r>
              <a:rPr lang="en-US" dirty="0"/>
              <a:t>;</a:t>
            </a:r>
            <a:r>
              <a:rPr lang="mn-MN" dirty="0"/>
              <a:t> хууль тогтоомж, дээд газрын шийдвэрийг хангалтгүй биелүүлсэн гэж дээд шатны ЗД буюу ЕС үзсэн бол огцруулах шийдвэрийг гаргана.</a:t>
            </a:r>
          </a:p>
          <a:p>
            <a:r>
              <a:rPr lang="mn-MN" dirty="0"/>
              <a:t>Сахилгын шийтгэл ноогдуулж болно </a:t>
            </a:r>
            <a:r>
              <a:rPr lang="en-US" dirty="0"/>
              <a:t>(</a:t>
            </a:r>
            <a:r>
              <a:rPr lang="mn-MN" dirty="0"/>
              <a:t>сануулах, үндсэн цалинг 20 хүртэл хувиар 3 хүртэл сар хасах</a:t>
            </a:r>
            <a:r>
              <a:rPr lang="en-US" dirty="0"/>
              <a:t>)</a:t>
            </a:r>
            <a:r>
              <a:rPr lang="mn-MN" dirty="0"/>
              <a:t> – Хурлын саналаар, эсвэл өөрийн санаачилгаар дээд шатны ЗД буюу ЕС</a:t>
            </a:r>
          </a:p>
          <a:p>
            <a:endParaRPr lang="en-US" dirty="0"/>
          </a:p>
          <a:p>
            <a:endParaRPr lang="en-US" dirty="0"/>
          </a:p>
        </p:txBody>
      </p:sp>
    </p:spTree>
    <p:extLst>
      <p:ext uri="{BB962C8B-B14F-4D97-AF65-F5344CB8AC3E}">
        <p14:creationId xmlns:p14="http://schemas.microsoft.com/office/powerpoint/2010/main" val="4050641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1987A3-D681-4BF9-90C3-E9E18D8BEE46}"/>
              </a:ext>
            </a:extLst>
          </p:cNvPr>
          <p:cNvSpPr>
            <a:spLocks noGrp="1"/>
          </p:cNvSpPr>
          <p:nvPr>
            <p:ph idx="1"/>
          </p:nvPr>
        </p:nvSpPr>
        <p:spPr/>
        <p:txBody>
          <a:bodyPr>
            <a:normAutofit/>
          </a:bodyPr>
          <a:lstStyle/>
          <a:p>
            <a:r>
              <a:rPr lang="mn-MN" sz="3200" dirty="0">
                <a:solidFill>
                  <a:srgbClr val="002060"/>
                </a:solidFill>
                <a:latin typeface="Times New Roman" panose="02020603050405020304" pitchFamily="18" charset="0"/>
                <a:cs typeface="Times New Roman" panose="02020603050405020304" pitchFamily="18" charset="0"/>
              </a:rPr>
              <a:t>Засаг даргын үйл ажиллагаанд хяналт тавина</a:t>
            </a:r>
          </a:p>
          <a:p>
            <a:r>
              <a:rPr lang="mn-MN" sz="3200" dirty="0">
                <a:solidFill>
                  <a:srgbClr val="002060"/>
                </a:solidFill>
                <a:latin typeface="Times New Roman" panose="02020603050405020304" pitchFamily="18" charset="0"/>
                <a:cs typeface="Times New Roman" panose="02020603050405020304" pitchFamily="18" charset="0"/>
              </a:rPr>
              <a:t>Төсвийн хяналтыг хэрэгжүүлнэ</a:t>
            </a:r>
          </a:p>
          <a:p>
            <a:r>
              <a:rPr lang="mn-MN" sz="3200" dirty="0">
                <a:solidFill>
                  <a:srgbClr val="002060"/>
                </a:solidFill>
                <a:latin typeface="Times New Roman" panose="02020603050405020304" pitchFamily="18" charset="0"/>
                <a:cs typeface="Times New Roman" panose="02020603050405020304" pitchFamily="18" charset="0"/>
              </a:rPr>
              <a:t>Нутаг дэвсгэрийн хэмжээнд төрийн үйлчилгээний чанар, хүртээмжид хяналт тавина</a:t>
            </a:r>
          </a:p>
          <a:p>
            <a:r>
              <a:rPr lang="mn-MN" sz="3200" dirty="0">
                <a:solidFill>
                  <a:srgbClr val="002060"/>
                </a:solidFill>
                <a:latin typeface="Times New Roman" panose="02020603050405020304" pitchFamily="18" charset="0"/>
                <a:cs typeface="Times New Roman" panose="02020603050405020304" pitchFamily="18" charset="0"/>
              </a:rPr>
              <a:t>Орон нутгийн хөгжлийн сангийн төлөвлөлт, хэрэгжилтэд хяналт тавина</a:t>
            </a:r>
          </a:p>
          <a:p>
            <a:r>
              <a:rPr lang="mn-MN" sz="3200" dirty="0">
                <a:solidFill>
                  <a:srgbClr val="002060"/>
                </a:solidFill>
                <a:latin typeface="Times New Roman" panose="02020603050405020304" pitchFamily="18" charset="0"/>
                <a:cs typeface="Times New Roman" panose="02020603050405020304" pitchFamily="18" charset="0"/>
              </a:rPr>
              <a:t>Хуульд заасан бусад асуудлаар хяналт хэрэгжүүлнэ</a:t>
            </a:r>
          </a:p>
        </p:txBody>
      </p:sp>
      <p:sp>
        <p:nvSpPr>
          <p:cNvPr id="4" name="TextBox 3">
            <a:extLst>
              <a:ext uri="{FF2B5EF4-FFF2-40B4-BE49-F238E27FC236}">
                <a16:creationId xmlns:a16="http://schemas.microsoft.com/office/drawing/2014/main" id="{5D4D8CEE-0EF1-4AD0-8FD3-39ED69772227}"/>
              </a:ext>
            </a:extLst>
          </p:cNvPr>
          <p:cNvSpPr txBox="1"/>
          <p:nvPr/>
        </p:nvSpPr>
        <p:spPr>
          <a:xfrm>
            <a:off x="3149600" y="375047"/>
            <a:ext cx="8636000" cy="769441"/>
          </a:xfrm>
          <a:prstGeom prst="rect">
            <a:avLst/>
          </a:prstGeom>
          <a:noFill/>
        </p:spPr>
        <p:txBody>
          <a:bodyPr wrap="square" rtlCol="0">
            <a:spAutoFit/>
          </a:bodyPr>
          <a:lstStyle/>
          <a:p>
            <a:pPr algn="r" defTabSz="1219170"/>
            <a:r>
              <a:rPr lang="mn-MN" sz="4400" dirty="0">
                <a:solidFill>
                  <a:srgbClr val="002060"/>
                </a:solidFill>
                <a:latin typeface="Times New Roman" panose="02020603050405020304" pitchFamily="18" charset="0"/>
                <a:ea typeface="+mj-ea"/>
                <a:cs typeface="Times New Roman" panose="02020603050405020304" pitchFamily="18" charset="0"/>
              </a:rPr>
              <a:t>ИТХ-аас хэрэгжүүлэх хяналт</a:t>
            </a:r>
          </a:p>
        </p:txBody>
      </p:sp>
    </p:spTree>
    <p:extLst>
      <p:ext uri="{BB962C8B-B14F-4D97-AF65-F5344CB8AC3E}">
        <p14:creationId xmlns:p14="http://schemas.microsoft.com/office/powerpoint/2010/main" val="3359636567"/>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23DE1F-AD9C-497B-BA41-8ED136852CED}"/>
              </a:ext>
            </a:extLst>
          </p:cNvPr>
          <p:cNvSpPr>
            <a:spLocks noGrp="1"/>
          </p:cNvSpPr>
          <p:nvPr>
            <p:ph idx="1"/>
          </p:nvPr>
        </p:nvSpPr>
        <p:spPr/>
        <p:txBody>
          <a:bodyPr>
            <a:normAutofit/>
          </a:bodyPr>
          <a:lstStyle/>
          <a:p>
            <a:r>
              <a:rPr lang="mn-MN" sz="3600" dirty="0">
                <a:solidFill>
                  <a:srgbClr val="002060"/>
                </a:solidFill>
                <a:latin typeface="Times New Roman" panose="02020603050405020304" pitchFamily="18" charset="0"/>
                <a:cs typeface="Times New Roman" panose="02020603050405020304" pitchFamily="18" charset="0"/>
              </a:rPr>
              <a:t>Хяналт тавих 2 үндсэн хэлбэр бий:</a:t>
            </a:r>
          </a:p>
          <a:p>
            <a:pPr marL="990576" lvl="2" indent="-457189"/>
            <a:r>
              <a:rPr lang="mn-MN" sz="2800" dirty="0">
                <a:solidFill>
                  <a:srgbClr val="002060"/>
                </a:solidFill>
                <a:latin typeface="Times New Roman" panose="02020603050405020304" pitchFamily="18" charset="0"/>
                <a:cs typeface="Times New Roman" panose="02020603050405020304" pitchFamily="18" charset="0"/>
              </a:rPr>
              <a:t>Тайлан, сонсголыг нь сонсож хэлэлцэх</a:t>
            </a:r>
          </a:p>
          <a:p>
            <a:pPr marL="990576" lvl="2" indent="-457189"/>
            <a:r>
              <a:rPr lang="mn-MN" sz="2800" dirty="0">
                <a:solidFill>
                  <a:srgbClr val="002060"/>
                </a:solidFill>
                <a:latin typeface="Times New Roman" panose="02020603050405020304" pitchFamily="18" charset="0"/>
                <a:cs typeface="Times New Roman" panose="02020603050405020304" pitchFamily="18" charset="0"/>
              </a:rPr>
              <a:t>Ажлын хэсэг, комисс томилон ажиллуулах</a:t>
            </a:r>
          </a:p>
          <a:p>
            <a:r>
              <a:rPr lang="mn-MN" sz="3600" dirty="0">
                <a:solidFill>
                  <a:srgbClr val="002060"/>
                </a:solidFill>
                <a:latin typeface="Times New Roman" panose="02020603050405020304" pitchFamily="18" charset="0"/>
                <a:cs typeface="Times New Roman" panose="02020603050405020304" pitchFamily="18" charset="0"/>
              </a:rPr>
              <a:t>Бусад хэлбэр:</a:t>
            </a:r>
          </a:p>
          <a:p>
            <a:pPr marL="990576" lvl="2" indent="-457189"/>
            <a:r>
              <a:rPr lang="mn-MN" sz="2800" dirty="0">
                <a:solidFill>
                  <a:srgbClr val="002060"/>
                </a:solidFill>
                <a:latin typeface="Times New Roman" panose="02020603050405020304" pitchFamily="18" charset="0"/>
                <a:cs typeface="Times New Roman" panose="02020603050405020304" pitchFamily="18" charset="0"/>
              </a:rPr>
              <a:t>Иргэдийн санаа бодлыг судлах</a:t>
            </a:r>
          </a:p>
          <a:p>
            <a:pPr marL="990576" lvl="2" indent="-457189"/>
            <a:r>
              <a:rPr lang="mn-MN" sz="2800" dirty="0">
                <a:solidFill>
                  <a:srgbClr val="002060"/>
                </a:solidFill>
                <a:latin typeface="Times New Roman" panose="02020603050405020304" pitchFamily="18" charset="0"/>
                <a:cs typeface="Times New Roman" panose="02020603050405020304" pitchFamily="18" charset="0"/>
              </a:rPr>
              <a:t>Тодорхой байгууллага, албан тушаалтны үйл ажиллагаанд хяналт шалгалт явуулах</a:t>
            </a:r>
          </a:p>
        </p:txBody>
      </p:sp>
      <p:sp>
        <p:nvSpPr>
          <p:cNvPr id="4" name="TextBox 3">
            <a:extLst>
              <a:ext uri="{FF2B5EF4-FFF2-40B4-BE49-F238E27FC236}">
                <a16:creationId xmlns:a16="http://schemas.microsoft.com/office/drawing/2014/main" id="{F6C77E5A-D5FD-4C9A-A63A-DF804F0D9986}"/>
              </a:ext>
            </a:extLst>
          </p:cNvPr>
          <p:cNvSpPr txBox="1"/>
          <p:nvPr/>
        </p:nvSpPr>
        <p:spPr>
          <a:xfrm>
            <a:off x="3149600" y="375047"/>
            <a:ext cx="8636000" cy="769441"/>
          </a:xfrm>
          <a:prstGeom prst="rect">
            <a:avLst/>
          </a:prstGeom>
          <a:noFill/>
        </p:spPr>
        <p:txBody>
          <a:bodyPr wrap="square" rtlCol="0">
            <a:spAutoFit/>
          </a:bodyPr>
          <a:lstStyle/>
          <a:p>
            <a:pPr algn="r" defTabSz="1219170"/>
            <a:r>
              <a:rPr lang="mn-MN" sz="4400" dirty="0">
                <a:solidFill>
                  <a:srgbClr val="002060"/>
                </a:solidFill>
                <a:latin typeface="Times New Roman" panose="02020603050405020304" pitchFamily="18" charset="0"/>
                <a:ea typeface="+mj-ea"/>
                <a:cs typeface="Times New Roman" panose="02020603050405020304" pitchFamily="18" charset="0"/>
              </a:rPr>
              <a:t>ИТХ-аас хэрэгжүүлэх хяналт</a:t>
            </a:r>
          </a:p>
        </p:txBody>
      </p:sp>
    </p:spTree>
    <p:extLst>
      <p:ext uri="{BB962C8B-B14F-4D97-AF65-F5344CB8AC3E}">
        <p14:creationId xmlns:p14="http://schemas.microsoft.com/office/powerpoint/2010/main" val="2776757464"/>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425CCC-772E-497C-B8BB-9ABDBFE48321}"/>
              </a:ext>
            </a:extLst>
          </p:cNvPr>
          <p:cNvSpPr>
            <a:spLocks noGrp="1"/>
          </p:cNvSpPr>
          <p:nvPr>
            <p:ph idx="1"/>
          </p:nvPr>
        </p:nvSpPr>
        <p:spPr>
          <a:xfrm>
            <a:off x="609600" y="1500187"/>
            <a:ext cx="10972800" cy="4982767"/>
          </a:xfrm>
        </p:spPr>
        <p:txBody>
          <a:bodyPr>
            <a:noAutofit/>
          </a:bodyPr>
          <a:lstStyle/>
          <a:p>
            <a:pPr marL="533615" indent="-456949">
              <a:buClr>
                <a:srgbClr val="000000"/>
              </a:buClr>
              <a:buFont typeface="Arial"/>
              <a:buChar char="•"/>
            </a:pPr>
            <a:r>
              <a:rPr lang="mn-MN" sz="3000" dirty="0">
                <a:solidFill>
                  <a:srgbClr val="002060"/>
                </a:solidFill>
                <a:latin typeface="Times New Roman" panose="02020603050405020304" pitchFamily="18" charset="0"/>
                <a:cs typeface="Times New Roman" panose="02020603050405020304" pitchFamily="18" charset="0"/>
              </a:rPr>
              <a:t>Хурлын шийдвэрийн биелэлтийг хангах, иргэдийн эрх, хууль ёсны ашиг сонирхлыг хамгаалах, нутаг дэвсгэрийн амьдралын тодорхой асуудлыг шийдвэрлэхтэй холбогдуулан Засаг даргад асуулт, асуулга тавих; - </a:t>
            </a:r>
            <a:r>
              <a:rPr lang="en-US" sz="3000" dirty="0">
                <a:solidFill>
                  <a:srgbClr val="002060"/>
                </a:solidFill>
                <a:latin typeface="Times New Roman" panose="02020603050405020304" pitchFamily="18" charset="0"/>
                <a:cs typeface="Times New Roman" panose="02020603050405020304" pitchFamily="18" charset="0"/>
              </a:rPr>
              <a:t>(</a:t>
            </a:r>
            <a:r>
              <a:rPr lang="mn-MN" sz="3000" dirty="0">
                <a:solidFill>
                  <a:srgbClr val="002060"/>
                </a:solidFill>
                <a:latin typeface="Times New Roman" panose="02020603050405020304" pitchFamily="18" charset="0"/>
                <a:cs typeface="Times New Roman" panose="02020603050405020304" pitchFamily="18" charset="0"/>
              </a:rPr>
              <a:t>39.1.7</a:t>
            </a:r>
            <a:r>
              <a:rPr lang="en-US" sz="3000" dirty="0">
                <a:solidFill>
                  <a:srgbClr val="002060"/>
                </a:solidFill>
                <a:latin typeface="Times New Roman" panose="02020603050405020304" pitchFamily="18" charset="0"/>
                <a:cs typeface="Times New Roman" panose="02020603050405020304" pitchFamily="18" charset="0"/>
              </a:rPr>
              <a:t>)</a:t>
            </a:r>
            <a:endParaRPr lang="mn-Cyrl-MN" sz="3000" dirty="0">
              <a:solidFill>
                <a:srgbClr val="002060"/>
              </a:solidFill>
              <a:latin typeface="Times New Roman" panose="02020603050405020304" pitchFamily="18" charset="0"/>
              <a:cs typeface="Times New Roman" panose="02020603050405020304" pitchFamily="18" charset="0"/>
            </a:endParaRPr>
          </a:p>
          <a:p>
            <a:pPr marL="457429" indent="-456949">
              <a:buClr>
                <a:srgbClr val="000000"/>
              </a:buClr>
              <a:buFont typeface="Arial"/>
              <a:buChar char="•"/>
            </a:pPr>
            <a:r>
              <a:rPr lang="mn-MN" sz="3000" dirty="0">
                <a:solidFill>
                  <a:srgbClr val="002060"/>
                </a:solidFill>
                <a:latin typeface="Times New Roman" panose="02020603050405020304" pitchFamily="18" charset="0"/>
                <a:cs typeface="Times New Roman" panose="02020603050405020304" pitchFamily="18" charset="0"/>
              </a:rPr>
              <a:t>Асуулга нь ИТХ-ын төлөөлөгчөөс Засаг даргад хандан тодорхой асуудлын шийдлийн талаар хариулт өгөхийг хүссэн</a:t>
            </a:r>
            <a:r>
              <a:rPr lang="en-US" sz="3000" dirty="0">
                <a:solidFill>
                  <a:srgbClr val="002060"/>
                </a:solidFill>
                <a:latin typeface="Times New Roman" panose="02020603050405020304" pitchFamily="18" charset="0"/>
                <a:cs typeface="Times New Roman" panose="02020603050405020304" pitchFamily="18" charset="0"/>
              </a:rPr>
              <a:t>/</a:t>
            </a:r>
            <a:r>
              <a:rPr lang="mn-MN" sz="3000" dirty="0">
                <a:solidFill>
                  <a:srgbClr val="002060"/>
                </a:solidFill>
                <a:latin typeface="Times New Roman" panose="02020603050405020304" pitchFamily="18" charset="0"/>
                <a:cs typeface="Times New Roman" panose="02020603050405020304" pitchFamily="18" charset="0"/>
              </a:rPr>
              <a:t>шаардсан албан бичиг юм.</a:t>
            </a:r>
          </a:p>
          <a:p>
            <a:pPr marL="457429" indent="-456949">
              <a:buClr>
                <a:srgbClr val="000000"/>
              </a:buClr>
              <a:buFont typeface="Arial"/>
              <a:buChar char="•"/>
            </a:pPr>
            <a:r>
              <a:rPr lang="mn-MN" sz="3000" dirty="0">
                <a:solidFill>
                  <a:srgbClr val="002060"/>
                </a:solidFill>
                <a:latin typeface="Times New Roman" panose="02020603050405020304" pitchFamily="18" charset="0"/>
                <a:cs typeface="Times New Roman" panose="02020603050405020304" pitchFamily="18" charset="0"/>
              </a:rPr>
              <a:t>Засаг дарга хариуг нь бичгээр өгөх ба үүний зэрэгцээ ИТХ-ын Тэргүүлэгчдэд буюу ИТХ-ын хуралдаанд сонсгол хэлбэрээр оруулах ёстой.</a:t>
            </a:r>
          </a:p>
          <a:p>
            <a:pPr marL="0" indent="0">
              <a:buNone/>
            </a:pPr>
            <a:endParaRPr lang="en-US" sz="3000" dirty="0"/>
          </a:p>
        </p:txBody>
      </p:sp>
      <p:sp>
        <p:nvSpPr>
          <p:cNvPr id="4" name="TextBox 3">
            <a:extLst>
              <a:ext uri="{FF2B5EF4-FFF2-40B4-BE49-F238E27FC236}">
                <a16:creationId xmlns:a16="http://schemas.microsoft.com/office/drawing/2014/main" id="{4A6E688F-8281-466E-A209-1927B7D42DEB}"/>
              </a:ext>
            </a:extLst>
          </p:cNvPr>
          <p:cNvSpPr txBox="1"/>
          <p:nvPr/>
        </p:nvSpPr>
        <p:spPr>
          <a:xfrm>
            <a:off x="3149600" y="375047"/>
            <a:ext cx="8636000" cy="769441"/>
          </a:xfrm>
          <a:prstGeom prst="rect">
            <a:avLst/>
          </a:prstGeom>
          <a:noFill/>
        </p:spPr>
        <p:txBody>
          <a:bodyPr wrap="square" rtlCol="0">
            <a:spAutoFit/>
          </a:bodyPr>
          <a:lstStyle/>
          <a:p>
            <a:pPr algn="r" defTabSz="1219170"/>
            <a:r>
              <a:rPr lang="mn-MN" sz="4400" dirty="0">
                <a:solidFill>
                  <a:srgbClr val="002060"/>
                </a:solidFill>
                <a:latin typeface="Times New Roman" panose="02020603050405020304" pitchFamily="18" charset="0"/>
                <a:ea typeface="+mj-ea"/>
                <a:cs typeface="Times New Roman" panose="02020603050405020304" pitchFamily="18" charset="0"/>
              </a:rPr>
              <a:t>Асуулга</a:t>
            </a:r>
          </a:p>
        </p:txBody>
      </p:sp>
    </p:spTree>
    <p:extLst>
      <p:ext uri="{BB962C8B-B14F-4D97-AF65-F5344CB8AC3E}">
        <p14:creationId xmlns:p14="http://schemas.microsoft.com/office/powerpoint/2010/main" val="169484375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A1F1E5F-5624-4D3A-8D27-CAECB06F62EB}"/>
              </a:ext>
            </a:extLst>
          </p:cNvPr>
          <p:cNvSpPr>
            <a:spLocks noGrp="1"/>
          </p:cNvSpPr>
          <p:nvPr>
            <p:ph type="body" sz="quarter" idx="10"/>
          </p:nvPr>
        </p:nvSpPr>
        <p:spPr>
          <a:ln>
            <a:noFill/>
          </a:ln>
        </p:spPr>
        <p:txBody>
          <a:bodyPr/>
          <a:lstStyle/>
          <a:p>
            <a:r>
              <a:rPr lang="mn-MN" dirty="0"/>
              <a:t>Үндсэн хуульд оруулсан нэмэлт, өөрчлөлтөд нийцүүлсэн</a:t>
            </a:r>
          </a:p>
          <a:p>
            <a:r>
              <a:rPr lang="mn-MN" dirty="0"/>
              <a:t>Орон нутгийн чиг үүргийг тусгайлан тодорхойлсон</a:t>
            </a:r>
          </a:p>
          <a:p>
            <a:r>
              <a:rPr lang="mn-MN" dirty="0"/>
              <a:t>Засаг захиргаа, нутаг дэвсгэрийн нэгж тус бүрээр нь чиг үүргийг тодорхойлсон</a:t>
            </a:r>
          </a:p>
          <a:p>
            <a:r>
              <a:rPr lang="mn-MN" dirty="0"/>
              <a:t>Засаг захиргаа, нутаг дэвсгэрийн нэгжийг байгуулах, өөрчлөх, татан буулгах асуудлыг өөрчлөн тусгасан</a:t>
            </a:r>
            <a:endParaRPr lang="en-US" dirty="0"/>
          </a:p>
          <a:p>
            <a:r>
              <a:rPr lang="mn-MN" dirty="0"/>
              <a:t>Хурлын зохион байгуулалт, бүрэн эрхэд өөрчлөлт оруулсан</a:t>
            </a:r>
          </a:p>
          <a:p>
            <a:r>
              <a:rPr lang="mn-MN" dirty="0"/>
              <a:t>Засаг даргад нэр дэвшүүлэх, томилох, чөлөөлөх, огцруулах, Засаг даргын бүрэн эрхэд өөрчлөлт оруулсан</a:t>
            </a:r>
          </a:p>
          <a:p>
            <a:endParaRPr lang="mn-MN" dirty="0"/>
          </a:p>
          <a:p>
            <a:endParaRPr lang="en-US" dirty="0"/>
          </a:p>
        </p:txBody>
      </p:sp>
      <p:sp>
        <p:nvSpPr>
          <p:cNvPr id="4" name="Title 1">
            <a:extLst>
              <a:ext uri="{FF2B5EF4-FFF2-40B4-BE49-F238E27FC236}">
                <a16:creationId xmlns:a16="http://schemas.microsoft.com/office/drawing/2014/main" id="{538827BD-8FAF-48DE-A348-E459AE2C8C46}"/>
              </a:ext>
            </a:extLst>
          </p:cNvPr>
          <p:cNvSpPr>
            <a:spLocks noGrp="1"/>
          </p:cNvSpPr>
          <p:nvPr>
            <p:ph type="title"/>
          </p:nvPr>
        </p:nvSpPr>
        <p:spPr>
          <a:xfrm>
            <a:off x="1485899" y="365126"/>
            <a:ext cx="10253663" cy="1111250"/>
          </a:xfrm>
        </p:spPr>
        <p:txBody>
          <a:bodyPr/>
          <a:lstStyle/>
          <a:p>
            <a:r>
              <a:rPr lang="mn-MN" dirty="0"/>
              <a:t>2020 оны шинэчилсэн найруулгад:</a:t>
            </a:r>
            <a:endParaRPr lang="en-US" dirty="0"/>
          </a:p>
        </p:txBody>
      </p:sp>
    </p:spTree>
    <p:extLst>
      <p:ext uri="{BB962C8B-B14F-4D97-AF65-F5344CB8AC3E}">
        <p14:creationId xmlns:p14="http://schemas.microsoft.com/office/powerpoint/2010/main" val="2374363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272" y="365126"/>
            <a:ext cx="9697528" cy="894332"/>
          </a:xfrm>
        </p:spPr>
        <p:txBody>
          <a:bodyPr/>
          <a:lstStyle/>
          <a:p>
            <a:r>
              <a:rPr lang="mn-MN" dirty="0"/>
              <a:t>Аймаг, сум, баг</a:t>
            </a:r>
            <a:endParaRPr lang="en-US" dirty="0"/>
          </a:p>
        </p:txBody>
      </p:sp>
      <p:sp>
        <p:nvSpPr>
          <p:cNvPr id="3" name="Text Placeholder 2"/>
          <p:cNvSpPr>
            <a:spLocks noGrp="1"/>
          </p:cNvSpPr>
          <p:nvPr>
            <p:ph type="body" sz="quarter" idx="10"/>
          </p:nvPr>
        </p:nvSpPr>
        <p:spPr>
          <a:ln>
            <a:noFill/>
          </a:ln>
        </p:spPr>
        <p:txBody>
          <a:bodyPr>
            <a:normAutofit fontScale="92500" lnSpcReduction="20000"/>
          </a:bodyPr>
          <a:lstStyle/>
          <a:p>
            <a:r>
              <a:rPr lang="mn-MN" dirty="0"/>
              <a:t>6.1.Аймаг нь хуулиар тусгайлан олгосон чиг үүргийн хүрээнд эдийн засаг, нийгмийн асуудлаар бие даан шийдвэр гаргах, сумдын үйл ажиллагааг зохицуулах, хууль тогтоомжийн биелэлтийг хангах, хяналтыг хэрэгжүүлэх нэгж мөн.</a:t>
            </a:r>
          </a:p>
          <a:p>
            <a:r>
              <a:rPr lang="mn-MN" dirty="0"/>
              <a:t>7.1.Сум нь хуулиар тусгайлан олгосон чиг үүргийн хүрээнд эдийн засаг, нийгмийн асуудлаар бие даан шийдвэр гаргах, хууль тогтоомжийн биелэлтийг хангах, иргэдэд хуульд заасан үйлчилгээг үзүүлэх, зохион байгуулах үндсэн нэгж мөн.</a:t>
            </a:r>
          </a:p>
          <a:p>
            <a:r>
              <a:rPr lang="mn-MN" dirty="0"/>
              <a:t>8.1.Баг нь нутгийн өөрийн удирдлагад иргэдийн оролцоог хангах, иргэдэд хуульд заасан үйлчилгээ хүргэх анхан шатны нэгж мөн.</a:t>
            </a:r>
          </a:p>
          <a:p>
            <a:r>
              <a:rPr lang="mn-MN" dirty="0"/>
              <a:t>8.2.Багийн оноосон нэрийг орон нутгийн асуудал эрхэлсэн төрийн захиргааны төв байгууллагаас зөвшөөрөл авсны үндсэн дээр аймгийн иргэдийн Төлөөлөгчдийн Хурал тогтооно.</a:t>
            </a:r>
          </a:p>
        </p:txBody>
      </p:sp>
    </p:spTree>
    <p:extLst>
      <p:ext uri="{BB962C8B-B14F-4D97-AF65-F5344CB8AC3E}">
        <p14:creationId xmlns:p14="http://schemas.microsoft.com/office/powerpoint/2010/main" val="3476547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3306" y="365125"/>
            <a:ext cx="9490494" cy="963343"/>
          </a:xfrm>
        </p:spPr>
        <p:txBody>
          <a:bodyPr/>
          <a:lstStyle/>
          <a:p>
            <a:r>
              <a:rPr lang="mn-MN" dirty="0"/>
              <a:t>ЗЗНДН-ийг өөрчлөх</a:t>
            </a:r>
            <a:endParaRPr lang="en-US" dirty="0"/>
          </a:p>
        </p:txBody>
      </p:sp>
      <p:sp>
        <p:nvSpPr>
          <p:cNvPr id="3" name="Text Placeholder 2"/>
          <p:cNvSpPr>
            <a:spLocks noGrp="1"/>
          </p:cNvSpPr>
          <p:nvPr>
            <p:ph type="body" sz="quarter" idx="10"/>
          </p:nvPr>
        </p:nvSpPr>
        <p:spPr>
          <a:ln>
            <a:noFill/>
          </a:ln>
        </p:spPr>
        <p:txBody>
          <a:bodyPr>
            <a:normAutofit fontScale="92500" lnSpcReduction="20000"/>
          </a:bodyPr>
          <a:lstStyle/>
          <a:p>
            <a:pPr fontAlgn="t"/>
            <a:r>
              <a:rPr lang="mn-MN" i="1" dirty="0"/>
              <a:t>“13.1.</a:t>
            </a:r>
            <a:r>
              <a:rPr lang="mn-MN" dirty="0"/>
              <a:t>Аймаг, сум, дүүргийг өөрчлөх асуудлыг тухайн орон нутгийн эдийн засгийн бүтэц, чадавх, хүн амын болон газар зүйн байршил, тэдгээртэй холбогдох бусад нөхцөлийг харгалзан тухайн нутаг дэвсгэрт оршин суугаа иргэдийн саналыг үндэслэн Засгийн газрын өргөн мэдүүлснээр Улсын Их Хурал шийдвэрлэнэ.”</a:t>
            </a:r>
          </a:p>
          <a:p>
            <a:pPr fontAlgn="t"/>
            <a:r>
              <a:rPr lang="mn-MN" dirty="0"/>
              <a:t>“13.2.Аймаг, сум, дүүргийг өөрчлөх асуудлыг Засгийн газар санаачилна.”</a:t>
            </a:r>
          </a:p>
          <a:p>
            <a:pPr fontAlgn="t"/>
            <a:r>
              <a:rPr lang="mn-MN" dirty="0"/>
              <a:t>“13.8.Ээлжит сонгууль явуулахаас өмнөх нэг жилийн дотор засаг захиргаа, нутаг дэвсгэрийн нэгжийг өөрчлөх асуудлыг шийдвэрлэхгүй.”</a:t>
            </a:r>
          </a:p>
          <a:p>
            <a:pPr fontAlgn="t"/>
            <a:r>
              <a:rPr lang="mn-MN" dirty="0"/>
              <a:t>“14.1.Аймаг, сум, нийслэл, дүүргийн хилийн цэсийг Засгийн газрын өргөн мэдүүлснээр Улсын Их Хурал батална.”</a:t>
            </a:r>
          </a:p>
          <a:p>
            <a:pPr fontAlgn="t"/>
            <a:r>
              <a:rPr lang="mn-MN" dirty="0"/>
              <a:t>Иргэдийн саналыг авна. Саналыг ИТХ зохион байгуулж авна. Журмыг УИХ тогтооно. Сонгуулийн эрх бүхий иргэдийн олонхыг оролцуулж шийдвэрлэнэ.</a:t>
            </a:r>
          </a:p>
          <a:p>
            <a:endParaRPr lang="en-US" dirty="0"/>
          </a:p>
        </p:txBody>
      </p:sp>
    </p:spTree>
    <p:extLst>
      <p:ext uri="{BB962C8B-B14F-4D97-AF65-F5344CB8AC3E}">
        <p14:creationId xmlns:p14="http://schemas.microsoft.com/office/powerpoint/2010/main" val="3913686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184" y="365125"/>
            <a:ext cx="9464615" cy="713177"/>
          </a:xfrm>
        </p:spPr>
        <p:txBody>
          <a:bodyPr/>
          <a:lstStyle/>
          <a:p>
            <a:r>
              <a:rPr lang="mn-MN" dirty="0"/>
              <a:t>Баг, хороог өөрчлөх</a:t>
            </a:r>
            <a:endParaRPr lang="en-US" dirty="0"/>
          </a:p>
        </p:txBody>
      </p:sp>
      <p:sp>
        <p:nvSpPr>
          <p:cNvPr id="3" name="Text Placeholder 2"/>
          <p:cNvSpPr>
            <a:spLocks noGrp="1"/>
          </p:cNvSpPr>
          <p:nvPr>
            <p:ph type="body" sz="quarter" idx="10"/>
          </p:nvPr>
        </p:nvSpPr>
        <p:spPr>
          <a:ln>
            <a:noFill/>
          </a:ln>
        </p:spPr>
        <p:txBody>
          <a:bodyPr/>
          <a:lstStyle/>
          <a:p>
            <a:pPr fontAlgn="t"/>
            <a:r>
              <a:rPr lang="mn-MN" dirty="0"/>
              <a:t>“13.4.Багийг өөрчлөх асуудлыг тухайн нутаг дэвсгэрийн хүн амын байршил, өрхийн тоо, уламжлал, эрхлэх аж ахуй, зам харилцааны онцлогийг харгалзан аймгийн Засаг даргын өргөн мэдүүлснээр аймгийн иргэдийн Төлөөлөгчдийн Хурал шийдвэрлэнэ.</a:t>
            </a:r>
            <a:r>
              <a:rPr lang="en-US" dirty="0"/>
              <a:t>”</a:t>
            </a:r>
            <a:endParaRPr lang="mn-MN" dirty="0"/>
          </a:p>
          <a:p>
            <a:pPr fontAlgn="t"/>
            <a:r>
              <a:rPr lang="mn-MN" dirty="0"/>
              <a:t>“13.6.Баг, хороог өөрчлөхдөө тухайн баг, хорооны иргэдийн саналыг авах болон санал авах ажлыг сум, дүүргийн иргэдийн Төлөөлөгчдийн Хурал зохион байгуулна.”</a:t>
            </a:r>
          </a:p>
          <a:p>
            <a:endParaRPr lang="en-US" dirty="0"/>
          </a:p>
        </p:txBody>
      </p:sp>
    </p:spTree>
    <p:extLst>
      <p:ext uri="{BB962C8B-B14F-4D97-AF65-F5344CB8AC3E}">
        <p14:creationId xmlns:p14="http://schemas.microsoft.com/office/powerpoint/2010/main" val="1598449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5886" y="365125"/>
            <a:ext cx="9757913" cy="928837"/>
          </a:xfrm>
        </p:spPr>
        <p:txBody>
          <a:bodyPr/>
          <a:lstStyle/>
          <a:p>
            <a:r>
              <a:rPr lang="mn-MN" dirty="0"/>
              <a:t>Орон нутгийн чиг үүрэг</a:t>
            </a:r>
            <a:endParaRPr lang="en-US" dirty="0"/>
          </a:p>
        </p:txBody>
      </p:sp>
      <p:sp>
        <p:nvSpPr>
          <p:cNvPr id="3" name="Text Placeholder 2"/>
          <p:cNvSpPr>
            <a:spLocks noGrp="1"/>
          </p:cNvSpPr>
          <p:nvPr>
            <p:ph type="body" sz="quarter" idx="10"/>
          </p:nvPr>
        </p:nvSpPr>
        <p:spPr>
          <a:ln>
            <a:noFill/>
          </a:ln>
        </p:spPr>
        <p:txBody>
          <a:bodyPr>
            <a:normAutofit fontScale="92500"/>
          </a:bodyPr>
          <a:lstStyle/>
          <a:p>
            <a:r>
              <a:rPr lang="mn-MN" dirty="0"/>
              <a:t>Орон нутгийн чиг үүргийг тодорхойлсон</a:t>
            </a:r>
          </a:p>
          <a:p>
            <a:pPr lvl="1"/>
            <a:r>
              <a:rPr lang="mn-MN" dirty="0"/>
              <a:t>23 чиг үүрэг</a:t>
            </a:r>
          </a:p>
          <a:p>
            <a:pPr lvl="1"/>
            <a:r>
              <a:rPr lang="mn-MN" dirty="0"/>
              <a:t>“... орон нутгийн чиг үүргийг нэмэгдүүлж болно” – 20.2</a:t>
            </a:r>
          </a:p>
          <a:p>
            <a:pPr lvl="1"/>
            <a:r>
              <a:rPr lang="mn-MN" dirty="0"/>
              <a:t>“... Монгол Улсын Үндсэн хуулийн Жаран хоёрдугаар зүйлийн 2 дахь хэсэгт заасныг баримтлан нутаг дэвсгэрийнхээ тодорхой асуудлыг бие даан шийдвэрлэж болно”</a:t>
            </a:r>
          </a:p>
          <a:p>
            <a:r>
              <a:rPr lang="mn-MN" dirty="0"/>
              <a:t>Аймгийн чиг үүрэг </a:t>
            </a:r>
            <a:r>
              <a:rPr lang="en-US" dirty="0"/>
              <a:t>(</a:t>
            </a:r>
            <a:r>
              <a:rPr lang="mn-MN" dirty="0"/>
              <a:t>21 дүгээр зүйл</a:t>
            </a:r>
            <a:r>
              <a:rPr lang="en-US" dirty="0"/>
              <a:t>)</a:t>
            </a:r>
            <a:endParaRPr lang="mn-MN" dirty="0"/>
          </a:p>
          <a:p>
            <a:pPr lvl="1"/>
            <a:r>
              <a:rPr lang="mn-MN" dirty="0"/>
              <a:t>16 чиг үүрэг</a:t>
            </a:r>
          </a:p>
          <a:p>
            <a:r>
              <a:rPr lang="mn-MN" dirty="0"/>
              <a:t>Сумын чиг үүрэг </a:t>
            </a:r>
            <a:r>
              <a:rPr lang="en-US" dirty="0"/>
              <a:t>(</a:t>
            </a:r>
            <a:r>
              <a:rPr lang="mn-MN" dirty="0"/>
              <a:t>22 дугаар зүйл</a:t>
            </a:r>
            <a:r>
              <a:rPr lang="en-US" dirty="0"/>
              <a:t>)</a:t>
            </a:r>
            <a:endParaRPr lang="mn-MN" dirty="0"/>
          </a:p>
          <a:p>
            <a:pPr lvl="1"/>
            <a:r>
              <a:rPr lang="mn-MN" dirty="0"/>
              <a:t>21 чиг үүрэг</a:t>
            </a:r>
          </a:p>
          <a:p>
            <a:r>
              <a:rPr lang="mn-MN" dirty="0"/>
              <a:t>Багийн чиг үүрэг </a:t>
            </a:r>
            <a:r>
              <a:rPr lang="en-US" dirty="0"/>
              <a:t>(</a:t>
            </a:r>
            <a:r>
              <a:rPr lang="mn-MN" dirty="0"/>
              <a:t>23 дугаар зүйл</a:t>
            </a:r>
            <a:r>
              <a:rPr lang="en-US" dirty="0"/>
              <a:t>)</a:t>
            </a:r>
            <a:endParaRPr lang="mn-MN" dirty="0"/>
          </a:p>
          <a:p>
            <a:pPr lvl="1"/>
            <a:r>
              <a:rPr lang="mn-MN" dirty="0"/>
              <a:t>6 чиг үүрэг</a:t>
            </a:r>
            <a:endParaRPr lang="en-US" dirty="0"/>
          </a:p>
        </p:txBody>
      </p:sp>
    </p:spTree>
    <p:extLst>
      <p:ext uri="{BB962C8B-B14F-4D97-AF65-F5344CB8AC3E}">
        <p14:creationId xmlns:p14="http://schemas.microsoft.com/office/powerpoint/2010/main" val="419195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8CB08-1CBC-496D-9C84-3FEEB3AF0370}"/>
              </a:ext>
            </a:extLst>
          </p:cNvPr>
          <p:cNvSpPr>
            <a:spLocks noGrp="1"/>
          </p:cNvSpPr>
          <p:nvPr>
            <p:ph type="title"/>
          </p:nvPr>
        </p:nvSpPr>
        <p:spPr>
          <a:xfrm>
            <a:off x="1533524" y="365125"/>
            <a:ext cx="10206039" cy="1025525"/>
          </a:xfrm>
        </p:spPr>
        <p:txBody>
          <a:bodyPr/>
          <a:lstStyle/>
          <a:p>
            <a:r>
              <a:rPr lang="mn-MN" dirty="0"/>
              <a:t>ИТХ-ын хувьд:</a:t>
            </a:r>
            <a:endParaRPr lang="en-US" dirty="0"/>
          </a:p>
        </p:txBody>
      </p:sp>
      <p:sp>
        <p:nvSpPr>
          <p:cNvPr id="3" name="Text Placeholder 2">
            <a:extLst>
              <a:ext uri="{FF2B5EF4-FFF2-40B4-BE49-F238E27FC236}">
                <a16:creationId xmlns:a16="http://schemas.microsoft.com/office/drawing/2014/main" id="{BD7A1560-9FE8-46D3-8118-412099CD246E}"/>
              </a:ext>
            </a:extLst>
          </p:cNvPr>
          <p:cNvSpPr>
            <a:spLocks noGrp="1"/>
          </p:cNvSpPr>
          <p:nvPr>
            <p:ph type="body" sz="quarter" idx="10"/>
          </p:nvPr>
        </p:nvSpPr>
        <p:spPr>
          <a:ln>
            <a:noFill/>
          </a:ln>
        </p:spPr>
        <p:txBody>
          <a:bodyPr/>
          <a:lstStyle/>
          <a:p>
            <a:r>
              <a:rPr lang="mn-MN" dirty="0"/>
              <a:t>Аймаг, сум, дүүргийн ИТХ-ын төлөөлөгчдийн тоог өөрчилсөн </a:t>
            </a:r>
            <a:r>
              <a:rPr lang="en-US" dirty="0"/>
              <a:t>(</a:t>
            </a:r>
            <a:r>
              <a:rPr lang="mn-MN" dirty="0"/>
              <a:t>2024 оны сонгуулиас эхлэн мөрдөнө</a:t>
            </a:r>
            <a:r>
              <a:rPr lang="en-US" dirty="0"/>
              <a:t>)</a:t>
            </a:r>
            <a:endParaRPr lang="mn-MN" dirty="0"/>
          </a:p>
          <a:p>
            <a:r>
              <a:rPr lang="mn-MN" dirty="0"/>
              <a:t>Үндсэн хуулийн дагуу Тэргүүлэгчдийг сонгохгүй </a:t>
            </a:r>
            <a:r>
              <a:rPr lang="en-US" dirty="0"/>
              <a:t>(</a:t>
            </a:r>
            <a:r>
              <a:rPr lang="mn-MN" dirty="0"/>
              <a:t>2022 оноос</a:t>
            </a:r>
            <a:r>
              <a:rPr lang="en-US" dirty="0"/>
              <a:t>)</a:t>
            </a:r>
            <a:endParaRPr lang="mn-MN" dirty="0"/>
          </a:p>
          <a:p>
            <a:r>
              <a:rPr lang="mn-MN" dirty="0"/>
              <a:t>ИТХ-ын Зөвлөл ажиллана</a:t>
            </a:r>
            <a:r>
              <a:rPr lang="en-US" dirty="0"/>
              <a:t> (</a:t>
            </a:r>
            <a:r>
              <a:rPr lang="mn-MN" dirty="0"/>
              <a:t>2022 оноос</a:t>
            </a:r>
            <a:r>
              <a:rPr lang="en-US" dirty="0"/>
              <a:t>)</a:t>
            </a:r>
            <a:endParaRPr lang="mn-MN" dirty="0"/>
          </a:p>
          <a:p>
            <a:r>
              <a:rPr lang="mn-MN" dirty="0"/>
              <a:t>Сумын Хуралд нам, эвслийн бүлгийн үйл ажиллагааг 2024 оны сонгуулиас эхлэн хязгаарлана</a:t>
            </a:r>
          </a:p>
          <a:p>
            <a:r>
              <a:rPr lang="mn-MN" dirty="0"/>
              <a:t>ИТХ-ын төлөөлөгчийн хариуцлагыг тодорхой болгосон</a:t>
            </a:r>
            <a:endParaRPr lang="en-US" dirty="0"/>
          </a:p>
        </p:txBody>
      </p:sp>
    </p:spTree>
    <p:extLst>
      <p:ext uri="{BB962C8B-B14F-4D97-AF65-F5344CB8AC3E}">
        <p14:creationId xmlns:p14="http://schemas.microsoft.com/office/powerpoint/2010/main" val="3045446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6B946-792D-4638-BD69-3DD148DD3D78}"/>
              </a:ext>
            </a:extLst>
          </p:cNvPr>
          <p:cNvSpPr>
            <a:spLocks noGrp="1"/>
          </p:cNvSpPr>
          <p:nvPr>
            <p:ph type="title"/>
          </p:nvPr>
        </p:nvSpPr>
        <p:spPr>
          <a:xfrm>
            <a:off x="1409699" y="365126"/>
            <a:ext cx="10329863" cy="1054100"/>
          </a:xfrm>
        </p:spPr>
        <p:txBody>
          <a:bodyPr/>
          <a:lstStyle/>
          <a:p>
            <a:r>
              <a:rPr lang="mn-MN" dirty="0"/>
              <a:t>Тэргүүлэгчдийн хувьд:</a:t>
            </a:r>
            <a:endParaRPr lang="en-US" dirty="0"/>
          </a:p>
        </p:txBody>
      </p:sp>
      <p:sp>
        <p:nvSpPr>
          <p:cNvPr id="3" name="Text Placeholder 2">
            <a:extLst>
              <a:ext uri="{FF2B5EF4-FFF2-40B4-BE49-F238E27FC236}">
                <a16:creationId xmlns:a16="http://schemas.microsoft.com/office/drawing/2014/main" id="{B9592D05-CD38-496F-8507-F0576E0F4A1A}"/>
              </a:ext>
            </a:extLst>
          </p:cNvPr>
          <p:cNvSpPr>
            <a:spLocks noGrp="1"/>
          </p:cNvSpPr>
          <p:nvPr>
            <p:ph type="body" sz="quarter" idx="10"/>
          </p:nvPr>
        </p:nvSpPr>
        <p:spPr>
          <a:ln>
            <a:noFill/>
          </a:ln>
        </p:spPr>
        <p:txBody>
          <a:bodyPr/>
          <a:lstStyle/>
          <a:p>
            <a:r>
              <a:rPr lang="mn-MN" dirty="0"/>
              <a:t>2022.01.01-нийг хүртэл ажилласан</a:t>
            </a:r>
          </a:p>
          <a:p>
            <a:r>
              <a:rPr lang="mn-MN" dirty="0"/>
              <a:t>Байнгын, тасралтгүй ажиллах үүргийг нь Хороод хэрэгжүүлнэ </a:t>
            </a:r>
            <a:r>
              <a:rPr lang="en-US" dirty="0"/>
              <a:t>(</a:t>
            </a:r>
            <a:r>
              <a:rPr lang="mn-MN" dirty="0"/>
              <a:t>45.1</a:t>
            </a:r>
            <a:r>
              <a:rPr lang="en-US" dirty="0"/>
              <a:t>)</a:t>
            </a:r>
            <a:endParaRPr lang="mn-MN" dirty="0"/>
          </a:p>
          <a:p>
            <a:r>
              <a:rPr lang="mn-MN" dirty="0"/>
              <a:t>Хуралдаан зарлах – Хурлын дарга </a:t>
            </a:r>
            <a:r>
              <a:rPr lang="en-US" dirty="0"/>
              <a:t>(</a:t>
            </a:r>
            <a:r>
              <a:rPr lang="mn-MN" dirty="0"/>
              <a:t>46.6</a:t>
            </a:r>
            <a:r>
              <a:rPr lang="en-US" dirty="0"/>
              <a:t>)</a:t>
            </a:r>
            <a:endParaRPr lang="mn-MN" dirty="0"/>
          </a:p>
          <a:p>
            <a:pPr lvl="1"/>
            <a:r>
              <a:rPr lang="mn-MN" dirty="0"/>
              <a:t>Анхдугаар хуралдааныг тухайн шатны сонгуулийн хороо зарлан хуралдуулна</a:t>
            </a:r>
          </a:p>
          <a:p>
            <a:r>
              <a:rPr lang="mn-MN" dirty="0"/>
              <a:t>Бусад бүрэн эрх – Хуралд хадгалагдаж байгаа</a:t>
            </a:r>
          </a:p>
          <a:p>
            <a:endParaRPr lang="en-US" dirty="0"/>
          </a:p>
          <a:p>
            <a:endParaRPr lang="en-US" dirty="0"/>
          </a:p>
        </p:txBody>
      </p:sp>
    </p:spTree>
    <p:extLst>
      <p:ext uri="{BB962C8B-B14F-4D97-AF65-F5344CB8AC3E}">
        <p14:creationId xmlns:p14="http://schemas.microsoft.com/office/powerpoint/2010/main" val="1782057205"/>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ДГ-ИТХ-шинэ хууль" id="{6B82B064-5244-40DA-AC5E-83FA9CF4CF1A}" vid="{F5D01E56-C119-475C-8937-A7DF0BBAD5C8}"/>
    </a:ext>
  </a:extLst>
</a:theme>
</file>

<file path=ppt/theme/themeOverride1.xml><?xml version="1.0" encoding="utf-8"?>
<a:themeOverride xmlns:a="http://schemas.openxmlformats.org/drawingml/2006/main">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3.xml><?xml version="1.0" encoding="utf-8"?>
<a:themeOverride xmlns:a="http://schemas.openxmlformats.org/drawingml/2006/main">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356</TotalTime>
  <Words>2096</Words>
  <Application>Microsoft Office PowerPoint</Application>
  <PresentationFormat>Widescreen</PresentationFormat>
  <Paragraphs>184</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Times New Roman</vt:lpstr>
      <vt:lpstr>Office Theme</vt:lpstr>
      <vt:lpstr>Монгол Улсын Засаг захиргаа, нутаг дэвсгэрийн нэгж, түүний удирдлагын тухай хууль</vt:lpstr>
      <vt:lpstr>Энэ хууль нь</vt:lpstr>
      <vt:lpstr>2020 оны шинэчилсэн найруулгад:</vt:lpstr>
      <vt:lpstr>Аймаг, сум, баг</vt:lpstr>
      <vt:lpstr>ЗЗНДН-ийг өөрчлөх</vt:lpstr>
      <vt:lpstr>Баг, хороог өөрчлөх</vt:lpstr>
      <vt:lpstr>Орон нутгийн чиг үүрэг</vt:lpstr>
      <vt:lpstr>ИТХ-ын хувьд:</vt:lpstr>
      <vt:lpstr>Тэргүүлэгчдийн хувьд:</vt:lpstr>
      <vt:lpstr>ИТХ-ын хуралдаан</vt:lpstr>
      <vt:lpstr>Хуралдааны дэг</vt:lpstr>
      <vt:lpstr>ИТХ-ын Зөвлөл</vt:lpstr>
      <vt:lpstr>ИТХ-ын хороод</vt:lpstr>
      <vt:lpstr>Хороодын талаар санаа ...</vt:lpstr>
      <vt:lpstr>Түр хороо, дэд хороо, ажлын хэсэг</vt:lpstr>
      <vt:lpstr>ИТХ-ын төлөөлөгч</vt:lpstr>
      <vt:lpstr>ИТХ-ын төлөөлөгч</vt:lpstr>
      <vt:lpstr>Хурлын төлөөлөгч</vt:lpstr>
      <vt:lpstr>Хурлын төлөөлөгч</vt:lpstr>
      <vt:lpstr>Хариуцлага</vt:lpstr>
      <vt:lpstr>Эгүүлэн татах асуудал</vt:lpstr>
      <vt:lpstr>Хурлын ажлын алба</vt:lpstr>
      <vt:lpstr>Хурлын ажлын албаны үүрэг</vt:lpstr>
      <vt:lpstr>Засаг даргад нэр дэвшүүлэх, томилох</vt:lpstr>
      <vt:lpstr>Засаг даргын бүрэн эрх</vt:lpstr>
      <vt:lpstr>Засаг даргыг чөлөөлөх, огцруулах, хариуцлага</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Монгол Улсын Засаг захиргаа, нутаг дэвсгэрийн нэгж, түүний удирдлагын тухай хууль</dc:title>
  <dc:creator>Byambayar Yadamsuren</dc:creator>
  <cp:lastModifiedBy>Byambayar Yadamsuren</cp:lastModifiedBy>
  <cp:revision>11</cp:revision>
  <dcterms:created xsi:type="dcterms:W3CDTF">2021-02-22T05:06:03Z</dcterms:created>
  <dcterms:modified xsi:type="dcterms:W3CDTF">2022-02-14T04:23:19Z</dcterms:modified>
</cp:coreProperties>
</file>