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01" r:id="rId2"/>
    <p:sldMasterId id="2147483714" r:id="rId3"/>
    <p:sldMasterId id="2147483752" r:id="rId4"/>
    <p:sldMasterId id="2147483789" r:id="rId5"/>
  </p:sldMasterIdLst>
  <p:notesMasterIdLst>
    <p:notesMasterId r:id="rId68"/>
  </p:notesMasterIdLst>
  <p:handoutMasterIdLst>
    <p:handoutMasterId r:id="rId69"/>
  </p:handoutMasterIdLst>
  <p:sldIdLst>
    <p:sldId id="386" r:id="rId6"/>
    <p:sldId id="355" r:id="rId7"/>
    <p:sldId id="478" r:id="rId8"/>
    <p:sldId id="380" r:id="rId9"/>
    <p:sldId id="381" r:id="rId10"/>
    <p:sldId id="465" r:id="rId11"/>
    <p:sldId id="396" r:id="rId12"/>
    <p:sldId id="398" r:id="rId13"/>
    <p:sldId id="481" r:id="rId14"/>
    <p:sldId id="479" r:id="rId15"/>
    <p:sldId id="480" r:id="rId16"/>
    <p:sldId id="496" r:id="rId17"/>
    <p:sldId id="494" r:id="rId18"/>
    <p:sldId id="483" r:id="rId19"/>
    <p:sldId id="493" r:id="rId20"/>
    <p:sldId id="485" r:id="rId21"/>
    <p:sldId id="486" r:id="rId22"/>
    <p:sldId id="487" r:id="rId23"/>
    <p:sldId id="488" r:id="rId24"/>
    <p:sldId id="489" r:id="rId25"/>
    <p:sldId id="523" r:id="rId26"/>
    <p:sldId id="457" r:id="rId27"/>
    <p:sldId id="524" r:id="rId28"/>
    <p:sldId id="525" r:id="rId29"/>
    <p:sldId id="405" r:id="rId30"/>
    <p:sldId id="504" r:id="rId31"/>
    <p:sldId id="505" r:id="rId32"/>
    <p:sldId id="506" r:id="rId33"/>
    <p:sldId id="490" r:id="rId34"/>
    <p:sldId id="491" r:id="rId35"/>
    <p:sldId id="423" r:id="rId36"/>
    <p:sldId id="507" r:id="rId37"/>
    <p:sldId id="508" r:id="rId38"/>
    <p:sldId id="445" r:id="rId39"/>
    <p:sldId id="527" r:id="rId40"/>
    <p:sldId id="526" r:id="rId41"/>
    <p:sldId id="528" r:id="rId42"/>
    <p:sldId id="529" r:id="rId43"/>
    <p:sldId id="530" r:id="rId44"/>
    <p:sldId id="390" r:id="rId45"/>
    <p:sldId id="446" r:id="rId46"/>
    <p:sldId id="515" r:id="rId47"/>
    <p:sldId id="458" r:id="rId48"/>
    <p:sldId id="475" r:id="rId49"/>
    <p:sldId id="470" r:id="rId50"/>
    <p:sldId id="535" r:id="rId51"/>
    <p:sldId id="536" r:id="rId52"/>
    <p:sldId id="461" r:id="rId53"/>
    <p:sldId id="471" r:id="rId54"/>
    <p:sldId id="517" r:id="rId55"/>
    <p:sldId id="518" r:id="rId56"/>
    <p:sldId id="519" r:id="rId57"/>
    <p:sldId id="520" r:id="rId58"/>
    <p:sldId id="521" r:id="rId59"/>
    <p:sldId id="448" r:id="rId60"/>
    <p:sldId id="444" r:id="rId61"/>
    <p:sldId id="429" r:id="rId62"/>
    <p:sldId id="426" r:id="rId63"/>
    <p:sldId id="424" r:id="rId64"/>
    <p:sldId id="441" r:id="rId65"/>
    <p:sldId id="394" r:id="rId66"/>
    <p:sldId id="371" r:id="rId6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386"/>
            <p14:sldId id="355"/>
            <p14:sldId id="478"/>
            <p14:sldId id="380"/>
            <p14:sldId id="381"/>
            <p14:sldId id="465"/>
            <p14:sldId id="396"/>
            <p14:sldId id="398"/>
            <p14:sldId id="481"/>
            <p14:sldId id="479"/>
            <p14:sldId id="480"/>
            <p14:sldId id="496"/>
            <p14:sldId id="494"/>
            <p14:sldId id="483"/>
            <p14:sldId id="493"/>
            <p14:sldId id="485"/>
            <p14:sldId id="486"/>
            <p14:sldId id="487"/>
            <p14:sldId id="488"/>
            <p14:sldId id="489"/>
            <p14:sldId id="523"/>
            <p14:sldId id="457"/>
            <p14:sldId id="524"/>
            <p14:sldId id="525"/>
            <p14:sldId id="405"/>
            <p14:sldId id="504"/>
            <p14:sldId id="505"/>
            <p14:sldId id="506"/>
            <p14:sldId id="490"/>
            <p14:sldId id="491"/>
            <p14:sldId id="423"/>
            <p14:sldId id="507"/>
            <p14:sldId id="508"/>
            <p14:sldId id="445"/>
            <p14:sldId id="527"/>
            <p14:sldId id="526"/>
            <p14:sldId id="528"/>
            <p14:sldId id="529"/>
            <p14:sldId id="530"/>
            <p14:sldId id="390"/>
            <p14:sldId id="446"/>
            <p14:sldId id="515"/>
            <p14:sldId id="458"/>
            <p14:sldId id="475"/>
            <p14:sldId id="470"/>
            <p14:sldId id="535"/>
            <p14:sldId id="536"/>
            <p14:sldId id="461"/>
            <p14:sldId id="471"/>
            <p14:sldId id="517"/>
            <p14:sldId id="518"/>
            <p14:sldId id="519"/>
            <p14:sldId id="520"/>
            <p14:sldId id="521"/>
            <p14:sldId id="448"/>
            <p14:sldId id="444"/>
            <p14:sldId id="429"/>
            <p14:sldId id="426"/>
            <p14:sldId id="424"/>
            <p14:sldId id="441"/>
            <p14:sldId id="394"/>
            <p14:sldId id="371"/>
          </p14:sldIdLst>
        </p14:section>
        <p14:section name="Sustainable development" id="{16378913-E5ED-4281-BAF5-F1F938CB0BED}">
          <p14:sldIdLst/>
        </p14:section>
        <p14:section name="SD of Mongolia" id="{E2D565D1-BA5E-44E6-A40E-50A644912248}">
          <p14:sldIdLst/>
        </p14:section>
        <p14:section name="Policy update" id="{71D59651-8EFA-4415-9623-98B4C4A8699C}">
          <p14:sldIdLst/>
        </p14:section>
        <p14:section name="Duscussions and conclusions" id="{2E16B512-814A-4DC1-A986-25475E10E0EF}">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64A820"/>
    <a:srgbClr val="0000CC"/>
    <a:srgbClr val="68AF21"/>
    <a:srgbClr val="005024"/>
    <a:srgbClr val="116326"/>
    <a:srgbClr val="CC66FF"/>
    <a:srgbClr val="CC0099"/>
    <a:srgbClr val="004C22"/>
    <a:srgbClr val="236723"/>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74377" autoAdjust="0"/>
  </p:normalViewPr>
  <p:slideViewPr>
    <p:cSldViewPr snapToGrid="0">
      <p:cViewPr>
        <p:scale>
          <a:sx n="62" d="100"/>
          <a:sy n="62" d="100"/>
        </p:scale>
        <p:origin x="-1578" y="-258"/>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barChart>
        <c:barDir val="col"/>
        <c:grouping val="clustered"/>
        <c:varyColors val="0"/>
        <c:ser>
          <c:idx val="0"/>
          <c:order val="0"/>
          <c:tx>
            <c:strRef>
              <c:f>Sheet1!$B$1</c:f>
              <c:strCache>
                <c:ptCount val="1"/>
                <c:pt idx="0">
                  <c:v>Тарьсан мод бутны тоо</c:v>
                </c:pt>
              </c:strCache>
            </c:strRef>
          </c:tx>
          <c:invertIfNegative val="0"/>
          <c:dLbls>
            <c:txPr>
              <a:bodyPr rot="0" vert="horz"/>
              <a:lstStyle/>
              <a:p>
                <a:pPr>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20650</c:v>
                </c:pt>
                <c:pt idx="1">
                  <c:v>22330</c:v>
                </c:pt>
                <c:pt idx="2">
                  <c:v>108513</c:v>
                </c:pt>
                <c:pt idx="3">
                  <c:v>28518</c:v>
                </c:pt>
                <c:pt idx="4">
                  <c:v>21790</c:v>
                </c:pt>
                <c:pt idx="5">
                  <c:v>42455</c:v>
                </c:pt>
                <c:pt idx="6">
                  <c:v>7943</c:v>
                </c:pt>
                <c:pt idx="7">
                  <c:v>4856</c:v>
                </c:pt>
              </c:numCache>
            </c:numRef>
          </c:val>
          <c:extLst xmlns:c16r2="http://schemas.microsoft.com/office/drawing/2015/06/chart">
            <c:ext xmlns:c16="http://schemas.microsoft.com/office/drawing/2014/chart" uri="{C3380CC4-5D6E-409C-BE32-E72D297353CC}">
              <c16:uniqueId val="{00000000-C7AB-47F9-9C9E-C718866545A0}"/>
            </c:ext>
          </c:extLst>
        </c:ser>
        <c:ser>
          <c:idx val="1"/>
          <c:order val="1"/>
          <c:tx>
            <c:strRef>
              <c:f>Sheet1!$C$1</c:f>
              <c:strCache>
                <c:ptCount val="1"/>
                <c:pt idx="0">
                  <c:v>Зүлэгжүүлсэн талбайн хэмжээ /га/</c:v>
                </c:pt>
              </c:strCache>
            </c:strRef>
          </c:tx>
          <c:invertIfNegative val="0"/>
          <c:dLbls>
            <c:txPr>
              <a:bodyPr rot="0" vert="horz"/>
              <a:lstStyle/>
              <a:p>
                <a:pPr>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2.1</c:v>
                </c:pt>
                <c:pt idx="1">
                  <c:v>1.3</c:v>
                </c:pt>
                <c:pt idx="2">
                  <c:v>2</c:v>
                </c:pt>
                <c:pt idx="3">
                  <c:v>2.1</c:v>
                </c:pt>
                <c:pt idx="4">
                  <c:v>2.5</c:v>
                </c:pt>
                <c:pt idx="5">
                  <c:v>1.8</c:v>
                </c:pt>
                <c:pt idx="6">
                  <c:v>0.8</c:v>
                </c:pt>
                <c:pt idx="7">
                  <c:v>0.9</c:v>
                </c:pt>
              </c:numCache>
            </c:numRef>
          </c:val>
          <c:extLst xmlns:c16r2="http://schemas.microsoft.com/office/drawing/2015/06/chart">
            <c:ext xmlns:c16="http://schemas.microsoft.com/office/drawing/2014/chart" uri="{C3380CC4-5D6E-409C-BE32-E72D297353CC}">
              <c16:uniqueId val="{00000001-C7AB-47F9-9C9E-C718866545A0}"/>
            </c:ext>
          </c:extLst>
        </c:ser>
        <c:dLbls>
          <c:showLegendKey val="0"/>
          <c:showVal val="1"/>
          <c:showCatName val="0"/>
          <c:showSerName val="0"/>
          <c:showPercent val="0"/>
          <c:showBubbleSize val="0"/>
        </c:dLbls>
        <c:gapWidth val="100"/>
        <c:axId val="130570496"/>
        <c:axId val="130588672"/>
      </c:barChart>
      <c:catAx>
        <c:axId val="130570496"/>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0588672"/>
        <c:crosses val="autoZero"/>
        <c:auto val="1"/>
        <c:lblAlgn val="ctr"/>
        <c:lblOffset val="100"/>
        <c:noMultiLvlLbl val="0"/>
      </c:catAx>
      <c:valAx>
        <c:axId val="130588672"/>
        <c:scaling>
          <c:orientation val="minMax"/>
        </c:scaling>
        <c:delete val="0"/>
        <c:axPos val="l"/>
        <c:majorGridlines/>
        <c:numFmt formatCode="General" sourceLinked="1"/>
        <c:majorTickMark val="none"/>
        <c:minorTickMark val="none"/>
        <c:tickLblPos val="nextTo"/>
        <c:spPr>
          <a:noFill/>
          <a:ln w="38100" cap="flat" cmpd="sng" algn="ctr">
            <a:solidFill>
              <a:schemeClr val="accent3"/>
            </a:solidFill>
            <a:prstDash val="solid"/>
          </a:ln>
          <a:effectLst>
            <a:outerShdw blurRad="40000" dist="23000" dir="5400000" rotWithShape="0">
              <a:srgbClr val="000000">
                <a:alpha val="35000"/>
              </a:srgbClr>
            </a:outerShdw>
          </a:effectLst>
        </c:spPr>
        <c:txPr>
          <a:bodyPr rot="-60000000" vert="horz"/>
          <a:lstStyle/>
          <a:p>
            <a:pPr>
              <a:defRPr sz="1200" b="1">
                <a:solidFill>
                  <a:schemeClr val="tx1"/>
                </a:solidFill>
                <a:latin typeface="Arial Mon" pitchFamily="34" charset="0"/>
                <a:ea typeface="+mn-ea"/>
                <a:cs typeface="+mn-cs"/>
              </a:defRPr>
            </a:pPr>
            <a:endParaRPr lang="en-US"/>
          </a:p>
        </c:txPr>
        <c:crossAx val="130570496"/>
        <c:crosses val="autoZero"/>
        <c:crossBetween val="between"/>
      </c:valAx>
    </c:plotArea>
    <c:legend>
      <c:legendPos val="b"/>
      <c:layout/>
      <c:overlay val="0"/>
      <c:txPr>
        <a:bodyPr rot="0" vert="horz"/>
        <a:lstStyle/>
        <a:p>
          <a:pPr>
            <a:defRPr b="1">
              <a:latin typeface="Arial Mon"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448" cy="495858"/>
          </a:xfrm>
          <a:prstGeom prst="rect">
            <a:avLst/>
          </a:prstGeom>
        </p:spPr>
        <p:txBody>
          <a:bodyPr vert="horz" lIns="90955" tIns="45478" rIns="90955" bIns="45478" rtlCol="0"/>
          <a:lstStyle>
            <a:lvl1pPr algn="l">
              <a:defRPr sz="1200"/>
            </a:lvl1pPr>
          </a:lstStyle>
          <a:p>
            <a:endParaRPr lang="en-US"/>
          </a:p>
        </p:txBody>
      </p:sp>
      <p:sp>
        <p:nvSpPr>
          <p:cNvPr id="3" name="Date Placeholder 2"/>
          <p:cNvSpPr>
            <a:spLocks noGrp="1"/>
          </p:cNvSpPr>
          <p:nvPr>
            <p:ph type="dt" sz="quarter" idx="1"/>
          </p:nvPr>
        </p:nvSpPr>
        <p:spPr>
          <a:xfrm>
            <a:off x="3851227" y="1"/>
            <a:ext cx="2944869" cy="495858"/>
          </a:xfrm>
          <a:prstGeom prst="rect">
            <a:avLst/>
          </a:prstGeom>
        </p:spPr>
        <p:txBody>
          <a:bodyPr vert="horz" lIns="90955" tIns="45478" rIns="90955" bIns="45478" rtlCol="0"/>
          <a:lstStyle>
            <a:lvl1pPr algn="r">
              <a:defRPr sz="1200"/>
            </a:lvl1pPr>
          </a:lstStyle>
          <a:p>
            <a:fld id="{32E8D4D3-AE4C-4122-B012-3D326AF23F94}" type="datetimeFigureOut">
              <a:rPr lang="en-US" smtClean="0"/>
              <a:pPr/>
              <a:t>1/12/2021</a:t>
            </a:fld>
            <a:endParaRPr lang="en-US"/>
          </a:p>
        </p:txBody>
      </p:sp>
      <p:sp>
        <p:nvSpPr>
          <p:cNvPr id="4" name="Footer Placeholder 3"/>
          <p:cNvSpPr>
            <a:spLocks noGrp="1"/>
          </p:cNvSpPr>
          <p:nvPr>
            <p:ph type="ftr" sz="quarter" idx="2"/>
          </p:nvPr>
        </p:nvSpPr>
        <p:spPr>
          <a:xfrm>
            <a:off x="1" y="9429202"/>
            <a:ext cx="2946448" cy="495858"/>
          </a:xfrm>
          <a:prstGeom prst="rect">
            <a:avLst/>
          </a:prstGeom>
        </p:spPr>
        <p:txBody>
          <a:bodyPr vert="horz" lIns="90955" tIns="45478" rIns="90955" bIns="45478" rtlCol="0" anchor="b"/>
          <a:lstStyle>
            <a:lvl1pPr algn="l">
              <a:defRPr sz="1200"/>
            </a:lvl1pPr>
          </a:lstStyle>
          <a:p>
            <a:endParaRPr lang="en-US"/>
          </a:p>
        </p:txBody>
      </p:sp>
      <p:sp>
        <p:nvSpPr>
          <p:cNvPr id="5" name="Slide Number Placeholder 4"/>
          <p:cNvSpPr>
            <a:spLocks noGrp="1"/>
          </p:cNvSpPr>
          <p:nvPr>
            <p:ph type="sldNum" sz="quarter" idx="3"/>
          </p:nvPr>
        </p:nvSpPr>
        <p:spPr>
          <a:xfrm>
            <a:off x="3851227" y="9429202"/>
            <a:ext cx="2944869" cy="495858"/>
          </a:xfrm>
          <a:prstGeom prst="rect">
            <a:avLst/>
          </a:prstGeom>
        </p:spPr>
        <p:txBody>
          <a:bodyPr vert="horz" lIns="90955" tIns="45478" rIns="90955" bIns="45478" rtlCol="0" anchor="b"/>
          <a:lstStyle>
            <a:lvl1pPr algn="r">
              <a:defRPr sz="1200"/>
            </a:lvl1pPr>
          </a:lstStyle>
          <a:p>
            <a:fld id="{FC7BF753-EF86-4C3B-B190-B9DB5B967602}" type="slidenum">
              <a:rPr lang="en-US" smtClean="0"/>
              <a:pPr/>
              <a:t>‹#›</a:t>
            </a:fld>
            <a:endParaRPr lang="en-US"/>
          </a:p>
        </p:txBody>
      </p:sp>
    </p:spTree>
    <p:extLst>
      <p:ext uri="{BB962C8B-B14F-4D97-AF65-F5344CB8AC3E}">
        <p14:creationId xmlns:p14="http://schemas.microsoft.com/office/powerpoint/2010/main" val="3200753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0955" tIns="45478" rIns="90955" bIns="45478"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0955" tIns="45478" rIns="90955" bIns="45478" rtlCol="0"/>
          <a:lstStyle>
            <a:lvl1pPr algn="r">
              <a:defRPr sz="1200"/>
            </a:lvl1pPr>
          </a:lstStyle>
          <a:p>
            <a:fld id="{00F830A1-3891-4B82-A120-081866556DA0}" type="datetimeFigureOut">
              <a:rPr lang="en-US" smtClean="0"/>
              <a:pPr/>
              <a:t>1/12/2021</a:t>
            </a:fld>
            <a:endParaRPr lang="en-US" dirty="0"/>
          </a:p>
        </p:txBody>
      </p:sp>
      <p:sp>
        <p:nvSpPr>
          <p:cNvPr id="4" name="Slide Image Placeholder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lIns="90955" tIns="45478" rIns="90955" bIns="45478" rtlCol="0" anchor="ctr"/>
          <a:lstStyle/>
          <a:p>
            <a:endParaRPr lang="en-US"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0955" tIns="45478" rIns="90955" bIns="454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6332"/>
          </a:xfrm>
          <a:prstGeom prst="rect">
            <a:avLst/>
          </a:prstGeom>
        </p:spPr>
        <p:txBody>
          <a:bodyPr vert="horz" lIns="90955" tIns="45478" rIns="90955" bIns="454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0955" tIns="45478" rIns="90955" bIns="45478"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71158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stretch>
            <a:fillRect/>
          </a:stretch>
        </p:blipFill>
        <p:spPr>
          <a:xfrm>
            <a:off x="2438400" y="2133600"/>
            <a:ext cx="6705600" cy="3074796"/>
          </a:xfrm>
          <a:prstGeom prst="rect">
            <a:avLst/>
          </a:prstGeom>
        </p:spPr>
      </p:pic>
      <p:pic>
        <p:nvPicPr>
          <p:cNvPr id="11" name="Picture 10"/>
          <p:cNvPicPr>
            <a:picLocks/>
          </p:cNvPicPr>
          <p:nvPr userDrawn="1"/>
        </p:nvPicPr>
        <p:blipFill>
          <a:blip r:embed="rId3" cstate="print"/>
          <a:stretch>
            <a:fillRect/>
          </a:stretch>
        </p:blipFill>
        <p:spPr>
          <a:xfrm>
            <a:off x="20548" y="5257802"/>
            <a:ext cx="9098280" cy="1569377"/>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200400" y="76200"/>
            <a:ext cx="2748224" cy="1981200"/>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200" y="76200"/>
            <a:ext cx="3048000" cy="1981200"/>
          </a:xfrm>
          <a:prstGeom prst="rect">
            <a:avLst/>
          </a:prstGeom>
        </p:spPr>
      </p:pic>
      <p:pic>
        <p:nvPicPr>
          <p:cNvPr id="17" name="Picture 16"/>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6019800" y="87230"/>
            <a:ext cx="3048000" cy="1970170"/>
          </a:xfrm>
          <a:prstGeom prst="rect">
            <a:avLst/>
          </a:prstGeom>
        </p:spPr>
      </p:pic>
      <p:pic>
        <p:nvPicPr>
          <p:cNvPr id="8" name="Picture 7" descr="mnet_logo_mon_(1104150002).jpg"/>
          <p:cNvPicPr>
            <a:picLocks noChangeAspect="1"/>
          </p:cNvPicPr>
          <p:nvPr userDrawn="1"/>
        </p:nvPicPr>
        <p:blipFill>
          <a:blip r:embed="rId7" cstate="print"/>
          <a:stretch>
            <a:fillRect/>
          </a:stretch>
        </p:blipFill>
        <p:spPr>
          <a:xfrm>
            <a:off x="76202" y="2819402"/>
            <a:ext cx="2395695" cy="1335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4" y="4800601"/>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3" y="838201"/>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1"/>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1"/>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40"/>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B64E5-876C-4FAA-BE1F-E2D87C43AC10}"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63583-30C3-4CB2-AC17-EA8E96182162}" type="slidenum">
              <a:rPr lang="en-US" smtClean="0"/>
              <a:pPr/>
              <a:t>‹#›</a:t>
            </a:fld>
            <a:endParaRPr lang="en-US"/>
          </a:p>
        </p:txBody>
      </p:sp>
    </p:spTree>
    <p:extLst>
      <p:ext uri="{BB962C8B-B14F-4D97-AF65-F5344CB8AC3E}">
        <p14:creationId xmlns:p14="http://schemas.microsoft.com/office/powerpoint/2010/main" val="2841245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pic>
        <p:nvPicPr>
          <p:cNvPr id="7" name="Picture 6"/>
          <p:cNvPicPr>
            <a:picLocks noChangeAspect="1"/>
          </p:cNvPicPr>
          <p:nvPr userDrawn="1"/>
        </p:nvPicPr>
        <p:blipFill rotWithShape="1">
          <a:blip r:embed="rId2" cstate="print"/>
          <a:srcRect l="2599" r="5874" b="5262"/>
          <a:stretch/>
        </p:blipFill>
        <p:spPr>
          <a:xfrm>
            <a:off x="3529" y="5867400"/>
            <a:ext cx="9144000" cy="1053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Tuesday, January 12,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9" name="Rectangle 8"/>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10" name="Oval 9"/>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       </a:t>
            </a:r>
            <a:r>
              <a:rPr lang="mn-MN" sz="6000" dirty="0" smtClean="0"/>
              <a:t>1</a:t>
            </a:r>
            <a:endParaRPr lang="en-US" sz="6000" dirty="0"/>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11" name="Straight Connector 10"/>
          <p:cNvCxnSpPr/>
          <p:nvPr/>
        </p:nvCxnSpPr>
        <p:spPr>
          <a:xfrm rot="5400000">
            <a:off x="2217817" y="4045823"/>
            <a:ext cx="4709160" cy="7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baseline="0">
                <a:solidFill>
                  <a:schemeClr val="accent2"/>
                </a:solidFill>
              </a:defRPr>
            </a:lvl1pPr>
          </a:lstStyle>
          <a:p>
            <a:endParaRPr lang="en-US" dirty="0"/>
          </a:p>
        </p:txBody>
      </p:sp>
      <p:sp>
        <p:nvSpPr>
          <p:cNvPr id="3" name="Text Placeholder 2"/>
          <p:cNvSpPr>
            <a:spLocks noGrp="1"/>
          </p:cNvSpPr>
          <p:nvPr>
            <p:ph type="body" idx="1"/>
          </p:nvPr>
        </p:nvSpPr>
        <p:spPr>
          <a:xfrm>
            <a:off x="381002" y="5105402"/>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       </a:t>
            </a:r>
            <a:r>
              <a:rPr lang="mn-MN" sz="6000" dirty="0" smtClean="0"/>
              <a:t>1</a:t>
            </a:r>
            <a:endParaRPr lang="en-US" sz="6000"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2" cstate="print"/>
          <a:stretch>
            <a:fillRect/>
          </a:stretch>
        </p:blipFill>
        <p:spPr>
          <a:xfrm>
            <a:off x="0" y="762000"/>
            <a:ext cx="2445488"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Tuesday, January 12, 2021</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1" y="838202"/>
            <a:ext cx="5904391"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2"/>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pic>
        <p:nvPicPr>
          <p:cNvPr id="7" name="Picture 6"/>
          <p:cNvPicPr>
            <a:picLocks noChangeAspect="1"/>
          </p:cNvPicPr>
          <p:nvPr userDrawn="1"/>
        </p:nvPicPr>
        <p:blipFill rotWithShape="1">
          <a:blip r:embed="rId2" cstate="print"/>
          <a:srcRect l="2599" r="5874" b="5262"/>
          <a:stretch/>
        </p:blipFill>
        <p:spPr>
          <a:xfrm>
            <a:off x="3529" y="5867400"/>
            <a:ext cx="9144000" cy="1053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Tuesday, January 12,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9" name="Rectangle 8"/>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10" name="Oval 9"/>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       </a:t>
            </a:r>
            <a:r>
              <a:rPr lang="mn-MN" sz="6000" dirty="0" smtClean="0"/>
              <a:t>1</a:t>
            </a:r>
            <a:endParaRPr lang="en-US" sz="6000"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29" y="5867400"/>
            <a:ext cx="9144000" cy="1053694"/>
          </a:xfrm>
          <a:prstGeom prst="rect">
            <a:avLst/>
          </a:prstGeom>
        </p:spPr>
      </p:pic>
      <p:sp>
        <p:nvSpPr>
          <p:cNvPr id="2" name="Title 1"/>
          <p:cNvSpPr>
            <a:spLocks noGrp="1"/>
          </p:cNvSpPr>
          <p:nvPr>
            <p:ph type="title"/>
          </p:nvPr>
        </p:nvSpPr>
        <p:spPr>
          <a:xfrm>
            <a:off x="436182"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11" name="Straight Connector 10"/>
          <p:cNvCxnSpPr/>
          <p:nvPr/>
        </p:nvCxnSpPr>
        <p:spPr>
          <a:xfrm rot="5400000">
            <a:off x="2217817" y="4045823"/>
            <a:ext cx="4709160" cy="7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2" cstate="print"/>
          <a:stretch>
            <a:fillRect/>
          </a:stretch>
        </p:blipFill>
        <p:spPr>
          <a:xfrm>
            <a:off x="0" y="762000"/>
            <a:ext cx="2445488"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Tuesday, January 12, 2021</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1" y="838202"/>
            <a:ext cx="5904391"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2"/>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85363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2"/>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pic>
        <p:nvPicPr>
          <p:cNvPr id="7" name="Picture 6"/>
          <p:cNvPicPr>
            <a:picLocks noChangeAspect="1"/>
          </p:cNvPicPr>
          <p:nvPr userDrawn="1"/>
        </p:nvPicPr>
        <p:blipFill rotWithShape="1">
          <a:blip r:embed="rId2" cstate="print"/>
          <a:srcRect l="2599" r="5874" b="5262"/>
          <a:stretch/>
        </p:blipFill>
        <p:spPr>
          <a:xfrm>
            <a:off x="3529" y="5867400"/>
            <a:ext cx="9144000" cy="1053694"/>
          </a:xfrm>
          <a:prstGeom prst="rect">
            <a:avLst/>
          </a:prstGeom>
        </p:spPr>
      </p:pic>
    </p:spTree>
    <p:extLst>
      <p:ext uri="{BB962C8B-B14F-4D97-AF65-F5344CB8AC3E}">
        <p14:creationId xmlns:p14="http://schemas.microsoft.com/office/powerpoint/2010/main" val="209911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93A2E-AB05-41C3-A809-E0D26A42777B}"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       </a:t>
            </a:r>
            <a:r>
              <a:rPr lang="mn-MN" sz="6000" dirty="0" smtClean="0"/>
              <a:t>1</a:t>
            </a:r>
            <a:endParaRPr lang="en-US" sz="6000" dirty="0"/>
          </a:p>
        </p:txBody>
      </p:sp>
    </p:spTree>
    <p:extLst>
      <p:ext uri="{BB962C8B-B14F-4D97-AF65-F5344CB8AC3E}">
        <p14:creationId xmlns:p14="http://schemas.microsoft.com/office/powerpoint/2010/main" val="1806763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163363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13103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2" cstate="print"/>
          <a:stretch>
            <a:fillRect/>
          </a:stretch>
        </p:blipFill>
        <p:spPr>
          <a:xfrm>
            <a:off x="0" y="762000"/>
            <a:ext cx="2445488" cy="2286000"/>
          </a:xfrm>
          <a:prstGeom prst="rect">
            <a:avLst/>
          </a:prstGeom>
        </p:spPr>
      </p:pic>
    </p:spTree>
    <p:extLst>
      <p:ext uri="{BB962C8B-B14F-4D97-AF65-F5344CB8AC3E}">
        <p14:creationId xmlns:p14="http://schemas.microsoft.com/office/powerpoint/2010/main" val="214731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93A2E-AB05-41C3-A809-E0D26A42777B}"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5D3E4C-C567-47ED-9AAF-8ED278DB41F7}" type="slidenum">
              <a:rPr lang="en-US" smtClean="0"/>
              <a:t>‹#›</a:t>
            </a:fld>
            <a:endParaRPr lang="en-US"/>
          </a:p>
        </p:txBody>
      </p:sp>
    </p:spTree>
    <p:extLst>
      <p:ext uri="{BB962C8B-B14F-4D97-AF65-F5344CB8AC3E}">
        <p14:creationId xmlns:p14="http://schemas.microsoft.com/office/powerpoint/2010/main" val="2093299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804657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Tree>
    <p:extLst>
      <p:ext uri="{BB962C8B-B14F-4D97-AF65-F5344CB8AC3E}">
        <p14:creationId xmlns:p14="http://schemas.microsoft.com/office/powerpoint/2010/main" val="3303084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1467922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14285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2"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240D5ECE-8B49-45CD-BE81-EF81920D1969}" type="slidenum">
              <a:rPr lang="en-US" smtClean="0"/>
              <a:pPr/>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pic>
        <p:nvPicPr>
          <p:cNvPr id="7" name="Picture 6"/>
          <p:cNvPicPr>
            <a:picLocks noChangeAspect="1"/>
          </p:cNvPicPr>
          <p:nvPr userDrawn="1"/>
        </p:nvPicPr>
        <p:blipFill rotWithShape="1">
          <a:blip r:embed="rId2" cstate="print"/>
          <a:srcRect l="2599" r="5874" b="5262"/>
          <a:stretch/>
        </p:blipFill>
        <p:spPr>
          <a:xfrm>
            <a:off x="3529" y="5867400"/>
            <a:ext cx="9144000" cy="1053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BB47B5-C739-4DAE-AACD-CC58CA843AC4}" type="datetime1">
              <a:rPr lang="en-US" smtClean="0"/>
              <a:pPr/>
              <a:t>1/12/2021</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8" name="Rectangle 1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19" name="Oval 1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       </a:t>
            </a:r>
            <a:r>
              <a:rPr lang="mn-MN" sz="6000" dirty="0" smtClean="0"/>
              <a:t>1</a:t>
            </a:r>
            <a:endParaRPr lang="en-US" sz="600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2" cstate="print"/>
          <a:stretch>
            <a:fillRect/>
          </a:stretch>
        </p:blipFill>
        <p:spPr>
          <a:xfrm>
            <a:off x="0" y="762000"/>
            <a:ext cx="2445488"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
        <p:nvSpPr>
          <p:cNvPr id="14" name="Rectangle 13"/>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1/12/2021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2" y="609601"/>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1" y="609600"/>
            <a:ext cx="5111751"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2" y="1435103"/>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1/12/2021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29"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764"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40D5ECE-8B49-45CD-BE81-EF81920D19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40D5ECE-8B49-45CD-BE81-EF81920D19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4652561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A258050E-B668-4FA7-85AD-C750C80A6E9B}" type="datetimeFigureOut">
              <a:rPr lang="en-US" smtClean="0"/>
              <a:pPr/>
              <a:t>1/12/2021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240D5ECE-8B49-45CD-BE81-EF81920D1969}" type="slidenum">
              <a:rPr lang="en-US" smtClean="0"/>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0.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 Id="rId5" Type="http://schemas.openxmlformats.org/officeDocument/2006/relationships/image" Target="../media/image117.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xml"/><Relationship Id="rId5" Type="http://schemas.openxmlformats.org/officeDocument/2006/relationships/image" Target="../media/image121.jpeg"/><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28791" y="2107490"/>
            <a:ext cx="8899300" cy="232016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mn-MN" sz="3200" b="1" dirty="0" smtClean="0">
                <a:solidFill>
                  <a:srgbClr val="007635"/>
                </a:solidFill>
                <a:effectLst>
                  <a:outerShdw blurRad="38100" dist="38100" dir="2700000" algn="tl">
                    <a:srgbClr val="000000">
                      <a:alpha val="43137"/>
                    </a:srgbClr>
                  </a:outerShdw>
                </a:effectLst>
                <a:latin typeface="Bookman Old Style" pitchFamily="18" charset="0"/>
                <a:cs typeface="Times New Roman" pitchFamily="18" charset="0"/>
              </a:rPr>
              <a:t>Байгаль орчны багц хуулийн хэрэгжилтийг хангуулах, </a:t>
            </a:r>
          </a:p>
          <a:p>
            <a:pPr>
              <a:spcBef>
                <a:spcPts val="0"/>
              </a:spcBef>
            </a:pPr>
            <a:r>
              <a:rPr lang="mn-MN" sz="3200" b="1" dirty="0" smtClean="0">
                <a:solidFill>
                  <a:srgbClr val="007635"/>
                </a:solidFill>
                <a:effectLst>
                  <a:outerShdw blurRad="38100" dist="38100" dir="2700000" algn="tl">
                    <a:srgbClr val="000000">
                      <a:alpha val="43137"/>
                    </a:srgbClr>
                  </a:outerShdw>
                </a:effectLst>
                <a:latin typeface="Bookman Old Style" pitchFamily="18" charset="0"/>
                <a:cs typeface="Times New Roman" pitchFamily="18" charset="0"/>
              </a:rPr>
              <a:t>сурталчлан таниулах талаар </a:t>
            </a:r>
          </a:p>
          <a:p>
            <a:pPr>
              <a:spcBef>
                <a:spcPts val="0"/>
              </a:spcBef>
            </a:pPr>
            <a:r>
              <a:rPr lang="mn-MN" sz="3200" b="1" dirty="0" smtClean="0">
                <a:solidFill>
                  <a:srgbClr val="007635"/>
                </a:solidFill>
                <a:effectLst>
                  <a:outerShdw blurRad="38100" dist="38100" dir="2700000" algn="tl">
                    <a:srgbClr val="000000">
                      <a:alpha val="43137"/>
                    </a:srgbClr>
                  </a:outerShdw>
                </a:effectLst>
                <a:latin typeface="Bookman Old Style" pitchFamily="18" charset="0"/>
                <a:cs typeface="Times New Roman" pitchFamily="18" charset="0"/>
              </a:rPr>
              <a:t>20</a:t>
            </a:r>
            <a:r>
              <a:rPr lang="en-US" sz="3200" b="1" dirty="0" smtClean="0">
                <a:solidFill>
                  <a:srgbClr val="007635"/>
                </a:solidFill>
                <a:effectLst>
                  <a:outerShdw blurRad="38100" dist="38100" dir="2700000" algn="tl">
                    <a:srgbClr val="000000">
                      <a:alpha val="43137"/>
                    </a:srgbClr>
                  </a:outerShdw>
                </a:effectLst>
                <a:latin typeface="Bookman Old Style" pitchFamily="18" charset="0"/>
                <a:cs typeface="Times New Roman" pitchFamily="18" charset="0"/>
              </a:rPr>
              <a:t>20</a:t>
            </a:r>
            <a:r>
              <a:rPr lang="mn-MN" sz="3200" b="1" dirty="0" smtClean="0">
                <a:solidFill>
                  <a:srgbClr val="007635"/>
                </a:solidFill>
                <a:effectLst>
                  <a:outerShdw blurRad="38100" dist="38100" dir="2700000" algn="tl">
                    <a:srgbClr val="000000">
                      <a:alpha val="43137"/>
                    </a:srgbClr>
                  </a:outerShdw>
                </a:effectLst>
                <a:latin typeface="Bookman Old Style" pitchFamily="18" charset="0"/>
                <a:cs typeface="Times New Roman" pitchFamily="18" charset="0"/>
              </a:rPr>
              <a:t> онд хийсэн ажлын тайлан</a:t>
            </a:r>
          </a:p>
          <a:p>
            <a:pPr>
              <a:spcBef>
                <a:spcPts val="0"/>
              </a:spcBef>
            </a:pPr>
            <a:endParaRPr lang="mn-MN" sz="2400" b="1" dirty="0" smtClean="0">
              <a:solidFill>
                <a:srgbClr val="007635"/>
              </a:solidFill>
              <a:effectLst>
                <a:outerShdw blurRad="38100" dist="38100" dir="2700000" algn="tl">
                  <a:srgbClr val="000000">
                    <a:alpha val="43137"/>
                  </a:srgbClr>
                </a:outerShdw>
              </a:effectLst>
              <a:latin typeface="Times New Roman" pitchFamily="18" charset="0"/>
              <a:ea typeface="+mn-ea"/>
              <a:cs typeface="Times New Roman" pitchFamily="18" charset="0"/>
            </a:endParaRPr>
          </a:p>
          <a:p>
            <a:pPr>
              <a:spcBef>
                <a:spcPts val="0"/>
              </a:spcBef>
            </a:pPr>
            <a:endParaRPr lang="en-US" sz="2400" b="1" dirty="0" smtClean="0">
              <a:solidFill>
                <a:srgbClr val="007635"/>
              </a:solidFill>
              <a:effectLst>
                <a:outerShdw blurRad="38100" dist="38100" dir="2700000" algn="tl">
                  <a:srgbClr val="000000">
                    <a:alpha val="43137"/>
                  </a:srgbClr>
                </a:outerShdw>
              </a:effectLst>
              <a:latin typeface="Times New Roman" pitchFamily="18" charset="0"/>
              <a:ea typeface="+mn-ea"/>
              <a:cs typeface="Times New Roman" pitchFamily="18" charset="0"/>
            </a:endParaRPr>
          </a:p>
          <a:p>
            <a:pPr>
              <a:spcBef>
                <a:spcPts val="0"/>
              </a:spcBef>
            </a:pPr>
            <a:r>
              <a:rPr lang="mn-MN" sz="2400" b="1" dirty="0" smtClean="0">
                <a:solidFill>
                  <a:srgbClr val="007635"/>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mn-MN" sz="2400" b="1" dirty="0" smtClean="0">
                <a:solidFill>
                  <a:srgbClr val="007635"/>
                </a:solidFill>
                <a:effectLst>
                  <a:outerShdw blurRad="38100" dist="38100" dir="2700000" algn="tl">
                    <a:srgbClr val="000000">
                      <a:alpha val="43137"/>
                    </a:srgbClr>
                  </a:outerShdw>
                </a:effectLst>
                <a:latin typeface="Bookman Old Style" pitchFamily="18" charset="0"/>
                <a:ea typeface="+mn-ea"/>
                <a:cs typeface="Times New Roman" pitchFamily="18" charset="0"/>
              </a:rPr>
              <a:t>Танилцуулагч: </a:t>
            </a:r>
            <a:r>
              <a:rPr lang="mn-MN" sz="2400" b="1" i="1" dirty="0" smtClean="0">
                <a:solidFill>
                  <a:srgbClr val="007635"/>
                </a:solidFill>
                <a:effectLst>
                  <a:outerShdw blurRad="38100" dist="38100" dir="2700000" algn="tl">
                    <a:srgbClr val="000000">
                      <a:alpha val="43137"/>
                    </a:srgbClr>
                  </a:outerShdw>
                </a:effectLst>
                <a:latin typeface="Bookman Old Style" pitchFamily="18" charset="0"/>
                <a:ea typeface="+mn-ea"/>
                <a:cs typeface="Times New Roman" pitchFamily="18" charset="0"/>
              </a:rPr>
              <a:t>Байгаль орчны хяналтын  </a:t>
            </a:r>
          </a:p>
          <a:p>
            <a:pPr>
              <a:spcBef>
                <a:spcPts val="0"/>
              </a:spcBef>
            </a:pPr>
            <a:r>
              <a:rPr lang="mn-MN" sz="2400" b="1" i="1" dirty="0">
                <a:solidFill>
                  <a:srgbClr val="007635"/>
                </a:solidFill>
                <a:effectLst>
                  <a:outerShdw blurRad="38100" dist="38100" dir="2700000" algn="tl">
                    <a:srgbClr val="000000">
                      <a:alpha val="43137"/>
                    </a:srgbClr>
                  </a:outerShdw>
                </a:effectLst>
                <a:latin typeface="Bookman Old Style" pitchFamily="18" charset="0"/>
                <a:ea typeface="+mn-ea"/>
                <a:cs typeface="Times New Roman" pitchFamily="18" charset="0"/>
              </a:rPr>
              <a:t> </a:t>
            </a:r>
            <a:r>
              <a:rPr lang="mn-MN" sz="2400" b="1" i="1" dirty="0" smtClean="0">
                <a:solidFill>
                  <a:srgbClr val="007635"/>
                </a:solidFill>
                <a:effectLst>
                  <a:outerShdw blurRad="38100" dist="38100" dir="2700000" algn="tl">
                    <a:srgbClr val="000000">
                      <a:alpha val="43137"/>
                    </a:srgbClr>
                  </a:outerShdw>
                </a:effectLst>
                <a:latin typeface="Bookman Old Style" pitchFamily="18" charset="0"/>
                <a:ea typeface="+mn-ea"/>
                <a:cs typeface="Times New Roman" pitchFamily="18" charset="0"/>
              </a:rPr>
              <a:t>                                        улсын байцаагч Ж.Саран</a:t>
            </a:r>
            <a:endParaRPr lang="en-US" sz="2400" b="1" i="1" dirty="0" smtClean="0">
              <a:solidFill>
                <a:srgbClr val="007635"/>
              </a:solidFill>
              <a:effectLst>
                <a:outerShdw blurRad="38100" dist="38100" dir="2700000" algn="tl">
                  <a:srgbClr val="000000">
                    <a:alpha val="43137"/>
                  </a:srgbClr>
                </a:outerShdw>
              </a:effectLst>
              <a:latin typeface="Bookman Old Style" pitchFamily="18" charset="0"/>
              <a:ea typeface="+mn-ea"/>
              <a:cs typeface="Times New Roman" pitchFamily="18" charset="0"/>
            </a:endParaRPr>
          </a:p>
          <a:p>
            <a:pPr>
              <a:spcBef>
                <a:spcPts val="0"/>
              </a:spcBef>
            </a:pPr>
            <a:endParaRPr lang="en-US" sz="2400" b="1" dirty="0">
              <a:solidFill>
                <a:schemeClr val="bg1"/>
              </a:solidFill>
              <a:latin typeface="Times New Roman" pitchFamily="18" charset="0"/>
              <a:cs typeface="Times New Roman" pitchFamily="18" charset="0"/>
            </a:endParaRPr>
          </a:p>
        </p:txBody>
      </p:sp>
      <p:pic>
        <p:nvPicPr>
          <p:cNvPr id="8" name="Picture 3" descr="emb_umhg_color"/>
          <p:cNvPicPr>
            <a:picLocks noChangeAspect="1" noChangeArrowheads="1"/>
          </p:cNvPicPr>
          <p:nvPr/>
        </p:nvPicPr>
        <p:blipFill>
          <a:blip r:embed="rId2"/>
          <a:srcRect/>
          <a:stretch>
            <a:fillRect/>
          </a:stretch>
        </p:blipFill>
        <p:spPr bwMode="auto">
          <a:xfrm>
            <a:off x="3991532" y="465697"/>
            <a:ext cx="1173819" cy="1354340"/>
          </a:xfrm>
          <a:prstGeom prst="rect">
            <a:avLst/>
          </a:prstGeom>
          <a:noFill/>
          <a:ln w="9525">
            <a:noFill/>
            <a:miter lim="800000"/>
            <a:headEnd/>
            <a:tailEnd/>
          </a:ln>
        </p:spPr>
      </p:pic>
    </p:spTree>
    <p:extLst>
      <p:ext uri="{BB962C8B-B14F-4D97-AF65-F5344CB8AC3E}">
        <p14:creationId xmlns:p14="http://schemas.microsoft.com/office/powerpoint/2010/main" val="341228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 y="97536"/>
            <a:ext cx="8802624" cy="646331"/>
          </a:xfrm>
          <a:prstGeom prst="rect">
            <a:avLst/>
          </a:prstGeom>
        </p:spPr>
        <p:txBody>
          <a:bodyPr wrap="square">
            <a:spAutoFit/>
          </a:bodyPr>
          <a:lstStyle/>
          <a:p>
            <a:pPr algn="ctr"/>
            <a:r>
              <a:rPr lang="en-US" dirty="0">
                <a:solidFill>
                  <a:srgbClr val="00B0F0"/>
                </a:solidFill>
                <a:latin typeface="Arial" panose="020B0604020202020204" pitchFamily="34" charset="0"/>
                <a:cs typeface="Arial" panose="020B0604020202020204" pitchFamily="34" charset="0"/>
              </a:rPr>
              <a:t>“</a:t>
            </a:r>
            <a:r>
              <a:rPr lang="en-US" dirty="0" err="1">
                <a:solidFill>
                  <a:srgbClr val="00B050"/>
                </a:solidFill>
                <a:latin typeface="AGCooper Mon" pitchFamily="34" charset="0"/>
                <a:cs typeface="Arial" panose="020B0604020202020204" pitchFamily="34" charset="0"/>
              </a:rPr>
              <a:t>Иргэдэд</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экологийн</a:t>
            </a:r>
            <a:r>
              <a:rPr lang="en-US" dirty="0">
                <a:solidFill>
                  <a:srgbClr val="00B050"/>
                </a:solidFill>
                <a:latin typeface="AGCooper Mon" pitchFamily="34" charset="0"/>
                <a:cs typeface="Arial" panose="020B0604020202020204" pitchFamily="34" charset="0"/>
              </a:rPr>
              <a:t> </a:t>
            </a:r>
            <a:r>
              <a:rPr lang="en-US" dirty="0" err="1" smtClean="0">
                <a:solidFill>
                  <a:srgbClr val="00B050"/>
                </a:solidFill>
                <a:latin typeface="AGCooper Mon" pitchFamily="34" charset="0"/>
                <a:cs typeface="Arial" panose="020B0604020202020204" pitchFamily="34" charset="0"/>
              </a:rPr>
              <a:t>боловсрол</a:t>
            </a:r>
            <a:r>
              <a:rPr lang="en-US" dirty="0" smtClean="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олгох</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нөлөөллийн</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ажил</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зохион</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байгуулах</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хогийг</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эх</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үүсвэрт</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нь</a:t>
            </a:r>
            <a:r>
              <a:rPr lang="en-US" dirty="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ангилан</a:t>
            </a:r>
            <a:r>
              <a:rPr lang="en-US" dirty="0">
                <a:solidFill>
                  <a:srgbClr val="00B050"/>
                </a:solidFill>
                <a:latin typeface="AGCooper Mon" pitchFamily="34" charset="0"/>
                <a:cs typeface="Arial" panose="020B0604020202020204" pitchFamily="34" charset="0"/>
              </a:rPr>
              <a:t> </a:t>
            </a:r>
            <a:r>
              <a:rPr lang="en-US" dirty="0" err="1" smtClean="0">
                <a:solidFill>
                  <a:srgbClr val="00B050"/>
                </a:solidFill>
                <a:latin typeface="AGCooper Mon" pitchFamily="34" charset="0"/>
                <a:cs typeface="Arial" panose="020B0604020202020204" pitchFamily="34" charset="0"/>
              </a:rPr>
              <a:t>ялгах</a:t>
            </a:r>
            <a:r>
              <a:rPr lang="en-US" dirty="0" smtClean="0">
                <a:solidFill>
                  <a:srgbClr val="00B050"/>
                </a:solidFill>
                <a:latin typeface="AGCooper Mon" pitchFamily="34" charset="0"/>
                <a:cs typeface="Arial" panose="020B0604020202020204" pitchFamily="34" charset="0"/>
              </a:rPr>
              <a:t> </a:t>
            </a:r>
            <a:r>
              <a:rPr lang="en-US" dirty="0" err="1">
                <a:solidFill>
                  <a:srgbClr val="00B050"/>
                </a:solidFill>
                <a:latin typeface="AGCooper Mon" pitchFamily="34" charset="0"/>
                <a:cs typeface="Arial" panose="020B0604020202020204" pitchFamily="34" charset="0"/>
              </a:rPr>
              <a:t>аж</a:t>
            </a:r>
            <a:r>
              <a:rPr lang="mn-MN" dirty="0">
                <a:solidFill>
                  <a:srgbClr val="00B050"/>
                </a:solidFill>
                <a:latin typeface="AGCooper Mon" pitchFamily="34" charset="0"/>
                <a:cs typeface="Arial" panose="020B0604020202020204" pitchFamily="34" charset="0"/>
              </a:rPr>
              <a:t>и</a:t>
            </a:r>
            <a:r>
              <a:rPr lang="en-US" dirty="0" smtClean="0">
                <a:solidFill>
                  <a:srgbClr val="00B050"/>
                </a:solidFill>
                <a:latin typeface="AGCooper Mon" pitchFamily="34" charset="0"/>
                <a:cs typeface="Arial" panose="020B0604020202020204" pitchFamily="34" charset="0"/>
              </a:rPr>
              <a:t>л</a:t>
            </a:r>
            <a:endParaRPr lang="en-US" dirty="0">
              <a:solidFill>
                <a:srgbClr val="00B050"/>
              </a:solidFill>
              <a:latin typeface="AGCooper Mon" pitchFamily="34" charset="0"/>
            </a:endParaRPr>
          </a:p>
        </p:txBody>
      </p:sp>
      <p:sp>
        <p:nvSpPr>
          <p:cNvPr id="5" name="Rectangle 4"/>
          <p:cNvSpPr/>
          <p:nvPr/>
        </p:nvSpPr>
        <p:spPr>
          <a:xfrm>
            <a:off x="182880" y="1019568"/>
            <a:ext cx="8802624" cy="2308324"/>
          </a:xfrm>
          <a:prstGeom prst="rect">
            <a:avLst/>
          </a:prstGeom>
        </p:spPr>
        <p:txBody>
          <a:bodyPr wrap="square">
            <a:spAutoFit/>
          </a:bodyPr>
          <a:lstStyle/>
          <a:p>
            <a:pPr marL="109728" indent="0" algn="just">
              <a:buNone/>
            </a:pPr>
            <a:r>
              <a:rPr lang="mn-MN"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Аймгийн</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Засаг</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дарг</a:t>
            </a:r>
            <a:r>
              <a:rPr lang="mn-MN" dirty="0" smtClean="0">
                <a:latin typeface="Arial" panose="020B0604020202020204" pitchFamily="34" charset="0"/>
                <a:cs typeface="Arial" panose="020B0604020202020204" pitchFamily="34" charset="0"/>
              </a:rPr>
              <a:t>ын </a:t>
            </a:r>
            <a:r>
              <a:rPr lang="en-US" dirty="0" err="1" smtClean="0">
                <a:latin typeface="Arial" panose="020B0604020202020204" pitchFamily="34" charset="0"/>
                <a:cs typeface="Arial" panose="020B0604020202020204" pitchFamily="34" charset="0"/>
              </a:rPr>
              <a:t>санаачлагаар</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a:t>
            </a:r>
            <a:r>
              <a:rPr lang="mn-MN" dirty="0">
                <a:latin typeface="Arial" panose="020B0604020202020204" pitchFamily="34" charset="0"/>
                <a:cs typeface="Arial" panose="020B0604020202020204" pitchFamily="34" charset="0"/>
              </a:rPr>
              <a:t>20 </a:t>
            </a:r>
            <a:r>
              <a:rPr lang="en-US" dirty="0" err="1">
                <a:latin typeface="Arial" panose="020B0604020202020204" pitchFamily="34" charset="0"/>
                <a:cs typeface="Arial" panose="020B0604020202020204" pitchFamily="34" charset="0"/>
              </a:rPr>
              <a:t>он</a:t>
            </a:r>
            <a:r>
              <a:rPr lang="mn-MN" dirty="0">
                <a:latin typeface="Arial" panose="020B0604020202020204" pitchFamily="34" charset="0"/>
                <a:cs typeface="Arial" panose="020B0604020202020204" pitchFamily="34" charset="0"/>
              </a:rPr>
              <a:t>д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Б</a:t>
            </a:r>
            <a:r>
              <a:rPr lang="mn-MN" dirty="0" smtClean="0">
                <a:latin typeface="Arial" panose="020B0604020202020204" pitchFamily="34" charset="0"/>
                <a:cs typeface="Arial" panose="020B0604020202020204" pitchFamily="34" charset="0"/>
              </a:rPr>
              <a:t>ОХ,</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нөхөн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сэргээх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зардал</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аар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Иргэдэд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экологийн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боловсрол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хүмүүжил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олгох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нөлөөллийн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ажил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зохион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байгуулах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хогийг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эх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үүсвэрт</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нь</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ангилан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ялгах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ажл</a:t>
            </a:r>
            <a:r>
              <a:rPr lang="mn-MN" dirty="0">
                <a:latin typeface="Arial" panose="020B0604020202020204" pitchFamily="34" charset="0"/>
                <a:cs typeface="Arial" panose="020B0604020202020204" pitchFamily="34" charset="0"/>
              </a:rPr>
              <a:t>ыг </a:t>
            </a:r>
            <a:r>
              <a:rPr lang="en-US" dirty="0" smtClean="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9</a:t>
            </a:r>
            <a:r>
              <a:rPr lang="mn-M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р </a:t>
            </a:r>
            <a:r>
              <a:rPr lang="en-US" dirty="0" err="1">
                <a:latin typeface="Arial" panose="020B0604020202020204" pitchFamily="34" charset="0"/>
                <a:cs typeface="Arial" panose="020B0604020202020204" pitchFamily="34" charset="0"/>
              </a:rPr>
              <a:t>баг</a:t>
            </a:r>
            <a:r>
              <a:rPr lang="mn-MN" dirty="0">
                <a:latin typeface="Arial" panose="020B0604020202020204" pitchFamily="34" charset="0"/>
                <a:cs typeface="Arial" panose="020B0604020202020204" pitchFamily="34" charset="0"/>
              </a:rPr>
              <a:t>т </a:t>
            </a:r>
            <a:r>
              <a:rPr lang="mn-MN" dirty="0" smtClean="0">
                <a:latin typeface="Arial" panose="020B0604020202020204" pitchFamily="34" charset="0"/>
                <a:cs typeface="Arial" panose="020B0604020202020204" pitchFamily="34" charset="0"/>
              </a:rPr>
              <a:t>хэрэгжүүллээ, ОС-ны </a:t>
            </a:r>
            <a:r>
              <a:rPr lang="en-US" dirty="0">
                <a:latin typeface="Arial" panose="020B0604020202020204" pitchFamily="34" charset="0"/>
                <a:cs typeface="Arial" panose="020B0604020202020204" pitchFamily="34" charset="0"/>
              </a:rPr>
              <a:t>5, </a:t>
            </a:r>
            <a:r>
              <a:rPr lang="en-US" dirty="0" smtClean="0">
                <a:latin typeface="Arial" panose="020B0604020202020204" pitchFamily="34" charset="0"/>
                <a:cs typeface="Arial" panose="020B0604020202020204" pitchFamily="34" charset="0"/>
              </a:rPr>
              <a:t>6</a:t>
            </a:r>
            <a:r>
              <a:rPr lang="mn-MN"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23,24,25</a:t>
            </a:r>
            <a:r>
              <a:rPr lang="mn-MN"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р </a:t>
            </a:r>
            <a:r>
              <a:rPr lang="en-US" dirty="0" err="1" smtClean="0">
                <a:latin typeface="Arial" panose="020B0604020202020204" pitchFamily="34" charset="0"/>
                <a:cs typeface="Arial" panose="020B0604020202020204" pitchFamily="34" charset="0"/>
              </a:rPr>
              <a:t>байрны</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оршин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суугчдад</a:t>
            </a:r>
            <a:r>
              <a:rPr lang="en-US" dirty="0" smtClean="0">
                <a:latin typeface="Arial" panose="020B0604020202020204" pitchFamily="34" charset="0"/>
                <a:cs typeface="Arial" panose="020B0604020202020204" pitchFamily="34" charset="0"/>
              </a:rPr>
              <a:t> 440 ш</a:t>
            </a:r>
            <a:r>
              <a:rPr lang="mn-MN" dirty="0" smtClean="0">
                <a:latin typeface="Arial" panose="020B0604020202020204" pitchFamily="34" charset="0"/>
                <a:cs typeface="Arial" panose="020B0604020202020204" pitchFamily="34" charset="0"/>
              </a:rPr>
              <a:t> ангилан ялгах </a:t>
            </a:r>
            <a:r>
              <a:rPr lang="en-US" dirty="0" err="1" smtClean="0">
                <a:latin typeface="Arial" panose="020B0604020202020204" pitchFamily="34" charset="0"/>
                <a:cs typeface="Arial" panose="020B0604020202020204" pitchFamily="34" charset="0"/>
              </a:rPr>
              <a:t>хогийн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сав</a:t>
            </a:r>
            <a:r>
              <a:rPr lang="mn-MN" dirty="0" smtClean="0">
                <a:latin typeface="Arial" panose="020B0604020202020204" pitchFamily="34" charset="0"/>
                <a:cs typeface="Arial" panose="020B0604020202020204" pitchFamily="34" charset="0"/>
              </a:rPr>
              <a:t>, ОС-ны гадна орчинд </a:t>
            </a:r>
            <a:r>
              <a:rPr lang="en-US" dirty="0" err="1">
                <a:latin typeface="Arial" panose="020B0604020202020204" pitchFamily="34" charset="0"/>
                <a:cs typeface="Arial" panose="020B0604020202020204" pitchFamily="34" charset="0"/>
              </a:rPr>
              <a:t>ангилан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хаях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зориулалттай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сарааг</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байрлуулан</a:t>
            </a:r>
            <a:r>
              <a:rPr lang="mn-MN" dirty="0" smtClean="0">
                <a:latin typeface="Arial" panose="020B0604020202020204" pitchFamily="34" charset="0"/>
                <a:cs typeface="Arial" panose="020B0604020202020204" pitchFamily="34" charset="0"/>
              </a:rPr>
              <a:t>, ОС-ны иргэд, </a:t>
            </a:r>
            <a:r>
              <a:rPr lang="mn-MN" dirty="0">
                <a:latin typeface="Arial" panose="020B0604020202020204" pitchFamily="34" charset="0"/>
                <a:cs typeface="Arial" panose="020B0604020202020204" pitchFamily="34" charset="0"/>
              </a:rPr>
              <a:t>ЕБС, цэцэрлэгийн багш, сурагчид нийт 1800 гаруй иргэдэд </a:t>
            </a:r>
            <a:r>
              <a:rPr lang="en-US" dirty="0" err="1">
                <a:latin typeface="Arial" panose="020B0604020202020204" pitchFamily="34" charset="0"/>
                <a:cs typeface="Arial" panose="020B0604020202020204" pitchFamily="34" charset="0"/>
              </a:rPr>
              <a:t>сургалт</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нөлөөллийн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ажлыг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зохион</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байгуул</a:t>
            </a:r>
            <a:r>
              <a:rPr lang="mn-MN" dirty="0" smtClean="0">
                <a:latin typeface="Arial" panose="020B0604020202020204" pitchFamily="34" charset="0"/>
                <a:cs typeface="Arial" panose="020B0604020202020204" pitchFamily="34" charset="0"/>
              </a:rPr>
              <a:t>ж, </a:t>
            </a:r>
            <a:r>
              <a:rPr lang="mn-MN" dirty="0">
                <a:latin typeface="Arial" panose="020B0604020202020204" pitchFamily="34" charset="0"/>
                <a:cs typeface="Arial" panose="020B0604020202020204" pitchFamily="34" charset="0"/>
              </a:rPr>
              <a:t>1000 </a:t>
            </a:r>
            <a:r>
              <a:rPr lang="mn-MN" dirty="0" smtClean="0">
                <a:latin typeface="Arial" panose="020B0604020202020204" pitchFamily="34" charset="0"/>
                <a:cs typeface="Arial" panose="020B0604020202020204" pitchFamily="34" charset="0"/>
              </a:rPr>
              <a:t>ш </a:t>
            </a:r>
            <a:r>
              <a:rPr lang="mn-MN" dirty="0">
                <a:latin typeface="Arial" panose="020B0604020202020204" pitchFamily="34" charset="0"/>
                <a:cs typeface="Arial" panose="020B0604020202020204" pitchFamily="34" charset="0"/>
              </a:rPr>
              <a:t>сурталчилгааны материал </a:t>
            </a:r>
            <a:r>
              <a:rPr lang="mn-MN" dirty="0" smtClean="0">
                <a:latin typeface="Arial" panose="020B0604020202020204" pitchFamily="34" charset="0"/>
                <a:cs typeface="Arial" panose="020B0604020202020204" pitchFamily="34" charset="0"/>
              </a:rPr>
              <a:t>тараав /“</a:t>
            </a:r>
            <a:r>
              <a:rPr lang="mn-MN" dirty="0">
                <a:latin typeface="Arial" panose="020B0604020202020204" pitchFamily="34" charset="0"/>
                <a:cs typeface="Arial" panose="020B0604020202020204" pitchFamily="34" charset="0"/>
              </a:rPr>
              <a:t>Ган тэлмэн”ХХК  </a:t>
            </a:r>
            <a:r>
              <a:rPr lang="mn-MN" dirty="0" smtClean="0">
                <a:latin typeface="Arial" panose="020B0604020202020204" pitchFamily="34" charset="0"/>
                <a:cs typeface="Arial" panose="020B0604020202020204" pitchFamily="34" charset="0"/>
              </a:rPr>
              <a:t>55.0 </a:t>
            </a:r>
            <a:r>
              <a:rPr lang="mn-MN" dirty="0">
                <a:latin typeface="Arial" panose="020B0604020202020204" pitchFamily="34" charset="0"/>
                <a:cs typeface="Arial" panose="020B0604020202020204" pitchFamily="34" charset="0"/>
              </a:rPr>
              <a:t>сая </a:t>
            </a:r>
            <a:r>
              <a:rPr lang="mn-MN" dirty="0" smtClean="0">
                <a:latin typeface="Arial" panose="020B0604020202020204" pitchFamily="34" charset="0"/>
                <a:cs typeface="Arial" panose="020B0604020202020204" pitchFamily="34" charset="0"/>
              </a:rPr>
              <a:t>төг/.</a:t>
            </a:r>
            <a:endParaRPr lang="mn-MN" dirty="0">
              <a:latin typeface="Arial" panose="020B0604020202020204" pitchFamily="34" charset="0"/>
              <a:cs typeface="Arial" panose="020B0604020202020204" pitchFamily="34" charset="0"/>
            </a:endParaRPr>
          </a:p>
        </p:txBody>
      </p:sp>
      <p:pic>
        <p:nvPicPr>
          <p:cNvPr id="6" name="Picture 5"/>
          <p:cNvPicPr/>
          <p:nvPr/>
        </p:nvPicPr>
        <p:blipFill>
          <a:blip r:embed="rId2" cstate="email">
            <a:extLst>
              <a:ext uri="{28A0092B-C50C-407E-A947-70E740481C1C}">
                <a14:useLocalDpi xmlns:a14="http://schemas.microsoft.com/office/drawing/2010/main" val="0"/>
              </a:ext>
            </a:extLst>
          </a:blip>
          <a:stretch>
            <a:fillRect/>
          </a:stretch>
        </p:blipFill>
        <p:spPr>
          <a:xfrm>
            <a:off x="268224" y="3452491"/>
            <a:ext cx="4075176" cy="2535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86656" y="3327892"/>
            <a:ext cx="4349877" cy="2840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63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val="0"/>
              </a:ext>
            </a:extLst>
          </a:blip>
          <a:srcRect/>
          <a:stretch/>
        </p:blipFill>
        <p:spPr bwMode="auto">
          <a:xfrm>
            <a:off x="670560" y="1117767"/>
            <a:ext cx="3505200" cy="2365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C:\Users\DELL\Pictures\1r tsetserlrg.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4385216" y="1077295"/>
            <a:ext cx="4191000" cy="2479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 name="Picture 7"/>
          <p:cNvPicPr/>
          <p:nvPr/>
        </p:nvPicPr>
        <p:blipFill rotWithShape="1">
          <a:blip r:embed="rId4"/>
          <a:srcRect l="50348" t="10274"/>
          <a:stretch/>
        </p:blipFill>
        <p:spPr bwMode="auto">
          <a:xfrm>
            <a:off x="4742500" y="3706368"/>
            <a:ext cx="3736180" cy="2301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9" name="Content Placeholder 3"/>
          <p:cNvPicPr>
            <a:picLocks noGrp="1"/>
          </p:cNvPicPr>
          <p:nvPr>
            <p:ph idx="1"/>
          </p:nvPr>
        </p:nvPicPr>
        <p:blipFill rotWithShape="1">
          <a:blip r:embed="rId5"/>
          <a:srcRect l="50348" b="16686"/>
          <a:stretch/>
        </p:blipFill>
        <p:spPr bwMode="auto">
          <a:xfrm>
            <a:off x="327660" y="3688419"/>
            <a:ext cx="4191000" cy="2221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80288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456" y="1197555"/>
            <a:ext cx="8680704" cy="923330"/>
          </a:xfrm>
          <a:prstGeom prst="rect">
            <a:avLst/>
          </a:prstGeom>
        </p:spPr>
        <p:txBody>
          <a:bodyPr wrap="square">
            <a:spAutoFit/>
          </a:bodyPr>
          <a:lstStyle/>
          <a:p>
            <a:pPr marL="109728" indent="0" algn="just">
              <a:buNone/>
            </a:pPr>
            <a:r>
              <a:rPr lang="mn-MN" dirty="0" smtClean="0">
                <a:latin typeface="Arial" panose="020B0604020202020204" pitchFamily="34" charset="0"/>
                <a:cs typeface="Arial" panose="020B0604020202020204" pitchFamily="34" charset="0"/>
              </a:rPr>
              <a:t>	Тус</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сумын</a:t>
            </a:r>
            <a:r>
              <a:rPr lang="en-US" dirty="0">
                <a:latin typeface="Arial" panose="020B0604020202020204" pitchFamily="34" charset="0"/>
                <a:cs typeface="Arial" panose="020B0604020202020204" pitchFamily="34" charset="0"/>
              </a:rPr>
              <a:t> 6</a:t>
            </a:r>
            <a:r>
              <a:rPr lang="mn-MN" dirty="0">
                <a:latin typeface="Arial" panose="020B0604020202020204" pitchFamily="34" charset="0"/>
                <a:cs typeface="Arial" panose="020B0604020202020204" pitchFamily="34" charset="0"/>
              </a:rPr>
              <a:t>, 9 дүгээр багийн орон сууцны 5, 6, 23, 24, 25</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дугаар</a:t>
            </a:r>
            <a:r>
              <a:rPr lang="en-US" dirty="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байрны орцонд байршуулах ангилан ялгах 2 өнгийн хогийн сав </a:t>
            </a:r>
            <a:r>
              <a:rPr lang="en-US" dirty="0">
                <a:latin typeface="Arial" panose="020B0604020202020204" pitchFamily="34" charset="0"/>
                <a:cs typeface="Arial" panose="020B0604020202020204" pitchFamily="34" charset="0"/>
              </a:rPr>
              <a:t>60 </a:t>
            </a:r>
            <a:r>
              <a:rPr lang="en-US" dirty="0" err="1">
                <a:latin typeface="Arial" panose="020B0604020202020204" pitchFamily="34" charset="0"/>
                <a:cs typeface="Arial" panose="020B0604020202020204" pitchFamily="34" charset="0"/>
              </a:rPr>
              <a:t>ширхэг</a:t>
            </a:r>
            <a:r>
              <a:rPr lang="mn-MN" dirty="0">
                <a:latin typeface="Arial" panose="020B0604020202020204" pitchFamily="34" charset="0"/>
                <a:cs typeface="Arial" panose="020B0604020202020204" pitchFamily="34" charset="0"/>
              </a:rPr>
              <a:t>ийг “Өсөх Инжир”ХХК </a:t>
            </a:r>
            <a:r>
              <a:rPr lang="mn-MN" dirty="0" smtClean="0">
                <a:latin typeface="Arial" panose="020B0604020202020204" pitchFamily="34" charset="0"/>
                <a:cs typeface="Arial" panose="020B0604020202020204" pitchFamily="34" charset="0"/>
              </a:rPr>
              <a:t>нийлүүллээ.</a:t>
            </a:r>
            <a:endParaRPr lang="en-US" dirty="0">
              <a:latin typeface="Arial" panose="020B0604020202020204" pitchFamily="34" charset="0"/>
              <a:cs typeface="Arial" panose="020B0604020202020204" pitchFamily="34" charset="0"/>
            </a:endParaRPr>
          </a:p>
        </p:txBody>
      </p:sp>
      <p:pic>
        <p:nvPicPr>
          <p:cNvPr id="5" name="Picture 4"/>
          <p:cNvPicPr/>
          <p:nvPr/>
        </p:nvPicPr>
        <p:blipFill>
          <a:blip r:embed="rId2" cstate="email">
            <a:extLst>
              <a:ext uri="{28A0092B-C50C-407E-A947-70E740481C1C}">
                <a14:useLocalDpi xmlns:a14="http://schemas.microsoft.com/office/drawing/2010/main" val="0"/>
              </a:ext>
            </a:extLst>
          </a:blip>
          <a:stretch>
            <a:fillRect/>
          </a:stretch>
        </p:blipFill>
        <p:spPr>
          <a:xfrm>
            <a:off x="902208" y="2709935"/>
            <a:ext cx="4998720" cy="3361681"/>
          </a:xfrm>
          <a:prstGeom prst="rect">
            <a:avLst/>
          </a:prstGeom>
          <a:ln>
            <a:noFill/>
          </a:ln>
          <a:effectLst>
            <a:softEdge rad="112500"/>
          </a:effectLst>
        </p:spPr>
      </p:pic>
      <p:pic>
        <p:nvPicPr>
          <p:cNvPr id="6" name="Picture 5"/>
          <p:cNvPicPr/>
          <p:nvPr/>
        </p:nvPicPr>
        <p:blipFill>
          <a:blip r:embed="rId3" cstate="email">
            <a:extLst>
              <a:ext uri="{28A0092B-C50C-407E-A947-70E740481C1C}">
                <a14:useLocalDpi xmlns:a14="http://schemas.microsoft.com/office/drawing/2010/main" val="0"/>
              </a:ext>
            </a:extLst>
          </a:blip>
          <a:stretch>
            <a:fillRect/>
          </a:stretch>
        </p:blipFill>
        <p:spPr>
          <a:xfrm>
            <a:off x="6169152" y="2520696"/>
            <a:ext cx="2346960" cy="3465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8048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608" y="239768"/>
            <a:ext cx="8692896" cy="1477328"/>
          </a:xfrm>
          <a:prstGeom prst="rect">
            <a:avLst/>
          </a:prstGeom>
        </p:spPr>
        <p:txBody>
          <a:bodyPr wrap="square">
            <a:spAutoFit/>
          </a:bodyPr>
          <a:lstStyle/>
          <a:p>
            <a:pPr marL="109728" indent="0" algn="just">
              <a:buNone/>
            </a:pPr>
            <a:r>
              <a:rPr lang="mn-MN" dirty="0" smtClean="0">
                <a:latin typeface="Arial" panose="020B0604020202020204" pitchFamily="34" charset="0"/>
                <a:cs typeface="Arial" panose="020B0604020202020204" pitchFamily="34" charset="0"/>
              </a:rPr>
              <a:t>БОХ сангийн зардлаар Чойбалсан хотод хогийн цэгийн </a:t>
            </a:r>
            <a:r>
              <a:rPr lang="mn-MN" dirty="0">
                <a:latin typeface="Arial" panose="020B0604020202020204" pitchFamily="34" charset="0"/>
                <a:cs typeface="Arial" panose="020B0604020202020204" pitchFamily="34" charset="0"/>
              </a:rPr>
              <a:t>самбар, чиглэл заасан тэмдэг 10 </a:t>
            </a:r>
            <a:r>
              <a:rPr lang="mn-MN" dirty="0" smtClean="0">
                <a:latin typeface="Arial" panose="020B0604020202020204" pitchFamily="34" charset="0"/>
                <a:cs typeface="Arial" panose="020B0604020202020204" pitchFamily="34" charset="0"/>
              </a:rPr>
              <a:t>ш, </a:t>
            </a:r>
            <a:r>
              <a:rPr lang="mn-MN" dirty="0">
                <a:latin typeface="Arial" panose="020B0604020202020204" pitchFamily="34" charset="0"/>
                <a:cs typeface="Arial" panose="020B0604020202020204" pitchFamily="34" charset="0"/>
              </a:rPr>
              <a:t>мэдээллийн самбар 5  </a:t>
            </a:r>
            <a:r>
              <a:rPr lang="mn-MN" dirty="0" smtClean="0">
                <a:latin typeface="Arial" panose="020B0604020202020204" pitchFamily="34" charset="0"/>
                <a:cs typeface="Arial" panose="020B0604020202020204" pitchFamily="34" charset="0"/>
              </a:rPr>
              <a:t>ш, </a:t>
            </a:r>
            <a:r>
              <a:rPr lang="mn-MN" dirty="0">
                <a:latin typeface="Arial" panose="020B0604020202020204" pitchFamily="34" charset="0"/>
                <a:cs typeface="Arial" panose="020B0604020202020204" pitchFamily="34" charset="0"/>
              </a:rPr>
              <a:t>ангилан ялгах хогийн түр цэг 1 </a:t>
            </a:r>
            <a:r>
              <a:rPr lang="mn-MN" dirty="0" smtClean="0">
                <a:latin typeface="Arial" panose="020B0604020202020204" pitchFamily="34" charset="0"/>
                <a:cs typeface="Arial" panose="020B0604020202020204" pitchFamily="34" charset="0"/>
              </a:rPr>
              <a:t>ш, </a:t>
            </a:r>
            <a:r>
              <a:rPr lang="mn-MN" dirty="0">
                <a:latin typeface="Arial" panose="020B0604020202020204" pitchFamily="34" charset="0"/>
                <a:cs typeface="Arial" panose="020B0604020202020204" pitchFamily="34" charset="0"/>
              </a:rPr>
              <a:t>ангилан ялгах хогийн </a:t>
            </a:r>
            <a:r>
              <a:rPr lang="mn-MN" dirty="0" smtClean="0">
                <a:latin typeface="Arial" panose="020B0604020202020204" pitchFamily="34" charset="0"/>
                <a:cs typeface="Arial" panose="020B0604020202020204" pitchFamily="34" charset="0"/>
              </a:rPr>
              <a:t>сав, сараа </a:t>
            </a:r>
            <a:r>
              <a:rPr lang="mn-MN" dirty="0">
                <a:latin typeface="Arial" panose="020B0604020202020204" pitchFamily="34" charset="0"/>
                <a:cs typeface="Arial" panose="020B0604020202020204" pitchFamily="34" charset="0"/>
              </a:rPr>
              <a:t>1 </a:t>
            </a:r>
            <a:r>
              <a:rPr lang="mn-MN" dirty="0" smtClean="0">
                <a:latin typeface="Arial" panose="020B0604020202020204" pitchFamily="34" charset="0"/>
                <a:cs typeface="Arial" panose="020B0604020202020204" pitchFamily="34" charset="0"/>
              </a:rPr>
              <a:t>ш-ийг 5-р баг, зүүн </a:t>
            </a:r>
            <a:r>
              <a:rPr lang="mn-MN" dirty="0">
                <a:latin typeface="Arial" panose="020B0604020202020204" pitchFamily="34" charset="0"/>
                <a:cs typeface="Arial" panose="020B0604020202020204" pitchFamily="34" charset="0"/>
              </a:rPr>
              <a:t>цементэн гүүрний </a:t>
            </a:r>
            <a:r>
              <a:rPr lang="mn-MN" dirty="0" smtClean="0">
                <a:latin typeface="Arial" panose="020B0604020202020204" pitchFamily="34" charset="0"/>
                <a:cs typeface="Arial" panose="020B0604020202020204" pitchFamily="34" charset="0"/>
              </a:rPr>
              <a:t>урд </a:t>
            </a:r>
            <a:r>
              <a:rPr lang="mn-MN" dirty="0">
                <a:latin typeface="Arial" panose="020B0604020202020204" pitchFamily="34" charset="0"/>
                <a:cs typeface="Arial" panose="020B0604020202020204" pitchFamily="34" charset="0"/>
              </a:rPr>
              <a:t>талд, Өүлэн эхийн хөшөөний </a:t>
            </a:r>
            <a:r>
              <a:rPr lang="mn-MN" dirty="0" smtClean="0">
                <a:latin typeface="Arial" panose="020B0604020202020204" pitchFamily="34" charset="0"/>
                <a:cs typeface="Arial" panose="020B0604020202020204" pitchFamily="34" charset="0"/>
              </a:rPr>
              <a:t>орчимд, уурхайн цагаан шорооны </a:t>
            </a:r>
            <a:r>
              <a:rPr lang="mn-MN" dirty="0">
                <a:latin typeface="Arial" panose="020B0604020202020204" pitchFamily="34" charset="0"/>
                <a:cs typeface="Arial" panose="020B0604020202020204" pitchFamily="34" charset="0"/>
              </a:rPr>
              <a:t>замын баруун талд </a:t>
            </a:r>
            <a:r>
              <a:rPr lang="mn-MN" dirty="0" smtClean="0">
                <a:latin typeface="Arial" panose="020B0604020202020204" pitchFamily="34" charset="0"/>
                <a:cs typeface="Arial" panose="020B0604020202020204" pitchFamily="34" charset="0"/>
              </a:rPr>
              <a:t>тус тус суурилуулах </a:t>
            </a:r>
            <a:r>
              <a:rPr lang="mn-MN" dirty="0">
                <a:latin typeface="Arial" panose="020B0604020202020204" pitchFamily="34" charset="0"/>
                <a:cs typeface="Arial" panose="020B0604020202020204" pitchFamily="34" charset="0"/>
              </a:rPr>
              <a:t>ажлыг “Ган эрчит хүч</a:t>
            </a:r>
            <a:r>
              <a:rPr lang="mn-MN" dirty="0" smtClean="0">
                <a:latin typeface="Arial" panose="020B0604020202020204" pitchFamily="34" charset="0"/>
                <a:cs typeface="Arial" panose="020B0604020202020204" pitchFamily="34" charset="0"/>
              </a:rPr>
              <a:t>” ХХК  хийж гүйцэтгэлээ. </a:t>
            </a:r>
            <a:endParaRPr lang="en-US" dirty="0">
              <a:latin typeface="Arial" panose="020B0604020202020204" pitchFamily="34" charset="0"/>
              <a:cs typeface="Arial" panose="020B0604020202020204" pitchFamily="34" charset="0"/>
            </a:endParaRPr>
          </a:p>
        </p:txBody>
      </p:sp>
      <p:pic>
        <p:nvPicPr>
          <p:cNvPr id="5" name="Picture 4"/>
          <p:cNvPicPr/>
          <p:nvPr/>
        </p:nvPicPr>
        <p:blipFill rotWithShape="1">
          <a:blip r:embed="rId2" cstate="email">
            <a:extLst>
              <a:ext uri="{28A0092B-C50C-407E-A947-70E740481C1C}">
                <a14:useLocalDpi xmlns:a14="http://schemas.microsoft.com/office/drawing/2010/main" val="0"/>
              </a:ext>
            </a:extLst>
          </a:blip>
          <a:srcRect/>
          <a:stretch/>
        </p:blipFill>
        <p:spPr>
          <a:xfrm>
            <a:off x="883920" y="1826024"/>
            <a:ext cx="3505200" cy="2026648"/>
          </a:xfrm>
          <a:prstGeom prst="rect">
            <a:avLst/>
          </a:prstGeom>
        </p:spPr>
      </p:pic>
      <p:pic>
        <p:nvPicPr>
          <p:cNvPr id="6" name="Picture 5"/>
          <p:cNvPicPr/>
          <p:nvPr/>
        </p:nvPicPr>
        <p:blipFill rotWithShape="1">
          <a:blip r:embed="rId3" cstate="email">
            <a:extLst>
              <a:ext uri="{28A0092B-C50C-407E-A947-70E740481C1C}">
                <a14:useLocalDpi xmlns:a14="http://schemas.microsoft.com/office/drawing/2010/main" val="0"/>
              </a:ext>
            </a:extLst>
          </a:blip>
          <a:srcRect t="-194"/>
          <a:stretch/>
        </p:blipFill>
        <p:spPr>
          <a:xfrm>
            <a:off x="883920" y="3962400"/>
            <a:ext cx="3498669" cy="1950720"/>
          </a:xfrm>
          <a:prstGeom prst="rect">
            <a:avLst/>
          </a:prstGeom>
        </p:spPr>
      </p:pic>
      <p:pic>
        <p:nvPicPr>
          <p:cNvPr id="7" name="Picture 6"/>
          <p:cNvPicPr/>
          <p:nvPr/>
        </p:nvPicPr>
        <p:blipFill rotWithShape="1">
          <a:blip r:embed="rId4" cstate="email">
            <a:extLst>
              <a:ext uri="{28A0092B-C50C-407E-A947-70E740481C1C}">
                <a14:useLocalDpi xmlns:a14="http://schemas.microsoft.com/office/drawing/2010/main" val="0"/>
              </a:ext>
            </a:extLst>
          </a:blip>
          <a:srcRect/>
          <a:stretch/>
        </p:blipFill>
        <p:spPr>
          <a:xfrm>
            <a:off x="4693920" y="1826024"/>
            <a:ext cx="3657600" cy="2026648"/>
          </a:xfrm>
          <a:prstGeom prst="rect">
            <a:avLst/>
          </a:prstGeom>
        </p:spPr>
      </p:pic>
      <p:pic>
        <p:nvPicPr>
          <p:cNvPr id="8" name="Picture 7"/>
          <p:cNvPicPr/>
          <p:nvPr/>
        </p:nvPicPr>
        <p:blipFill rotWithShape="1">
          <a:blip r:embed="rId5" cstate="email">
            <a:extLst>
              <a:ext uri="{28A0092B-C50C-407E-A947-70E740481C1C}">
                <a14:useLocalDpi xmlns:a14="http://schemas.microsoft.com/office/drawing/2010/main" val="0"/>
              </a:ext>
            </a:extLst>
          </a:blip>
          <a:srcRect/>
          <a:stretch/>
        </p:blipFill>
        <p:spPr>
          <a:xfrm>
            <a:off x="4693920" y="3962400"/>
            <a:ext cx="3657600" cy="1950720"/>
          </a:xfrm>
          <a:prstGeom prst="rect">
            <a:avLst/>
          </a:prstGeom>
        </p:spPr>
      </p:pic>
    </p:spTree>
    <p:extLst>
      <p:ext uri="{BB962C8B-B14F-4D97-AF65-F5344CB8AC3E}">
        <p14:creationId xmlns:p14="http://schemas.microsoft.com/office/powerpoint/2010/main" val="1974739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112" y="90839"/>
            <a:ext cx="8851392" cy="646331"/>
          </a:xfrm>
          <a:prstGeom prst="rect">
            <a:avLst/>
          </a:prstGeom>
        </p:spPr>
        <p:txBody>
          <a:bodyPr wrap="square">
            <a:spAutoFit/>
          </a:bodyPr>
          <a:lstStyle/>
          <a:p>
            <a:pPr algn="ctr"/>
            <a:r>
              <a:rPr lang="mn-MN" dirty="0">
                <a:solidFill>
                  <a:srgbClr val="00B050"/>
                </a:solidFill>
                <a:latin typeface="AGCooper Mon" pitchFamily="34" charset="0"/>
                <a:cs typeface="Arial" panose="020B0604020202020204" pitchFamily="34" charset="0"/>
              </a:rPr>
              <a:t>“Цэмцгэр Чойбалсан” хөтөлбөрийн хүрээнд </a:t>
            </a:r>
            <a:r>
              <a:rPr lang="mn-MN" dirty="0" smtClean="0">
                <a:solidFill>
                  <a:srgbClr val="00B050"/>
                </a:solidFill>
                <a:latin typeface="AGCooper Mon" pitchFamily="34" charset="0"/>
                <a:cs typeface="Arial" panose="020B0604020202020204" pitchFamily="34" charset="0"/>
              </a:rPr>
              <a:t> 1, 5 </a:t>
            </a:r>
            <a:r>
              <a:rPr lang="mn-MN" dirty="0">
                <a:solidFill>
                  <a:srgbClr val="00B050"/>
                </a:solidFill>
                <a:latin typeface="AGCooper Mon" pitchFamily="34" charset="0"/>
                <a:cs typeface="Arial" panose="020B0604020202020204" pitchFamily="34" charset="0"/>
              </a:rPr>
              <a:t>дугаар багийн </a:t>
            </a:r>
            <a:endParaRPr lang="mn-MN" dirty="0" smtClean="0">
              <a:solidFill>
                <a:srgbClr val="00B050"/>
              </a:solidFill>
              <a:latin typeface="AGCooper Mon" pitchFamily="34" charset="0"/>
              <a:cs typeface="Arial" panose="020B0604020202020204" pitchFamily="34" charset="0"/>
            </a:endParaRPr>
          </a:p>
          <a:p>
            <a:pPr algn="ctr"/>
            <a:r>
              <a:rPr lang="mn-MN" dirty="0" smtClean="0">
                <a:solidFill>
                  <a:srgbClr val="00B050"/>
                </a:solidFill>
                <a:latin typeface="AGCooper Mon" pitchFamily="34" charset="0"/>
                <a:cs typeface="Arial" panose="020B0604020202020204" pitchFamily="34" charset="0"/>
              </a:rPr>
              <a:t>хур </a:t>
            </a:r>
            <a:r>
              <a:rPr lang="mn-MN" dirty="0">
                <a:solidFill>
                  <a:srgbClr val="00B050"/>
                </a:solidFill>
                <a:latin typeface="AGCooper Mon" pitchFamily="34" charset="0"/>
                <a:cs typeface="Arial" panose="020B0604020202020204" pitchFamily="34" charset="0"/>
              </a:rPr>
              <a:t>хог </a:t>
            </a:r>
            <a:r>
              <a:rPr lang="mn-MN" dirty="0" smtClean="0">
                <a:solidFill>
                  <a:srgbClr val="00B050"/>
                </a:solidFill>
                <a:latin typeface="AGCooper Mon" pitchFamily="34" charset="0"/>
                <a:cs typeface="Arial" panose="020B0604020202020204" pitchFamily="34" charset="0"/>
              </a:rPr>
              <a:t>цэвэрлэх </a:t>
            </a:r>
            <a:r>
              <a:rPr lang="mn-MN" b="1" dirty="0" smtClean="0">
                <a:solidFill>
                  <a:srgbClr val="00B050"/>
                </a:solidFill>
                <a:latin typeface="Bookman Old Style" pitchFamily="18" charset="0"/>
                <a:cs typeface="Arial" panose="020B0604020202020204" pitchFamily="34" charset="0"/>
              </a:rPr>
              <a:t>/“80.0 сая төг/ </a:t>
            </a:r>
            <a:endParaRPr lang="en-US" b="1" dirty="0">
              <a:solidFill>
                <a:srgbClr val="00B050"/>
              </a:solidFill>
              <a:latin typeface="Bookman Old Style" pitchFamily="18" charset="0"/>
            </a:endParaRPr>
          </a:p>
        </p:txBody>
      </p:sp>
      <p:sp>
        <p:nvSpPr>
          <p:cNvPr id="5" name="Rectangle 4"/>
          <p:cNvSpPr/>
          <p:nvPr/>
        </p:nvSpPr>
        <p:spPr>
          <a:xfrm>
            <a:off x="134112" y="959596"/>
            <a:ext cx="8851392" cy="2246769"/>
          </a:xfrm>
          <a:prstGeom prst="rect">
            <a:avLst/>
          </a:prstGeom>
        </p:spPr>
        <p:txBody>
          <a:bodyPr wrap="square">
            <a:spAutoFit/>
          </a:bodyPr>
          <a:lstStyle/>
          <a:p>
            <a:pPr marL="109728" indent="0" algn="just">
              <a:buNone/>
            </a:pPr>
            <a:r>
              <a:rPr lang="mn-MN" sz="2000" dirty="0">
                <a:latin typeface="Arial Mon" pitchFamily="34" charset="0"/>
                <a:cs typeface="Arial" panose="020B0604020202020204" pitchFamily="34" charset="0"/>
              </a:rPr>
              <a:t>Сүх Индэр” ХХК </a:t>
            </a:r>
            <a:r>
              <a:rPr lang="mn-MN" sz="2000" dirty="0" smtClean="0">
                <a:latin typeface="Arial Mon" pitchFamily="34" charset="0"/>
                <a:cs typeface="Arial" panose="020B0604020202020204" pitchFamily="34" charset="0"/>
              </a:rPr>
              <a:t>нь</a:t>
            </a:r>
            <a:r>
              <a:rPr lang="mn-MN" sz="2000" dirty="0" smtClean="0">
                <a:latin typeface="Arial" panose="020B0604020202020204" pitchFamily="34" charset="0"/>
                <a:cs typeface="Arial" panose="020B0604020202020204" pitchFamily="34" charset="0"/>
              </a:rPr>
              <a:t> </a:t>
            </a:r>
            <a:r>
              <a:rPr lang="mn-MN" sz="2000" dirty="0">
                <a:latin typeface="Arial" panose="020B0604020202020204" pitchFamily="34" charset="0"/>
                <a:cs typeface="Arial" panose="020B0604020202020204" pitchFamily="34" charset="0"/>
              </a:rPr>
              <a:t>1, </a:t>
            </a:r>
            <a:r>
              <a:rPr lang="mn-MN" sz="2000" dirty="0" smtClean="0">
                <a:latin typeface="Arial" panose="020B0604020202020204" pitchFamily="34" charset="0"/>
                <a:cs typeface="Arial" panose="020B0604020202020204" pitchFamily="34" charset="0"/>
              </a:rPr>
              <a:t>5-р </a:t>
            </a:r>
            <a:r>
              <a:rPr lang="mn-MN" sz="2000" dirty="0">
                <a:latin typeface="Arial" panose="020B0604020202020204" pitchFamily="34" charset="0"/>
                <a:cs typeface="Arial" panose="020B0604020202020204" pitchFamily="34" charset="0"/>
              </a:rPr>
              <a:t>багийн 6 газарт хуримтлагдсан </a:t>
            </a:r>
            <a:r>
              <a:rPr lang="en-US" sz="2000" dirty="0">
                <a:latin typeface="Arial" panose="020B0604020202020204" pitchFamily="34" charset="0"/>
                <a:cs typeface="Arial" panose="020B0604020202020204" pitchFamily="34" charset="0"/>
              </a:rPr>
              <a:t>3423 </a:t>
            </a:r>
            <a:r>
              <a:rPr lang="mn-MN" sz="2000" dirty="0">
                <a:latin typeface="Arial" panose="020B0604020202020204" pitchFamily="34" charset="0"/>
                <a:cs typeface="Arial" panose="020B0604020202020204" pitchFamily="34" charset="0"/>
              </a:rPr>
              <a:t>м3 </a:t>
            </a:r>
            <a:r>
              <a:rPr lang="mn-MN" sz="2000" dirty="0" smtClean="0">
                <a:latin typeface="Arial" panose="020B0604020202020204" pitchFamily="34" charset="0"/>
                <a:cs typeface="Arial" panose="020B0604020202020204" pitchFamily="34" charset="0"/>
              </a:rPr>
              <a:t>хог </a:t>
            </a:r>
            <a:r>
              <a:rPr lang="mn-MN" sz="2000" dirty="0">
                <a:latin typeface="Arial" panose="020B0604020202020204" pitchFamily="34" charset="0"/>
                <a:cs typeface="Arial" panose="020B0604020202020204" pitchFamily="34" charset="0"/>
              </a:rPr>
              <a:t>хаягдлыг </a:t>
            </a:r>
            <a:r>
              <a:rPr lang="mn-MN" sz="2000" dirty="0" smtClean="0">
                <a:latin typeface="Arial" panose="020B0604020202020204" pitchFamily="34" charset="0"/>
                <a:cs typeface="Arial" panose="020B0604020202020204" pitchFamily="34" charset="0"/>
              </a:rPr>
              <a:t>цэвэрлэх, татан зайлуулах, шороог тэгшлэх зэргээр доорх ажлыг хийж гүйцэтгэв. Үүнд: Матад</a:t>
            </a:r>
            <a:r>
              <a:rPr lang="mn-MN" sz="2000" dirty="0">
                <a:latin typeface="Arial" panose="020B0604020202020204" pitchFamily="34" charset="0"/>
                <a:cs typeface="Arial" panose="020B0604020202020204" pitchFamily="34" charset="0"/>
              </a:rPr>
              <a:t>, Халхгол сум руу явах замын баруун талын 20 га </a:t>
            </a:r>
            <a:r>
              <a:rPr lang="mn-MN" sz="2000" dirty="0" smtClean="0">
                <a:latin typeface="Arial" panose="020B0604020202020204" pitchFamily="34" charset="0"/>
                <a:cs typeface="Arial" panose="020B0604020202020204" pitchFamily="34" charset="0"/>
              </a:rPr>
              <a:t>талбайд, хогийн төв цэгийн урд талын 1,3 км урт шуудуунд үүссэн, хуучин Силикатын үйлдвэрийн барилгын орчны хур хог, Дэхтийн </a:t>
            </a:r>
            <a:r>
              <a:rPr lang="mn-MN" sz="2000" dirty="0">
                <a:latin typeface="Arial" panose="020B0604020202020204" pitchFamily="34" charset="0"/>
                <a:cs typeface="Arial" panose="020B0604020202020204" pitchFamily="34" charset="0"/>
              </a:rPr>
              <a:t>төв </a:t>
            </a:r>
            <a:r>
              <a:rPr lang="mn-MN" sz="2000" dirty="0" smtClean="0">
                <a:latin typeface="Arial" panose="020B0604020202020204" pitchFamily="34" charset="0"/>
                <a:cs typeface="Arial" panose="020B0604020202020204" pitchFamily="34" charset="0"/>
              </a:rPr>
              <a:t>хэсгийн барилгын хог хаягдал, Дэхт, Дэнжийн хэсэг дэх хур хог хаягдлыг цэвэрлэж, овоолон, втомашинд </a:t>
            </a:r>
            <a:r>
              <a:rPr lang="mn-MN" sz="2000" dirty="0">
                <a:latin typeface="Arial" panose="020B0604020202020204" pitchFamily="34" charset="0"/>
                <a:cs typeface="Arial" panose="020B0604020202020204" pitchFamily="34" charset="0"/>
              </a:rPr>
              <a:t>эксковатораар </a:t>
            </a:r>
            <a:r>
              <a:rPr lang="mn-MN" sz="2000" dirty="0" smtClean="0">
                <a:latin typeface="Arial" panose="020B0604020202020204" pitchFamily="34" charset="0"/>
                <a:cs typeface="Arial" panose="020B0604020202020204" pitchFamily="34" charset="0"/>
              </a:rPr>
              <a:t>ачих.</a:t>
            </a:r>
            <a:endParaRPr lang="mn-MN"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b="9837"/>
          <a:stretch/>
        </p:blipFill>
        <p:spPr>
          <a:xfrm>
            <a:off x="134112" y="3396213"/>
            <a:ext cx="4509518" cy="2625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3"/>
          <a:srcRect l="14533" t="8700"/>
          <a:stretch/>
        </p:blipFill>
        <p:spPr>
          <a:xfrm>
            <a:off x="4852416" y="3364992"/>
            <a:ext cx="4163568" cy="2688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7339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112" y="1080683"/>
            <a:ext cx="8887968" cy="923330"/>
          </a:xfrm>
          <a:prstGeom prst="rect">
            <a:avLst/>
          </a:prstGeom>
        </p:spPr>
        <p:txBody>
          <a:bodyPr wrap="square">
            <a:spAutoFit/>
          </a:bodyPr>
          <a:lstStyle/>
          <a:p>
            <a:pPr marL="109728" indent="0" algn="ctr">
              <a:buNone/>
            </a:pPr>
            <a:r>
              <a:rPr lang="mn-MN" dirty="0" smtClean="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ИГ”ХХК нь хогийн төв цэгийн урд талын 610 метр урт жалганд үүссэн барилгын болон бусад хог хаягдал, мөн 3,6 га талбад тархсан 1260 м</a:t>
            </a:r>
            <a:r>
              <a:rPr lang="mn-MN" baseline="30000" dirty="0">
                <a:latin typeface="Arial" panose="020B0604020202020204" pitchFamily="34" charset="0"/>
                <a:cs typeface="Arial" panose="020B0604020202020204" pitchFamily="34" charset="0"/>
              </a:rPr>
              <a:t>3 </a:t>
            </a:r>
            <a:r>
              <a:rPr lang="mn-MN" dirty="0">
                <a:latin typeface="Arial" panose="020B0604020202020204" pitchFamily="34" charset="0"/>
                <a:cs typeface="Arial" panose="020B0604020202020204" pitchFamily="34" charset="0"/>
              </a:rPr>
              <a:t>хог хаягдлыг гараар болон машин механизмаар цэвэрлэж, хогийн цэгт татан зайлуулсан. </a:t>
            </a:r>
          </a:p>
        </p:txBody>
      </p:sp>
      <p:pic>
        <p:nvPicPr>
          <p:cNvPr id="5" name="Picture 4" descr="C:\Users\Gerelmaa\Downloads\126720556_177500300672385_8620214850675978639_n.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511705" y="2004014"/>
            <a:ext cx="3810000" cy="2127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Users\Gerelmaa\Downloads\126300959_570727317099750_9076856815329114289_n.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7247" y="2004014"/>
            <a:ext cx="4124325" cy="2136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C:\Users\Gerelmaa\Downloads\126892723_132914494974524_9043176375814029890_n.jpg"/>
          <p:cNvPicPr/>
          <p:nvPr/>
        </p:nvPicPr>
        <p:blipFill rotWithShape="1">
          <a:blip r:embed="rId4" cstate="email">
            <a:extLst>
              <a:ext uri="{28A0092B-C50C-407E-A947-70E740481C1C}">
                <a14:useLocalDpi xmlns:a14="http://schemas.microsoft.com/office/drawing/2010/main" val="0"/>
              </a:ext>
            </a:extLst>
          </a:blip>
          <a:srcRect/>
          <a:stretch/>
        </p:blipFill>
        <p:spPr bwMode="auto">
          <a:xfrm>
            <a:off x="2056352" y="4242816"/>
            <a:ext cx="4441984" cy="2036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53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032" y="1286822"/>
            <a:ext cx="8644128" cy="3600986"/>
          </a:xfrm>
          <a:prstGeom prst="rect">
            <a:avLst/>
          </a:prstGeom>
        </p:spPr>
        <p:txBody>
          <a:bodyPr wrap="square">
            <a:spAutoFit/>
          </a:bodyPr>
          <a:lstStyle/>
          <a:p>
            <a:pPr algn="just"/>
            <a:r>
              <a:rPr lang="mn-MN" dirty="0" smtClean="0">
                <a:latin typeface="Arial Mon" pitchFamily="34" charset="0"/>
              </a:rPr>
              <a:t>	</a:t>
            </a:r>
            <a:r>
              <a:rPr lang="mn-MN" sz="2000" dirty="0" smtClean="0">
                <a:latin typeface="Arial Mon" pitchFamily="34" charset="0"/>
              </a:rPr>
              <a:t>Аймгийн ОК-ын </a:t>
            </a:r>
            <a:r>
              <a:rPr lang="mn-MN" sz="2000" dirty="0">
                <a:latin typeface="Arial Mon" pitchFamily="34" charset="0"/>
              </a:rPr>
              <a:t>2020 оны </a:t>
            </a:r>
            <a:r>
              <a:rPr lang="mn-MN" sz="2000" dirty="0" smtClean="0">
                <a:latin typeface="Arial Mon" pitchFamily="34" charset="0"/>
              </a:rPr>
              <a:t>22-р хуралдаанаас өгөгдсөн </a:t>
            </a:r>
            <a:r>
              <a:rPr lang="mn-MN" sz="2000" dirty="0">
                <a:latin typeface="Arial Mon" pitchFamily="34" charset="0"/>
              </a:rPr>
              <a:t>үүрэг даалгаврыг хэрэгжүүлэх </a:t>
            </a:r>
            <a:r>
              <a:rPr lang="mn-MN" sz="2000" dirty="0" smtClean="0">
                <a:latin typeface="Arial Mon" pitchFamily="34" charset="0"/>
              </a:rPr>
              <a:t>зорилгоор гэр </a:t>
            </a:r>
            <a:r>
              <a:rPr lang="mn-MN" sz="2000" dirty="0">
                <a:latin typeface="Arial Mon" pitchFamily="34" charset="0"/>
              </a:rPr>
              <a:t>хорооллын айл өрхийн хашаанд үүссэн хур </a:t>
            </a:r>
            <a:r>
              <a:rPr lang="mn-MN" sz="2000" dirty="0" smtClean="0">
                <a:latin typeface="Arial Mon" pitchFamily="34" charset="0"/>
              </a:rPr>
              <a:t>хогийг 2020 </a:t>
            </a:r>
            <a:r>
              <a:rPr lang="mn-MN" sz="2000" dirty="0">
                <a:latin typeface="Arial Mon" pitchFamily="34" charset="0"/>
              </a:rPr>
              <a:t>оны </a:t>
            </a:r>
            <a:r>
              <a:rPr lang="mn-MN" sz="2000" dirty="0" smtClean="0">
                <a:latin typeface="Arial Mon" pitchFamily="34" charset="0"/>
              </a:rPr>
              <a:t>4</a:t>
            </a:r>
            <a:r>
              <a:rPr lang="mn-MN" sz="2000" dirty="0">
                <a:latin typeface="Arial Mon" pitchFamily="34" charset="0"/>
              </a:rPr>
              <a:t>, </a:t>
            </a:r>
            <a:r>
              <a:rPr lang="mn-MN" sz="2000" dirty="0" smtClean="0">
                <a:latin typeface="Arial Mon" pitchFamily="34" charset="0"/>
              </a:rPr>
              <a:t>5-р </a:t>
            </a:r>
            <a:r>
              <a:rPr lang="mn-MN" sz="2000" dirty="0">
                <a:latin typeface="Arial Mon" pitchFamily="34" charset="0"/>
              </a:rPr>
              <a:t>сард багтаан татан </a:t>
            </a:r>
            <a:r>
              <a:rPr lang="mn-MN" sz="2000" dirty="0" smtClean="0">
                <a:latin typeface="Arial Mon" pitchFamily="34" charset="0"/>
              </a:rPr>
              <a:t>зайлуулах ажлыг 20 хоногт багтаан амжилттай </a:t>
            </a:r>
            <a:r>
              <a:rPr lang="mn-MN" sz="2000" dirty="0">
                <a:latin typeface="Arial Mon" pitchFamily="34" charset="0"/>
              </a:rPr>
              <a:t>зохион </a:t>
            </a:r>
            <a:r>
              <a:rPr lang="mn-MN" sz="2000" dirty="0" smtClean="0">
                <a:latin typeface="Arial Mon" pitchFamily="34" charset="0"/>
              </a:rPr>
              <a:t>байгуулсан. </a:t>
            </a:r>
          </a:p>
          <a:p>
            <a:pPr algn="just"/>
            <a:endParaRPr lang="mn-MN" sz="800" dirty="0">
              <a:latin typeface="Arial Mon" pitchFamily="34" charset="0"/>
            </a:endParaRPr>
          </a:p>
          <a:p>
            <a:pPr algn="just"/>
            <a:r>
              <a:rPr lang="mn-MN" sz="2000" dirty="0" smtClean="0">
                <a:latin typeface="Arial Mon" pitchFamily="34" charset="0"/>
              </a:rPr>
              <a:t>	Цэвэрлэгээнд </a:t>
            </a:r>
            <a:r>
              <a:rPr lang="mn-MN" sz="2000" dirty="0">
                <a:latin typeface="Arial Mon" pitchFamily="34" charset="0"/>
              </a:rPr>
              <a:t>аймгийн ХХҮГ-ын </a:t>
            </a:r>
            <a:r>
              <a:rPr lang="mn-MN" sz="2000" dirty="0" smtClean="0">
                <a:latin typeface="Arial Mon" pitchFamily="34" charset="0"/>
              </a:rPr>
              <a:t>санхүүжилтээр </a:t>
            </a:r>
            <a:r>
              <a:rPr lang="mn-MN" sz="2000" dirty="0">
                <a:latin typeface="Arial Mon" pitchFamily="34" charset="0"/>
              </a:rPr>
              <a:t>"Нийтийг хамарсан ажил"-аар нийт </a:t>
            </a:r>
            <a:r>
              <a:rPr lang="en-US" sz="2000" dirty="0">
                <a:latin typeface="Arial Mon" pitchFamily="34" charset="0"/>
              </a:rPr>
              <a:t>114 </a:t>
            </a:r>
            <a:r>
              <a:rPr lang="mn-MN" sz="2000" dirty="0">
                <a:latin typeface="Arial Mon" pitchFamily="34" charset="0"/>
              </a:rPr>
              <a:t>иргэн болон мөн “Дорнод НАА” ОНӨААТҮГ, Найнги ХХК, Сүхжин ХХК, ТОУУ ХХК, УБТЗ-ын Баянтүмэн тасгийн 22 машин механизмыг ажиллуулан</a:t>
            </a:r>
            <a:r>
              <a:rPr lang="en-US" sz="2000" dirty="0">
                <a:latin typeface="Arial Mon" pitchFamily="34" charset="0"/>
              </a:rPr>
              <a:t>, </a:t>
            </a:r>
            <a:r>
              <a:rPr lang="mn-MN" sz="2000" dirty="0">
                <a:latin typeface="Arial Mon" pitchFamily="34" charset="0"/>
              </a:rPr>
              <a:t>тус сумын 10 багийн гэр хорооллын айл өрхийн хашаанд хуримтлагдсан 15129 м³ хог хаягдлыг /677 рейс/ татан зайлуулах ажлыг гүйцэтгэсэн. хог хаягдлыг бүрэн цэвэрлэж, татан зайлуулж дууслаа.  </a:t>
            </a:r>
            <a:endParaRPr lang="en-US" sz="2000" dirty="0">
              <a:latin typeface="Arial Mon" pitchFamily="34" charset="0"/>
            </a:endParaRPr>
          </a:p>
        </p:txBody>
      </p:sp>
      <p:sp>
        <p:nvSpPr>
          <p:cNvPr id="5" name="Rectangle 4"/>
          <p:cNvSpPr/>
          <p:nvPr/>
        </p:nvSpPr>
        <p:spPr>
          <a:xfrm>
            <a:off x="895476" y="209787"/>
            <a:ext cx="7544053" cy="461665"/>
          </a:xfrm>
          <a:prstGeom prst="rect">
            <a:avLst/>
          </a:prstGeom>
        </p:spPr>
        <p:txBody>
          <a:bodyPr wrap="none">
            <a:spAutoFit/>
          </a:bodyPr>
          <a:lstStyle/>
          <a:p>
            <a:r>
              <a:rPr lang="mn-MN" sz="2400" b="1" dirty="0">
                <a:solidFill>
                  <a:srgbClr val="00B050"/>
                </a:solidFill>
                <a:latin typeface="AGCooper Mon" pitchFamily="34" charset="0"/>
              </a:rPr>
              <a:t>“Зад цэвэрлэе”</a:t>
            </a:r>
            <a:r>
              <a:rPr lang="mn-MN" sz="2400" dirty="0">
                <a:solidFill>
                  <a:srgbClr val="00B050"/>
                </a:solidFill>
                <a:latin typeface="AGCooper Mon" pitchFamily="34" charset="0"/>
              </a:rPr>
              <a:t> аяныг </a:t>
            </a:r>
            <a:r>
              <a:rPr lang="mn-MN" sz="2400" dirty="0" smtClean="0">
                <a:solidFill>
                  <a:srgbClr val="00B050"/>
                </a:solidFill>
                <a:latin typeface="AGCooper Mon" pitchFamily="34" charset="0"/>
              </a:rPr>
              <a:t>зохион байгууллаа...</a:t>
            </a:r>
            <a:endParaRPr lang="en-US" sz="2400" dirty="0">
              <a:solidFill>
                <a:srgbClr val="00B050"/>
              </a:solidFill>
              <a:latin typeface="AGCooper Mon" pitchFamily="34" charset="0"/>
            </a:endParaRPr>
          </a:p>
        </p:txBody>
      </p:sp>
    </p:spTree>
    <p:extLst>
      <p:ext uri="{BB962C8B-B14F-4D97-AF65-F5344CB8AC3E}">
        <p14:creationId xmlns:p14="http://schemas.microsoft.com/office/powerpoint/2010/main" val="375149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My document\AJIL-2020\NXA\8-р БАГТ\98353693_1435723139950503_2032900762425622528_n.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167638" y="3482783"/>
            <a:ext cx="4675632" cy="2418080"/>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cstate="email">
            <a:extLst>
              <a:ext uri="{28A0092B-C50C-407E-A947-70E740481C1C}">
                <a14:useLocalDpi xmlns:a14="http://schemas.microsoft.com/office/drawing/2010/main" val="0"/>
              </a:ext>
            </a:extLst>
          </a:blip>
          <a:srcRect/>
          <a:stretch/>
        </p:blipFill>
        <p:spPr bwMode="auto">
          <a:xfrm>
            <a:off x="585216" y="1045464"/>
            <a:ext cx="3840477"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p:nvPr/>
        </p:nvPicPr>
        <p:blipFill rotWithShape="1">
          <a:blip r:embed="rId4" cstate="email">
            <a:extLst>
              <a:ext uri="{28A0092B-C50C-407E-A947-70E740481C1C}">
                <a14:useLocalDpi xmlns:a14="http://schemas.microsoft.com/office/drawing/2010/main" val="0"/>
              </a:ext>
            </a:extLst>
          </a:blip>
          <a:srcRect/>
          <a:stretch/>
        </p:blipFill>
        <p:spPr>
          <a:xfrm>
            <a:off x="4654296" y="1045464"/>
            <a:ext cx="3810000" cy="2209800"/>
          </a:xfrm>
          <a:prstGeom prst="rect">
            <a:avLst/>
          </a:prstGeom>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65776" y="3366465"/>
            <a:ext cx="3733800" cy="2650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42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208" y="973874"/>
            <a:ext cx="8784336" cy="1200329"/>
          </a:xfrm>
          <a:prstGeom prst="rect">
            <a:avLst/>
          </a:prstGeom>
        </p:spPr>
        <p:txBody>
          <a:bodyPr wrap="square">
            <a:spAutoFit/>
          </a:bodyPr>
          <a:lstStyle/>
          <a:p>
            <a:pPr algn="just"/>
            <a:r>
              <a:rPr lang="mn-MN" dirty="0" smtClean="0">
                <a:latin typeface="Arial" panose="020B0604020202020204" pitchFamily="34" charset="0"/>
                <a:cs typeface="Arial" panose="020B0604020202020204" pitchFamily="34" charset="0"/>
              </a:rPr>
              <a:t>	Чойбалсан хөгжил ОНӨААТҮГ-аас санаачлан гэр </a:t>
            </a:r>
            <a:r>
              <a:rPr lang="mn-MN" dirty="0">
                <a:latin typeface="Arial" panose="020B0604020202020204" pitchFamily="34" charset="0"/>
                <a:cs typeface="Arial" panose="020B0604020202020204" pitchFamily="34" charset="0"/>
              </a:rPr>
              <a:t>хорооллын </a:t>
            </a:r>
            <a:r>
              <a:rPr lang="mn-MN" dirty="0" smtClean="0">
                <a:latin typeface="Arial" panose="020B0604020202020204" pitchFamily="34" charset="0"/>
                <a:cs typeface="Arial" panose="020B0604020202020204" pitchFamily="34" charset="0"/>
              </a:rPr>
              <a:t>эгнээ гудамжинд ил </a:t>
            </a:r>
            <a:r>
              <a:rPr lang="mn-MN" dirty="0">
                <a:latin typeface="Arial" panose="020B0604020202020204" pitchFamily="34" charset="0"/>
                <a:cs typeface="Arial" panose="020B0604020202020204" pitchFamily="34" charset="0"/>
              </a:rPr>
              <a:t>задгай хог </a:t>
            </a:r>
            <a:r>
              <a:rPr lang="mn-MN" dirty="0" smtClean="0">
                <a:latin typeface="Arial" panose="020B0604020202020204" pitchFamily="34" charset="0"/>
                <a:cs typeface="Arial" panose="020B0604020202020204" pitchFamily="34" charset="0"/>
              </a:rPr>
              <a:t>хаягдал хаядаггүй, бусаддаа </a:t>
            </a:r>
            <a:r>
              <a:rPr lang="mn-MN" dirty="0">
                <a:latin typeface="Arial" panose="020B0604020202020204" pitchFamily="34" charset="0"/>
                <a:cs typeface="Arial" panose="020B0604020202020204" pitchFamily="34" charset="0"/>
              </a:rPr>
              <a:t>үлгэр дууриал </a:t>
            </a:r>
            <a:r>
              <a:rPr lang="mn-MN" dirty="0" smtClean="0">
                <a:latin typeface="Arial" panose="020B0604020202020204" pitchFamily="34" charset="0"/>
                <a:cs typeface="Arial" panose="020B0604020202020204" pitchFamily="34" charset="0"/>
              </a:rPr>
              <a:t>үзүүлдэг  3</a:t>
            </a:r>
            <a:r>
              <a:rPr lang="mn-MN" dirty="0">
                <a:latin typeface="Arial" panose="020B0604020202020204" pitchFamily="34" charset="0"/>
                <a:cs typeface="Arial" panose="020B0604020202020204" pitchFamily="34" charset="0"/>
              </a:rPr>
              <a:t>, </a:t>
            </a:r>
            <a:r>
              <a:rPr lang="mn-MN" dirty="0" smtClean="0">
                <a:latin typeface="Arial" panose="020B0604020202020204" pitchFamily="34" charset="0"/>
                <a:cs typeface="Arial" panose="020B0604020202020204" pitchFamily="34" charset="0"/>
              </a:rPr>
              <a:t>10-р </a:t>
            </a:r>
            <a:r>
              <a:rPr lang="mn-MN" dirty="0">
                <a:latin typeface="Arial" panose="020B0604020202020204" pitchFamily="34" charset="0"/>
                <a:cs typeface="Arial" panose="020B0604020202020204" pitchFamily="34" charset="0"/>
              </a:rPr>
              <a:t>багийн 20 айлын хашааны гадна </a:t>
            </a:r>
            <a:r>
              <a:rPr lang="mn-MN" dirty="0" smtClean="0">
                <a:latin typeface="Arial" panose="020B0604020202020204" pitchFamily="34" charset="0"/>
                <a:cs typeface="Arial" panose="020B0604020202020204" pitchFamily="34" charset="0"/>
              </a:rPr>
              <a:t>талд </a:t>
            </a:r>
            <a:r>
              <a:rPr lang="mn-MN" b="1" dirty="0" smtClean="0">
                <a:latin typeface="Arial" panose="020B0604020202020204" pitchFamily="34" charset="0"/>
                <a:cs typeface="Arial" panose="020B0604020202020204" pitchFamily="34" charset="0"/>
              </a:rPr>
              <a:t>“Цэмцгэр </a:t>
            </a:r>
            <a:r>
              <a:rPr lang="mn-MN" b="1" dirty="0">
                <a:latin typeface="Arial" panose="020B0604020202020204" pitchFamily="34" charset="0"/>
                <a:cs typeface="Arial" panose="020B0604020202020204" pitchFamily="34" charset="0"/>
              </a:rPr>
              <a:t>өрх” </a:t>
            </a:r>
            <a:r>
              <a:rPr lang="mn-MN" dirty="0" smtClean="0">
                <a:latin typeface="Arial" panose="020B0604020202020204" pitchFamily="34" charset="0"/>
                <a:cs typeface="Arial" panose="020B0604020202020204" pitchFamily="34" charset="0"/>
              </a:rPr>
              <a:t>хуудсыг </a:t>
            </a:r>
            <a:r>
              <a:rPr lang="mn-MN" dirty="0">
                <a:latin typeface="Arial" panose="020B0604020202020204" pitchFamily="34" charset="0"/>
                <a:cs typeface="Arial" panose="020B0604020202020204" pitchFamily="34" charset="0"/>
              </a:rPr>
              <a:t>нааж олон нийтэд зөв хандлага түгээж </a:t>
            </a:r>
            <a:r>
              <a:rPr lang="mn-MN" dirty="0" smtClean="0">
                <a:latin typeface="Arial" panose="020B0604020202020204" pitchFamily="34" charset="0"/>
                <a:cs typeface="Arial" panose="020B0604020202020204" pitchFamily="34" charset="0"/>
              </a:rPr>
              <a:t>ажилласан. </a:t>
            </a:r>
            <a:endParaRPr lang="en-US" dirty="0"/>
          </a:p>
        </p:txBody>
      </p:sp>
      <p:pic>
        <p:nvPicPr>
          <p:cNvPr id="5" name="Picture 4"/>
          <p:cNvPicPr/>
          <p:nvPr/>
        </p:nvPicPr>
        <p:blipFill>
          <a:blip r:embed="rId2" cstate="email">
            <a:extLst>
              <a:ext uri="{28A0092B-C50C-407E-A947-70E740481C1C}">
                <a14:useLocalDpi xmlns:a14="http://schemas.microsoft.com/office/drawing/2010/main" val="0"/>
              </a:ext>
            </a:extLst>
          </a:blip>
          <a:stretch>
            <a:fillRect/>
          </a:stretch>
        </p:blipFill>
        <p:spPr>
          <a:xfrm>
            <a:off x="667512" y="2271739"/>
            <a:ext cx="3453384" cy="4036093"/>
          </a:xfrm>
          <a:prstGeom prst="rect">
            <a:avLst/>
          </a:prstGeom>
          <a:ln w="28575" cap="sq" cmpd="thickThin">
            <a:solidFill>
              <a:srgbClr val="00B050"/>
            </a:solidFill>
            <a:prstDash val="solid"/>
            <a:miter lim="800000"/>
          </a:ln>
          <a:effectLst>
            <a:innerShdw blurRad="76200">
              <a:srgbClr val="000000"/>
            </a:innerShdw>
          </a:effectLst>
        </p:spPr>
      </p:pic>
      <p:pic>
        <p:nvPicPr>
          <p:cNvPr id="6" name="Picture 5"/>
          <p:cNvPicPr/>
          <p:nvPr/>
        </p:nvPicPr>
        <p:blipFill>
          <a:blip r:embed="rId3" cstate="email">
            <a:extLst>
              <a:ext uri="{28A0092B-C50C-407E-A947-70E740481C1C}">
                <a14:useLocalDpi xmlns:a14="http://schemas.microsoft.com/office/drawing/2010/main" val="0"/>
              </a:ext>
            </a:extLst>
          </a:blip>
          <a:stretch>
            <a:fillRect/>
          </a:stretch>
        </p:blipFill>
        <p:spPr>
          <a:xfrm>
            <a:off x="4532376" y="2150362"/>
            <a:ext cx="3986784" cy="40446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3723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 y="1166843"/>
            <a:ext cx="8692896" cy="2308324"/>
          </a:xfrm>
          <a:prstGeom prst="rect">
            <a:avLst/>
          </a:prstGeom>
        </p:spPr>
        <p:txBody>
          <a:bodyPr wrap="square">
            <a:spAutoFit/>
          </a:bodyPr>
          <a:lstStyle/>
          <a:p>
            <a:pPr algn="just"/>
            <a:r>
              <a:rPr lang="mn-MN" dirty="0" smtClean="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Талын алтан уул” ХХК нь хог хаягдлын </a:t>
            </a:r>
            <a:r>
              <a:rPr lang="mn-MN" dirty="0" smtClean="0">
                <a:latin typeface="Arial" panose="020B0604020202020204" pitchFamily="34" charset="0"/>
                <a:cs typeface="Arial" panose="020B0604020202020204" pitchFamily="34" charset="0"/>
              </a:rPr>
              <a:t>төв </a:t>
            </a:r>
            <a:r>
              <a:rPr lang="mn-MN" dirty="0">
                <a:latin typeface="Arial" panose="020B0604020202020204" pitchFamily="34" charset="0"/>
                <a:cs typeface="Arial" panose="020B0604020202020204" pitchFamily="34" charset="0"/>
              </a:rPr>
              <a:t>цэг, “Хэрлэн Номин бизнес төв”, “Ган Хэрлэн” зочид буудал, </a:t>
            </a:r>
            <a:r>
              <a:rPr lang="mn-MN" dirty="0" smtClean="0">
                <a:latin typeface="Arial" panose="020B0604020202020204" pitchFamily="34" charset="0"/>
                <a:cs typeface="Arial" panose="020B0604020202020204" pitchFamily="34" charset="0"/>
              </a:rPr>
              <a:t>Политехникийн коллеж, хүнсний </a:t>
            </a:r>
            <a:r>
              <a:rPr lang="mn-MN" dirty="0">
                <a:latin typeface="Arial" panose="020B0604020202020204" pitchFamily="34" charset="0"/>
                <a:cs typeface="Arial" panose="020B0604020202020204" pitchFamily="34" charset="0"/>
              </a:rPr>
              <a:t>дэлгүүрүүд, авто засвар зэрэг газруудаас хуванцар сав, гялгар уут, бохир хуванцар буюу тос маслын сав зэрэг хог хаягдлыг авч </a:t>
            </a:r>
            <a:r>
              <a:rPr lang="mn-MN" dirty="0" smtClean="0">
                <a:latin typeface="Arial" panose="020B0604020202020204" pitchFamily="34" charset="0"/>
                <a:cs typeface="Arial" panose="020B0604020202020204" pitchFamily="34" charset="0"/>
              </a:rPr>
              <a:t>УБ </a:t>
            </a:r>
            <a:r>
              <a:rPr lang="mn-MN" dirty="0">
                <a:latin typeface="Arial" panose="020B0604020202020204" pitchFamily="34" charset="0"/>
                <a:cs typeface="Arial" panose="020B0604020202020204" pitchFamily="34" charset="0"/>
              </a:rPr>
              <a:t>хотын Багануур дүүргийн Төмрийн үйлдвэр, Сонгинохайрхан дүүрэгт хоёрдогч түүхий эд худалдан авдаг “Мог пластик” ХХК, “Эвт-Уянга” ХХК, “Цэрэн” төв, “Од пластик” ХХК, “Монгол тор” ХХК-уудад прессэлсэн бохир уут, хуванцар, хөнгөнцагаан, гууль, зэс, лааз зэргийг нийлүүлж байна. </a:t>
            </a:r>
            <a:endParaRPr lang="en-US" dirty="0"/>
          </a:p>
        </p:txBody>
      </p:sp>
      <p:pic>
        <p:nvPicPr>
          <p:cNvPr id="5" name="Picture 4"/>
          <p:cNvPicPr/>
          <p:nvPr/>
        </p:nvPicPr>
        <p:blipFill>
          <a:blip r:embed="rId2" cstate="email">
            <a:extLst>
              <a:ext uri="{28A0092B-C50C-407E-A947-70E740481C1C}">
                <a14:useLocalDpi xmlns:a14="http://schemas.microsoft.com/office/drawing/2010/main" val="0"/>
              </a:ext>
            </a:extLst>
          </a:blip>
          <a:stretch>
            <a:fillRect/>
          </a:stretch>
        </p:blipFill>
        <p:spPr>
          <a:xfrm>
            <a:off x="402336" y="3475167"/>
            <a:ext cx="4102608" cy="2883358"/>
          </a:xfrm>
          <a:prstGeom prst="rect">
            <a:avLst/>
          </a:prstGeom>
          <a:ln>
            <a:noFill/>
          </a:ln>
          <a:effectLst>
            <a:softEdge rad="112500"/>
          </a:effec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48784" y="3353247"/>
            <a:ext cx="3992880" cy="30052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569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851" y="1027736"/>
            <a:ext cx="8422781" cy="4394272"/>
          </a:xfrm>
        </p:spPr>
        <p:txBody>
          <a:bodyPr>
            <a:normAutofit/>
          </a:bodyPr>
          <a:lstStyle/>
          <a:p>
            <a:pPr marL="0" indent="0" algn="ctr">
              <a:buNone/>
            </a:pPr>
            <a:r>
              <a:rPr lang="mn-MN" sz="2800" b="1" dirty="0" smtClean="0">
                <a:solidFill>
                  <a:srgbClr val="00B050"/>
                </a:solidFill>
                <a:effectLst>
                  <a:outerShdw blurRad="38100" dist="38100" dir="2700000" algn="tl">
                    <a:srgbClr val="000000">
                      <a:alpha val="43137"/>
                    </a:srgbClr>
                  </a:outerShdw>
                </a:effectLst>
                <a:latin typeface="Bookman Old Style" pitchFamily="18" charset="0"/>
              </a:rPr>
              <a:t>Ерөнхий зүйл</a:t>
            </a:r>
          </a:p>
          <a:p>
            <a:pPr marL="0" indent="0" algn="ctr">
              <a:buNone/>
            </a:pPr>
            <a:endParaRPr lang="en-US" sz="1800" dirty="0">
              <a:latin typeface="Bookman Old Style" pitchFamily="18" charset="0"/>
            </a:endParaRPr>
          </a:p>
          <a:p>
            <a:pPr marL="0" indent="0" algn="just">
              <a:buNone/>
            </a:pPr>
            <a:r>
              <a:rPr lang="mn-MN" dirty="0" smtClean="0">
                <a:latin typeface="Arial Mon" pitchFamily="34" charset="0"/>
              </a:rPr>
              <a:t>	Ìîíãîë </a:t>
            </a:r>
            <a:r>
              <a:rPr lang="mn-MN" dirty="0">
                <a:latin typeface="Arial Mon" pitchFamily="34" charset="0"/>
              </a:rPr>
              <a:t>óëñûí Áàéãàëü îð÷íû áàãö õóóëü, </a:t>
            </a:r>
            <a:r>
              <a:rPr lang="mn-MN" dirty="0" smtClean="0">
                <a:latin typeface="Arial Mon" pitchFamily="34" charset="0"/>
              </a:rPr>
              <a:t>Зөрчлийн тухай хууль, Засгийн </a:t>
            </a:r>
            <a:r>
              <a:rPr lang="mn-MN" dirty="0">
                <a:latin typeface="Arial Mon" pitchFamily="34" charset="0"/>
              </a:rPr>
              <a:t>газрын 2016-2020 оны үйл ажиллагааны хөтөлбөр, </a:t>
            </a:r>
            <a:r>
              <a:rPr lang="mn-MN" dirty="0" smtClean="0">
                <a:latin typeface="Arial Mon" pitchFamily="34" charset="0"/>
              </a:rPr>
              <a:t>аймаг, сумын Засаг </a:t>
            </a:r>
            <a:r>
              <a:rPr lang="mn-MN" dirty="0">
                <a:latin typeface="Arial Mon" pitchFamily="34" charset="0"/>
              </a:rPr>
              <a:t>даргын 2016-2020 оны үйл ажиллагааны хөтөлбөр, </a:t>
            </a:r>
            <a:r>
              <a:rPr lang="mn-MN" dirty="0" smtClean="0">
                <a:latin typeface="Arial Mon" pitchFamily="34" charset="0"/>
              </a:rPr>
              <a:t>сумын эдийн засаг, нийгмийг</a:t>
            </a:r>
            <a:r>
              <a:rPr lang="en-US" dirty="0" smtClean="0">
                <a:latin typeface="Arial Mon" pitchFamily="34" charset="0"/>
              </a:rPr>
              <a:t> </a:t>
            </a:r>
            <a:r>
              <a:rPr lang="mn-MN" dirty="0" smtClean="0">
                <a:latin typeface="Arial Mon" pitchFamily="34" charset="0"/>
              </a:rPr>
              <a:t>2020 онд хөгжүүлэх үндсэн чиглэлийг хэрэгжүүлэх гүйцэтгэлийн төлөвлөгөөнд тусгагдсан </a:t>
            </a:r>
            <a:r>
              <a:rPr lang="mn-MN" dirty="0">
                <a:latin typeface="Arial Mon" pitchFamily="34" charset="0"/>
              </a:rPr>
              <a:t>заалтуудыг хэрэгжүүлэх ажлын </a:t>
            </a:r>
            <a:r>
              <a:rPr lang="mn-MN" dirty="0" smtClean="0">
                <a:latin typeface="Arial Mon" pitchFamily="34" charset="0"/>
              </a:rPr>
              <a:t>төлөвлөгөөг </a:t>
            </a:r>
            <a:r>
              <a:rPr lang="mn-MN" dirty="0">
                <a:latin typeface="Arial Mon" pitchFamily="34" charset="0"/>
              </a:rPr>
              <a:t>гарган õýðýãж¿¿ëýí àæèëëàëàà.   </a:t>
            </a:r>
            <a:endParaRPr lang="en-US" dirty="0">
              <a:latin typeface="Arial Mon"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81087046"/>
              </p:ext>
            </p:extLst>
          </p:nvPr>
        </p:nvGraphicFramePr>
        <p:xfrm>
          <a:off x="329184" y="1307593"/>
          <a:ext cx="8558785" cy="4166699"/>
        </p:xfrm>
        <a:graphic>
          <a:graphicData uri="http://schemas.openxmlformats.org/drawingml/2006/table">
            <a:tbl>
              <a:tblPr firstRow="1" firstCol="1" bandRow="1">
                <a:tableStyleId>{5C22544A-7EE6-4342-B048-85BDC9FD1C3A}</a:tableStyleId>
              </a:tblPr>
              <a:tblGrid>
                <a:gridCol w="363452"/>
                <a:gridCol w="1244318"/>
                <a:gridCol w="1095403"/>
                <a:gridCol w="1203934"/>
                <a:gridCol w="1073529"/>
                <a:gridCol w="1127556"/>
                <a:gridCol w="1377064"/>
                <a:gridCol w="1073529"/>
              </a:tblGrid>
              <a:tr h="923543">
                <a:tc>
                  <a:txBody>
                    <a:bodyPr/>
                    <a:lstStyle/>
                    <a:p>
                      <a:pPr algn="ctr">
                        <a:lnSpc>
                          <a:spcPct val="115000"/>
                        </a:lnSpc>
                        <a:spcAft>
                          <a:spcPts val="0"/>
                        </a:spcAft>
                      </a:pPr>
                      <a:r>
                        <a:rPr lang="mn-MN"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smtClean="0">
                          <a:solidFill>
                            <a:schemeClr val="tx1"/>
                          </a:solidFill>
                          <a:effectLst/>
                          <a:latin typeface="Arial Mon" pitchFamily="34" charset="0"/>
                        </a:rPr>
                        <a:t>Дахивар хогны төрөл</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smtClean="0">
                          <a:solidFill>
                            <a:schemeClr val="tx1"/>
                          </a:solidFill>
                          <a:effectLst/>
                          <a:latin typeface="Arial Mon" pitchFamily="34" charset="0"/>
                        </a:rPr>
                        <a:t>Цуглуул-сан хог/х </a:t>
                      </a:r>
                      <a:r>
                        <a:rPr lang="en-US" sz="1600" dirty="0">
                          <a:solidFill>
                            <a:schemeClr val="tx1"/>
                          </a:solidFill>
                          <a:effectLst/>
                          <a:latin typeface="Arial Mon" pitchFamily="34" charset="0"/>
                        </a:rPr>
                        <a:t>/</a:t>
                      </a:r>
                      <a:r>
                        <a:rPr lang="mn-MN" sz="1600" dirty="0">
                          <a:solidFill>
                            <a:schemeClr val="tx1"/>
                          </a:solidFill>
                          <a:effectLst/>
                          <a:latin typeface="Arial Mon" pitchFamily="34" charset="0"/>
                        </a:rPr>
                        <a:t>тн</a:t>
                      </a:r>
                      <a:r>
                        <a:rPr lang="en-US"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a:solidFill>
                            <a:schemeClr val="tx1"/>
                          </a:solidFill>
                          <a:effectLst/>
                          <a:latin typeface="Arial Mon" pitchFamily="34" charset="0"/>
                        </a:rPr>
                        <a:t>Буталсан </a:t>
                      </a:r>
                      <a:r>
                        <a:rPr lang="mn-MN" sz="1600" dirty="0" smtClean="0">
                          <a:solidFill>
                            <a:schemeClr val="tx1"/>
                          </a:solidFill>
                          <a:effectLst/>
                          <a:latin typeface="Arial Mon" pitchFamily="34" charset="0"/>
                        </a:rPr>
                        <a:t>хог/х </a:t>
                      </a:r>
                      <a:r>
                        <a:rPr lang="en-US" sz="1600" dirty="0">
                          <a:solidFill>
                            <a:schemeClr val="tx1"/>
                          </a:solidFill>
                          <a:effectLst/>
                          <a:latin typeface="Arial Mon" pitchFamily="34" charset="0"/>
                        </a:rPr>
                        <a:t>/</a:t>
                      </a:r>
                      <a:r>
                        <a:rPr lang="mn-MN" sz="1600" dirty="0">
                          <a:solidFill>
                            <a:schemeClr val="tx1"/>
                          </a:solidFill>
                          <a:effectLst/>
                          <a:latin typeface="Arial Mon" pitchFamily="34" charset="0"/>
                        </a:rPr>
                        <a:t>тн</a:t>
                      </a:r>
                      <a:r>
                        <a:rPr lang="en-US"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smtClean="0">
                          <a:solidFill>
                            <a:schemeClr val="tx1"/>
                          </a:solidFill>
                          <a:effectLst/>
                          <a:latin typeface="Arial Mon" pitchFamily="34" charset="0"/>
                        </a:rPr>
                        <a:t>Преслэ-сэн хог/х </a:t>
                      </a:r>
                      <a:r>
                        <a:rPr lang="en-US" sz="1600" dirty="0">
                          <a:solidFill>
                            <a:schemeClr val="tx1"/>
                          </a:solidFill>
                          <a:effectLst/>
                          <a:latin typeface="Arial Mon" pitchFamily="34" charset="0"/>
                        </a:rPr>
                        <a:t>/</a:t>
                      </a:r>
                      <a:r>
                        <a:rPr lang="mn-MN" sz="1600" dirty="0">
                          <a:solidFill>
                            <a:schemeClr val="tx1"/>
                          </a:solidFill>
                          <a:effectLst/>
                          <a:latin typeface="Arial Mon" pitchFamily="34" charset="0"/>
                        </a:rPr>
                        <a:t>тн</a:t>
                      </a:r>
                      <a:r>
                        <a:rPr lang="en-US"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a:solidFill>
                            <a:schemeClr val="tx1"/>
                          </a:solidFill>
                          <a:effectLst/>
                          <a:latin typeface="Arial Mon" pitchFamily="34" charset="0"/>
                        </a:rPr>
                        <a:t>Тээвэрлэсэн </a:t>
                      </a:r>
                      <a:r>
                        <a:rPr lang="mn-MN" sz="1600" dirty="0" smtClean="0">
                          <a:solidFill>
                            <a:schemeClr val="tx1"/>
                          </a:solidFill>
                          <a:effectLst/>
                          <a:latin typeface="Arial Mon" pitchFamily="34" charset="0"/>
                        </a:rPr>
                        <a:t>хог/х </a:t>
                      </a:r>
                      <a:r>
                        <a:rPr lang="en-US" sz="1600" dirty="0">
                          <a:solidFill>
                            <a:schemeClr val="tx1"/>
                          </a:solidFill>
                          <a:effectLst/>
                          <a:latin typeface="Arial Mon" pitchFamily="34" charset="0"/>
                        </a:rPr>
                        <a:t>/</a:t>
                      </a:r>
                      <a:r>
                        <a:rPr lang="mn-MN" sz="1600" dirty="0">
                          <a:solidFill>
                            <a:schemeClr val="tx1"/>
                          </a:solidFill>
                          <a:effectLst/>
                          <a:latin typeface="Arial Mon" pitchFamily="34" charset="0"/>
                        </a:rPr>
                        <a:t>тн</a:t>
                      </a:r>
                      <a:r>
                        <a:rPr lang="en-US"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smtClean="0">
                          <a:solidFill>
                            <a:schemeClr val="tx1"/>
                          </a:solidFill>
                          <a:effectLst/>
                          <a:latin typeface="Arial Mon" pitchFamily="34" charset="0"/>
                        </a:rPr>
                        <a:t>Нийлүүл-сэн ААН</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dirty="0" smtClean="0">
                          <a:solidFill>
                            <a:schemeClr val="tx1"/>
                          </a:solidFill>
                          <a:effectLst/>
                          <a:latin typeface="Arial Mon" pitchFamily="34" charset="0"/>
                        </a:rPr>
                        <a:t>Дахивар үлдэг-дэл /</a:t>
                      </a:r>
                      <a:r>
                        <a:rPr lang="mn-MN" sz="1600" dirty="0">
                          <a:solidFill>
                            <a:schemeClr val="tx1"/>
                          </a:solidFill>
                          <a:effectLst/>
                          <a:latin typeface="Arial Mon" pitchFamily="34" charset="0"/>
                        </a:rPr>
                        <a:t>тн/</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6868">
                <a:tc>
                  <a:txBody>
                    <a:bodyPr/>
                    <a:lstStyle/>
                    <a:p>
                      <a:pPr>
                        <a:lnSpc>
                          <a:spcPct val="115000"/>
                        </a:lnSpc>
                        <a:spcAft>
                          <a:spcPts val="0"/>
                        </a:spcAft>
                      </a:pPr>
                      <a:r>
                        <a:rPr lang="mn-MN" sz="1600">
                          <a:solidFill>
                            <a:schemeClr val="tx1"/>
                          </a:solidFill>
                          <a:effectLst/>
                          <a:latin typeface="Arial Mon" pitchFamily="34" charset="0"/>
                        </a:rPr>
                        <a:t>1</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Хуванцар</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30</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dirty="0">
                          <a:solidFill>
                            <a:schemeClr val="tx1"/>
                          </a:solidFill>
                          <a:effectLst/>
                          <a:latin typeface="Arial Mon" pitchFamily="34" charset="0"/>
                        </a:rPr>
                        <a:t>3</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dirty="0">
                          <a:solidFill>
                            <a:schemeClr val="tx1"/>
                          </a:solidFill>
                          <a:effectLst/>
                          <a:latin typeface="Arial Mon" pitchFamily="34" charset="0"/>
                        </a:rPr>
                        <a:t>2,6</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30</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3387">
                <a:tc>
                  <a:txBody>
                    <a:bodyPr/>
                    <a:lstStyle/>
                    <a:p>
                      <a:pPr>
                        <a:lnSpc>
                          <a:spcPct val="115000"/>
                        </a:lnSpc>
                        <a:spcAft>
                          <a:spcPts val="0"/>
                        </a:spcAft>
                      </a:pPr>
                      <a:r>
                        <a:rPr lang="mn-MN" sz="1600">
                          <a:solidFill>
                            <a:schemeClr val="tx1"/>
                          </a:solidFill>
                          <a:effectLst/>
                          <a:latin typeface="Arial Mon" pitchFamily="34" charset="0"/>
                        </a:rPr>
                        <a:t>2</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Бохир хуванцар </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2</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dirty="0">
                          <a:solidFill>
                            <a:schemeClr val="tx1"/>
                          </a:solidFill>
                          <a:effectLst/>
                          <a:latin typeface="Arial Mon" pitchFamily="34" charset="0"/>
                        </a:rPr>
                        <a:t>2</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1,4</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“Од пластик</a:t>
                      </a:r>
                      <a:r>
                        <a:rPr lang="mn-MN" sz="1600" dirty="0" smtClean="0">
                          <a:solidFill>
                            <a:schemeClr val="tx1"/>
                          </a:solidFill>
                          <a:effectLst/>
                          <a:latin typeface="Arial Mon" pitchFamily="34" charset="0"/>
                        </a:rPr>
                        <a:t>”</a:t>
                      </a:r>
                    </a:p>
                    <a:p>
                      <a:pPr algn="ctr">
                        <a:lnSpc>
                          <a:spcPct val="115000"/>
                        </a:lnSpc>
                        <a:spcAft>
                          <a:spcPts val="0"/>
                        </a:spcAft>
                      </a:pPr>
                      <a:r>
                        <a:rPr lang="mn-MN" sz="1600" dirty="0" smtClean="0">
                          <a:solidFill>
                            <a:schemeClr val="tx1"/>
                          </a:solidFill>
                          <a:effectLst/>
                          <a:latin typeface="Arial Mon" pitchFamily="34" charset="0"/>
                        </a:rPr>
                        <a:t>ХХК</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0,6</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823">
                <a:tc>
                  <a:txBody>
                    <a:bodyPr/>
                    <a:lstStyle/>
                    <a:p>
                      <a:pPr>
                        <a:lnSpc>
                          <a:spcPct val="115000"/>
                        </a:lnSpc>
                        <a:spcAft>
                          <a:spcPts val="0"/>
                        </a:spcAft>
                      </a:pPr>
                      <a:r>
                        <a:rPr lang="mn-MN" sz="1600">
                          <a:solidFill>
                            <a:schemeClr val="tx1"/>
                          </a:solidFill>
                          <a:effectLst/>
                          <a:latin typeface="Arial Mon" pitchFamily="34" charset="0"/>
                        </a:rPr>
                        <a:t>3</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Лааз</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a:solidFill>
                            <a:schemeClr val="tx1"/>
                          </a:solidFill>
                          <a:effectLst/>
                          <a:latin typeface="Arial Mon" pitchFamily="34" charset="0"/>
                        </a:rPr>
                        <a:t>1,2</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a:solidFill>
                            <a:schemeClr val="tx1"/>
                          </a:solidFill>
                          <a:effectLst/>
                          <a:latin typeface="Arial Mon" pitchFamily="34" charset="0"/>
                        </a:rPr>
                        <a:t>1,2</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dirty="0">
                          <a:solidFill>
                            <a:schemeClr val="tx1"/>
                          </a:solidFill>
                          <a:effectLst/>
                          <a:latin typeface="Arial Mon" pitchFamily="34" charset="0"/>
                        </a:rPr>
                        <a:t>0,9</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“Цэрэн” төв</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0,</a:t>
                      </a:r>
                      <a:r>
                        <a:rPr lang="en-US" sz="1600" dirty="0">
                          <a:solidFill>
                            <a:schemeClr val="tx1"/>
                          </a:solidFill>
                          <a:effectLst/>
                          <a:latin typeface="Arial Mon" pitchFamily="34" charset="0"/>
                        </a:rPr>
                        <a:t>3</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9916">
                <a:tc>
                  <a:txBody>
                    <a:bodyPr/>
                    <a:lstStyle/>
                    <a:p>
                      <a:pPr>
                        <a:lnSpc>
                          <a:spcPct val="115000"/>
                        </a:lnSpc>
                        <a:spcAft>
                          <a:spcPts val="0"/>
                        </a:spcAft>
                      </a:pPr>
                      <a:r>
                        <a:rPr lang="mn-MN" sz="1600">
                          <a:solidFill>
                            <a:schemeClr val="tx1"/>
                          </a:solidFill>
                          <a:effectLst/>
                          <a:latin typeface="Arial Mon" pitchFamily="34" charset="0"/>
                        </a:rPr>
                        <a:t>4</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Төмөр, хайлш, ширэм</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7,2</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5,2</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“Багануурын төмрийн үйлдвэр”</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2</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3387">
                <a:tc>
                  <a:txBody>
                    <a:bodyPr/>
                    <a:lstStyle/>
                    <a:p>
                      <a:pPr>
                        <a:lnSpc>
                          <a:spcPct val="115000"/>
                        </a:lnSpc>
                        <a:spcAft>
                          <a:spcPts val="0"/>
                        </a:spcAft>
                      </a:pPr>
                      <a:r>
                        <a:rPr lang="mn-MN" sz="1600">
                          <a:solidFill>
                            <a:schemeClr val="tx1"/>
                          </a:solidFill>
                          <a:effectLst/>
                          <a:latin typeface="Arial Mon" pitchFamily="34" charset="0"/>
                        </a:rPr>
                        <a:t>5</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Гялгар уут</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2,3</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a:solidFill>
                            <a:schemeClr val="tx1"/>
                          </a:solidFill>
                          <a:effectLst/>
                          <a:latin typeface="Arial Mon" pitchFamily="34" charset="0"/>
                        </a:rPr>
                        <a:t>2,3</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a:solidFill>
                            <a:schemeClr val="tx1"/>
                          </a:solidFill>
                          <a:effectLst/>
                          <a:latin typeface="Arial Mon" pitchFamily="34" charset="0"/>
                        </a:rPr>
                        <a:t>1,75</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“Монгол тор”ХХК</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mn-MN" sz="1600" dirty="0">
                          <a:solidFill>
                            <a:schemeClr val="tx1"/>
                          </a:solidFill>
                          <a:effectLst/>
                          <a:latin typeface="Arial Mon" pitchFamily="34" charset="0"/>
                        </a:rPr>
                        <a:t>0,</a:t>
                      </a:r>
                      <a:r>
                        <a:rPr lang="en-US" sz="1600" dirty="0">
                          <a:solidFill>
                            <a:schemeClr val="tx1"/>
                          </a:solidFill>
                          <a:effectLst/>
                          <a:latin typeface="Arial Mon" pitchFamily="34" charset="0"/>
                        </a:rPr>
                        <a:t>6</a:t>
                      </a:r>
                      <a:endParaRPr lang="en-US" sz="1600"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0775">
                <a:tc>
                  <a:txBody>
                    <a:bodyPr/>
                    <a:lstStyle/>
                    <a:p>
                      <a:pPr>
                        <a:lnSpc>
                          <a:spcPct val="115000"/>
                        </a:lnSpc>
                        <a:spcAft>
                          <a:spcPts val="0"/>
                        </a:spcAft>
                      </a:pPr>
                      <a:r>
                        <a:rPr lang="mn-MN" sz="1600">
                          <a:solidFill>
                            <a:schemeClr val="tx1"/>
                          </a:solidFill>
                          <a:effectLst/>
                          <a:latin typeface="Arial Mon" pitchFamily="34" charset="0"/>
                        </a:rPr>
                        <a:t> </a:t>
                      </a:r>
                      <a:endParaRPr lang="en-US" sz="160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mn-MN" sz="1600" b="1" dirty="0">
                          <a:solidFill>
                            <a:schemeClr val="tx1"/>
                          </a:solidFill>
                          <a:effectLst/>
                          <a:latin typeface="Arial Mon" pitchFamily="34" charset="0"/>
                        </a:rPr>
                        <a:t>Нийт дүн </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b="1" dirty="0">
                          <a:solidFill>
                            <a:schemeClr val="tx1"/>
                          </a:solidFill>
                          <a:effectLst/>
                          <a:latin typeface="Arial Mon" pitchFamily="34" charset="0"/>
                        </a:rPr>
                        <a:t>42,7</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b="1" dirty="0">
                          <a:solidFill>
                            <a:schemeClr val="tx1"/>
                          </a:solidFill>
                          <a:effectLst/>
                          <a:latin typeface="Arial Mon" pitchFamily="34" charset="0"/>
                        </a:rPr>
                        <a:t>3</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b="1" dirty="0">
                          <a:solidFill>
                            <a:schemeClr val="tx1"/>
                          </a:solidFill>
                          <a:effectLst/>
                          <a:latin typeface="Arial Mon" pitchFamily="34" charset="0"/>
                        </a:rPr>
                        <a:t>8,1</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b="1" dirty="0">
                          <a:solidFill>
                            <a:schemeClr val="tx1"/>
                          </a:solidFill>
                          <a:effectLst/>
                          <a:latin typeface="Arial Mon" pitchFamily="34" charset="0"/>
                        </a:rPr>
                        <a:t>9,25</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b="1" dirty="0">
                          <a:solidFill>
                            <a:schemeClr val="tx1"/>
                          </a:solidFill>
                          <a:effectLst/>
                          <a:latin typeface="Arial Mon" pitchFamily="34" charset="0"/>
                        </a:rPr>
                        <a:t>-</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mn-MN" sz="1600" b="1" dirty="0">
                          <a:solidFill>
                            <a:schemeClr val="tx1"/>
                          </a:solidFill>
                          <a:effectLst/>
                          <a:latin typeface="Arial Mon" pitchFamily="34" charset="0"/>
                        </a:rPr>
                        <a:t>33,5</a:t>
                      </a:r>
                      <a:endParaRPr lang="en-US" sz="1600" b="1" dirty="0">
                        <a:solidFill>
                          <a:schemeClr val="tx1"/>
                        </a:solidFill>
                        <a:effectLst/>
                        <a:latin typeface="Arial Mon"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5" name="Rectangle 4"/>
          <p:cNvSpPr/>
          <p:nvPr/>
        </p:nvSpPr>
        <p:spPr>
          <a:xfrm>
            <a:off x="85344" y="221089"/>
            <a:ext cx="8875776" cy="430887"/>
          </a:xfrm>
          <a:prstGeom prst="rect">
            <a:avLst/>
          </a:prstGeom>
        </p:spPr>
        <p:txBody>
          <a:bodyPr wrap="square">
            <a:spAutoFit/>
          </a:bodyPr>
          <a:lstStyle/>
          <a:p>
            <a:pPr algn="ctr"/>
            <a:r>
              <a:rPr lang="mn-MN" sz="2200" dirty="0" smtClean="0">
                <a:solidFill>
                  <a:srgbClr val="007635"/>
                </a:solidFill>
                <a:latin typeface="AGCooper Mon" pitchFamily="34" charset="0"/>
                <a:cs typeface="Arial" panose="020B0604020202020204" pitchFamily="34" charset="0"/>
              </a:rPr>
              <a:t>2020  онд цуглуулж</a:t>
            </a:r>
            <a:r>
              <a:rPr lang="mn-MN" sz="2200" dirty="0">
                <a:solidFill>
                  <a:srgbClr val="007635"/>
                </a:solidFill>
                <a:latin typeface="AGCooper Mon" pitchFamily="34" charset="0"/>
                <a:cs typeface="Arial" panose="020B0604020202020204" pitchFamily="34" charset="0"/>
              </a:rPr>
              <a:t>, тээвэрлэсэн </a:t>
            </a:r>
            <a:r>
              <a:rPr lang="mn-MN" sz="2200" dirty="0" smtClean="0">
                <a:solidFill>
                  <a:srgbClr val="007635"/>
                </a:solidFill>
                <a:latin typeface="AGCooper Mon" pitchFamily="34" charset="0"/>
                <a:cs typeface="Arial" panose="020B0604020202020204" pitchFamily="34" charset="0"/>
              </a:rPr>
              <a:t> дахивар </a:t>
            </a:r>
            <a:r>
              <a:rPr lang="mn-MN" sz="2200" dirty="0">
                <a:solidFill>
                  <a:srgbClr val="007635"/>
                </a:solidFill>
                <a:latin typeface="AGCooper Mon" pitchFamily="34" charset="0"/>
                <a:cs typeface="Arial" panose="020B0604020202020204" pitchFamily="34" charset="0"/>
              </a:rPr>
              <a:t>хог </a:t>
            </a:r>
            <a:r>
              <a:rPr lang="mn-MN" sz="2200" dirty="0" smtClean="0">
                <a:solidFill>
                  <a:srgbClr val="007635"/>
                </a:solidFill>
                <a:latin typeface="AGCooper Mon" pitchFamily="34" charset="0"/>
                <a:cs typeface="Arial" panose="020B0604020202020204" pitchFamily="34" charset="0"/>
              </a:rPr>
              <a:t>хаягдал</a:t>
            </a:r>
            <a:endParaRPr lang="en-US" sz="2200" dirty="0">
              <a:solidFill>
                <a:srgbClr val="007635"/>
              </a:solidFill>
              <a:latin typeface="AGCooper Mon" pitchFamily="34" charset="0"/>
            </a:endParaRPr>
          </a:p>
        </p:txBody>
      </p:sp>
    </p:spTree>
    <p:extLst>
      <p:ext uri="{BB962C8B-B14F-4D97-AF65-F5344CB8AC3E}">
        <p14:creationId xmlns:p14="http://schemas.microsoft.com/office/powerpoint/2010/main" val="2103032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 y="1295966"/>
            <a:ext cx="8808720" cy="4401205"/>
          </a:xfrm>
          <a:prstGeom prst="rect">
            <a:avLst/>
          </a:prstGeom>
        </p:spPr>
        <p:txBody>
          <a:bodyPr wrap="square">
            <a:spAutoFit/>
          </a:bodyPr>
          <a:lstStyle/>
          <a:p>
            <a:pPr algn="just"/>
            <a:r>
              <a:rPr lang="mn-MN" sz="2000" dirty="0" smtClean="0">
                <a:latin typeface="Arial" pitchFamily="34" charset="0"/>
                <a:cs typeface="Arial" pitchFamily="34" charset="0"/>
              </a:rPr>
              <a:t>	Улс</a:t>
            </a:r>
            <a:r>
              <a:rPr lang="mn-MN" sz="2000" dirty="0">
                <a:latin typeface="Arial" pitchFamily="34" charset="0"/>
                <a:cs typeface="Arial" pitchFamily="34" charset="0"/>
              </a:rPr>
              <a:t>, аймгийн баяр наадмыг зохион байгуулах бэлтгэл ажлын хүрээнд наадмын талбайн цэвэрлэгээ, засвар тохижилтыг шуурхай, чанартай зохион байгуулах зорилгоор аймгийн </a:t>
            </a:r>
            <a:r>
              <a:rPr lang="mn-MN" sz="2000" dirty="0" smtClean="0">
                <a:latin typeface="Arial" pitchFamily="34" charset="0"/>
                <a:cs typeface="Arial" pitchFamily="34" charset="0"/>
              </a:rPr>
              <a:t>ХХҮГ-ийн санхүүжилтээр </a:t>
            </a:r>
            <a:r>
              <a:rPr lang="en-US" sz="2000" dirty="0" smtClean="0">
                <a:latin typeface="Arial" pitchFamily="34" charset="0"/>
                <a:cs typeface="Arial" pitchFamily="34" charset="0"/>
              </a:rPr>
              <a:t>36</a:t>
            </a:r>
            <a:r>
              <a:rPr lang="mn-MN" sz="2000" dirty="0" smtClean="0">
                <a:latin typeface="Arial" pitchFamily="34" charset="0"/>
                <a:cs typeface="Arial" pitchFamily="34" charset="0"/>
              </a:rPr>
              <a:t> </a:t>
            </a:r>
            <a:r>
              <a:rPr lang="mn-MN" sz="2000" dirty="0">
                <a:latin typeface="Arial" pitchFamily="34" charset="0"/>
                <a:cs typeface="Arial" pitchFamily="34" charset="0"/>
              </a:rPr>
              <a:t>иргэнийг ажлын түр байраар ханган, “Цэвэр, тохилог орчинд наадацгаая” төслийг </a:t>
            </a:r>
            <a:r>
              <a:rPr lang="mn-MN" sz="2000" dirty="0" smtClean="0">
                <a:latin typeface="Arial" pitchFamily="34" charset="0"/>
                <a:cs typeface="Arial" pitchFamily="34" charset="0"/>
              </a:rPr>
              <a:t>хэрэгжүүлж</a:t>
            </a:r>
            <a:r>
              <a:rPr lang="mn-MN" sz="2000" dirty="0">
                <a:latin typeface="Arial" pitchFamily="34" charset="0"/>
                <a:cs typeface="Arial" pitchFamily="34" charset="0"/>
              </a:rPr>
              <a:t>,  наадмын талбайн үзэгчдийн сүүдрэвч, сандал, талбайн хана, хүндэтгэлийн асрын дотор тал, гаднах фасад, дээврийн төмрийг засах, будах, угаах, шохойдох, хог хаягдлыг цэвэрлэх, шарилж зулгаах, зүлэг услах, цэцэг байрлуулах, Хиймэл нуурын замаг цэвэрлүүлэх зэрэг ажлыг гүйцэтгүүлсэн. </a:t>
            </a:r>
            <a:endParaRPr lang="mn-MN" sz="2000" dirty="0" smtClean="0">
              <a:latin typeface="Arial" pitchFamily="34" charset="0"/>
              <a:cs typeface="Arial" pitchFamily="34" charset="0"/>
            </a:endParaRPr>
          </a:p>
          <a:p>
            <a:pPr algn="just"/>
            <a:endParaRPr lang="mn-MN" sz="2000" dirty="0">
              <a:latin typeface="Arial" pitchFamily="34" charset="0"/>
              <a:cs typeface="Arial" pitchFamily="34" charset="0"/>
            </a:endParaRPr>
          </a:p>
          <a:p>
            <a:pPr algn="just"/>
            <a:r>
              <a:rPr lang="mn-MN" sz="2000" dirty="0" smtClean="0">
                <a:latin typeface="Arial" pitchFamily="34" charset="0"/>
                <a:cs typeface="Arial" pitchFamily="34" charset="0"/>
              </a:rPr>
              <a:t>	Мөн </a:t>
            </a:r>
            <a:r>
              <a:rPr lang="mn-MN" sz="2000" dirty="0">
                <a:latin typeface="Arial" pitchFamily="34" charset="0"/>
                <a:cs typeface="Arial" pitchFamily="34" charset="0"/>
              </a:rPr>
              <a:t>аймгийн баяр наадмын 2 өдөр  20 хүн “Хоггүй орчинд наадацгаая” уриатай пудволк, малгайгаар ижилсэж, талбайн орчинд үүссэн хог хаягдлыг тухай бүр түүж, цэвэрлэн, цэвэр орчныг бүрдүүлэн ажиллав. </a:t>
            </a:r>
            <a:endParaRPr lang="en-US" sz="2000" dirty="0">
              <a:latin typeface="Arial" pitchFamily="34" charset="0"/>
              <a:cs typeface="Arial" pitchFamily="34" charset="0"/>
            </a:endParaRPr>
          </a:p>
        </p:txBody>
      </p:sp>
      <p:sp>
        <p:nvSpPr>
          <p:cNvPr id="5" name="Rectangle 4"/>
          <p:cNvSpPr/>
          <p:nvPr/>
        </p:nvSpPr>
        <p:spPr>
          <a:xfrm>
            <a:off x="213360" y="196334"/>
            <a:ext cx="8808719" cy="523220"/>
          </a:xfrm>
          <a:prstGeom prst="rect">
            <a:avLst/>
          </a:prstGeom>
        </p:spPr>
        <p:txBody>
          <a:bodyPr wrap="square">
            <a:spAutoFit/>
          </a:bodyPr>
          <a:lstStyle/>
          <a:p>
            <a:pPr algn="ctr"/>
            <a:r>
              <a:rPr lang="mn-MN" sz="2800" dirty="0" smtClean="0">
                <a:solidFill>
                  <a:srgbClr val="00B050"/>
                </a:solidFill>
                <a:latin typeface="AGCrownStyle Mon" pitchFamily="2" charset="0"/>
                <a:cs typeface="Arial" pitchFamily="34" charset="0"/>
              </a:rPr>
              <a:t>Нийтийг хамарсан ажил</a:t>
            </a:r>
            <a:endParaRPr lang="en-US" sz="2800" dirty="0">
              <a:solidFill>
                <a:srgbClr val="00B050"/>
              </a:solidFill>
              <a:latin typeface="AGCrownStyle Mon" pitchFamily="2" charset="0"/>
            </a:endParaRPr>
          </a:p>
        </p:txBody>
      </p:sp>
    </p:spTree>
    <p:extLst>
      <p:ext uri="{BB962C8B-B14F-4D97-AF65-F5344CB8AC3E}">
        <p14:creationId xmlns:p14="http://schemas.microsoft.com/office/powerpoint/2010/main" val="389980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c\My document\AJIL-2020\NXA\НААДАМ\106344521_1526543080858547_2494841649584384594_n.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6292" y="1182624"/>
            <a:ext cx="3877628" cy="2340864"/>
          </a:xfrm>
          <a:prstGeom prst="rect">
            <a:avLst/>
          </a:prstGeom>
          <a:noFill/>
          <a:ln>
            <a:noFill/>
          </a:ln>
        </p:spPr>
      </p:pic>
      <p:pic>
        <p:nvPicPr>
          <p:cNvPr id="10" name="Picture 9" descr="E:\c\My document\AJIL-2020\NXA\НААДАМ\106496783_2656441214666840_4838728575155482392_n.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4826062" y="1182624"/>
            <a:ext cx="3476690" cy="2340864"/>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213360" y="189494"/>
            <a:ext cx="8808719" cy="523220"/>
          </a:xfrm>
          <a:prstGeom prst="rect">
            <a:avLst/>
          </a:prstGeom>
        </p:spPr>
        <p:txBody>
          <a:bodyPr wrap="square">
            <a:spAutoFit/>
          </a:bodyPr>
          <a:lstStyle/>
          <a:p>
            <a:pPr algn="ctr"/>
            <a:r>
              <a:rPr lang="mn-MN" sz="2800" dirty="0" smtClean="0">
                <a:solidFill>
                  <a:srgbClr val="00B050"/>
                </a:solidFill>
                <a:latin typeface="AGCrownStyle Mon" pitchFamily="2" charset="0"/>
                <a:cs typeface="Arial" pitchFamily="34" charset="0"/>
              </a:rPr>
              <a:t>Нийтийг хамарсан ажил</a:t>
            </a:r>
            <a:endParaRPr lang="en-US" sz="2800" dirty="0">
              <a:solidFill>
                <a:srgbClr val="00B050"/>
              </a:solidFill>
              <a:latin typeface="AGCrownStyle Mon" pitchFamily="2" charset="0"/>
            </a:endParaRPr>
          </a:p>
        </p:txBody>
      </p:sp>
      <p:pic>
        <p:nvPicPr>
          <p:cNvPr id="13" name="Picture 12" descr="E:\c\My document\AJIL-2020\NXA\НААДАМ\107689088_752471745522125_2202526705877873433_n.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681" y="3691128"/>
            <a:ext cx="4587240" cy="2404872"/>
          </a:xfrm>
          <a:prstGeom prst="rect">
            <a:avLst/>
          </a:prstGeom>
          <a:noFill/>
          <a:ln>
            <a:noFill/>
          </a:ln>
        </p:spPr>
      </p:pic>
      <p:pic>
        <p:nvPicPr>
          <p:cNvPr id="14" name="Picture 13" descr="E:\c\My document\AJIL-2020\NXA\НААДАМ\107618836_319790266088992_8328900745291918892_n.jp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26062" y="3691128"/>
            <a:ext cx="4196017" cy="2404872"/>
          </a:xfrm>
          <a:prstGeom prst="rect">
            <a:avLst/>
          </a:prstGeom>
          <a:noFill/>
          <a:ln>
            <a:noFill/>
          </a:ln>
        </p:spPr>
      </p:pic>
    </p:spTree>
    <p:extLst>
      <p:ext uri="{BB962C8B-B14F-4D97-AF65-F5344CB8AC3E}">
        <p14:creationId xmlns:p14="http://schemas.microsoft.com/office/powerpoint/2010/main" val="337914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 y="189494"/>
            <a:ext cx="8808719" cy="523220"/>
          </a:xfrm>
          <a:prstGeom prst="rect">
            <a:avLst/>
          </a:prstGeom>
        </p:spPr>
        <p:txBody>
          <a:bodyPr wrap="square">
            <a:spAutoFit/>
          </a:bodyPr>
          <a:lstStyle/>
          <a:p>
            <a:pPr algn="ctr"/>
            <a:r>
              <a:rPr lang="mn-MN" sz="2800" dirty="0" smtClean="0">
                <a:solidFill>
                  <a:srgbClr val="00B050"/>
                </a:solidFill>
                <a:latin typeface="AGCrownStyle Mon" pitchFamily="2" charset="0"/>
                <a:cs typeface="Arial" pitchFamily="34" charset="0"/>
              </a:rPr>
              <a:t>Нийтийг хамарсан ажил</a:t>
            </a:r>
            <a:endParaRPr lang="en-US" sz="2800" dirty="0">
              <a:solidFill>
                <a:srgbClr val="00B050"/>
              </a:solidFill>
              <a:latin typeface="AGCrownStyle Mon" pitchFamily="2" charset="0"/>
            </a:endParaRPr>
          </a:p>
        </p:txBody>
      </p:sp>
      <p:pic>
        <p:nvPicPr>
          <p:cNvPr id="6" name="Picture 5" descr="E:\c\My document\AJIL-2020\NXA\НААДАМ\115705461_2707361309549774_5606920547313720363_n.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84569" y="4160520"/>
            <a:ext cx="2937510" cy="2255520"/>
          </a:xfrm>
          <a:prstGeom prst="rect">
            <a:avLst/>
          </a:prstGeom>
          <a:noFill/>
          <a:ln>
            <a:noFill/>
          </a:ln>
        </p:spPr>
      </p:pic>
      <p:pic>
        <p:nvPicPr>
          <p:cNvPr id="7" name="Picture 6" descr="E:\c\My document\AJIL-2020\NXA\НААДАМ\109576784_330592744637113_6902111495086346616_n.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3360" y="4160520"/>
            <a:ext cx="3210241" cy="2255520"/>
          </a:xfrm>
          <a:prstGeom prst="rect">
            <a:avLst/>
          </a:prstGeom>
          <a:noFill/>
          <a:ln>
            <a:noFill/>
          </a:ln>
        </p:spPr>
      </p:pic>
      <p:pic>
        <p:nvPicPr>
          <p:cNvPr id="8" name="Picture 7" descr="E:\c\My document\AJIL-2020\NXA\НААДАМ\115806388_1075395756189089_5403697239048721549_n.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8319" y="1074102"/>
            <a:ext cx="4404359" cy="2918778"/>
          </a:xfrm>
          <a:prstGeom prst="rect">
            <a:avLst/>
          </a:prstGeom>
          <a:noFill/>
          <a:ln>
            <a:noFill/>
          </a:ln>
        </p:spPr>
      </p:pic>
      <p:pic>
        <p:nvPicPr>
          <p:cNvPr id="9" name="Picture 8" descr="E:\c\My document\AJIL-2020\NXA\НААДАМ\109763557_314888853200174_1098858245523663194_n.jp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63332" y="1074102"/>
            <a:ext cx="3636962" cy="2918778"/>
          </a:xfrm>
          <a:prstGeom prst="rect">
            <a:avLst/>
          </a:prstGeom>
          <a:noFill/>
          <a:ln>
            <a:noFill/>
          </a:ln>
        </p:spPr>
      </p:pic>
      <p:pic>
        <p:nvPicPr>
          <p:cNvPr id="10" name="Picture 9" descr="E:\c\My document\AJIL-2020\NXA\НААДАМ\109543833_829035374292501_8436598188498105800_n.jpg"/>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50920" y="4160520"/>
            <a:ext cx="2377520" cy="2255520"/>
          </a:xfrm>
          <a:prstGeom prst="rect">
            <a:avLst/>
          </a:prstGeom>
          <a:noFill/>
          <a:ln>
            <a:noFill/>
          </a:ln>
        </p:spPr>
      </p:pic>
    </p:spTree>
    <p:extLst>
      <p:ext uri="{BB962C8B-B14F-4D97-AF65-F5344CB8AC3E}">
        <p14:creationId xmlns:p14="http://schemas.microsoft.com/office/powerpoint/2010/main" val="207371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normAutofit fontScale="90000"/>
          </a:bodyPr>
          <a:lstStyle/>
          <a:p>
            <a:pPr algn="ctr"/>
            <a:r>
              <a:rPr lang="mn-MN" b="1" dirty="0" smtClean="0">
                <a:solidFill>
                  <a:srgbClr val="00B050"/>
                </a:solidFill>
                <a:latin typeface="Bookman Old Style" pitchFamily="18" charset="0"/>
              </a:rPr>
              <a:t>Ногоон байгууламжийг нэмэгдүүлэх талаар</a:t>
            </a:r>
            <a:endParaRPr lang="en-US" b="1" dirty="0">
              <a:solidFill>
                <a:srgbClr val="00B050"/>
              </a:solidFill>
              <a:latin typeface="Bookman Old Style" pitchFamily="18" charset="0"/>
            </a:endParaRPr>
          </a:p>
        </p:txBody>
      </p:sp>
      <p:sp>
        <p:nvSpPr>
          <p:cNvPr id="3" name="Content Placeholder 2"/>
          <p:cNvSpPr>
            <a:spLocks noGrp="1"/>
          </p:cNvSpPr>
          <p:nvPr>
            <p:ph idx="1"/>
          </p:nvPr>
        </p:nvSpPr>
        <p:spPr>
          <a:xfrm>
            <a:off x="235550" y="929643"/>
            <a:ext cx="8672286" cy="2727958"/>
          </a:xfrm>
        </p:spPr>
        <p:txBody>
          <a:bodyPr>
            <a:normAutofit/>
          </a:bodyPr>
          <a:lstStyle/>
          <a:p>
            <a:pPr marL="0" indent="0" algn="just">
              <a:buNone/>
            </a:pPr>
            <a:r>
              <a:rPr lang="en-US" sz="3100" dirty="0">
                <a:latin typeface="Arial Mon" pitchFamily="34" charset="0"/>
              </a:rPr>
              <a:t>	</a:t>
            </a:r>
            <a:r>
              <a:rPr lang="mn-MN" sz="2000" dirty="0" smtClean="0">
                <a:latin typeface="Arial Mon" pitchFamily="34" charset="0"/>
              </a:rPr>
              <a:t>“</a:t>
            </a:r>
            <a:r>
              <a:rPr lang="mn-MN" sz="2000" dirty="0">
                <a:latin typeface="Arial Mon" pitchFamily="34" charset="0"/>
              </a:rPr>
              <a:t>Ойн тухай” хууль, Монгол Улсын Ерөнхийлөгчийн “Мод тарих үндэсний өдөр зарлах тухай” 2010 оны 63 дугаар зарлиг, аймаг, сумын Засаг даргын 2016-2020 оны үйл ажиллагааны хөтөлбөр, “Жишиг ногоон хот” болох </a:t>
            </a:r>
            <a:r>
              <a:rPr lang="mn-MN" sz="2000" dirty="0" smtClean="0">
                <a:latin typeface="Arial Mon" pitchFamily="34" charset="0"/>
              </a:rPr>
              <a:t>зорилтыг </a:t>
            </a:r>
            <a:r>
              <a:rPr lang="mn-MN" sz="2000" dirty="0">
                <a:latin typeface="Arial Mon" pitchFamily="34" charset="0"/>
              </a:rPr>
              <a:t>хэрэгжүүлэх </a:t>
            </a:r>
            <a:r>
              <a:rPr lang="mn-MN" sz="2000" dirty="0" smtClean="0">
                <a:latin typeface="Arial Mon" pitchFamily="34" charset="0"/>
              </a:rPr>
              <a:t>зорилгоор хотын </a:t>
            </a:r>
            <a:r>
              <a:rPr lang="mn-MN" sz="2000" dirty="0">
                <a:latin typeface="Arial Mon" pitchFamily="34" charset="0"/>
              </a:rPr>
              <a:t>хэмжээнд мод тарих </a:t>
            </a:r>
            <a:r>
              <a:rPr lang="mn-MN" sz="2000" dirty="0" smtClean="0">
                <a:latin typeface="Arial Mon" pitchFamily="34" charset="0"/>
              </a:rPr>
              <a:t>ажлыг хавар</a:t>
            </a:r>
            <a:r>
              <a:rPr lang="mn-MN" sz="2000" dirty="0">
                <a:latin typeface="Arial Mon" pitchFamily="34" charset="0"/>
              </a:rPr>
              <a:t>, намрын улиралд 2 удаа </a:t>
            </a:r>
            <a:r>
              <a:rPr lang="mn-MN" sz="2000" dirty="0" smtClean="0">
                <a:latin typeface="Arial Mon" pitchFamily="34" charset="0"/>
              </a:rPr>
              <a:t>зохион </a:t>
            </a:r>
            <a:r>
              <a:rPr lang="mn-MN" sz="2000" dirty="0">
                <a:latin typeface="Arial Mon" pitchFamily="34" charset="0"/>
              </a:rPr>
              <a:t>байгуулж,  </a:t>
            </a:r>
            <a:r>
              <a:rPr lang="mn-MN" sz="2000" dirty="0" smtClean="0">
                <a:latin typeface="Arial Mon" pitchFamily="34" charset="0"/>
              </a:rPr>
              <a:t>нийт </a:t>
            </a:r>
            <a:r>
              <a:rPr lang="mn-MN" sz="2000" dirty="0">
                <a:latin typeface="Arial Mon" pitchFamily="34" charset="0"/>
              </a:rPr>
              <a:t>48 байгууллага, </a:t>
            </a:r>
            <a:r>
              <a:rPr lang="mn-MN" sz="2000" dirty="0" smtClean="0">
                <a:latin typeface="Arial Mon" pitchFamily="34" charset="0"/>
              </a:rPr>
              <a:t>ААН-ийн </a:t>
            </a:r>
            <a:r>
              <a:rPr lang="mn-MN" sz="2000" dirty="0">
                <a:latin typeface="Arial Mon" pitchFamily="34" charset="0"/>
              </a:rPr>
              <a:t>2140 ажилтан, албан хаагч, 170 иргэн хамрагдан, </a:t>
            </a:r>
            <a:r>
              <a:rPr lang="mn-MN" sz="2000" dirty="0" smtClean="0">
                <a:latin typeface="Arial Mon" pitchFamily="34" charset="0"/>
              </a:rPr>
              <a:t>4856 </a:t>
            </a:r>
            <a:r>
              <a:rPr lang="mn-MN" sz="2000" dirty="0">
                <a:latin typeface="Arial Mon" pitchFamily="34" charset="0"/>
              </a:rPr>
              <a:t>ш </a:t>
            </a:r>
            <a:r>
              <a:rPr lang="mn-MN" sz="2000" dirty="0" smtClean="0">
                <a:latin typeface="Arial Mon" pitchFamily="34" charset="0"/>
              </a:rPr>
              <a:t>жимсний болон чимэглэлийн мод бут тарив</a:t>
            </a:r>
            <a:r>
              <a:rPr lang="mn-MN" sz="2000" dirty="0">
                <a:latin typeface="Arial Mon" pitchFamily="34" charset="0"/>
              </a:rPr>
              <a:t>. </a:t>
            </a:r>
            <a:endParaRPr lang="en-US" sz="4400" dirty="0">
              <a:latin typeface="Arial Mon" pitchFamily="34" charset="0"/>
            </a:endParaRPr>
          </a:p>
        </p:txBody>
      </p:sp>
      <p:pic>
        <p:nvPicPr>
          <p:cNvPr id="4" name="Picture 2" descr="E:\c\My document\AJIL-2020\МОД ТАРИХ\120928213_352144289231874_8051256517940577150_o.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77952" y="3462528"/>
            <a:ext cx="3852672" cy="2365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E:\c\My document\AJIL-2020\МОД ТАРИХ\120938783_352144369231866_7716371240164562253_o.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230624" y="3462528"/>
            <a:ext cx="4555292" cy="2365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13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870" y="194920"/>
            <a:ext cx="8825415" cy="400110"/>
          </a:xfrm>
          <a:prstGeom prst="rect">
            <a:avLst/>
          </a:prstGeom>
          <a:noFill/>
        </p:spPr>
        <p:txBody>
          <a:bodyPr wrap="square" rtlCol="0">
            <a:spAutoFit/>
          </a:bodyPr>
          <a:lstStyle/>
          <a:p>
            <a:pPr algn="ctr"/>
            <a:r>
              <a:rPr lang="mn-MN" sz="2000" b="1" dirty="0" smtClean="0">
                <a:solidFill>
                  <a:srgbClr val="68AF21"/>
                </a:solidFill>
                <a:effectLst>
                  <a:outerShdw blurRad="38100" dist="38100" dir="2700000" algn="tl">
                    <a:srgbClr val="000000">
                      <a:alpha val="43137"/>
                    </a:srgbClr>
                  </a:outerShdw>
                </a:effectLst>
                <a:latin typeface="AGCooper Mon" pitchFamily="34" charset="0"/>
                <a:cs typeface="Arial" panose="020B0604020202020204" pitchFamily="34" charset="0"/>
              </a:rPr>
              <a:t>НОГООН БАЙГУУЛАМЖИЙГ НЭМЭГДҮҮЛЭХ ТАЛААР</a:t>
            </a:r>
            <a:endParaRPr lang="en-US" sz="2000" b="1" dirty="0">
              <a:solidFill>
                <a:srgbClr val="68AF21"/>
              </a:solidFill>
              <a:effectLst>
                <a:outerShdw blurRad="38100" dist="38100" dir="2700000" algn="tl">
                  <a:srgbClr val="000000">
                    <a:alpha val="43137"/>
                  </a:srgbClr>
                </a:outerShdw>
              </a:effectLst>
              <a:latin typeface="AGCooper Mon"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642017195"/>
              </p:ext>
            </p:extLst>
          </p:nvPr>
        </p:nvGraphicFramePr>
        <p:xfrm>
          <a:off x="606441" y="1304544"/>
          <a:ext cx="8107680" cy="4636052"/>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7" descr="PT05"/>
          <p:cNvPicPr>
            <a:picLocks noChangeAspect="1" noChangeArrowheads="1"/>
          </p:cNvPicPr>
          <p:nvPr/>
        </p:nvPicPr>
        <p:blipFill>
          <a:blip r:embed="rId3" cstate="print"/>
          <a:srcRect/>
          <a:stretch>
            <a:fillRect/>
          </a:stretch>
        </p:blipFill>
        <p:spPr bwMode="auto">
          <a:xfrm rot="498348" flipH="1">
            <a:off x="6768194" y="1568040"/>
            <a:ext cx="1857510" cy="1358999"/>
          </a:xfrm>
          <a:prstGeom prst="rect">
            <a:avLst/>
          </a:prstGeom>
          <a:noFill/>
          <a:ln w="9525">
            <a:noFill/>
            <a:miter lim="800000"/>
            <a:headEnd/>
            <a:tailEnd/>
          </a:ln>
        </p:spPr>
      </p:pic>
    </p:spTree>
    <p:extLst>
      <p:ext uri="{BB962C8B-B14F-4D97-AF65-F5344CB8AC3E}">
        <p14:creationId xmlns:p14="http://schemas.microsoft.com/office/powerpoint/2010/main" val="13434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 y="1295402"/>
            <a:ext cx="8863584" cy="4525963"/>
          </a:xfrm>
        </p:spPr>
        <p:txBody>
          <a:bodyPr>
            <a:normAutofit/>
          </a:bodyPr>
          <a:lstStyle/>
          <a:p>
            <a:pPr marL="0" indent="0" algn="just">
              <a:buNone/>
            </a:pPr>
            <a:r>
              <a:rPr lang="mn-MN" dirty="0" smtClean="0"/>
              <a:t>	</a:t>
            </a:r>
            <a:r>
              <a:rPr lang="mn-MN" sz="2000" dirty="0">
                <a:latin typeface="Arial" pitchFamily="34" charset="0"/>
                <a:cs typeface="Arial" pitchFamily="34" charset="0"/>
              </a:rPr>
              <a:t>Залуу төгөл </a:t>
            </a:r>
            <a:r>
              <a:rPr lang="mn-MN" sz="2000" dirty="0" smtClean="0">
                <a:latin typeface="Arial" pitchFamily="34" charset="0"/>
                <a:cs typeface="Arial" pitchFamily="34" charset="0"/>
              </a:rPr>
              <a:t>ХХК-ийн хийсэн судалгаагаар Чойбалсан хотын </a:t>
            </a:r>
            <a:r>
              <a:rPr lang="mn-MN" sz="2000" dirty="0">
                <a:latin typeface="Arial" pitchFamily="34" charset="0"/>
                <a:cs typeface="Arial" pitchFamily="34" charset="0"/>
              </a:rPr>
              <a:t>ногоон </a:t>
            </a:r>
            <a:r>
              <a:rPr lang="mn-MN" sz="2000" dirty="0" smtClean="0">
                <a:latin typeface="Arial" pitchFamily="34" charset="0"/>
                <a:cs typeface="Arial" pitchFamily="34" charset="0"/>
              </a:rPr>
              <a:t>байгууламжинд хайлаасны </a:t>
            </a:r>
            <a:r>
              <a:rPr lang="mn-MN" sz="2000" dirty="0">
                <a:latin typeface="Arial" pitchFamily="34" charset="0"/>
                <a:cs typeface="Arial" pitchFamily="34" charset="0"/>
              </a:rPr>
              <a:t>урын бөөс, улиасны мушгируулагч бөөс гэсэн 2 төрлийн шавьж түгээмэл тархалттай байгааг </a:t>
            </a:r>
            <a:r>
              <a:rPr lang="mn-MN" sz="2000" dirty="0" smtClean="0">
                <a:latin typeface="Arial" pitchFamily="34" charset="0"/>
                <a:cs typeface="Arial" pitchFamily="34" charset="0"/>
              </a:rPr>
              <a:t>тогтоосон. Тэмцлийн </a:t>
            </a:r>
            <a:r>
              <a:rPr lang="mn-MN" sz="2000" dirty="0">
                <a:latin typeface="Arial" pitchFamily="34" charset="0"/>
                <a:cs typeface="Arial" pitchFamily="34" charset="0"/>
              </a:rPr>
              <a:t>эхний ээлжинд </a:t>
            </a:r>
            <a:r>
              <a:rPr lang="mn-MN" sz="2000" dirty="0" smtClean="0">
                <a:latin typeface="Arial" pitchFamily="34" charset="0"/>
                <a:cs typeface="Arial" pitchFamily="34" charset="0"/>
              </a:rPr>
              <a:t>урын бөөсийг авгалдайн </a:t>
            </a:r>
            <a:r>
              <a:rPr lang="mn-MN" sz="2000" dirty="0">
                <a:latin typeface="Arial" pitchFamily="34" charset="0"/>
                <a:cs typeface="Arial" pitchFamily="34" charset="0"/>
              </a:rPr>
              <a:t>шатанд нь </a:t>
            </a:r>
            <a:r>
              <a:rPr lang="mn-MN" sz="2000" dirty="0" smtClean="0">
                <a:latin typeface="Arial" pitchFamily="34" charset="0"/>
                <a:cs typeface="Arial" pitchFamily="34" charset="0"/>
              </a:rPr>
              <a:t>2020 оны 5-р </a:t>
            </a:r>
            <a:r>
              <a:rPr lang="mn-MN" sz="2000" dirty="0">
                <a:latin typeface="Arial" pitchFamily="34" charset="0"/>
                <a:cs typeface="Arial" pitchFamily="34" charset="0"/>
              </a:rPr>
              <a:t>сарын </a:t>
            </a:r>
            <a:r>
              <a:rPr lang="mn-MN" sz="2000" dirty="0" smtClean="0">
                <a:latin typeface="Arial" pitchFamily="34" charset="0"/>
                <a:cs typeface="Arial" pitchFamily="34" charset="0"/>
              </a:rPr>
              <a:t>20-22-нд шөнө</a:t>
            </a:r>
            <a:r>
              <a:rPr lang="mn-MN" sz="2000" dirty="0">
                <a:latin typeface="Arial" pitchFamily="34" charset="0"/>
                <a:cs typeface="Arial" pitchFamily="34" charset="0"/>
              </a:rPr>
              <a:t>, оройн </a:t>
            </a:r>
            <a:r>
              <a:rPr lang="mn-MN" sz="2000" dirty="0" smtClean="0">
                <a:latin typeface="Arial" pitchFamily="34" charset="0"/>
                <a:cs typeface="Arial" pitchFamily="34" charset="0"/>
              </a:rPr>
              <a:t>цагаар, мөн 8-р сард, нийт 4 удаа 24 байршил дахь 77000 ш хайлаасанд бактерийн бэлдмэл цацаж, устгал хийсэн бөгөөд зарим </a:t>
            </a:r>
            <a:r>
              <a:rPr lang="mn-MN" sz="2000" dirty="0">
                <a:latin typeface="Arial" pitchFamily="34" charset="0"/>
                <a:cs typeface="Arial" pitchFamily="34" charset="0"/>
              </a:rPr>
              <a:t>хэсэгт ургамлын шар наалт </a:t>
            </a:r>
            <a:r>
              <a:rPr lang="mn-MN" sz="2000" dirty="0" smtClean="0">
                <a:latin typeface="Arial" pitchFamily="34" charset="0"/>
                <a:cs typeface="Arial" pitchFamily="34" charset="0"/>
              </a:rPr>
              <a:t>наасан /13.1 сая.төг/. </a:t>
            </a:r>
            <a:endParaRPr lang="mn-MN" sz="2000" dirty="0">
              <a:latin typeface="Arial" pitchFamily="34" charset="0"/>
              <a:cs typeface="Arial" pitchFamily="34" charset="0"/>
            </a:endParaRPr>
          </a:p>
          <a:p>
            <a:pPr marL="0" indent="0" algn="just">
              <a:buNone/>
            </a:pPr>
            <a:r>
              <a:rPr lang="mn-MN" sz="2000" dirty="0" smtClean="0">
                <a:latin typeface="Arial" pitchFamily="34" charset="0"/>
                <a:cs typeface="Arial" pitchFamily="34" charset="0"/>
              </a:rPr>
              <a:t>	</a:t>
            </a:r>
          </a:p>
          <a:p>
            <a:pPr marL="0" indent="0" algn="ctr">
              <a:buNone/>
            </a:pPr>
            <a:r>
              <a:rPr lang="mn-MN" sz="1800" b="1" dirty="0" smtClean="0">
                <a:solidFill>
                  <a:srgbClr val="FF0000"/>
                </a:solidFill>
                <a:latin typeface="Arial" pitchFamily="34" charset="0"/>
                <a:cs typeface="Arial" pitchFamily="34" charset="0"/>
              </a:rPr>
              <a:t>2021 онд судалгаа, хар ялааны устгалын ажил дахин хийгдэнэ /</a:t>
            </a:r>
            <a:r>
              <a:rPr lang="mn-MN" sz="1800" b="1" dirty="0">
                <a:solidFill>
                  <a:srgbClr val="FF0000"/>
                </a:solidFill>
                <a:latin typeface="Arial" pitchFamily="34" charset="0"/>
                <a:cs typeface="Arial" pitchFamily="34" charset="0"/>
              </a:rPr>
              <a:t>25 км-ийн радиуст өвслөг </a:t>
            </a:r>
            <a:r>
              <a:rPr lang="mn-MN" sz="1800" b="1" dirty="0" smtClean="0">
                <a:solidFill>
                  <a:srgbClr val="FF0000"/>
                </a:solidFill>
                <a:latin typeface="Arial" pitchFamily="34" charset="0"/>
                <a:cs typeface="Arial" pitchFamily="34" charset="0"/>
              </a:rPr>
              <a:t>ургамалд судалгаа хийхэд 7.0 сая.төг, устгалд 13.0 сая.төг/</a:t>
            </a:r>
          </a:p>
        </p:txBody>
      </p:sp>
      <p:sp>
        <p:nvSpPr>
          <p:cNvPr id="4" name="Rectangle 3"/>
          <p:cNvSpPr/>
          <p:nvPr/>
        </p:nvSpPr>
        <p:spPr>
          <a:xfrm>
            <a:off x="335280" y="181094"/>
            <a:ext cx="8580119" cy="523220"/>
          </a:xfrm>
          <a:prstGeom prst="rect">
            <a:avLst/>
          </a:prstGeom>
        </p:spPr>
        <p:txBody>
          <a:bodyPr wrap="square">
            <a:spAutoFit/>
          </a:bodyPr>
          <a:lstStyle/>
          <a:p>
            <a:pPr algn="ctr"/>
            <a:r>
              <a:rPr lang="mn-MN" sz="2800" dirty="0" smtClean="0">
                <a:solidFill>
                  <a:srgbClr val="00B050"/>
                </a:solidFill>
                <a:latin typeface="AGCrownStyle Mon" pitchFamily="2" charset="0"/>
                <a:cs typeface="Arial" pitchFamily="34" charset="0"/>
              </a:rPr>
              <a:t>Хар ялааны устгал </a:t>
            </a:r>
            <a:endParaRPr lang="en-US" sz="2800" dirty="0">
              <a:solidFill>
                <a:srgbClr val="00B050"/>
              </a:solidFill>
              <a:latin typeface="AGCrownStyle Mon" pitchFamily="2" charset="0"/>
            </a:endParaRPr>
          </a:p>
        </p:txBody>
      </p:sp>
    </p:spTree>
    <p:extLst>
      <p:ext uri="{BB962C8B-B14F-4D97-AF65-F5344CB8AC3E}">
        <p14:creationId xmlns:p14="http://schemas.microsoft.com/office/powerpoint/2010/main" val="164252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c\My document\AJIL-2020\ХАР ЯЛАА УСТГАЛ\107006747_289145345531769_6795908795142944811_o.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6144" y="1357376"/>
            <a:ext cx="6093968" cy="4570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E:\c\My document\AJIL-2020\ХАР ЯЛАА УСТГАЛ\107144582_289145425531761_2080214749409048787_n (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52044" y="1076960"/>
            <a:ext cx="2273808" cy="3031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E:\c\My document\AJIL-2020\ХАР ЯЛАА УСТГАЛ\107051087_289145675531736_3850311617351162165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30112" y="4108704"/>
            <a:ext cx="2717673" cy="20361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60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c\My document\AJIL-2020\ХАР ЯЛАА УСТГАЛ\107073315_289144912198479_6977058135970298403_o.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2208" y="153427"/>
            <a:ext cx="7410519" cy="336884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c\My document\AJIL-2020\ХАР ЯЛАА УСТГАЛ\107085637_289144755531828_5969036936639320767_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2207" y="3627166"/>
            <a:ext cx="7410520" cy="323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0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E:\c\My document\AJIL-2020\МОД ТАРИХ\New Microsoft PowerPoint Presentation\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88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367" y="1658910"/>
            <a:ext cx="8623139" cy="3231654"/>
          </a:xfrm>
          <a:prstGeom prst="rect">
            <a:avLst/>
          </a:prstGeom>
        </p:spPr>
        <p:txBody>
          <a:bodyPr wrap="square">
            <a:spAutoFit/>
          </a:bodyPr>
          <a:lstStyle/>
          <a:p>
            <a:pPr marL="342900" indent="-342900" algn="just" fontAlgn="auto">
              <a:spcBef>
                <a:spcPts val="0"/>
              </a:spcBef>
              <a:spcAft>
                <a:spcPts val="0"/>
              </a:spcAft>
              <a:buFont typeface="Wingdings" pitchFamily="2" charset="2"/>
              <a:buChar char="Ø"/>
              <a:defRPr/>
            </a:pPr>
            <a:r>
              <a:rPr lang="mn-MN" sz="2000" dirty="0">
                <a:latin typeface="Arial" panose="020B0604020202020204" pitchFamily="34" charset="0"/>
                <a:cs typeface="Arial" panose="020B0604020202020204" pitchFamily="34" charset="0"/>
              </a:rPr>
              <a:t>Хог хаягдлын тухай хууль   </a:t>
            </a:r>
            <a:r>
              <a:rPr lang="mn-MN" sz="2000" dirty="0" smtClean="0">
                <a:latin typeface="Arial" panose="020B0604020202020204" pitchFamily="34" charset="0"/>
                <a:cs typeface="Arial" panose="020B0604020202020204" pitchFamily="34" charset="0"/>
              </a:rPr>
              <a:t>2017.05.12</a:t>
            </a:r>
            <a:endParaRPr lang="en-US" sz="2000" dirty="0" smtClean="0">
              <a:latin typeface="Arial" panose="020B0604020202020204" pitchFamily="34" charset="0"/>
              <a:cs typeface="Arial" panose="020B0604020202020204" pitchFamily="34" charset="0"/>
            </a:endParaRPr>
          </a:p>
          <a:p>
            <a:pPr algn="just" fontAlgn="auto">
              <a:spcBef>
                <a:spcPts val="0"/>
              </a:spcBef>
              <a:spcAft>
                <a:spcPts val="0"/>
              </a:spcAft>
              <a:defRPr/>
            </a:pPr>
            <a:endParaRPr lang="en-US" sz="800" dirty="0" smtClean="0">
              <a:latin typeface="Arial" panose="020B0604020202020204" pitchFamily="34" charset="0"/>
              <a:cs typeface="Arial" panose="020B0604020202020204" pitchFamily="34" charset="0"/>
            </a:endParaRPr>
          </a:p>
          <a:p>
            <a:pPr marL="342900" indent="-342900" algn="just">
              <a:buFont typeface="Wingdings" pitchFamily="2" charset="2"/>
              <a:buChar char="Ø"/>
              <a:defRPr/>
            </a:pPr>
            <a:r>
              <a:rPr lang="mn-MN" sz="2000" dirty="0">
                <a:latin typeface="Arial" panose="020B0604020202020204" pitchFamily="34" charset="0"/>
                <a:cs typeface="Arial" panose="020B0604020202020204" pitchFamily="34" charset="0"/>
              </a:rPr>
              <a:t>“Цэвэрлэгээ, халдваргүйжүүлэлтийн ажил зохион байгуулах тухай” аймгийн Засаг даргын 2020.03.23-ны өдрийн А/180 дугаар захирамж</a:t>
            </a:r>
          </a:p>
          <a:p>
            <a:pPr algn="just" fontAlgn="auto">
              <a:spcBef>
                <a:spcPts val="0"/>
              </a:spcBef>
              <a:spcAft>
                <a:spcPts val="0"/>
              </a:spcAft>
              <a:defRPr/>
            </a:pPr>
            <a:endParaRPr lang="en-US" sz="800" dirty="0" smtClean="0">
              <a:latin typeface="Arial" panose="020B0604020202020204" pitchFamily="34" charset="0"/>
              <a:cs typeface="Arial" panose="020B0604020202020204" pitchFamily="34" charset="0"/>
            </a:endParaRPr>
          </a:p>
          <a:p>
            <a:pPr marL="342900" indent="-342900" algn="just" fontAlgn="auto">
              <a:spcBef>
                <a:spcPts val="0"/>
              </a:spcBef>
              <a:spcAft>
                <a:spcPts val="0"/>
              </a:spcAft>
              <a:buFont typeface="Wingdings" pitchFamily="2" charset="2"/>
              <a:buChar char="Ø"/>
              <a:defRPr/>
            </a:pPr>
            <a:r>
              <a:rPr lang="mn-MN" sz="2000" dirty="0" smtClean="0">
                <a:latin typeface="Arial" panose="020B0604020202020204" pitchFamily="34" charset="0"/>
                <a:cs typeface="Arial" panose="020B0604020202020204" pitchFamily="34" charset="0"/>
              </a:rPr>
              <a:t>“Хог </a:t>
            </a:r>
            <a:r>
              <a:rPr lang="mn-MN" sz="2000" dirty="0">
                <a:latin typeface="Arial" panose="020B0604020202020204" pitchFamily="34" charset="0"/>
                <a:cs typeface="Arial" panose="020B0604020202020204" pitchFamily="34" charset="0"/>
              </a:rPr>
              <a:t>хаягдлын тухай хуулийн хэрэгжилтийг хангуулах ажлыг эрчимжүүлэх тухай” </a:t>
            </a:r>
            <a:r>
              <a:rPr lang="mn-MN" sz="2000" dirty="0" smtClean="0">
                <a:latin typeface="Arial" panose="020B0604020202020204" pitchFamily="34" charset="0"/>
                <a:cs typeface="Arial" panose="020B0604020202020204" pitchFamily="34" charset="0"/>
              </a:rPr>
              <a:t>аймгийн Засаг даргын </a:t>
            </a:r>
            <a:r>
              <a:rPr lang="mn-MN" sz="2000" dirty="0">
                <a:latin typeface="Arial" panose="020B0604020202020204" pitchFamily="34" charset="0"/>
                <a:cs typeface="Arial" panose="020B0604020202020204" pitchFamily="34" charset="0"/>
              </a:rPr>
              <a:t>2020.08.03-ны өдрийн </a:t>
            </a:r>
            <a:r>
              <a:rPr lang="mn-MN" sz="2000" dirty="0" smtClean="0">
                <a:latin typeface="Arial" panose="020B0604020202020204" pitchFamily="34" charset="0"/>
                <a:cs typeface="Arial" panose="020B0604020202020204" pitchFamily="34" charset="0"/>
              </a:rPr>
              <a:t>03 дугаар </a:t>
            </a:r>
            <a:r>
              <a:rPr lang="mn-MN" sz="2000" dirty="0">
                <a:latin typeface="Arial" panose="020B0604020202020204" pitchFamily="34" charset="0"/>
                <a:cs typeface="Arial" panose="020B0604020202020204" pitchFamily="34" charset="0"/>
              </a:rPr>
              <a:t>албан </a:t>
            </a:r>
            <a:r>
              <a:rPr lang="mn-MN" sz="2000" dirty="0" smtClean="0">
                <a:latin typeface="Arial" panose="020B0604020202020204" pitchFamily="34" charset="0"/>
                <a:cs typeface="Arial" panose="020B0604020202020204" pitchFamily="34" charset="0"/>
              </a:rPr>
              <a:t>даалгавар</a:t>
            </a:r>
            <a:endParaRPr lang="en-US" sz="2000" dirty="0" smtClean="0">
              <a:latin typeface="Arial" panose="020B0604020202020204" pitchFamily="34" charset="0"/>
              <a:cs typeface="Arial" panose="020B0604020202020204" pitchFamily="34" charset="0"/>
            </a:endParaRPr>
          </a:p>
          <a:p>
            <a:pPr algn="just" fontAlgn="auto">
              <a:spcBef>
                <a:spcPts val="0"/>
              </a:spcBef>
              <a:spcAft>
                <a:spcPts val="0"/>
              </a:spcAft>
              <a:defRPr/>
            </a:pPr>
            <a:endParaRPr lang="en-US" sz="800" dirty="0" smtClean="0">
              <a:latin typeface="Arial" panose="020B0604020202020204" pitchFamily="34" charset="0"/>
              <a:cs typeface="Arial" panose="020B0604020202020204" pitchFamily="34" charset="0"/>
            </a:endParaRPr>
          </a:p>
          <a:p>
            <a:pPr marL="342900" indent="-342900" algn="just" fontAlgn="auto">
              <a:spcBef>
                <a:spcPts val="0"/>
              </a:spcBef>
              <a:spcAft>
                <a:spcPts val="0"/>
              </a:spcAft>
              <a:buFont typeface="Wingdings" pitchFamily="2" charset="2"/>
              <a:buChar char="Ø"/>
              <a:defRPr/>
            </a:pPr>
            <a:r>
              <a:rPr lang="mn-MN" sz="2000" dirty="0" smtClean="0">
                <a:latin typeface="Arial" panose="020B0604020202020204" pitchFamily="34" charset="0"/>
                <a:cs typeface="Arial" panose="020B0604020202020204" pitchFamily="34" charset="0"/>
              </a:rPr>
              <a:t>“</a:t>
            </a:r>
            <a:r>
              <a:rPr lang="mn-MN" sz="2000" dirty="0">
                <a:latin typeface="Arial" panose="020B0604020202020204" pitchFamily="34" charset="0"/>
                <a:cs typeface="Arial" panose="020B0604020202020204" pitchFamily="34" charset="0"/>
              </a:rPr>
              <a:t>Улс орон нутгийн чанартай авто зам дагуух хог хаягдлыг цэвэрлэх тухай“ аймгийн Засаг даргын 2020.08.21-ны өдрийн А/435 дугаар </a:t>
            </a:r>
            <a:r>
              <a:rPr lang="mn-MN" sz="2000" dirty="0" smtClean="0">
                <a:latin typeface="Arial" panose="020B0604020202020204" pitchFamily="34" charset="0"/>
                <a:cs typeface="Arial" panose="020B0604020202020204" pitchFamily="34" charset="0"/>
              </a:rPr>
              <a:t>захирамж</a:t>
            </a:r>
            <a:endParaRPr lang="mn-MN" dirty="0">
              <a:latin typeface="Arial" panose="020B0604020202020204" pitchFamily="34" charset="0"/>
              <a:cs typeface="Arial" panose="020B0604020202020204" pitchFamily="34" charset="0"/>
            </a:endParaRPr>
          </a:p>
        </p:txBody>
      </p:sp>
      <p:sp>
        <p:nvSpPr>
          <p:cNvPr id="5" name="Rectangle 4"/>
          <p:cNvSpPr/>
          <p:nvPr/>
        </p:nvSpPr>
        <p:spPr>
          <a:xfrm>
            <a:off x="1449156" y="812774"/>
            <a:ext cx="5963580" cy="523220"/>
          </a:xfrm>
          <a:prstGeom prst="rect">
            <a:avLst/>
          </a:prstGeom>
        </p:spPr>
        <p:txBody>
          <a:bodyPr wrap="square">
            <a:spAutoFit/>
          </a:bodyPr>
          <a:lstStyle/>
          <a:p>
            <a:pPr algn="ctr"/>
            <a:r>
              <a:rPr lang="mn-MN" sz="2800" b="1" dirty="0">
                <a:solidFill>
                  <a:srgbClr val="00B050"/>
                </a:solidFill>
                <a:latin typeface="AGKornelia Mon" pitchFamily="2" charset="0"/>
                <a:cs typeface="Arial" pitchFamily="34" charset="0"/>
              </a:rPr>
              <a:t>Хууль тогтоомжийн хэрэгжилт</a:t>
            </a:r>
            <a:endParaRPr lang="en-US" sz="2800" dirty="0">
              <a:solidFill>
                <a:srgbClr val="00B050"/>
              </a:solidFill>
              <a:latin typeface="AGKornelia Mon" pitchFamily="2" charset="0"/>
            </a:endParaRPr>
          </a:p>
        </p:txBody>
      </p:sp>
    </p:spTree>
    <p:extLst>
      <p:ext uri="{BB962C8B-B14F-4D97-AF65-F5344CB8AC3E}">
        <p14:creationId xmlns:p14="http://schemas.microsoft.com/office/powerpoint/2010/main" val="1163286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E:\c\My document\AJIL-2020\МОД ТАРИХ\New Microsoft PowerPoint Presentation (2)\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88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73" y="0"/>
            <a:ext cx="9165773" cy="769441"/>
          </a:xfrm>
          <a:prstGeom prst="rect">
            <a:avLst/>
          </a:prstGeom>
          <a:solidFill>
            <a:schemeClr val="bg1">
              <a:lumMod val="75000"/>
            </a:schemeClr>
          </a:solidFill>
        </p:spPr>
        <p:txBody>
          <a:bodyPr wrap="square">
            <a:spAutoFit/>
          </a:bodyPr>
          <a:lstStyle/>
          <a:p>
            <a:pPr algn="ctr"/>
            <a:endParaRPr lang="mn-MN" sz="800" b="1" dirty="0" smtClean="0">
              <a:latin typeface="Bookman Old Style" pitchFamily="18" charset="0"/>
            </a:endParaRPr>
          </a:p>
          <a:p>
            <a:pPr algn="ctr"/>
            <a:r>
              <a:rPr lang="mn-MN" sz="2600" b="1" dirty="0" smtClean="0">
                <a:latin typeface="Bookman Old Style" pitchFamily="18" charset="0"/>
              </a:rPr>
              <a:t>Агаар </a:t>
            </a:r>
            <a:r>
              <a:rPr lang="mn-MN" sz="2600" b="1" dirty="0">
                <a:latin typeface="Bookman Old Style" pitchFamily="18" charset="0"/>
              </a:rPr>
              <a:t>бохирдуулах эх үүсвэрийн </a:t>
            </a:r>
            <a:r>
              <a:rPr lang="mn-MN" sz="2600" b="1" dirty="0" smtClean="0">
                <a:latin typeface="Bookman Old Style" pitchFamily="18" charset="0"/>
              </a:rPr>
              <a:t>тооллого</a:t>
            </a:r>
          </a:p>
          <a:p>
            <a:pPr algn="ctr"/>
            <a:endParaRPr lang="en-US" sz="1000" b="1" dirty="0">
              <a:latin typeface="Bookman Old Style" pitchFamily="18" charset="0"/>
            </a:endParaRPr>
          </a:p>
        </p:txBody>
      </p:sp>
      <p:sp>
        <p:nvSpPr>
          <p:cNvPr id="2" name="Rectangle 1"/>
          <p:cNvSpPr/>
          <p:nvPr/>
        </p:nvSpPr>
        <p:spPr>
          <a:xfrm>
            <a:off x="-21773" y="6038545"/>
            <a:ext cx="9165773" cy="857671"/>
          </a:xfrm>
          <a:prstGeom prst="rect">
            <a:avLst/>
          </a:prstGeom>
          <a:solidFill>
            <a:schemeClr val="tx1">
              <a:lumMod val="50000"/>
              <a:lumOff val="50000"/>
            </a:schemeClr>
          </a:solidFill>
        </p:spPr>
        <p:txBody>
          <a:bodyPr wrap="square">
            <a:spAutoFit/>
          </a:bodyPr>
          <a:lstStyle/>
          <a:p>
            <a:pPr algn="just">
              <a:lnSpc>
                <a:spcPct val="115000"/>
              </a:lnSpc>
              <a:spcAft>
                <a:spcPts val="1000"/>
              </a:spcAft>
              <a:tabLst>
                <a:tab pos="779145" algn="l"/>
              </a:tabLst>
            </a:pPr>
            <a:r>
              <a:rPr lang="mn-MN" dirty="0">
                <a:latin typeface="Arial Mon" pitchFamily="34" charset="0"/>
              </a:rPr>
              <a:t>	</a:t>
            </a:r>
            <a:endParaRPr lang="mn-MN" dirty="0" smtClean="0">
              <a:latin typeface="Arial Mon" pitchFamily="34" charset="0"/>
            </a:endParaRPr>
          </a:p>
          <a:p>
            <a:pPr algn="just">
              <a:lnSpc>
                <a:spcPct val="115000"/>
              </a:lnSpc>
              <a:spcAft>
                <a:spcPts val="1000"/>
              </a:spcAft>
              <a:tabLst>
                <a:tab pos="779145" algn="l"/>
              </a:tabLst>
            </a:pPr>
            <a:endParaRPr lang="en-US" dirty="0">
              <a:latin typeface="Arial Mon"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09941882"/>
              </p:ext>
            </p:extLst>
          </p:nvPr>
        </p:nvGraphicFramePr>
        <p:xfrm>
          <a:off x="221342" y="1436915"/>
          <a:ext cx="8825676" cy="3636772"/>
        </p:xfrm>
        <a:graphic>
          <a:graphicData uri="http://schemas.openxmlformats.org/drawingml/2006/table">
            <a:tbl>
              <a:tblPr>
                <a:tableStyleId>{5C22544A-7EE6-4342-B048-85BDC9FD1C3A}</a:tableStyleId>
              </a:tblPr>
              <a:tblGrid>
                <a:gridCol w="8825676"/>
              </a:tblGrid>
              <a:tr h="2455531">
                <a:tc>
                  <a:txBody>
                    <a:bodyPr/>
                    <a:lstStyle/>
                    <a:p>
                      <a:pPr marL="0" marR="0" algn="just">
                        <a:lnSpc>
                          <a:spcPct val="115000"/>
                        </a:lnSpc>
                        <a:spcBef>
                          <a:spcPts val="0"/>
                        </a:spcBef>
                        <a:spcAft>
                          <a:spcPts val="1000"/>
                        </a:spcAft>
                        <a:tabLst>
                          <a:tab pos="779145" algn="l"/>
                        </a:tabLst>
                      </a:pPr>
                      <a:r>
                        <a:rPr lang="mn-MN" sz="2200" dirty="0" smtClean="0">
                          <a:effectLst/>
                          <a:latin typeface="Arial Mon" pitchFamily="34" charset="0"/>
                          <a:cs typeface="Arial" pitchFamily="34" charset="0"/>
                        </a:rPr>
                        <a:t>           </a:t>
                      </a:r>
                      <a:r>
                        <a:rPr lang="mn-MN" sz="2000" dirty="0" smtClean="0">
                          <a:effectLst/>
                          <a:latin typeface="Arial Mon" pitchFamily="34" charset="0"/>
                          <a:cs typeface="Arial" pitchFamily="34" charset="0"/>
                        </a:rPr>
                        <a:t>Сумын  </a:t>
                      </a:r>
                      <a:r>
                        <a:rPr lang="mn-MN" sz="2000" dirty="0">
                          <a:effectLst/>
                          <a:latin typeface="Arial Mon" pitchFamily="34" charset="0"/>
                          <a:cs typeface="Arial" pitchFamily="34" charset="0"/>
                        </a:rPr>
                        <a:t>нутаг дэвсгэрт </a:t>
                      </a:r>
                      <a:r>
                        <a:rPr lang="mn-MN" sz="2000" dirty="0" smtClean="0">
                          <a:effectLst/>
                          <a:latin typeface="Arial Mon" pitchFamily="34" charset="0"/>
                          <a:cs typeface="Arial" pitchFamily="34" charset="0"/>
                        </a:rPr>
                        <a:t>2019 онд явуулсан </a:t>
                      </a:r>
                      <a:r>
                        <a:rPr lang="mn-MN" sz="2000" dirty="0">
                          <a:effectLst/>
                          <a:latin typeface="Arial Mon" pitchFamily="34" charset="0"/>
                          <a:cs typeface="Arial" pitchFamily="34" charset="0"/>
                        </a:rPr>
                        <a:t>агаар бохирдуулах эх үүсвэрийн тооллогын </a:t>
                      </a:r>
                      <a:r>
                        <a:rPr lang="mn-MN" sz="2000" dirty="0" smtClean="0">
                          <a:effectLst/>
                          <a:latin typeface="Arial Mon" pitchFamily="34" charset="0"/>
                          <a:cs typeface="Arial" pitchFamily="34" charset="0"/>
                        </a:rPr>
                        <a:t>дүн:</a:t>
                      </a:r>
                      <a:endParaRPr lang="en-US" sz="2000" dirty="0" smtClean="0">
                        <a:effectLst/>
                        <a:latin typeface="Arial Mon"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mn-MN" sz="2000" dirty="0" smtClean="0">
                          <a:effectLst/>
                          <a:latin typeface="Arial Mon" pitchFamily="34" charset="0"/>
                          <a:cs typeface="Arial" pitchFamily="34" charset="0"/>
                        </a:rPr>
                        <a:t>1. ДЦС-ûí 6 çóóõ </a:t>
                      </a:r>
                      <a:r>
                        <a:rPr lang="en-US" sz="2000" kern="1200" dirty="0" smtClean="0">
                          <a:solidFill>
                            <a:schemeClr val="dk1"/>
                          </a:solidFill>
                          <a:effectLst/>
                          <a:latin typeface="Arial Mon" pitchFamily="34" charset="0"/>
                          <a:ea typeface="+mn-ea"/>
                          <a:cs typeface="+mn-cs"/>
                        </a:rPr>
                        <a:t>525800</a:t>
                      </a:r>
                      <a:r>
                        <a:rPr lang="mn-MN" sz="2000" dirty="0" smtClean="0">
                          <a:effectLst/>
                          <a:latin typeface="Arial Mon" pitchFamily="34" charset="0"/>
                          <a:cs typeface="Arial" pitchFamily="34" charset="0"/>
                        </a:rPr>
                        <a:t>.òí í¿¿ðñ, áàéãóóëëàãà, ААН-èéí 19 óóðûí çóóõ  </a:t>
                      </a:r>
                      <a:r>
                        <a:rPr lang="mn-MN" sz="2000" kern="1200" dirty="0" smtClean="0">
                          <a:solidFill>
                            <a:schemeClr val="dk1"/>
                          </a:solidFill>
                          <a:effectLst/>
                          <a:latin typeface="Arial Mon" pitchFamily="34" charset="0"/>
                          <a:ea typeface="+mn-ea"/>
                          <a:cs typeface="+mn-cs"/>
                        </a:rPr>
                        <a:t>19154</a:t>
                      </a:r>
                      <a:r>
                        <a:rPr lang="mn-MN" sz="2000" dirty="0" smtClean="0">
                          <a:effectLst/>
                          <a:latin typeface="Arial Mon" pitchFamily="34" charset="0"/>
                          <a:cs typeface="Arial" pitchFamily="34" charset="0"/>
                        </a:rPr>
                        <a:t> òí í¿¿ðñ, ãýð õîðîîëëûí 6202 àéë ºðõèéí åðäèéí çóóõ, í¿¿ðñ 45801 òí, мод 1094.8  áóñàä ò¿ëø 705.3 ì3 òóñ òóñ õýðýãëýäýã. </a:t>
                      </a:r>
                    </a:p>
                    <a:p>
                      <a:pPr marL="0" marR="0" lvl="0" indent="0" algn="just" defTabSz="914400" rtl="0" eaLnBrk="1" fontAlgn="base" latinLnBrk="0" hangingPunct="1">
                        <a:lnSpc>
                          <a:spcPct val="100000"/>
                        </a:lnSpc>
                        <a:spcBef>
                          <a:spcPct val="0"/>
                        </a:spcBef>
                        <a:spcAft>
                          <a:spcPct val="0"/>
                        </a:spcAft>
                        <a:buClrTx/>
                        <a:buSzTx/>
                        <a:buFontTx/>
                        <a:buNone/>
                        <a:tabLst/>
                      </a:pPr>
                      <a:endParaRPr lang="mn-MN" sz="2000" dirty="0" smtClean="0">
                        <a:effectLst/>
                        <a:latin typeface="Arial Mon"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mn-MN" sz="2000" b="0" i="0" u="none" strike="noStrike" cap="none" normalizeH="0" baseline="0" dirty="0" smtClean="0">
                          <a:ln>
                            <a:noFill/>
                          </a:ln>
                          <a:solidFill>
                            <a:schemeClr val="tx1"/>
                          </a:solidFill>
                          <a:effectLst/>
                          <a:latin typeface="Arial Mon" pitchFamily="34" charset="0"/>
                          <a:ea typeface="Calibri" pitchFamily="34" charset="0"/>
                          <a:cs typeface="Arial" pitchFamily="34" charset="0"/>
                        </a:rPr>
                        <a:t>2. Òýýâðèéí õýðýãñëèéí òîî </a:t>
                      </a:r>
                      <a:r>
                        <a:rPr lang="en-US" sz="2000" b="1" kern="1200" dirty="0" smtClean="0">
                          <a:solidFill>
                            <a:schemeClr val="dk1"/>
                          </a:solidFill>
                          <a:effectLst/>
                          <a:latin typeface="Arial Mon" pitchFamily="34" charset="0"/>
                          <a:ea typeface="+mn-ea"/>
                          <a:cs typeface="+mn-cs"/>
                        </a:rPr>
                        <a:t>11713</a:t>
                      </a:r>
                      <a:r>
                        <a:rPr kumimoji="0" lang="mn-MN" sz="20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 </a:t>
                      </a:r>
                      <a:r>
                        <a:rPr kumimoji="0" lang="mn-MN" sz="2000" b="0" i="0" u="none" strike="noStrike" cap="none" normalizeH="0" baseline="0" dirty="0" smtClean="0">
                          <a:ln>
                            <a:noFill/>
                          </a:ln>
                          <a:solidFill>
                            <a:schemeClr val="tx1"/>
                          </a:solidFill>
                          <a:effectLst/>
                          <a:latin typeface="Arial Mon" pitchFamily="34" charset="0"/>
                          <a:ea typeface="Calibri" pitchFamily="34" charset="0"/>
                          <a:cs typeface="Arial" pitchFamily="34" charset="0"/>
                        </a:rPr>
                        <a:t>ашиглаж буй шатахууны төрлөөр ангилбал áåíçèí </a:t>
                      </a:r>
                      <a:r>
                        <a:rPr lang="en-US" sz="2000" b="1" kern="1200" dirty="0" smtClean="0">
                          <a:solidFill>
                            <a:schemeClr val="dk1"/>
                          </a:solidFill>
                          <a:effectLst/>
                          <a:latin typeface="Arial Mon" pitchFamily="34" charset="0"/>
                          <a:ea typeface="+mn-ea"/>
                          <a:cs typeface="+mn-cs"/>
                        </a:rPr>
                        <a:t>6596</a:t>
                      </a:r>
                      <a:r>
                        <a:rPr kumimoji="0" lang="mn-MN" sz="2000" b="0" i="0" u="none" strike="noStrike" cap="none" normalizeH="0" baseline="0" dirty="0" smtClean="0">
                          <a:ln>
                            <a:noFill/>
                          </a:ln>
                          <a:solidFill>
                            <a:schemeClr val="tx1"/>
                          </a:solidFill>
                          <a:effectLst/>
                          <a:latin typeface="Arial Mon" pitchFamily="34" charset="0"/>
                          <a:ea typeface="Calibri" pitchFamily="34" charset="0"/>
                          <a:cs typeface="Arial" pitchFamily="34" charset="0"/>
                        </a:rPr>
                        <a:t>, äèçåëü </a:t>
                      </a:r>
                      <a:r>
                        <a:rPr lang="en-US" sz="2000" b="1" kern="1200" dirty="0" smtClean="0">
                          <a:solidFill>
                            <a:schemeClr val="dk1"/>
                          </a:solidFill>
                          <a:effectLst/>
                          <a:latin typeface="Arial Mon" pitchFamily="34" charset="0"/>
                          <a:ea typeface="+mn-ea"/>
                          <a:cs typeface="+mn-cs"/>
                        </a:rPr>
                        <a:t>2148</a:t>
                      </a:r>
                      <a:r>
                        <a:rPr kumimoji="0" lang="mn-MN" sz="2000" b="0" i="0" u="none" strike="noStrike" cap="none" normalizeH="0" baseline="0" dirty="0" smtClean="0">
                          <a:ln>
                            <a:noFill/>
                          </a:ln>
                          <a:solidFill>
                            <a:schemeClr val="tx1"/>
                          </a:solidFill>
                          <a:effectLst/>
                          <a:latin typeface="Arial Mon" pitchFamily="34" charset="0"/>
                          <a:ea typeface="Calibri" pitchFamily="34" charset="0"/>
                          <a:cs typeface="Arial" pitchFamily="34" charset="0"/>
                        </a:rPr>
                        <a:t>, õèéí </a:t>
                      </a:r>
                      <a:r>
                        <a:rPr lang="en-US" sz="2000" b="1" kern="1200" dirty="0" smtClean="0">
                          <a:solidFill>
                            <a:schemeClr val="dk1"/>
                          </a:solidFill>
                          <a:effectLst/>
                          <a:latin typeface="Arial Mon" pitchFamily="34" charset="0"/>
                          <a:ea typeface="+mn-ea"/>
                          <a:cs typeface="+mn-cs"/>
                        </a:rPr>
                        <a:t>99</a:t>
                      </a:r>
                      <a:r>
                        <a:rPr kumimoji="0" lang="mn-MN" sz="2000" b="0" i="0" u="none" strike="noStrike" cap="none" normalizeH="0" baseline="0" dirty="0" smtClean="0">
                          <a:ln>
                            <a:noFill/>
                          </a:ln>
                          <a:solidFill>
                            <a:schemeClr val="tx1"/>
                          </a:solidFill>
                          <a:effectLst/>
                          <a:latin typeface="Arial Mon" pitchFamily="34" charset="0"/>
                          <a:ea typeface="Calibri" pitchFamily="34" charset="0"/>
                          <a:cs typeface="Arial" pitchFamily="34" charset="0"/>
                        </a:rPr>
                        <a:t>, хосолсон </a:t>
                      </a:r>
                      <a:r>
                        <a:rPr lang="en-US" sz="2000" b="1" kern="1200" dirty="0" smtClean="0">
                          <a:solidFill>
                            <a:schemeClr val="dk1"/>
                          </a:solidFill>
                          <a:effectLst/>
                          <a:latin typeface="Arial Mon" pitchFamily="34" charset="0"/>
                          <a:ea typeface="+mn-ea"/>
                          <a:cs typeface="+mn-cs"/>
                        </a:rPr>
                        <a:t>1240</a:t>
                      </a:r>
                      <a:r>
                        <a:rPr lang="mn-MN" sz="2000" kern="1200" dirty="0" smtClean="0">
                          <a:solidFill>
                            <a:schemeClr val="dk1"/>
                          </a:solidFill>
                          <a:effectLst/>
                          <a:latin typeface="Arial Mon" pitchFamily="34" charset="0"/>
                          <a:ea typeface="+mn-ea"/>
                          <a:cs typeface="+mn-cs"/>
                        </a:rPr>
                        <a:t>, </a:t>
                      </a:r>
                      <a:r>
                        <a:rPr kumimoji="0" lang="mn-MN" sz="2000" b="0" i="0" u="none" strike="noStrike" cap="none" normalizeH="0" baseline="0" dirty="0" smtClean="0">
                          <a:ln>
                            <a:noFill/>
                          </a:ln>
                          <a:solidFill>
                            <a:schemeClr val="tx1"/>
                          </a:solidFill>
                          <a:effectLst/>
                          <a:latin typeface="Arial Mon" pitchFamily="34" charset="0"/>
                          <a:ea typeface="Calibri" pitchFamily="34" charset="0"/>
                          <a:cs typeface="Arial" pitchFamily="34" charset="0"/>
                        </a:rPr>
                        <a:t> цахилгаан </a:t>
                      </a:r>
                      <a:r>
                        <a:rPr lang="en-US" sz="2000" b="1" kern="1200" dirty="0" smtClean="0">
                          <a:solidFill>
                            <a:schemeClr val="dk1"/>
                          </a:solidFill>
                          <a:effectLst/>
                          <a:latin typeface="Arial Mon" pitchFamily="34" charset="0"/>
                          <a:ea typeface="+mn-ea"/>
                          <a:cs typeface="+mn-cs"/>
                        </a:rPr>
                        <a:t>3</a:t>
                      </a:r>
                      <a:r>
                        <a:rPr lang="mn-MN" sz="2000" kern="1200" dirty="0" smtClean="0">
                          <a:solidFill>
                            <a:schemeClr val="dk1"/>
                          </a:solidFill>
                          <a:effectLst/>
                          <a:latin typeface="Arial Mon" pitchFamily="34" charset="0"/>
                          <a:ea typeface="+mn-ea"/>
                          <a:cs typeface="+mn-cs"/>
                        </a:rPr>
                        <a:t> áàéíà.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en-US" sz="2000" dirty="0" smtClean="0">
                        <a:effectLst/>
                        <a:latin typeface="Arial Mon" pitchFamily="34" charset="0"/>
                        <a:ea typeface="Calibri"/>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mn-MN" sz="22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a:t>
                      </a:r>
                      <a:r>
                        <a:rPr kumimoji="0" lang="en-US" sz="22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201</a:t>
                      </a:r>
                      <a:r>
                        <a:rPr kumimoji="0" lang="mn-MN" sz="22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8</a:t>
                      </a:r>
                      <a:r>
                        <a:rPr kumimoji="0" lang="en-US" sz="22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 </a:t>
                      </a:r>
                      <a:r>
                        <a:rPr kumimoji="0" lang="mn-MN" sz="22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онд</a:t>
                      </a:r>
                      <a:r>
                        <a:rPr lang="mn-MN" sz="2000" b="1" kern="1200" dirty="0" smtClean="0">
                          <a:solidFill>
                            <a:schemeClr val="dk1"/>
                          </a:solidFill>
                          <a:effectLst/>
                          <a:latin typeface="Arial Mon" pitchFamily="34" charset="0"/>
                          <a:ea typeface="+mn-ea"/>
                          <a:cs typeface="+mn-cs"/>
                        </a:rPr>
                        <a:t> </a:t>
                      </a:r>
                      <a:r>
                        <a:rPr kumimoji="0" lang="mn-MN" sz="2000" b="1" i="0" u="none" strike="noStrike" cap="none" normalizeH="0" baseline="0" dirty="0" smtClean="0">
                          <a:ln>
                            <a:noFill/>
                          </a:ln>
                          <a:solidFill>
                            <a:schemeClr val="tx1"/>
                          </a:solidFill>
                          <a:effectLst/>
                          <a:latin typeface="Arial Mon" pitchFamily="34" charset="0"/>
                          <a:ea typeface="Calibri" pitchFamily="34" charset="0"/>
                          <a:cs typeface="Arial" pitchFamily="34" charset="0"/>
                        </a:rPr>
                        <a:t>9466, áåíçèí 5320, äèçåëü 2333, õèéí 125, хосолсон 1688/</a:t>
                      </a:r>
                      <a:endParaRPr lang="en-US" sz="2000" b="1" dirty="0">
                        <a:effectLst/>
                        <a:latin typeface="Arial Mon" pitchFamily="34" charset="0"/>
                        <a:ea typeface="Calibri"/>
                        <a:cs typeface="Arial" pitchFamily="34" charset="0"/>
                      </a:endParaRPr>
                    </a:p>
                  </a:txBody>
                  <a:tcPr marL="114300" marR="114300" marT="0" marB="0">
                    <a:solidFill>
                      <a:schemeClr val="bg1"/>
                    </a:solidFill>
                  </a:tcPr>
                </a:tc>
              </a:tr>
            </a:tbl>
          </a:graphicData>
        </a:graphic>
      </p:graphicFrame>
    </p:spTree>
    <p:extLst>
      <p:ext uri="{BB962C8B-B14F-4D97-AF65-F5344CB8AC3E}">
        <p14:creationId xmlns:p14="http://schemas.microsoft.com/office/powerpoint/2010/main" val="110969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 y="-206357"/>
            <a:ext cx="9143999" cy="1470025"/>
          </a:xfrm>
        </p:spPr>
        <p:txBody>
          <a:bodyPr>
            <a:normAutofit/>
          </a:bodyPr>
          <a:lstStyle/>
          <a:p>
            <a:r>
              <a:rPr lang="mn-MN" sz="2400" dirty="0" smtClean="0">
                <a:solidFill>
                  <a:srgbClr val="00B050"/>
                </a:solidFill>
                <a:latin typeface="AGCooper Mon" pitchFamily="34" charset="0"/>
              </a:rPr>
              <a:t>Хэрлэн сумын </a:t>
            </a:r>
            <a:r>
              <a:rPr lang="mn-MN" sz="2400" dirty="0">
                <a:solidFill>
                  <a:srgbClr val="00B050"/>
                </a:solidFill>
                <a:latin typeface="AGCooper Mon" pitchFamily="34" charset="0"/>
              </a:rPr>
              <a:t>агаарын чанарын төлөв </a:t>
            </a:r>
            <a:r>
              <a:rPr lang="mn-MN" sz="2400" dirty="0" smtClean="0">
                <a:solidFill>
                  <a:srgbClr val="00B050"/>
                </a:solidFill>
                <a:latin typeface="AGCooper Mon" pitchFamily="34" charset="0"/>
              </a:rPr>
              <a:t>байдал, агаарын чанарын бүсчлэлийн асуудал</a:t>
            </a:r>
            <a:endParaRPr lang="en-US" sz="2400" dirty="0">
              <a:solidFill>
                <a:srgbClr val="00B050"/>
              </a:solidFill>
              <a:latin typeface="AGCooper Mon" pitchFamily="34" charset="0"/>
            </a:endParaRPr>
          </a:p>
        </p:txBody>
      </p:sp>
      <p:sp>
        <p:nvSpPr>
          <p:cNvPr id="4" name="Rectangle 3"/>
          <p:cNvSpPr/>
          <p:nvPr/>
        </p:nvSpPr>
        <p:spPr>
          <a:xfrm>
            <a:off x="4018002" y="3244334"/>
            <a:ext cx="1107996" cy="369332"/>
          </a:xfrm>
          <a:prstGeom prst="rect">
            <a:avLst/>
          </a:prstGeom>
        </p:spPr>
        <p:txBody>
          <a:bodyPr wrap="none">
            <a:spAutoFit/>
          </a:bodyPr>
          <a:lstStyle/>
          <a:p>
            <a:r>
              <a:rPr lang="mn-MN"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6" name="Rectangle 5"/>
          <p:cNvSpPr/>
          <p:nvPr/>
        </p:nvSpPr>
        <p:spPr>
          <a:xfrm>
            <a:off x="194827" y="1160852"/>
            <a:ext cx="8754345" cy="4832092"/>
          </a:xfrm>
          <a:prstGeom prst="rect">
            <a:avLst/>
          </a:prstGeom>
        </p:spPr>
        <p:txBody>
          <a:bodyPr wrap="square">
            <a:spAutoFit/>
          </a:bodyPr>
          <a:lstStyle/>
          <a:p>
            <a:pPr algn="just"/>
            <a:r>
              <a:rPr lang="mn-MN" dirty="0" smtClean="0">
                <a:latin typeface="Arial Mon" pitchFamily="34" charset="0"/>
              </a:rPr>
              <a:t>	</a:t>
            </a:r>
            <a:r>
              <a:rPr lang="mn-MN" sz="2000" dirty="0" smtClean="0">
                <a:latin typeface="Arial" pitchFamily="34" charset="0"/>
                <a:cs typeface="Arial" pitchFamily="34" charset="0"/>
              </a:rPr>
              <a:t>Байгаль </a:t>
            </a:r>
            <a:r>
              <a:rPr lang="mn-MN" sz="2000" dirty="0">
                <a:latin typeface="Arial" pitchFamily="34" charset="0"/>
                <a:cs typeface="Arial" pitchFamily="34" charset="0"/>
              </a:rPr>
              <a:t>орчны зөвлөх үйлчилгээний </a:t>
            </a:r>
            <a:r>
              <a:rPr lang="mn-MN" sz="2000" b="1" dirty="0">
                <a:latin typeface="Arial" pitchFamily="34" charset="0"/>
                <a:cs typeface="Arial" pitchFamily="34" charset="0"/>
              </a:rPr>
              <a:t>“ЕАСС” </a:t>
            </a:r>
            <a:r>
              <a:rPr lang="mn-MN" sz="2000" b="1" dirty="0" smtClean="0">
                <a:latin typeface="Arial" pitchFamily="34" charset="0"/>
                <a:cs typeface="Arial" pitchFamily="34" charset="0"/>
              </a:rPr>
              <a:t>ХХК </a:t>
            </a:r>
            <a:r>
              <a:rPr lang="mn-MN" sz="2000" dirty="0" smtClean="0">
                <a:latin typeface="Arial" pitchFamily="34" charset="0"/>
                <a:cs typeface="Arial" pitchFamily="34" charset="0"/>
              </a:rPr>
              <a:t>/Байгаль </a:t>
            </a:r>
            <a:r>
              <a:rPr lang="mn-MN" sz="2000" dirty="0">
                <a:latin typeface="Arial" pitchFamily="34" charset="0"/>
                <a:cs typeface="Arial" pitchFamily="34" charset="0"/>
              </a:rPr>
              <a:t>орчин, </a:t>
            </a:r>
            <a:r>
              <a:rPr lang="mn-MN" sz="2000" dirty="0" smtClean="0">
                <a:latin typeface="Arial" pitchFamily="34" charset="0"/>
                <a:cs typeface="Arial" pitchFamily="34" charset="0"/>
              </a:rPr>
              <a:t>хэмжилзүйн </a:t>
            </a:r>
            <a:r>
              <a:rPr lang="mn-MN" sz="2000" dirty="0">
                <a:latin typeface="Arial" pitchFamily="34" charset="0"/>
                <a:cs typeface="Arial" pitchFamily="34" charset="0"/>
              </a:rPr>
              <a:t>төв </a:t>
            </a:r>
            <a:r>
              <a:rPr lang="mn-MN" sz="2000" dirty="0" smtClean="0">
                <a:latin typeface="Arial" pitchFamily="34" charset="0"/>
                <a:cs typeface="Arial" pitchFamily="34" charset="0"/>
              </a:rPr>
              <a:t>лаборатори/ нь судалгааны ажлаар Хэрлэн </a:t>
            </a:r>
            <a:r>
              <a:rPr lang="mn-MN" sz="2000" dirty="0">
                <a:latin typeface="Arial" pitchFamily="34" charset="0"/>
                <a:cs typeface="Arial" pitchFamily="34" charset="0"/>
              </a:rPr>
              <a:t>сумын </a:t>
            </a:r>
            <a:r>
              <a:rPr lang="en-US" sz="2000" dirty="0" err="1">
                <a:latin typeface="Arial" pitchFamily="34" charset="0"/>
                <a:cs typeface="Arial" pitchFamily="34" charset="0"/>
              </a:rPr>
              <a:t>агаарын</a:t>
            </a:r>
            <a:r>
              <a:rPr lang="en-US" sz="2000" dirty="0">
                <a:latin typeface="Arial" pitchFamily="34" charset="0"/>
                <a:cs typeface="Arial" pitchFamily="34" charset="0"/>
              </a:rPr>
              <a:t> </a:t>
            </a:r>
            <a:r>
              <a:rPr lang="en-US" sz="2000" dirty="0" err="1">
                <a:latin typeface="Arial" pitchFamily="34" charset="0"/>
                <a:cs typeface="Arial" pitchFamily="34" charset="0"/>
              </a:rPr>
              <a:t>бохирдлын</a:t>
            </a:r>
            <a:r>
              <a:rPr lang="en-US" sz="2000" dirty="0">
                <a:latin typeface="Arial" pitchFamily="34" charset="0"/>
                <a:cs typeface="Arial" pitchFamily="34" charset="0"/>
              </a:rPr>
              <a:t> </a:t>
            </a:r>
            <a:r>
              <a:rPr lang="en-US" sz="2000" dirty="0" err="1">
                <a:latin typeface="Arial" pitchFamily="34" charset="0"/>
                <a:cs typeface="Arial" pitchFamily="34" charset="0"/>
              </a:rPr>
              <a:t>одоогийн</a:t>
            </a:r>
            <a:r>
              <a:rPr lang="en-US" sz="2000" dirty="0">
                <a:latin typeface="Arial" pitchFamily="34" charset="0"/>
                <a:cs typeface="Arial" pitchFamily="34" charset="0"/>
              </a:rPr>
              <a:t> </a:t>
            </a:r>
            <a:r>
              <a:rPr lang="en-US" sz="2000" dirty="0" err="1">
                <a:latin typeface="Arial" pitchFamily="34" charset="0"/>
                <a:cs typeface="Arial" pitchFamily="34" charset="0"/>
              </a:rPr>
              <a:t>төлөв</a:t>
            </a:r>
            <a:r>
              <a:rPr lang="en-US" sz="2000" dirty="0">
                <a:latin typeface="Arial" pitchFamily="34" charset="0"/>
                <a:cs typeface="Arial" pitchFamily="34" charset="0"/>
              </a:rPr>
              <a:t> </a:t>
            </a:r>
            <a:r>
              <a:rPr lang="en-US" sz="2000" dirty="0" err="1" smtClean="0">
                <a:latin typeface="Arial" pitchFamily="34" charset="0"/>
                <a:cs typeface="Arial" pitchFamily="34" charset="0"/>
              </a:rPr>
              <a:t>байд</a:t>
            </a:r>
            <a:r>
              <a:rPr lang="mn-MN" sz="2000" dirty="0" smtClean="0">
                <a:latin typeface="Arial" pitchFamily="34" charset="0"/>
                <a:cs typeface="Arial" pitchFamily="34" charset="0"/>
              </a:rPr>
              <a:t>а</a:t>
            </a:r>
            <a:r>
              <a:rPr lang="en-US" sz="2000" dirty="0" smtClean="0">
                <a:latin typeface="Arial" pitchFamily="34" charset="0"/>
                <a:cs typeface="Arial" pitchFamily="34" charset="0"/>
              </a:rPr>
              <a:t>л</a:t>
            </a:r>
            <a:r>
              <a:rPr lang="mn-MN" sz="2000" dirty="0" smtClean="0">
                <a:latin typeface="Arial" pitchFamily="34" charset="0"/>
                <a:cs typeface="Arial" pitchFamily="34" charset="0"/>
              </a:rPr>
              <a:t>, </a:t>
            </a:r>
            <a:r>
              <a:rPr lang="en-US" sz="2000" dirty="0" err="1" smtClean="0">
                <a:latin typeface="Arial" pitchFamily="34" charset="0"/>
                <a:cs typeface="Arial" pitchFamily="34" charset="0"/>
              </a:rPr>
              <a:t>цаашид</a:t>
            </a:r>
            <a:r>
              <a:rPr lang="en-US" sz="2000" dirty="0" smtClean="0">
                <a:latin typeface="Arial" pitchFamily="34" charset="0"/>
                <a:cs typeface="Arial" pitchFamily="34" charset="0"/>
              </a:rPr>
              <a:t> </a:t>
            </a:r>
            <a:r>
              <a:rPr lang="en-US" sz="2000" dirty="0" err="1">
                <a:latin typeface="Arial" pitchFamily="34" charset="0"/>
                <a:cs typeface="Arial" pitchFamily="34" charset="0"/>
              </a:rPr>
              <a:t>авах</a:t>
            </a:r>
            <a:r>
              <a:rPr lang="en-US" sz="2000" dirty="0">
                <a:latin typeface="Arial" pitchFamily="34" charset="0"/>
                <a:cs typeface="Arial" pitchFamily="34" charset="0"/>
              </a:rPr>
              <a:t> </a:t>
            </a:r>
            <a:r>
              <a:rPr lang="en-US" sz="2000" dirty="0" err="1">
                <a:latin typeface="Arial" pitchFamily="34" charset="0"/>
                <a:cs typeface="Arial" pitchFamily="34" charset="0"/>
              </a:rPr>
              <a:t>арга</a:t>
            </a:r>
            <a:r>
              <a:rPr lang="en-US" sz="2000" dirty="0">
                <a:latin typeface="Arial" pitchFamily="34" charset="0"/>
                <a:cs typeface="Arial" pitchFamily="34" charset="0"/>
              </a:rPr>
              <a:t> </a:t>
            </a:r>
            <a:r>
              <a:rPr lang="en-US" sz="2000" dirty="0" err="1" smtClean="0">
                <a:latin typeface="Arial" pitchFamily="34" charset="0"/>
                <a:cs typeface="Arial" pitchFamily="34" charset="0"/>
              </a:rPr>
              <a:t>хэмжээ</a:t>
            </a:r>
            <a:r>
              <a:rPr lang="mn-MN" sz="2000" dirty="0" smtClean="0">
                <a:latin typeface="Arial" pitchFamily="34" charset="0"/>
                <a:cs typeface="Arial" pitchFamily="34" charset="0"/>
              </a:rPr>
              <a:t>ний талаар судалгааны ажил хийсэн. </a:t>
            </a:r>
          </a:p>
          <a:p>
            <a:pPr algn="just"/>
            <a:r>
              <a:rPr lang="mn-MN" sz="2000" dirty="0">
                <a:latin typeface="Arial" pitchFamily="34" charset="0"/>
                <a:cs typeface="Arial" pitchFamily="34" charset="0"/>
              </a:rPr>
              <a:t>	</a:t>
            </a:r>
            <a:endParaRPr lang="mn-MN" sz="2000" dirty="0" smtClean="0">
              <a:latin typeface="Arial" pitchFamily="34" charset="0"/>
              <a:cs typeface="Arial" pitchFamily="34" charset="0"/>
            </a:endParaRPr>
          </a:p>
          <a:p>
            <a:pPr algn="just"/>
            <a:r>
              <a:rPr lang="mn-MN" sz="2000" dirty="0">
                <a:latin typeface="Arial" pitchFamily="34" charset="0"/>
                <a:cs typeface="Arial" pitchFamily="34" charset="0"/>
              </a:rPr>
              <a:t>	</a:t>
            </a:r>
            <a:r>
              <a:rPr lang="mn-MN" sz="2000" dirty="0" smtClean="0">
                <a:latin typeface="Arial" pitchFamily="34" charset="0"/>
                <a:cs typeface="Arial" pitchFamily="34" charset="0"/>
              </a:rPr>
              <a:t>Сумын </a:t>
            </a:r>
            <a:r>
              <a:rPr lang="mn-MN" sz="2000" dirty="0">
                <a:latin typeface="Arial" pitchFamily="34" charset="0"/>
                <a:cs typeface="Arial" pitchFamily="34" charset="0"/>
              </a:rPr>
              <a:t>хэмжээнд агаар бохирдуулах эх үүсвэрүүдийг бүлэглэн авч үзвэл </a:t>
            </a:r>
            <a:r>
              <a:rPr lang="mn-MN" sz="2000" dirty="0" smtClean="0">
                <a:latin typeface="Arial" pitchFamily="34" charset="0"/>
                <a:cs typeface="Arial" pitchFamily="34" charset="0"/>
              </a:rPr>
              <a:t>ДЦС-ын </a:t>
            </a:r>
            <a:r>
              <a:rPr lang="mn-MN" sz="2000" dirty="0">
                <a:latin typeface="Arial" pitchFamily="34" charset="0"/>
                <a:cs typeface="Arial" pitchFamily="34" charset="0"/>
              </a:rPr>
              <a:t>байршлаас хамааран нийт бохирдлын 2-10%, усан халаалтын зуухнууд 1-30% орчмыг,  айл өрхийн гэрийн зуухнаас 67-97% нь үүсгэж байна.</a:t>
            </a:r>
          </a:p>
          <a:p>
            <a:pPr algn="just"/>
            <a:endParaRPr lang="mn-MN" sz="800" dirty="0" smtClean="0">
              <a:latin typeface="Arial" pitchFamily="34" charset="0"/>
              <a:cs typeface="Arial" pitchFamily="34" charset="0"/>
            </a:endParaRPr>
          </a:p>
          <a:p>
            <a:pPr algn="just"/>
            <a:r>
              <a:rPr lang="mn-MN" sz="2000" dirty="0" smtClean="0">
                <a:latin typeface="Arial" pitchFamily="34" charset="0"/>
                <a:cs typeface="Arial" pitchFamily="34" charset="0"/>
              </a:rPr>
              <a:t>	Хөрсний бохирдлын </a:t>
            </a:r>
            <a:r>
              <a:rPr lang="mn-MN" sz="2000" dirty="0">
                <a:latin typeface="Arial" pitchFamily="34" charset="0"/>
                <a:cs typeface="Arial" pitchFamily="34" charset="0"/>
              </a:rPr>
              <a:t>судалгаагаар</a:t>
            </a:r>
            <a:r>
              <a:rPr lang="mn-MN" sz="2000" b="1" dirty="0">
                <a:latin typeface="Arial" pitchFamily="34" charset="0"/>
                <a:cs typeface="Arial" pitchFamily="34" charset="0"/>
              </a:rPr>
              <a:t> </a:t>
            </a:r>
            <a:r>
              <a:rPr lang="mn-MN" sz="2000" dirty="0">
                <a:latin typeface="Arial" pitchFamily="34" charset="0"/>
                <a:cs typeface="Arial" pitchFamily="34" charset="0"/>
              </a:rPr>
              <a:t>сумын төвийн хэмжээнд дээжилсэн өнгөн хөрс нь ялзмаг багатай, хөдөлгөөнт фосфорын агууламж буурсан, нитратын агууламж нэмэгдсэн, хүнд металлын бохирдолгүй, харин аммонийн бохирдол </a:t>
            </a:r>
            <a:r>
              <a:rPr lang="mn-MN" sz="2000" dirty="0" smtClean="0">
                <a:latin typeface="Arial" pitchFamily="34" charset="0"/>
                <a:cs typeface="Arial" pitchFamily="34" charset="0"/>
              </a:rPr>
              <a:t>ихэнх </a:t>
            </a:r>
            <a:r>
              <a:rPr lang="mn-MN" sz="2000" dirty="0">
                <a:latin typeface="Arial" pitchFamily="34" charset="0"/>
                <a:cs typeface="Arial" pitchFamily="34" charset="0"/>
              </a:rPr>
              <a:t>байршилд нэмэгдснээс үзэхэд мал, ахуйн гаралтай бохирдлоор бохирдсон байна</a:t>
            </a:r>
            <a:r>
              <a:rPr lang="mn-MN" sz="2000" dirty="0" smtClean="0">
                <a:latin typeface="Arial" pitchFamily="34" charset="0"/>
                <a:cs typeface="Arial" pitchFamily="34" charset="0"/>
              </a:rPr>
              <a:t>.</a:t>
            </a:r>
            <a:endParaRPr lang="mn-MN" sz="2000" dirty="0" smtClean="0">
              <a:latin typeface="Arial Mon" pitchFamily="34" charset="0"/>
            </a:endParaRPr>
          </a:p>
          <a:p>
            <a:pPr algn="just"/>
            <a:endParaRPr lang="en-US" sz="2000" dirty="0">
              <a:latin typeface="Arial Mon" pitchFamily="34" charset="0"/>
            </a:endParaRPr>
          </a:p>
        </p:txBody>
      </p:sp>
    </p:spTree>
    <p:extLst>
      <p:ext uri="{BB962C8B-B14F-4D97-AF65-F5344CB8AC3E}">
        <p14:creationId xmlns:p14="http://schemas.microsoft.com/office/powerpoint/2010/main" val="1273169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527" y="251936"/>
            <a:ext cx="8769928" cy="1631216"/>
          </a:xfrm>
          <a:prstGeom prst="rect">
            <a:avLst/>
          </a:prstGeom>
        </p:spPr>
        <p:txBody>
          <a:bodyPr wrap="square">
            <a:spAutoFit/>
          </a:bodyPr>
          <a:lstStyle/>
          <a:p>
            <a:pPr algn="just"/>
            <a:r>
              <a:rPr lang="mn-MN" sz="2000" dirty="0" smtClean="0">
                <a:latin typeface="Arial Mon" pitchFamily="34" charset="0"/>
              </a:rPr>
              <a:t>	</a:t>
            </a:r>
          </a:p>
          <a:p>
            <a:pPr algn="just"/>
            <a:r>
              <a:rPr lang="mn-MN" sz="2000" dirty="0" smtClean="0">
                <a:latin typeface="Arial Mon" pitchFamily="34" charset="0"/>
              </a:rPr>
              <a:t>	Хэрлэн </a:t>
            </a:r>
            <a:r>
              <a:rPr lang="mn-MN" sz="2000" dirty="0">
                <a:latin typeface="Arial Mon" pitchFamily="34" charset="0"/>
              </a:rPr>
              <a:t>сум нь газарзүйн байршлын хувьд тал хөндий газар </a:t>
            </a:r>
            <a:r>
              <a:rPr lang="mn-MN" sz="2000" dirty="0" smtClean="0">
                <a:latin typeface="Arial Mon" pitchFamily="34" charset="0"/>
              </a:rPr>
              <a:t>байрлах </a:t>
            </a:r>
            <a:r>
              <a:rPr lang="mn-MN" sz="2000" dirty="0">
                <a:latin typeface="Arial Mon" pitchFamily="34" charset="0"/>
              </a:rPr>
              <a:t>бөгөөд салхины нөөц ихтэй ч цаг агаар тогтуун нөхцөлд </a:t>
            </a:r>
            <a:r>
              <a:rPr lang="mn-MN" sz="2000" dirty="0" smtClean="0">
                <a:latin typeface="Arial Mon" pitchFamily="34" charset="0"/>
              </a:rPr>
              <a:t>өглөө 08-11 </a:t>
            </a:r>
            <a:r>
              <a:rPr lang="mn-MN" sz="2000" dirty="0">
                <a:latin typeface="Arial Mon" pitchFamily="34" charset="0"/>
              </a:rPr>
              <a:t>цаг</a:t>
            </a:r>
            <a:r>
              <a:rPr lang="mn-MN" sz="2000" dirty="0" smtClean="0">
                <a:latin typeface="Arial Mon" pitchFamily="34" charset="0"/>
              </a:rPr>
              <a:t>, орой 18-20 цагт галлагааны үеэр бохирдлын </a:t>
            </a:r>
            <a:r>
              <a:rPr lang="mn-MN" sz="2000" dirty="0">
                <a:latin typeface="Arial Mon" pitchFamily="34" charset="0"/>
              </a:rPr>
              <a:t>хэмжээ нэмэгдэх </a:t>
            </a:r>
            <a:r>
              <a:rPr lang="mn-MN" sz="2000" dirty="0" smtClean="0">
                <a:latin typeface="Arial Mon" pitchFamily="34" charset="0"/>
              </a:rPr>
              <a:t>болсон.</a:t>
            </a:r>
            <a:r>
              <a:rPr lang="en-US" sz="2000" dirty="0" smtClean="0">
                <a:latin typeface="Arial Mon" pitchFamily="34" charset="0"/>
              </a:rPr>
              <a:t> </a:t>
            </a:r>
            <a:endParaRPr lang="en-US" sz="2000" dirty="0">
              <a:latin typeface="Arial Mon" pitchFamily="34" charset="0"/>
            </a:endParaRPr>
          </a:p>
        </p:txBody>
      </p:sp>
      <p:pic>
        <p:nvPicPr>
          <p:cNvPr id="5" name="Picture 4" descr="Image result for Чойбалсан агаарын бохирдол"/>
          <p:cNvPicPr/>
          <p:nvPr/>
        </p:nvPicPr>
        <p:blipFill rotWithShape="1">
          <a:blip r:embed="rId2" cstate="email">
            <a:extLst>
              <a:ext uri="{28A0092B-C50C-407E-A947-70E740481C1C}">
                <a14:useLocalDpi xmlns:a14="http://schemas.microsoft.com/office/drawing/2010/main" val="0"/>
              </a:ext>
            </a:extLst>
          </a:blip>
          <a:srcRect/>
          <a:stretch/>
        </p:blipFill>
        <p:spPr bwMode="auto">
          <a:xfrm>
            <a:off x="48491" y="1883152"/>
            <a:ext cx="8956964" cy="4627418"/>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42833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ran\Downloads\logos-Dornod\Slide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789" y="887088"/>
            <a:ext cx="8912180" cy="1015663"/>
          </a:xfrm>
          <a:prstGeom prst="rect">
            <a:avLst/>
          </a:prstGeom>
        </p:spPr>
        <p:txBody>
          <a:bodyPr wrap="square">
            <a:spAutoFit/>
          </a:bodyPr>
          <a:lstStyle/>
          <a:p>
            <a:pPr algn="just"/>
            <a:r>
              <a:rPr lang="mn-MN" sz="2000" dirty="0" smtClean="0">
                <a:latin typeface="Arial Mon" pitchFamily="34" charset="0"/>
              </a:rPr>
              <a:t>	</a:t>
            </a:r>
            <a:r>
              <a:rPr lang="mn-MN" sz="2000" dirty="0"/>
              <a:t> </a:t>
            </a:r>
            <a:endParaRPr lang="en-US" sz="2000" dirty="0"/>
          </a:p>
          <a:p>
            <a:pPr algn="just"/>
            <a:endParaRPr lang="en-US" sz="2000" dirty="0">
              <a:latin typeface="Arial Mon" pitchFamily="34" charset="0"/>
            </a:endParaRPr>
          </a:p>
          <a:p>
            <a:pPr algn="just"/>
            <a:r>
              <a:rPr lang="mn-MN" sz="2000" dirty="0">
                <a:latin typeface="Arial Mon" pitchFamily="34" charset="0"/>
              </a:rPr>
              <a:t> </a:t>
            </a:r>
            <a:endParaRPr lang="en-US" sz="2000" dirty="0">
              <a:latin typeface="Arial Mon" pitchFamily="34" charset="0"/>
            </a:endParaRPr>
          </a:p>
        </p:txBody>
      </p:sp>
      <p:sp>
        <p:nvSpPr>
          <p:cNvPr id="4" name="Rectangle 3"/>
          <p:cNvSpPr/>
          <p:nvPr/>
        </p:nvSpPr>
        <p:spPr>
          <a:xfrm>
            <a:off x="326570" y="1705451"/>
            <a:ext cx="8599716" cy="3447098"/>
          </a:xfrm>
          <a:prstGeom prst="rect">
            <a:avLst/>
          </a:prstGeom>
        </p:spPr>
        <p:txBody>
          <a:bodyPr wrap="square">
            <a:spAutoFit/>
          </a:bodyPr>
          <a:lstStyle/>
          <a:p>
            <a:r>
              <a:rPr lang="mn-MN" dirty="0"/>
              <a:t> 						 </a:t>
            </a:r>
            <a:endParaRPr lang="en-US" dirty="0"/>
          </a:p>
          <a:p>
            <a:pPr algn="just"/>
            <a:r>
              <a:rPr lang="mn-MN" sz="2000" dirty="0" smtClean="0">
                <a:latin typeface="Arial Mon" pitchFamily="34" charset="0"/>
              </a:rPr>
              <a:t>	Хэрлэн </a:t>
            </a:r>
            <a:r>
              <a:rPr lang="mn-MN" sz="2000" dirty="0">
                <a:latin typeface="Arial Mon" pitchFamily="34" charset="0"/>
              </a:rPr>
              <a:t>голын сав газрын </a:t>
            </a:r>
            <a:r>
              <a:rPr lang="mn-MN" sz="2000" dirty="0" smtClean="0">
                <a:latin typeface="Arial Mon" pitchFamily="34" charset="0"/>
              </a:rPr>
              <a:t>захиргаатай хамтран “Ус </a:t>
            </a:r>
            <a:r>
              <a:rPr lang="mn-MN" sz="2000" dirty="0">
                <a:latin typeface="Arial Mon" pitchFamily="34" charset="0"/>
              </a:rPr>
              <a:t>ашиглагчтай </a:t>
            </a:r>
            <a:r>
              <a:rPr lang="mn-MN" sz="2000" dirty="0" smtClean="0">
                <a:latin typeface="Arial Mon" pitchFamily="34" charset="0"/>
              </a:rPr>
              <a:t>ААН-үүдтэй байгуулсан </a:t>
            </a:r>
            <a:r>
              <a:rPr lang="mn-MN" sz="2000" dirty="0">
                <a:latin typeface="Arial Mon" pitchFamily="34" charset="0"/>
              </a:rPr>
              <a:t>гэрээг дүгнэх ажлыг зохион байгууллаа. </a:t>
            </a:r>
            <a:endParaRPr lang="mn-MN" sz="2000" dirty="0" smtClean="0">
              <a:latin typeface="Arial Mon" pitchFamily="34" charset="0"/>
            </a:endParaRPr>
          </a:p>
          <a:p>
            <a:pPr algn="just"/>
            <a:r>
              <a:rPr lang="mn-MN" sz="2000" b="1" dirty="0">
                <a:latin typeface="Arial Mon" pitchFamily="34" charset="0"/>
              </a:rPr>
              <a:t>	</a:t>
            </a:r>
            <a:endParaRPr lang="mn-MN" sz="2000" b="1" dirty="0" smtClean="0">
              <a:latin typeface="Arial Mon" pitchFamily="34" charset="0"/>
            </a:endParaRPr>
          </a:p>
          <a:p>
            <a:pPr algn="just"/>
            <a:r>
              <a:rPr lang="mn-MN" sz="2000" b="1" dirty="0">
                <a:latin typeface="Arial Mon" pitchFamily="34" charset="0"/>
              </a:rPr>
              <a:t>	</a:t>
            </a:r>
            <a:r>
              <a:rPr lang="mn-MN" sz="2000" b="1" dirty="0" smtClean="0">
                <a:latin typeface="Arial Mon" pitchFamily="34" charset="0"/>
              </a:rPr>
              <a:t>Бүрэлдэхүүн</a:t>
            </a:r>
            <a:r>
              <a:rPr lang="mn-MN" sz="2000" dirty="0" smtClean="0">
                <a:latin typeface="Arial Mon" pitchFamily="34" charset="0"/>
              </a:rPr>
              <a:t>: Аймгийн Мэргэжлийн Хяналтын газар, Татварын газар, Хэрлэн </a:t>
            </a:r>
            <a:r>
              <a:rPr lang="mn-MN" sz="2000" dirty="0">
                <a:latin typeface="Arial Mon" pitchFamily="34" charset="0"/>
              </a:rPr>
              <a:t>сумын </a:t>
            </a:r>
            <a:r>
              <a:rPr lang="mn-MN" sz="2000" dirty="0" smtClean="0">
                <a:latin typeface="Arial Mon" pitchFamily="34" charset="0"/>
              </a:rPr>
              <a:t>ЗДТГ, УЦУОШГ-ын мэргэжилтнүүд.  </a:t>
            </a:r>
          </a:p>
          <a:p>
            <a:pPr algn="just"/>
            <a:r>
              <a:rPr lang="mn-MN" sz="2000" dirty="0">
                <a:latin typeface="Arial Mon" pitchFamily="34" charset="0"/>
              </a:rPr>
              <a:t>	</a:t>
            </a:r>
            <a:endParaRPr lang="mn-MN" sz="2000" dirty="0" smtClean="0">
              <a:latin typeface="Arial Mon" pitchFamily="34" charset="0"/>
            </a:endParaRPr>
          </a:p>
          <a:p>
            <a:pPr algn="just"/>
            <a:r>
              <a:rPr lang="mn-MN" sz="2000" b="1" dirty="0">
                <a:latin typeface="Arial Mon" pitchFamily="34" charset="0"/>
              </a:rPr>
              <a:t>	</a:t>
            </a:r>
            <a:r>
              <a:rPr lang="mn-MN" sz="2000" b="1" dirty="0" smtClean="0">
                <a:latin typeface="Arial Mon" pitchFamily="34" charset="0"/>
              </a:rPr>
              <a:t>Хамрагдсан байгууллага: “</a:t>
            </a:r>
            <a:r>
              <a:rPr lang="mn-MN" sz="2000" dirty="0" smtClean="0">
                <a:latin typeface="Arial Mon" pitchFamily="34" charset="0"/>
              </a:rPr>
              <a:t>ДБЭХС</a:t>
            </a:r>
            <a:r>
              <a:rPr lang="mn-MN" sz="2000" dirty="0">
                <a:latin typeface="Arial Mon" pitchFamily="34" charset="0"/>
              </a:rPr>
              <a:t>” </a:t>
            </a:r>
            <a:r>
              <a:rPr lang="mn-MN" sz="2000" dirty="0" smtClean="0">
                <a:latin typeface="Arial Mon" pitchFamily="34" charset="0"/>
              </a:rPr>
              <a:t>ТӨХК </a:t>
            </a:r>
            <a:r>
              <a:rPr lang="en-US" sz="2000" dirty="0" smtClean="0">
                <a:latin typeface="Arial Mon" pitchFamily="34" charset="0"/>
              </a:rPr>
              <a:t>\115.953.449.5 </a:t>
            </a:r>
            <a:r>
              <a:rPr lang="mn-MN" sz="2000" dirty="0" smtClean="0">
                <a:latin typeface="Arial Mon" pitchFamily="34" charset="0"/>
              </a:rPr>
              <a:t>төг</a:t>
            </a:r>
            <a:r>
              <a:rPr lang="en-US" sz="2000" dirty="0" smtClean="0">
                <a:latin typeface="Arial Mon" pitchFamily="34" charset="0"/>
              </a:rPr>
              <a:t>\</a:t>
            </a:r>
            <a:r>
              <a:rPr lang="mn-MN" sz="2000" dirty="0" smtClean="0">
                <a:latin typeface="Arial Mon" pitchFamily="34" charset="0"/>
              </a:rPr>
              <a:t>, “Дорнод НАА” ОНӨААТҮГ </a:t>
            </a:r>
            <a:r>
              <a:rPr lang="en-US" sz="2000" dirty="0" smtClean="0">
                <a:latin typeface="Arial Mon" pitchFamily="34" charset="0"/>
              </a:rPr>
              <a:t>\</a:t>
            </a:r>
            <a:r>
              <a:rPr lang="mn-MN" sz="2000" dirty="0" smtClean="0">
                <a:latin typeface="Arial Mon" pitchFamily="34" charset="0"/>
              </a:rPr>
              <a:t>14451315</a:t>
            </a:r>
            <a:r>
              <a:rPr lang="mn-MN" sz="2000" b="1" dirty="0" smtClean="0"/>
              <a:t> </a:t>
            </a:r>
            <a:r>
              <a:rPr lang="mn-MN" sz="2000" dirty="0" smtClean="0">
                <a:latin typeface="Arial Mon" pitchFamily="34" charset="0"/>
              </a:rPr>
              <a:t>төг</a:t>
            </a:r>
            <a:r>
              <a:rPr lang="en-US" sz="2000" dirty="0" smtClean="0">
                <a:latin typeface="Arial Mon" pitchFamily="34" charset="0"/>
              </a:rPr>
              <a:t>\</a:t>
            </a:r>
            <a:r>
              <a:rPr lang="mn-MN" sz="2000" dirty="0" smtClean="0">
                <a:latin typeface="Arial Mon" pitchFamily="34" charset="0"/>
              </a:rPr>
              <a:t>, Адуунчулуун ХК</a:t>
            </a:r>
            <a:r>
              <a:rPr lang="en-US" sz="2000" dirty="0" smtClean="0">
                <a:latin typeface="Arial Mon" pitchFamily="34" charset="0"/>
              </a:rPr>
              <a:t> </a:t>
            </a:r>
            <a:r>
              <a:rPr lang="mn-MN" sz="2000" dirty="0" smtClean="0">
                <a:latin typeface="Arial Mon" pitchFamily="34" charset="0"/>
              </a:rPr>
              <a:t>\</a:t>
            </a:r>
            <a:r>
              <a:rPr lang="en-US" sz="2000" dirty="0" smtClean="0">
                <a:latin typeface="Arial Mon" pitchFamily="34" charset="0"/>
              </a:rPr>
              <a:t>15.675.371.22</a:t>
            </a:r>
            <a:r>
              <a:rPr lang="mn-MN" sz="2000" dirty="0" smtClean="0">
                <a:latin typeface="Arial Mon" pitchFamily="34" charset="0"/>
              </a:rPr>
              <a:t> төг\.</a:t>
            </a:r>
            <a:endParaRPr lang="en-US" sz="2000" dirty="0">
              <a:latin typeface="Arial Mon" pitchFamily="34" charset="0"/>
            </a:endParaRPr>
          </a:p>
        </p:txBody>
      </p:sp>
      <p:sp>
        <p:nvSpPr>
          <p:cNvPr id="5" name="Rectangle 4"/>
          <p:cNvSpPr/>
          <p:nvPr/>
        </p:nvSpPr>
        <p:spPr>
          <a:xfrm>
            <a:off x="775593" y="429914"/>
            <a:ext cx="8490857" cy="523220"/>
          </a:xfrm>
          <a:prstGeom prst="rect">
            <a:avLst/>
          </a:prstGeom>
        </p:spPr>
        <p:txBody>
          <a:bodyPr wrap="square">
            <a:spAutoFit/>
          </a:bodyPr>
          <a:lstStyle/>
          <a:p>
            <a:pPr algn="ctr"/>
            <a:r>
              <a:rPr lang="mn-MN" sz="2800" b="1" dirty="0" smtClean="0">
                <a:latin typeface="Bookman Old Style" pitchFamily="18" charset="0"/>
              </a:rPr>
              <a:t>Ус ашиглагчдын гэрээг дүгнэх </a:t>
            </a:r>
            <a:endParaRPr lang="en-US" sz="2800" b="1" dirty="0">
              <a:latin typeface="Bookman Old Style" pitchFamily="18" charset="0"/>
            </a:endParaRPr>
          </a:p>
        </p:txBody>
      </p:sp>
      <p:pic>
        <p:nvPicPr>
          <p:cNvPr id="9" name="Picture 3" descr="C:\Users\Khosoo\Downloads\17200489_1442629539112096_218216665_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788" y="307907"/>
            <a:ext cx="1293611" cy="124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96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182882"/>
            <a:ext cx="8656320" cy="4525963"/>
          </a:xfrm>
        </p:spPr>
        <p:txBody>
          <a:bodyPr>
            <a:noAutofit/>
          </a:bodyPr>
          <a:lstStyle/>
          <a:p>
            <a:pPr marL="0" indent="0" algn="ctr">
              <a:buNone/>
            </a:pPr>
            <a:r>
              <a:rPr lang="mn-MN" sz="2800" b="1" dirty="0" smtClean="0">
                <a:latin typeface="Bookman Old Style" pitchFamily="18" charset="0"/>
              </a:rPr>
              <a:t>“ДОРНОД НАА” ОНӨААТҮГ </a:t>
            </a:r>
            <a:endParaRPr lang="mn-MN" sz="1000" b="1" dirty="0" smtClean="0">
              <a:latin typeface="Bookman Old Style" pitchFamily="18" charset="0"/>
            </a:endParaRPr>
          </a:p>
          <a:p>
            <a:pPr marL="0" indent="0" algn="ctr">
              <a:buNone/>
            </a:pPr>
            <a:endParaRPr lang="mn-MN" sz="1000" b="1" dirty="0" smtClean="0">
              <a:latin typeface="Arial Mon" pitchFamily="34" charset="0"/>
            </a:endParaRPr>
          </a:p>
          <a:p>
            <a:pPr marL="0" indent="0" algn="just">
              <a:buNone/>
            </a:pPr>
            <a:r>
              <a:rPr lang="mn-MN" sz="2000" dirty="0" smtClean="0">
                <a:latin typeface="Arial Mon" pitchFamily="34" charset="0"/>
              </a:rPr>
              <a:t>	Усны </a:t>
            </a:r>
            <a:r>
              <a:rPr lang="mn-MN" sz="2000" dirty="0">
                <a:latin typeface="Arial Mon" pitchFamily="34" charset="0"/>
              </a:rPr>
              <a:t>эх үүсвэрийн байршил: унд ахуйн усны хэрэгцээг Хэрлэн гол дагуу байрлаж байгаа гүний 3ш худгаар </a:t>
            </a:r>
            <a:r>
              <a:rPr lang="mn-MN" sz="2000" dirty="0" smtClean="0">
                <a:latin typeface="Arial Mon" pitchFamily="34" charset="0"/>
              </a:rPr>
              <a:t>хангадаг, </a:t>
            </a:r>
            <a:r>
              <a:rPr lang="mn-MN" sz="2000" dirty="0">
                <a:latin typeface="Arial Mon" pitchFamily="34" charset="0"/>
              </a:rPr>
              <a:t>хоногийн 5500-6500м3 ус олборлон, хэрэглэгчдэд хоногийн 4500-5500м3 ус шахаж байна. </a:t>
            </a:r>
            <a:r>
              <a:rPr lang="mn-MN" sz="2000" dirty="0" smtClean="0">
                <a:latin typeface="Arial Mon" pitchFamily="34" charset="0"/>
              </a:rPr>
              <a:t>Гүний </a:t>
            </a:r>
            <a:r>
              <a:rPr lang="mn-MN" sz="2000" dirty="0">
                <a:latin typeface="Arial Mon" pitchFamily="34" charset="0"/>
              </a:rPr>
              <a:t>худгаас хоногт 1 удаа, ус түгээх байр, усан сангаас  сард </a:t>
            </a:r>
            <a:r>
              <a:rPr lang="mn-MN" sz="2000" dirty="0" smtClean="0">
                <a:latin typeface="Arial Mon" pitchFamily="34" charset="0"/>
              </a:rPr>
              <a:t> 1 </a:t>
            </a:r>
            <a:r>
              <a:rPr lang="mn-MN" sz="2000" dirty="0">
                <a:latin typeface="Arial Mon" pitchFamily="34" charset="0"/>
              </a:rPr>
              <a:t>удаа, хэрэглэгчээс 7 хоногт 2 удаа сорьц авч, шинжилгээ хийдэг. Сар бүр </a:t>
            </a:r>
            <a:r>
              <a:rPr lang="mn-MN" sz="2000" dirty="0" smtClean="0">
                <a:latin typeface="Arial Mon" pitchFamily="34" charset="0"/>
              </a:rPr>
              <a:t>АМХГ </a:t>
            </a:r>
            <a:r>
              <a:rPr lang="mn-MN" sz="2000" dirty="0">
                <a:latin typeface="Arial Mon" pitchFamily="34" charset="0"/>
              </a:rPr>
              <a:t>хөндлөнгийн хяналтыг хийж байна</a:t>
            </a:r>
            <a:r>
              <a:rPr lang="mn-MN" sz="2000" dirty="0" smtClean="0">
                <a:latin typeface="Arial Mon" pitchFamily="34" charset="0"/>
              </a:rPr>
              <a:t>. </a:t>
            </a:r>
            <a:r>
              <a:rPr lang="mn-MN" sz="2000" dirty="0">
                <a:latin typeface="Arial Mon" pitchFamily="34" charset="0"/>
              </a:rPr>
              <a:t>	</a:t>
            </a:r>
            <a:r>
              <a:rPr lang="mn-MN" sz="2000" dirty="0" smtClean="0">
                <a:latin typeface="Arial Mon" pitchFamily="34" charset="0"/>
              </a:rPr>
              <a:t>Байгууллагын </a:t>
            </a:r>
            <a:r>
              <a:rPr lang="mn-MN" sz="2000" dirty="0">
                <a:latin typeface="Arial Mon" pitchFamily="34" charset="0"/>
              </a:rPr>
              <a:t>цэвэр, бохир усны хяналтын лаборатори нь </a:t>
            </a:r>
            <a:r>
              <a:rPr lang="mn-MN" sz="2000" dirty="0" smtClean="0">
                <a:latin typeface="Arial Mon" pitchFamily="34" charset="0"/>
              </a:rPr>
              <a:t>хүрээлэн </a:t>
            </a:r>
            <a:r>
              <a:rPr lang="mn-MN" sz="2000" dirty="0">
                <a:latin typeface="Arial Mon" pitchFamily="34" charset="0"/>
              </a:rPr>
              <a:t>буй орчинд нийлүүлэгдэх бохир усанд сард 1 удаа сорьц авч шинжилж, </a:t>
            </a:r>
            <a:r>
              <a:rPr lang="mn-MN" sz="2000" dirty="0" smtClean="0">
                <a:latin typeface="Arial Mon" pitchFamily="34" charset="0"/>
              </a:rPr>
              <a:t>АМХГ </a:t>
            </a:r>
            <a:r>
              <a:rPr lang="mn-MN" sz="2000" dirty="0">
                <a:latin typeface="Arial Mon" pitchFamily="34" charset="0"/>
              </a:rPr>
              <a:t>нь улиралд 1 удаа сорьц авч бүрэн шинжилгээг хийж байна. </a:t>
            </a:r>
            <a:endParaRPr lang="mn-MN" sz="2000" dirty="0" smtClean="0">
              <a:latin typeface="Arial Mon" pitchFamily="34" charset="0"/>
            </a:endParaRPr>
          </a:p>
          <a:p>
            <a:pPr marL="0" indent="0" algn="just">
              <a:buNone/>
            </a:pPr>
            <a:endParaRPr lang="mn-MN" sz="2000" dirty="0">
              <a:latin typeface="Arial Mon" pitchFamily="34" charset="0"/>
            </a:endParaRPr>
          </a:p>
          <a:p>
            <a:pPr marL="0" indent="0" algn="just">
              <a:buNone/>
            </a:pPr>
            <a:r>
              <a:rPr lang="mn-MN" sz="2000" dirty="0" smtClean="0">
                <a:latin typeface="Arial Mon" pitchFamily="34" charset="0"/>
              </a:rPr>
              <a:t>	Тус </a:t>
            </a:r>
            <a:r>
              <a:rPr lang="mn-MN" sz="2000" dirty="0">
                <a:latin typeface="Arial Mon" pitchFamily="34" charset="0"/>
              </a:rPr>
              <a:t>сумын 5-р багт байрлах </a:t>
            </a:r>
            <a:r>
              <a:rPr lang="mn-MN" sz="2000" b="1" dirty="0">
                <a:latin typeface="Arial Mon" pitchFamily="34" charset="0"/>
              </a:rPr>
              <a:t>Бохир ус цэвэрлэх байгууламж </a:t>
            </a:r>
            <a:r>
              <a:rPr lang="mn-MN" sz="2000" dirty="0">
                <a:latin typeface="Arial Mon" pitchFamily="34" charset="0"/>
              </a:rPr>
              <a:t>нь хоногт 10000м3 ус хүлээн авч цэвэрлэх, энгийн биологи болон механик хосолсон. Мөн жил бүр цэвэрлэх байгууламжийн цэвэрлэгээний түвшинг сайжруулах талаар үе шат дараатайгаар ажил зохион байгуулан ажиллаж байна. </a:t>
            </a:r>
            <a:endParaRPr lang="en-US" sz="2000" dirty="0">
              <a:latin typeface="Arial Mon" pitchFamily="34" charset="0"/>
            </a:endParaRPr>
          </a:p>
          <a:p>
            <a:pPr marL="0" indent="0" algn="just">
              <a:buNone/>
            </a:pPr>
            <a:r>
              <a:rPr lang="mn-MN" sz="2000" dirty="0" smtClean="0">
                <a:latin typeface="Arial Mon" pitchFamily="34" charset="0"/>
              </a:rPr>
              <a:t>	</a:t>
            </a:r>
            <a:endParaRPr lang="en-US" sz="2000" dirty="0">
              <a:latin typeface="Arial Mon" pitchFamily="34" charset="0"/>
            </a:endParaRPr>
          </a:p>
        </p:txBody>
      </p:sp>
    </p:spTree>
    <p:extLst>
      <p:ext uri="{BB962C8B-B14F-4D97-AF65-F5344CB8AC3E}">
        <p14:creationId xmlns:p14="http://schemas.microsoft.com/office/powerpoint/2010/main" val="40608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3299" y="293771"/>
            <a:ext cx="8347054" cy="707886"/>
          </a:xfrm>
          <a:prstGeom prst="rect">
            <a:avLst/>
          </a:prstGeom>
        </p:spPr>
        <p:txBody>
          <a:bodyPr wrap="square">
            <a:spAutoFit/>
          </a:bodyPr>
          <a:lstStyle/>
          <a:p>
            <a:pPr algn="ctr"/>
            <a:r>
              <a:rPr lang="mn-MN" sz="2000" dirty="0" smtClean="0">
                <a:latin typeface="Arial" panose="020B0604020202020204" pitchFamily="34" charset="0"/>
                <a:cs typeface="Arial" panose="020B0604020202020204" pitchFamily="34" charset="0"/>
              </a:rPr>
              <a:t>Хэрлэн сум 1-р баг, Илч хороололд байрлах Ус түгээх </a:t>
            </a:r>
          </a:p>
          <a:p>
            <a:pPr algn="ctr"/>
            <a:r>
              <a:rPr lang="mn-MN" sz="2000" dirty="0" smtClean="0">
                <a:latin typeface="Arial" panose="020B0604020202020204" pitchFamily="34" charset="0"/>
                <a:cs typeface="Arial" panose="020B0604020202020204" pitchFamily="34" charset="0"/>
              </a:rPr>
              <a:t>№15 байрыг шинэчилэн барив.</a:t>
            </a:r>
            <a:endParaRPr lang="en-US" sz="2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8779" y="1143000"/>
            <a:ext cx="4030133" cy="226695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3299" y="3505200"/>
            <a:ext cx="3925453" cy="228640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31899" y="1905000"/>
            <a:ext cx="4308454" cy="3457566"/>
          </a:xfrm>
          <a:prstGeom prst="rect">
            <a:avLst/>
          </a:prstGeom>
        </p:spPr>
      </p:pic>
    </p:spTree>
    <p:extLst>
      <p:ext uri="{BB962C8B-B14F-4D97-AF65-F5344CB8AC3E}">
        <p14:creationId xmlns:p14="http://schemas.microsoft.com/office/powerpoint/2010/main" val="3710685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167" y="75655"/>
            <a:ext cx="9028091" cy="707886"/>
          </a:xfrm>
          <a:prstGeom prst="rect">
            <a:avLst/>
          </a:prstGeom>
        </p:spPr>
        <p:txBody>
          <a:bodyPr wrap="square">
            <a:spAutoFit/>
          </a:bodyPr>
          <a:lstStyle/>
          <a:p>
            <a:r>
              <a:rPr lang="mn-MN" sz="4000" b="1" dirty="0" smtClean="0">
                <a:solidFill>
                  <a:srgbClr val="C00000"/>
                </a:solidFill>
                <a:latin typeface="Bookman Old Style" pitchFamily="18" charset="0"/>
                <a:cs typeface="Times New Roman" pitchFamily="18" charset="0"/>
              </a:rPr>
              <a:t>           </a:t>
            </a:r>
            <a:r>
              <a:rPr lang="mn-MN" sz="3600" b="1" dirty="0" smtClean="0">
                <a:solidFill>
                  <a:srgbClr val="007635"/>
                </a:solidFill>
                <a:latin typeface="Korinna Mon" pitchFamily="18" charset="0"/>
                <a:cs typeface="Times New Roman" pitchFamily="18" charset="0"/>
              </a:rPr>
              <a:t>Хяналт шалгалт</a:t>
            </a:r>
            <a:endParaRPr lang="en-US" sz="3600" dirty="0">
              <a:solidFill>
                <a:srgbClr val="007635"/>
              </a:solidFill>
              <a:latin typeface="Korinna Mon" pitchFamily="18" charset="0"/>
            </a:endParaRPr>
          </a:p>
        </p:txBody>
      </p:sp>
      <p:sp>
        <p:nvSpPr>
          <p:cNvPr id="2" name="Rectangle 1"/>
          <p:cNvSpPr/>
          <p:nvPr/>
        </p:nvSpPr>
        <p:spPr>
          <a:xfrm>
            <a:off x="218941" y="1028343"/>
            <a:ext cx="8731875" cy="2862322"/>
          </a:xfrm>
          <a:prstGeom prst="rect">
            <a:avLst/>
          </a:prstGeom>
        </p:spPr>
        <p:txBody>
          <a:bodyPr wrap="square">
            <a:spAutoFit/>
          </a:bodyPr>
          <a:lstStyle/>
          <a:p>
            <a:pPr algn="just"/>
            <a:r>
              <a:rPr lang="mn-MN" sz="2000" dirty="0" smtClean="0">
                <a:latin typeface="Arial Mon" pitchFamily="34" charset="0"/>
              </a:rPr>
              <a:t>	Тус </a:t>
            </a:r>
            <a:r>
              <a:rPr lang="mn-MN" sz="2000" dirty="0">
                <a:latin typeface="Arial Mon" pitchFamily="34" charset="0"/>
              </a:rPr>
              <a:t>сумын </a:t>
            </a:r>
            <a:r>
              <a:rPr lang="mn-MN" sz="2000" dirty="0" smtClean="0">
                <a:latin typeface="Arial Mon" pitchFamily="34" charset="0"/>
              </a:rPr>
              <a:t>байгаль </a:t>
            </a:r>
            <a:r>
              <a:rPr lang="mn-MN" sz="2000" dirty="0">
                <a:latin typeface="Arial Mon" pitchFamily="34" charset="0"/>
              </a:rPr>
              <a:t>хамгаалагч, хэв журам сахиулах </a:t>
            </a:r>
            <a:r>
              <a:rPr lang="mn-MN" sz="2000" dirty="0" smtClean="0">
                <a:latin typeface="Arial Mon" pitchFamily="34" charset="0"/>
              </a:rPr>
              <a:t>эргүүл, </a:t>
            </a:r>
            <a:r>
              <a:rPr lang="mn-MN" sz="2000" dirty="0">
                <a:latin typeface="Arial Mon" pitchFamily="34" charset="0"/>
              </a:rPr>
              <a:t>замын хөдөлгөөн </a:t>
            </a:r>
            <a:r>
              <a:rPr lang="mn-MN" sz="2000" dirty="0" smtClean="0">
                <a:latin typeface="Arial Mon" pitchFamily="34" charset="0"/>
              </a:rPr>
              <a:t>зохицуулч нартай хамтарсан хяналт </a:t>
            </a:r>
            <a:r>
              <a:rPr lang="mn-MN" sz="2000" dirty="0">
                <a:latin typeface="Arial Mon" pitchFamily="34" charset="0"/>
              </a:rPr>
              <a:t>шалгалтыг Хэрлэн голын ногоон бүсэд 4 удаа зохион </a:t>
            </a:r>
            <a:r>
              <a:rPr lang="mn-MN" sz="2000" dirty="0" smtClean="0">
                <a:latin typeface="Arial Mon" pitchFamily="34" charset="0"/>
              </a:rPr>
              <a:t>байгуулж, </a:t>
            </a:r>
            <a:r>
              <a:rPr lang="mn-MN" sz="2000" dirty="0">
                <a:latin typeface="Arial Mon" pitchFamily="34" charset="0"/>
              </a:rPr>
              <a:t>нийт </a:t>
            </a:r>
            <a:r>
              <a:rPr lang="mn-MN" sz="2000" dirty="0" smtClean="0">
                <a:latin typeface="Arial Mon" pitchFamily="34" charset="0"/>
              </a:rPr>
              <a:t>42 </a:t>
            </a:r>
            <a:r>
              <a:rPr lang="mn-MN" sz="2000" dirty="0">
                <a:latin typeface="Arial Mon" pitchFamily="34" charset="0"/>
              </a:rPr>
              <a:t>тээврийн </a:t>
            </a:r>
            <a:r>
              <a:rPr lang="mn-MN" sz="2000" dirty="0" smtClean="0">
                <a:latin typeface="Arial Mon" pitchFamily="34" charset="0"/>
              </a:rPr>
              <a:t>хэрэгсэл, 103 иргэн хамрагдсан ба иргэдэд МУ-ын </a:t>
            </a:r>
            <a:r>
              <a:rPr lang="mn-MN" sz="2000" dirty="0">
                <a:latin typeface="Arial Mon" pitchFamily="34" charset="0"/>
              </a:rPr>
              <a:t>Зөрчлийн тухай, Зөрчил хянан шийдвэрлэх тухай, Усны тухай хуулиуд, с</a:t>
            </a:r>
            <a:r>
              <a:rPr lang="mn-MN" sz="2000" dirty="0" smtClean="0">
                <a:latin typeface="Arial Mon" pitchFamily="34" charset="0"/>
              </a:rPr>
              <a:t>умын </a:t>
            </a:r>
            <a:r>
              <a:rPr lang="mn-MN" sz="2000" dirty="0">
                <a:latin typeface="Arial Mon" pitchFamily="34" charset="0"/>
              </a:rPr>
              <a:t>Засаг даргын “Хэрлэн голын ногоон бүсэд тээврийн хэрэгслийн хөдөлгөөнийг хязгаарлах тухай” 2011 оны А\66 тоот </a:t>
            </a:r>
            <a:r>
              <a:rPr lang="mn-MN" sz="2000" dirty="0" smtClean="0">
                <a:latin typeface="Arial Mon" pitchFamily="34" charset="0"/>
              </a:rPr>
              <a:t>захирамжийг сурталчлан,  мэдээлэл зөвлөгөө өгч, “Санамж” тараав, \шалгалтын үр дүн, мэдээллийг  “D1 телевиз”-ээр нийтэд  хүргэсэн\. </a:t>
            </a:r>
            <a:endParaRPr lang="en-US" sz="2000" dirty="0">
              <a:latin typeface="Arial Mon" pitchFamily="34" charset="0"/>
            </a:endParaRPr>
          </a:p>
        </p:txBody>
      </p:sp>
      <p:pic>
        <p:nvPicPr>
          <p:cNvPr id="3074" name="Picture 4" descr="Description: C:\Users\Ж.Саран\Downloads\AYAGA\20884883_856811791152247_1320688763_n.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3983717"/>
            <a:ext cx="2269767" cy="2745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7" name="Picture 3" descr="Description: C:\Users\Ж.Саран\Downloads\AYAGA\20864545_856811817818911_656615869_n.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070892" y="3983718"/>
            <a:ext cx="3073108" cy="274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 descr="Description: C:\Users\Ж.Саран\Downloads\AYAGA\20170815_212556.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69767" y="3983718"/>
            <a:ext cx="3801125" cy="271752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5"/>
          <p:cNvGrpSpPr>
            <a:grpSpLocks/>
          </p:cNvGrpSpPr>
          <p:nvPr/>
        </p:nvGrpSpPr>
        <p:grpSpPr bwMode="auto">
          <a:xfrm flipH="1">
            <a:off x="6926939" y="255647"/>
            <a:ext cx="2204318" cy="540982"/>
            <a:chOff x="600" y="1396"/>
            <a:chExt cx="2767" cy="1340"/>
          </a:xfrm>
        </p:grpSpPr>
        <p:sp>
          <p:nvSpPr>
            <p:cNvPr id="11" name="Freeform 6"/>
            <p:cNvSpPr>
              <a:spLocks/>
            </p:cNvSpPr>
            <p:nvPr/>
          </p:nvSpPr>
          <p:spPr bwMode="auto">
            <a:xfrm>
              <a:off x="1101" y="1729"/>
              <a:ext cx="523" cy="790"/>
            </a:xfrm>
            <a:custGeom>
              <a:avLst/>
              <a:gdLst>
                <a:gd name="T0" fmla="*/ 518 w 523"/>
                <a:gd name="T1" fmla="*/ 51 h 790"/>
                <a:gd name="T2" fmla="*/ 507 w 523"/>
                <a:gd name="T3" fmla="*/ 61 h 790"/>
                <a:gd name="T4" fmla="*/ 491 w 523"/>
                <a:gd name="T5" fmla="*/ 103 h 790"/>
                <a:gd name="T6" fmla="*/ 477 w 523"/>
                <a:gd name="T7" fmla="*/ 174 h 790"/>
                <a:gd name="T8" fmla="*/ 467 w 523"/>
                <a:gd name="T9" fmla="*/ 248 h 790"/>
                <a:gd name="T10" fmla="*/ 459 w 523"/>
                <a:gd name="T11" fmla="*/ 321 h 790"/>
                <a:gd name="T12" fmla="*/ 451 w 523"/>
                <a:gd name="T13" fmla="*/ 367 h 790"/>
                <a:gd name="T14" fmla="*/ 444 w 523"/>
                <a:gd name="T15" fmla="*/ 396 h 790"/>
                <a:gd name="T16" fmla="*/ 437 w 523"/>
                <a:gd name="T17" fmla="*/ 420 h 790"/>
                <a:gd name="T18" fmla="*/ 427 w 523"/>
                <a:gd name="T19" fmla="*/ 448 h 790"/>
                <a:gd name="T20" fmla="*/ 416 w 523"/>
                <a:gd name="T21" fmla="*/ 475 h 790"/>
                <a:gd name="T22" fmla="*/ 409 w 523"/>
                <a:gd name="T23" fmla="*/ 503 h 790"/>
                <a:gd name="T24" fmla="*/ 405 w 523"/>
                <a:gd name="T25" fmla="*/ 523 h 790"/>
                <a:gd name="T26" fmla="*/ 402 w 523"/>
                <a:gd name="T27" fmla="*/ 536 h 790"/>
                <a:gd name="T28" fmla="*/ 366 w 523"/>
                <a:gd name="T29" fmla="*/ 686 h 790"/>
                <a:gd name="T30" fmla="*/ 362 w 523"/>
                <a:gd name="T31" fmla="*/ 708 h 790"/>
                <a:gd name="T32" fmla="*/ 360 w 523"/>
                <a:gd name="T33" fmla="*/ 733 h 790"/>
                <a:gd name="T34" fmla="*/ 360 w 523"/>
                <a:gd name="T35" fmla="*/ 757 h 790"/>
                <a:gd name="T36" fmla="*/ 360 w 523"/>
                <a:gd name="T37" fmla="*/ 779 h 790"/>
                <a:gd name="T38" fmla="*/ 337 w 523"/>
                <a:gd name="T39" fmla="*/ 789 h 790"/>
                <a:gd name="T40" fmla="*/ 304 w 523"/>
                <a:gd name="T41" fmla="*/ 785 h 790"/>
                <a:gd name="T42" fmla="*/ 269 w 523"/>
                <a:gd name="T43" fmla="*/ 777 h 790"/>
                <a:gd name="T44" fmla="*/ 243 w 523"/>
                <a:gd name="T45" fmla="*/ 771 h 790"/>
                <a:gd name="T46" fmla="*/ 184 w 523"/>
                <a:gd name="T47" fmla="*/ 761 h 790"/>
                <a:gd name="T48" fmla="*/ 123 w 523"/>
                <a:gd name="T49" fmla="*/ 755 h 790"/>
                <a:gd name="T50" fmla="*/ 59 w 523"/>
                <a:gd name="T51" fmla="*/ 751 h 790"/>
                <a:gd name="T52" fmla="*/ 0 w 523"/>
                <a:gd name="T53" fmla="*/ 741 h 790"/>
                <a:gd name="T54" fmla="*/ 3 w 523"/>
                <a:gd name="T55" fmla="*/ 696 h 790"/>
                <a:gd name="T56" fmla="*/ 12 w 523"/>
                <a:gd name="T57" fmla="*/ 647 h 790"/>
                <a:gd name="T58" fmla="*/ 24 w 523"/>
                <a:gd name="T59" fmla="*/ 601 h 790"/>
                <a:gd name="T60" fmla="*/ 38 w 523"/>
                <a:gd name="T61" fmla="*/ 558 h 790"/>
                <a:gd name="T62" fmla="*/ 194 w 523"/>
                <a:gd name="T63" fmla="*/ 55 h 790"/>
                <a:gd name="T64" fmla="*/ 206 w 523"/>
                <a:gd name="T65" fmla="*/ 28 h 790"/>
                <a:gd name="T66" fmla="*/ 217 w 523"/>
                <a:gd name="T67" fmla="*/ 0 h 790"/>
                <a:gd name="T68" fmla="*/ 252 w 523"/>
                <a:gd name="T69" fmla="*/ 4 h 790"/>
                <a:gd name="T70" fmla="*/ 288 w 523"/>
                <a:gd name="T71" fmla="*/ 12 h 790"/>
                <a:gd name="T72" fmla="*/ 324 w 523"/>
                <a:gd name="T73" fmla="*/ 22 h 790"/>
                <a:gd name="T74" fmla="*/ 357 w 523"/>
                <a:gd name="T75" fmla="*/ 32 h 790"/>
                <a:gd name="T76" fmla="*/ 373 w 523"/>
                <a:gd name="T77" fmla="*/ 34 h 790"/>
                <a:gd name="T78" fmla="*/ 390 w 523"/>
                <a:gd name="T79" fmla="*/ 32 h 790"/>
                <a:gd name="T80" fmla="*/ 407 w 523"/>
                <a:gd name="T81" fmla="*/ 32 h 790"/>
                <a:gd name="T82" fmla="*/ 423 w 523"/>
                <a:gd name="T83" fmla="*/ 32 h 790"/>
                <a:gd name="T84" fmla="*/ 522 w 523"/>
                <a:gd name="T85" fmla="*/ 47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790"/>
                <a:gd name="T131" fmla="*/ 523 w 52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790">
                  <a:moveTo>
                    <a:pt x="522" y="47"/>
                  </a:moveTo>
                  <a:lnTo>
                    <a:pt x="518" y="51"/>
                  </a:lnTo>
                  <a:lnTo>
                    <a:pt x="511" y="55"/>
                  </a:lnTo>
                  <a:lnTo>
                    <a:pt x="507" y="61"/>
                  </a:lnTo>
                  <a:lnTo>
                    <a:pt x="504" y="69"/>
                  </a:lnTo>
                  <a:lnTo>
                    <a:pt x="491" y="103"/>
                  </a:lnTo>
                  <a:lnTo>
                    <a:pt x="483" y="136"/>
                  </a:lnTo>
                  <a:lnTo>
                    <a:pt x="477" y="174"/>
                  </a:lnTo>
                  <a:lnTo>
                    <a:pt x="472" y="211"/>
                  </a:lnTo>
                  <a:lnTo>
                    <a:pt x="467" y="248"/>
                  </a:lnTo>
                  <a:lnTo>
                    <a:pt x="463" y="286"/>
                  </a:lnTo>
                  <a:lnTo>
                    <a:pt x="459" y="321"/>
                  </a:lnTo>
                  <a:lnTo>
                    <a:pt x="453" y="355"/>
                  </a:lnTo>
                  <a:lnTo>
                    <a:pt x="451" y="367"/>
                  </a:lnTo>
                  <a:lnTo>
                    <a:pt x="448" y="383"/>
                  </a:lnTo>
                  <a:lnTo>
                    <a:pt x="444" y="396"/>
                  </a:lnTo>
                  <a:lnTo>
                    <a:pt x="441" y="408"/>
                  </a:lnTo>
                  <a:lnTo>
                    <a:pt x="437" y="420"/>
                  </a:lnTo>
                  <a:lnTo>
                    <a:pt x="432" y="434"/>
                  </a:lnTo>
                  <a:lnTo>
                    <a:pt x="427" y="448"/>
                  </a:lnTo>
                  <a:lnTo>
                    <a:pt x="421" y="461"/>
                  </a:lnTo>
                  <a:lnTo>
                    <a:pt x="416" y="475"/>
                  </a:lnTo>
                  <a:lnTo>
                    <a:pt x="412" y="489"/>
                  </a:lnTo>
                  <a:lnTo>
                    <a:pt x="409" y="503"/>
                  </a:lnTo>
                  <a:lnTo>
                    <a:pt x="405" y="517"/>
                  </a:lnTo>
                  <a:lnTo>
                    <a:pt x="405" y="523"/>
                  </a:lnTo>
                  <a:lnTo>
                    <a:pt x="404" y="530"/>
                  </a:lnTo>
                  <a:lnTo>
                    <a:pt x="402" y="536"/>
                  </a:lnTo>
                  <a:lnTo>
                    <a:pt x="402" y="542"/>
                  </a:lnTo>
                  <a:lnTo>
                    <a:pt x="366" y="686"/>
                  </a:lnTo>
                  <a:lnTo>
                    <a:pt x="364" y="696"/>
                  </a:lnTo>
                  <a:lnTo>
                    <a:pt x="362" y="708"/>
                  </a:lnTo>
                  <a:lnTo>
                    <a:pt x="362" y="720"/>
                  </a:lnTo>
                  <a:lnTo>
                    <a:pt x="360" y="733"/>
                  </a:lnTo>
                  <a:lnTo>
                    <a:pt x="360" y="745"/>
                  </a:lnTo>
                  <a:lnTo>
                    <a:pt x="360" y="757"/>
                  </a:lnTo>
                  <a:lnTo>
                    <a:pt x="360" y="769"/>
                  </a:lnTo>
                  <a:lnTo>
                    <a:pt x="360" y="779"/>
                  </a:lnTo>
                  <a:lnTo>
                    <a:pt x="350" y="787"/>
                  </a:lnTo>
                  <a:lnTo>
                    <a:pt x="337" y="789"/>
                  </a:lnTo>
                  <a:lnTo>
                    <a:pt x="322" y="789"/>
                  </a:lnTo>
                  <a:lnTo>
                    <a:pt x="304" y="785"/>
                  </a:lnTo>
                  <a:lnTo>
                    <a:pt x="287" y="781"/>
                  </a:lnTo>
                  <a:lnTo>
                    <a:pt x="269" y="777"/>
                  </a:lnTo>
                  <a:lnTo>
                    <a:pt x="256" y="773"/>
                  </a:lnTo>
                  <a:lnTo>
                    <a:pt x="243" y="771"/>
                  </a:lnTo>
                  <a:lnTo>
                    <a:pt x="213" y="765"/>
                  </a:lnTo>
                  <a:lnTo>
                    <a:pt x="184" y="761"/>
                  </a:lnTo>
                  <a:lnTo>
                    <a:pt x="154" y="757"/>
                  </a:lnTo>
                  <a:lnTo>
                    <a:pt x="123" y="755"/>
                  </a:lnTo>
                  <a:lnTo>
                    <a:pt x="91" y="753"/>
                  </a:lnTo>
                  <a:lnTo>
                    <a:pt x="59" y="751"/>
                  </a:lnTo>
                  <a:lnTo>
                    <a:pt x="30" y="747"/>
                  </a:lnTo>
                  <a:lnTo>
                    <a:pt x="0" y="741"/>
                  </a:lnTo>
                  <a:lnTo>
                    <a:pt x="1" y="718"/>
                  </a:lnTo>
                  <a:lnTo>
                    <a:pt x="3" y="696"/>
                  </a:lnTo>
                  <a:lnTo>
                    <a:pt x="7" y="670"/>
                  </a:lnTo>
                  <a:lnTo>
                    <a:pt x="12" y="647"/>
                  </a:lnTo>
                  <a:lnTo>
                    <a:pt x="19" y="623"/>
                  </a:lnTo>
                  <a:lnTo>
                    <a:pt x="24" y="601"/>
                  </a:lnTo>
                  <a:lnTo>
                    <a:pt x="31" y="580"/>
                  </a:lnTo>
                  <a:lnTo>
                    <a:pt x="38" y="558"/>
                  </a:lnTo>
                  <a:lnTo>
                    <a:pt x="105" y="337"/>
                  </a:lnTo>
                  <a:lnTo>
                    <a:pt x="194" y="55"/>
                  </a:lnTo>
                  <a:lnTo>
                    <a:pt x="199" y="41"/>
                  </a:lnTo>
                  <a:lnTo>
                    <a:pt x="206" y="28"/>
                  </a:lnTo>
                  <a:lnTo>
                    <a:pt x="213" y="14"/>
                  </a:lnTo>
                  <a:lnTo>
                    <a:pt x="217" y="0"/>
                  </a:lnTo>
                  <a:lnTo>
                    <a:pt x="234" y="2"/>
                  </a:lnTo>
                  <a:lnTo>
                    <a:pt x="252" y="4"/>
                  </a:lnTo>
                  <a:lnTo>
                    <a:pt x="269" y="8"/>
                  </a:lnTo>
                  <a:lnTo>
                    <a:pt x="288" y="12"/>
                  </a:lnTo>
                  <a:lnTo>
                    <a:pt x="306" y="18"/>
                  </a:lnTo>
                  <a:lnTo>
                    <a:pt x="324" y="22"/>
                  </a:lnTo>
                  <a:lnTo>
                    <a:pt x="341" y="28"/>
                  </a:lnTo>
                  <a:lnTo>
                    <a:pt x="357" y="32"/>
                  </a:lnTo>
                  <a:lnTo>
                    <a:pt x="364" y="32"/>
                  </a:lnTo>
                  <a:lnTo>
                    <a:pt x="373" y="34"/>
                  </a:lnTo>
                  <a:lnTo>
                    <a:pt x="381" y="34"/>
                  </a:lnTo>
                  <a:lnTo>
                    <a:pt x="390" y="32"/>
                  </a:lnTo>
                  <a:lnTo>
                    <a:pt x="398" y="32"/>
                  </a:lnTo>
                  <a:lnTo>
                    <a:pt x="407" y="32"/>
                  </a:lnTo>
                  <a:lnTo>
                    <a:pt x="416" y="32"/>
                  </a:lnTo>
                  <a:lnTo>
                    <a:pt x="423" y="32"/>
                  </a:lnTo>
                  <a:lnTo>
                    <a:pt x="432" y="39"/>
                  </a:lnTo>
                  <a:lnTo>
                    <a:pt x="522" y="47"/>
                  </a:lnTo>
                </a:path>
              </a:pathLst>
            </a:custGeom>
            <a:noFill/>
            <a:ln w="12700" cap="rnd">
              <a:solidFill>
                <a:srgbClr val="323232"/>
              </a:solidFill>
              <a:round/>
              <a:headEnd type="none" w="sm" len="sm"/>
              <a:tailEnd type="none" w="sm" len="sm"/>
            </a:ln>
          </p:spPr>
          <p:txBody>
            <a:bodyPr/>
            <a:lstStyle/>
            <a:p>
              <a:endParaRPr lang="en-US">
                <a:latin typeface="Calibri" pitchFamily="34" charset="0"/>
              </a:endParaRPr>
            </a:p>
          </p:txBody>
        </p:sp>
        <p:sp>
          <p:nvSpPr>
            <p:cNvPr id="12" name="Freeform 7"/>
            <p:cNvSpPr>
              <a:spLocks/>
            </p:cNvSpPr>
            <p:nvPr/>
          </p:nvSpPr>
          <p:spPr bwMode="auto">
            <a:xfrm>
              <a:off x="1503" y="1396"/>
              <a:ext cx="1864" cy="898"/>
            </a:xfrm>
            <a:custGeom>
              <a:avLst/>
              <a:gdLst>
                <a:gd name="T0" fmla="*/ 3 w 1864"/>
                <a:gd name="T1" fmla="*/ 852 h 898"/>
                <a:gd name="T2" fmla="*/ 14 w 1864"/>
                <a:gd name="T3" fmla="*/ 808 h 898"/>
                <a:gd name="T4" fmla="*/ 31 w 1864"/>
                <a:gd name="T5" fmla="*/ 763 h 898"/>
                <a:gd name="T6" fmla="*/ 40 w 1864"/>
                <a:gd name="T7" fmla="*/ 729 h 898"/>
                <a:gd name="T8" fmla="*/ 47 w 1864"/>
                <a:gd name="T9" fmla="*/ 706 h 898"/>
                <a:gd name="T10" fmla="*/ 54 w 1864"/>
                <a:gd name="T11" fmla="*/ 662 h 898"/>
                <a:gd name="T12" fmla="*/ 68 w 1864"/>
                <a:gd name="T13" fmla="*/ 544 h 898"/>
                <a:gd name="T14" fmla="*/ 91 w 1864"/>
                <a:gd name="T15" fmla="*/ 426 h 898"/>
                <a:gd name="T16" fmla="*/ 112 w 1864"/>
                <a:gd name="T17" fmla="*/ 386 h 898"/>
                <a:gd name="T18" fmla="*/ 136 w 1864"/>
                <a:gd name="T19" fmla="*/ 372 h 898"/>
                <a:gd name="T20" fmla="*/ 164 w 1864"/>
                <a:gd name="T21" fmla="*/ 361 h 898"/>
                <a:gd name="T22" fmla="*/ 335 w 1864"/>
                <a:gd name="T23" fmla="*/ 284 h 898"/>
                <a:gd name="T24" fmla="*/ 386 w 1864"/>
                <a:gd name="T25" fmla="*/ 266 h 898"/>
                <a:gd name="T26" fmla="*/ 439 w 1864"/>
                <a:gd name="T27" fmla="*/ 246 h 898"/>
                <a:gd name="T28" fmla="*/ 805 w 1864"/>
                <a:gd name="T29" fmla="*/ 81 h 898"/>
                <a:gd name="T30" fmla="*/ 877 w 1864"/>
                <a:gd name="T31" fmla="*/ 51 h 898"/>
                <a:gd name="T32" fmla="*/ 942 w 1864"/>
                <a:gd name="T33" fmla="*/ 14 h 898"/>
                <a:gd name="T34" fmla="*/ 968 w 1864"/>
                <a:gd name="T35" fmla="*/ 2 h 898"/>
                <a:gd name="T36" fmla="*/ 1004 w 1864"/>
                <a:gd name="T37" fmla="*/ 0 h 898"/>
                <a:gd name="T38" fmla="*/ 1060 w 1864"/>
                <a:gd name="T39" fmla="*/ 4 h 898"/>
                <a:gd name="T40" fmla="*/ 1110 w 1864"/>
                <a:gd name="T41" fmla="*/ 20 h 898"/>
                <a:gd name="T42" fmla="*/ 1153 w 1864"/>
                <a:gd name="T43" fmla="*/ 45 h 898"/>
                <a:gd name="T44" fmla="*/ 1198 w 1864"/>
                <a:gd name="T45" fmla="*/ 75 h 898"/>
                <a:gd name="T46" fmla="*/ 1265 w 1864"/>
                <a:gd name="T47" fmla="*/ 100 h 898"/>
                <a:gd name="T48" fmla="*/ 1356 w 1864"/>
                <a:gd name="T49" fmla="*/ 120 h 898"/>
                <a:gd name="T50" fmla="*/ 1444 w 1864"/>
                <a:gd name="T51" fmla="*/ 150 h 898"/>
                <a:gd name="T52" fmla="*/ 1541 w 1864"/>
                <a:gd name="T53" fmla="*/ 189 h 898"/>
                <a:gd name="T54" fmla="*/ 1634 w 1864"/>
                <a:gd name="T55" fmla="*/ 242 h 898"/>
                <a:gd name="T56" fmla="*/ 1553 w 1864"/>
                <a:gd name="T57" fmla="*/ 414 h 898"/>
                <a:gd name="T58" fmla="*/ 1616 w 1864"/>
                <a:gd name="T59" fmla="*/ 408 h 898"/>
                <a:gd name="T60" fmla="*/ 1685 w 1864"/>
                <a:gd name="T61" fmla="*/ 410 h 898"/>
                <a:gd name="T62" fmla="*/ 1731 w 1864"/>
                <a:gd name="T63" fmla="*/ 418 h 898"/>
                <a:gd name="T64" fmla="*/ 1781 w 1864"/>
                <a:gd name="T65" fmla="*/ 432 h 898"/>
                <a:gd name="T66" fmla="*/ 1814 w 1864"/>
                <a:gd name="T67" fmla="*/ 449 h 898"/>
                <a:gd name="T68" fmla="*/ 1839 w 1864"/>
                <a:gd name="T69" fmla="*/ 469 h 898"/>
                <a:gd name="T70" fmla="*/ 1858 w 1864"/>
                <a:gd name="T71" fmla="*/ 495 h 898"/>
                <a:gd name="T72" fmla="*/ 1847 w 1864"/>
                <a:gd name="T73" fmla="*/ 566 h 898"/>
                <a:gd name="T74" fmla="*/ 1781 w 1864"/>
                <a:gd name="T75" fmla="*/ 625 h 898"/>
                <a:gd name="T76" fmla="*/ 1688 w 1864"/>
                <a:gd name="T77" fmla="*/ 654 h 898"/>
                <a:gd name="T78" fmla="*/ 1539 w 1864"/>
                <a:gd name="T79" fmla="*/ 682 h 898"/>
                <a:gd name="T80" fmla="*/ 1392 w 1864"/>
                <a:gd name="T81" fmla="*/ 694 h 898"/>
                <a:gd name="T82" fmla="*/ 1360 w 1864"/>
                <a:gd name="T83" fmla="*/ 721 h 898"/>
                <a:gd name="T84" fmla="*/ 1333 w 1864"/>
                <a:gd name="T85" fmla="*/ 751 h 898"/>
                <a:gd name="T86" fmla="*/ 1298 w 1864"/>
                <a:gd name="T87" fmla="*/ 775 h 898"/>
                <a:gd name="T88" fmla="*/ 1255 w 1864"/>
                <a:gd name="T89" fmla="*/ 814 h 898"/>
                <a:gd name="T90" fmla="*/ 1209 w 1864"/>
                <a:gd name="T91" fmla="*/ 846 h 898"/>
                <a:gd name="T92" fmla="*/ 1141 w 1864"/>
                <a:gd name="T93" fmla="*/ 852 h 898"/>
                <a:gd name="T94" fmla="*/ 1069 w 1864"/>
                <a:gd name="T95" fmla="*/ 842 h 898"/>
                <a:gd name="T96" fmla="*/ 1012 w 1864"/>
                <a:gd name="T97" fmla="*/ 850 h 898"/>
                <a:gd name="T98" fmla="*/ 952 w 1864"/>
                <a:gd name="T99" fmla="*/ 852 h 898"/>
                <a:gd name="T100" fmla="*/ 902 w 1864"/>
                <a:gd name="T101" fmla="*/ 850 h 898"/>
                <a:gd name="T102" fmla="*/ 875 w 1864"/>
                <a:gd name="T103" fmla="*/ 857 h 898"/>
                <a:gd name="T104" fmla="*/ 851 w 1864"/>
                <a:gd name="T105" fmla="*/ 867 h 898"/>
                <a:gd name="T106" fmla="*/ 758 w 1864"/>
                <a:gd name="T107" fmla="*/ 885 h 898"/>
                <a:gd name="T108" fmla="*/ 636 w 1864"/>
                <a:gd name="T109" fmla="*/ 895 h 898"/>
                <a:gd name="T110" fmla="*/ 425 w 1864"/>
                <a:gd name="T111" fmla="*/ 889 h 898"/>
                <a:gd name="T112" fmla="*/ 339 w 1864"/>
                <a:gd name="T113" fmla="*/ 887 h 898"/>
                <a:gd name="T114" fmla="*/ 250 w 1864"/>
                <a:gd name="T115" fmla="*/ 881 h 898"/>
                <a:gd name="T116" fmla="*/ 184 w 1864"/>
                <a:gd name="T117" fmla="*/ 869 h 898"/>
                <a:gd name="T118" fmla="*/ 110 w 1864"/>
                <a:gd name="T119" fmla="*/ 867 h 898"/>
                <a:gd name="T120" fmla="*/ 59 w 1864"/>
                <a:gd name="T121" fmla="*/ 875 h 898"/>
                <a:gd name="T122" fmla="*/ 31 w 1864"/>
                <a:gd name="T123" fmla="*/ 877 h 898"/>
                <a:gd name="T124" fmla="*/ 3 w 1864"/>
                <a:gd name="T125" fmla="*/ 873 h 8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4"/>
                <a:gd name="T190" fmla="*/ 0 h 898"/>
                <a:gd name="T191" fmla="*/ 1864 w 1864"/>
                <a:gd name="T192" fmla="*/ 898 h 8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4" h="898">
                  <a:moveTo>
                    <a:pt x="0" y="873"/>
                  </a:moveTo>
                  <a:lnTo>
                    <a:pt x="0" y="871"/>
                  </a:lnTo>
                  <a:lnTo>
                    <a:pt x="0" y="869"/>
                  </a:lnTo>
                  <a:lnTo>
                    <a:pt x="0" y="867"/>
                  </a:lnTo>
                  <a:lnTo>
                    <a:pt x="1" y="867"/>
                  </a:lnTo>
                  <a:lnTo>
                    <a:pt x="1" y="865"/>
                  </a:lnTo>
                  <a:lnTo>
                    <a:pt x="1" y="863"/>
                  </a:lnTo>
                  <a:lnTo>
                    <a:pt x="1" y="861"/>
                  </a:lnTo>
                  <a:lnTo>
                    <a:pt x="3" y="859"/>
                  </a:lnTo>
                  <a:lnTo>
                    <a:pt x="3" y="857"/>
                  </a:lnTo>
                  <a:lnTo>
                    <a:pt x="3" y="856"/>
                  </a:lnTo>
                  <a:lnTo>
                    <a:pt x="3" y="854"/>
                  </a:lnTo>
                  <a:lnTo>
                    <a:pt x="3" y="852"/>
                  </a:lnTo>
                  <a:lnTo>
                    <a:pt x="3" y="850"/>
                  </a:lnTo>
                  <a:lnTo>
                    <a:pt x="5" y="846"/>
                  </a:lnTo>
                  <a:lnTo>
                    <a:pt x="5" y="844"/>
                  </a:lnTo>
                  <a:lnTo>
                    <a:pt x="5" y="840"/>
                  </a:lnTo>
                  <a:lnTo>
                    <a:pt x="7" y="836"/>
                  </a:lnTo>
                  <a:lnTo>
                    <a:pt x="7" y="834"/>
                  </a:lnTo>
                  <a:lnTo>
                    <a:pt x="8" y="830"/>
                  </a:lnTo>
                  <a:lnTo>
                    <a:pt x="8" y="826"/>
                  </a:lnTo>
                  <a:lnTo>
                    <a:pt x="10" y="824"/>
                  </a:lnTo>
                  <a:lnTo>
                    <a:pt x="10" y="820"/>
                  </a:lnTo>
                  <a:lnTo>
                    <a:pt x="12" y="816"/>
                  </a:lnTo>
                  <a:lnTo>
                    <a:pt x="14" y="812"/>
                  </a:lnTo>
                  <a:lnTo>
                    <a:pt x="14" y="808"/>
                  </a:lnTo>
                  <a:lnTo>
                    <a:pt x="15" y="806"/>
                  </a:lnTo>
                  <a:lnTo>
                    <a:pt x="17" y="802"/>
                  </a:lnTo>
                  <a:lnTo>
                    <a:pt x="17" y="798"/>
                  </a:lnTo>
                  <a:lnTo>
                    <a:pt x="19" y="794"/>
                  </a:lnTo>
                  <a:lnTo>
                    <a:pt x="21" y="792"/>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0" y="729"/>
                  </a:lnTo>
                  <a:lnTo>
                    <a:pt x="42" y="729"/>
                  </a:lnTo>
                  <a:lnTo>
                    <a:pt x="42" y="727"/>
                  </a:lnTo>
                  <a:lnTo>
                    <a:pt x="42" y="725"/>
                  </a:lnTo>
                  <a:lnTo>
                    <a:pt x="42" y="723"/>
                  </a:lnTo>
                  <a:lnTo>
                    <a:pt x="44" y="721"/>
                  </a:lnTo>
                  <a:lnTo>
                    <a:pt x="44" y="719"/>
                  </a:lnTo>
                  <a:lnTo>
                    <a:pt x="44" y="718"/>
                  </a:lnTo>
                  <a:lnTo>
                    <a:pt x="46" y="716"/>
                  </a:lnTo>
                  <a:lnTo>
                    <a:pt x="46" y="714"/>
                  </a:lnTo>
                  <a:lnTo>
                    <a:pt x="46" y="712"/>
                  </a:lnTo>
                  <a:lnTo>
                    <a:pt x="47" y="710"/>
                  </a:lnTo>
                  <a:lnTo>
                    <a:pt x="47" y="708"/>
                  </a:lnTo>
                  <a:lnTo>
                    <a:pt x="47" y="706"/>
                  </a:lnTo>
                  <a:lnTo>
                    <a:pt x="47" y="704"/>
                  </a:lnTo>
                  <a:lnTo>
                    <a:pt x="49" y="702"/>
                  </a:lnTo>
                  <a:lnTo>
                    <a:pt x="49" y="700"/>
                  </a:lnTo>
                  <a:lnTo>
                    <a:pt x="49" y="698"/>
                  </a:lnTo>
                  <a:lnTo>
                    <a:pt x="49" y="696"/>
                  </a:lnTo>
                  <a:lnTo>
                    <a:pt x="49" y="694"/>
                  </a:lnTo>
                  <a:lnTo>
                    <a:pt x="49" y="692"/>
                  </a:lnTo>
                  <a:lnTo>
                    <a:pt x="51" y="692"/>
                  </a:lnTo>
                  <a:lnTo>
                    <a:pt x="51" y="690"/>
                  </a:lnTo>
                  <a:lnTo>
                    <a:pt x="51" y="688"/>
                  </a:lnTo>
                  <a:lnTo>
                    <a:pt x="51" y="680"/>
                  </a:lnTo>
                  <a:lnTo>
                    <a:pt x="53" y="672"/>
                  </a:lnTo>
                  <a:lnTo>
                    <a:pt x="54" y="662"/>
                  </a:lnTo>
                  <a:lnTo>
                    <a:pt x="56" y="654"/>
                  </a:lnTo>
                  <a:lnTo>
                    <a:pt x="56" y="645"/>
                  </a:lnTo>
                  <a:lnTo>
                    <a:pt x="57" y="637"/>
                  </a:lnTo>
                  <a:lnTo>
                    <a:pt x="59" y="627"/>
                  </a:lnTo>
                  <a:lnTo>
                    <a:pt x="59" y="617"/>
                  </a:lnTo>
                  <a:lnTo>
                    <a:pt x="61" y="609"/>
                  </a:lnTo>
                  <a:lnTo>
                    <a:pt x="62" y="599"/>
                  </a:lnTo>
                  <a:lnTo>
                    <a:pt x="62" y="589"/>
                  </a:lnTo>
                  <a:lnTo>
                    <a:pt x="64" y="581"/>
                  </a:lnTo>
                  <a:lnTo>
                    <a:pt x="64" y="572"/>
                  </a:lnTo>
                  <a:lnTo>
                    <a:pt x="66" y="562"/>
                  </a:lnTo>
                  <a:lnTo>
                    <a:pt x="68" y="552"/>
                  </a:lnTo>
                  <a:lnTo>
                    <a:pt x="68" y="544"/>
                  </a:lnTo>
                  <a:lnTo>
                    <a:pt x="69" y="534"/>
                  </a:lnTo>
                  <a:lnTo>
                    <a:pt x="71" y="524"/>
                  </a:lnTo>
                  <a:lnTo>
                    <a:pt x="73" y="514"/>
                  </a:lnTo>
                  <a:lnTo>
                    <a:pt x="73" y="507"/>
                  </a:lnTo>
                  <a:lnTo>
                    <a:pt x="75" y="497"/>
                  </a:lnTo>
                  <a:lnTo>
                    <a:pt x="77" y="487"/>
                  </a:lnTo>
                  <a:lnTo>
                    <a:pt x="78" y="479"/>
                  </a:lnTo>
                  <a:lnTo>
                    <a:pt x="80" y="469"/>
                  </a:lnTo>
                  <a:lnTo>
                    <a:pt x="82" y="461"/>
                  </a:lnTo>
                  <a:lnTo>
                    <a:pt x="84" y="451"/>
                  </a:lnTo>
                  <a:lnTo>
                    <a:pt x="87" y="443"/>
                  </a:lnTo>
                  <a:lnTo>
                    <a:pt x="89" y="434"/>
                  </a:lnTo>
                  <a:lnTo>
                    <a:pt x="91" y="426"/>
                  </a:lnTo>
                  <a:lnTo>
                    <a:pt x="94" y="418"/>
                  </a:lnTo>
                  <a:lnTo>
                    <a:pt x="98" y="410"/>
                  </a:lnTo>
                  <a:lnTo>
                    <a:pt x="100" y="400"/>
                  </a:lnTo>
                  <a:lnTo>
                    <a:pt x="101" y="400"/>
                  </a:lnTo>
                  <a:lnTo>
                    <a:pt x="101" y="398"/>
                  </a:lnTo>
                  <a:lnTo>
                    <a:pt x="101" y="396"/>
                  </a:lnTo>
                  <a:lnTo>
                    <a:pt x="103" y="396"/>
                  </a:lnTo>
                  <a:lnTo>
                    <a:pt x="103" y="394"/>
                  </a:lnTo>
                  <a:lnTo>
                    <a:pt x="105" y="392"/>
                  </a:lnTo>
                  <a:lnTo>
                    <a:pt x="107" y="390"/>
                  </a:lnTo>
                  <a:lnTo>
                    <a:pt x="108" y="388"/>
                  </a:lnTo>
                  <a:lnTo>
                    <a:pt x="110" y="386"/>
                  </a:lnTo>
                  <a:lnTo>
                    <a:pt x="112" y="386"/>
                  </a:lnTo>
                  <a:lnTo>
                    <a:pt x="114" y="384"/>
                  </a:lnTo>
                  <a:lnTo>
                    <a:pt x="115" y="382"/>
                  </a:lnTo>
                  <a:lnTo>
                    <a:pt x="117" y="382"/>
                  </a:lnTo>
                  <a:lnTo>
                    <a:pt x="119" y="380"/>
                  </a:lnTo>
                  <a:lnTo>
                    <a:pt x="121" y="380"/>
                  </a:lnTo>
                  <a:lnTo>
                    <a:pt x="123" y="378"/>
                  </a:lnTo>
                  <a:lnTo>
                    <a:pt x="125" y="376"/>
                  </a:lnTo>
                  <a:lnTo>
                    <a:pt x="127" y="376"/>
                  </a:lnTo>
                  <a:lnTo>
                    <a:pt x="129" y="374"/>
                  </a:lnTo>
                  <a:lnTo>
                    <a:pt x="131" y="374"/>
                  </a:lnTo>
                  <a:lnTo>
                    <a:pt x="132" y="372"/>
                  </a:lnTo>
                  <a:lnTo>
                    <a:pt x="136" y="372"/>
                  </a:lnTo>
                  <a:lnTo>
                    <a:pt x="138" y="371"/>
                  </a:lnTo>
                  <a:lnTo>
                    <a:pt x="139" y="371"/>
                  </a:lnTo>
                  <a:lnTo>
                    <a:pt x="141" y="369"/>
                  </a:lnTo>
                  <a:lnTo>
                    <a:pt x="143" y="369"/>
                  </a:lnTo>
                  <a:lnTo>
                    <a:pt x="146" y="367"/>
                  </a:lnTo>
                  <a:lnTo>
                    <a:pt x="148" y="367"/>
                  </a:lnTo>
                  <a:lnTo>
                    <a:pt x="150" y="365"/>
                  </a:lnTo>
                  <a:lnTo>
                    <a:pt x="152" y="365"/>
                  </a:lnTo>
                  <a:lnTo>
                    <a:pt x="155" y="363"/>
                  </a:lnTo>
                  <a:lnTo>
                    <a:pt x="157" y="363"/>
                  </a:lnTo>
                  <a:lnTo>
                    <a:pt x="159" y="361"/>
                  </a:lnTo>
                  <a:lnTo>
                    <a:pt x="161" y="361"/>
                  </a:lnTo>
                  <a:lnTo>
                    <a:pt x="164" y="361"/>
                  </a:lnTo>
                  <a:lnTo>
                    <a:pt x="166" y="359"/>
                  </a:lnTo>
                  <a:lnTo>
                    <a:pt x="168" y="359"/>
                  </a:lnTo>
                  <a:lnTo>
                    <a:pt x="170" y="357"/>
                  </a:lnTo>
                  <a:lnTo>
                    <a:pt x="173" y="357"/>
                  </a:lnTo>
                  <a:lnTo>
                    <a:pt x="175" y="355"/>
                  </a:lnTo>
                  <a:lnTo>
                    <a:pt x="177" y="355"/>
                  </a:lnTo>
                  <a:lnTo>
                    <a:pt x="178" y="355"/>
                  </a:lnTo>
                  <a:lnTo>
                    <a:pt x="180" y="353"/>
                  </a:lnTo>
                  <a:lnTo>
                    <a:pt x="182" y="353"/>
                  </a:lnTo>
                  <a:lnTo>
                    <a:pt x="185" y="351"/>
                  </a:lnTo>
                  <a:lnTo>
                    <a:pt x="187" y="351"/>
                  </a:lnTo>
                  <a:lnTo>
                    <a:pt x="189" y="349"/>
                  </a:lnTo>
                  <a:lnTo>
                    <a:pt x="335" y="284"/>
                  </a:lnTo>
                  <a:lnTo>
                    <a:pt x="337" y="282"/>
                  </a:lnTo>
                  <a:lnTo>
                    <a:pt x="340" y="280"/>
                  </a:lnTo>
                  <a:lnTo>
                    <a:pt x="344" y="280"/>
                  </a:lnTo>
                  <a:lnTo>
                    <a:pt x="349" y="278"/>
                  </a:lnTo>
                  <a:lnTo>
                    <a:pt x="353" y="278"/>
                  </a:lnTo>
                  <a:lnTo>
                    <a:pt x="356" y="276"/>
                  </a:lnTo>
                  <a:lnTo>
                    <a:pt x="360" y="274"/>
                  </a:lnTo>
                  <a:lnTo>
                    <a:pt x="365" y="274"/>
                  </a:lnTo>
                  <a:lnTo>
                    <a:pt x="369" y="272"/>
                  </a:lnTo>
                  <a:lnTo>
                    <a:pt x="372" y="270"/>
                  </a:lnTo>
                  <a:lnTo>
                    <a:pt x="378" y="270"/>
                  </a:lnTo>
                  <a:lnTo>
                    <a:pt x="381" y="268"/>
                  </a:lnTo>
                  <a:lnTo>
                    <a:pt x="386" y="266"/>
                  </a:lnTo>
                  <a:lnTo>
                    <a:pt x="390" y="266"/>
                  </a:lnTo>
                  <a:lnTo>
                    <a:pt x="394" y="264"/>
                  </a:lnTo>
                  <a:lnTo>
                    <a:pt x="398" y="262"/>
                  </a:lnTo>
                  <a:lnTo>
                    <a:pt x="403" y="262"/>
                  </a:lnTo>
                  <a:lnTo>
                    <a:pt x="407" y="260"/>
                  </a:lnTo>
                  <a:lnTo>
                    <a:pt x="412" y="258"/>
                  </a:lnTo>
                  <a:lnTo>
                    <a:pt x="416" y="256"/>
                  </a:lnTo>
                  <a:lnTo>
                    <a:pt x="419" y="254"/>
                  </a:lnTo>
                  <a:lnTo>
                    <a:pt x="425" y="252"/>
                  </a:lnTo>
                  <a:lnTo>
                    <a:pt x="428" y="252"/>
                  </a:lnTo>
                  <a:lnTo>
                    <a:pt x="432" y="250"/>
                  </a:lnTo>
                  <a:lnTo>
                    <a:pt x="435" y="248"/>
                  </a:lnTo>
                  <a:lnTo>
                    <a:pt x="439" y="246"/>
                  </a:lnTo>
                  <a:lnTo>
                    <a:pt x="442" y="242"/>
                  </a:lnTo>
                  <a:lnTo>
                    <a:pt x="446" y="240"/>
                  </a:lnTo>
                  <a:lnTo>
                    <a:pt x="449" y="238"/>
                  </a:lnTo>
                  <a:lnTo>
                    <a:pt x="451" y="236"/>
                  </a:lnTo>
                  <a:lnTo>
                    <a:pt x="455" y="234"/>
                  </a:lnTo>
                  <a:lnTo>
                    <a:pt x="456" y="231"/>
                  </a:lnTo>
                  <a:lnTo>
                    <a:pt x="523" y="207"/>
                  </a:lnTo>
                  <a:lnTo>
                    <a:pt x="695" y="132"/>
                  </a:lnTo>
                  <a:lnTo>
                    <a:pt x="787" y="91"/>
                  </a:lnTo>
                  <a:lnTo>
                    <a:pt x="791" y="89"/>
                  </a:lnTo>
                  <a:lnTo>
                    <a:pt x="796" y="85"/>
                  </a:lnTo>
                  <a:lnTo>
                    <a:pt x="800" y="83"/>
                  </a:lnTo>
                  <a:lnTo>
                    <a:pt x="805" y="81"/>
                  </a:lnTo>
                  <a:lnTo>
                    <a:pt x="811" y="79"/>
                  </a:lnTo>
                  <a:lnTo>
                    <a:pt x="816" y="77"/>
                  </a:lnTo>
                  <a:lnTo>
                    <a:pt x="821" y="75"/>
                  </a:lnTo>
                  <a:lnTo>
                    <a:pt x="827" y="73"/>
                  </a:lnTo>
                  <a:lnTo>
                    <a:pt x="832" y="71"/>
                  </a:lnTo>
                  <a:lnTo>
                    <a:pt x="837" y="69"/>
                  </a:lnTo>
                  <a:lnTo>
                    <a:pt x="844" y="67"/>
                  </a:lnTo>
                  <a:lnTo>
                    <a:pt x="850" y="63"/>
                  </a:lnTo>
                  <a:lnTo>
                    <a:pt x="855" y="61"/>
                  </a:lnTo>
                  <a:lnTo>
                    <a:pt x="859" y="59"/>
                  </a:lnTo>
                  <a:lnTo>
                    <a:pt x="866" y="57"/>
                  </a:lnTo>
                  <a:lnTo>
                    <a:pt x="872" y="55"/>
                  </a:lnTo>
                  <a:lnTo>
                    <a:pt x="877" y="51"/>
                  </a:lnTo>
                  <a:lnTo>
                    <a:pt x="882" y="49"/>
                  </a:lnTo>
                  <a:lnTo>
                    <a:pt x="889" y="47"/>
                  </a:lnTo>
                  <a:lnTo>
                    <a:pt x="895" y="45"/>
                  </a:lnTo>
                  <a:lnTo>
                    <a:pt x="900" y="41"/>
                  </a:lnTo>
                  <a:lnTo>
                    <a:pt x="905" y="39"/>
                  </a:lnTo>
                  <a:lnTo>
                    <a:pt x="911" y="35"/>
                  </a:lnTo>
                  <a:lnTo>
                    <a:pt x="916" y="33"/>
                  </a:lnTo>
                  <a:lnTo>
                    <a:pt x="921" y="29"/>
                  </a:lnTo>
                  <a:lnTo>
                    <a:pt x="925" y="27"/>
                  </a:lnTo>
                  <a:lnTo>
                    <a:pt x="929" y="24"/>
                  </a:lnTo>
                  <a:lnTo>
                    <a:pt x="935" y="20"/>
                  </a:lnTo>
                  <a:lnTo>
                    <a:pt x="938" y="16"/>
                  </a:lnTo>
                  <a:lnTo>
                    <a:pt x="942" y="14"/>
                  </a:lnTo>
                  <a:lnTo>
                    <a:pt x="947" y="10"/>
                  </a:lnTo>
                  <a:lnTo>
                    <a:pt x="950" y="6"/>
                  </a:lnTo>
                  <a:lnTo>
                    <a:pt x="952" y="6"/>
                  </a:lnTo>
                  <a:lnTo>
                    <a:pt x="954" y="6"/>
                  </a:lnTo>
                  <a:lnTo>
                    <a:pt x="956" y="6"/>
                  </a:lnTo>
                  <a:lnTo>
                    <a:pt x="956" y="4"/>
                  </a:lnTo>
                  <a:lnTo>
                    <a:pt x="958" y="4"/>
                  </a:lnTo>
                  <a:lnTo>
                    <a:pt x="959" y="4"/>
                  </a:lnTo>
                  <a:lnTo>
                    <a:pt x="961" y="4"/>
                  </a:lnTo>
                  <a:lnTo>
                    <a:pt x="963" y="4"/>
                  </a:lnTo>
                  <a:lnTo>
                    <a:pt x="965" y="4"/>
                  </a:lnTo>
                  <a:lnTo>
                    <a:pt x="966" y="2"/>
                  </a:lnTo>
                  <a:lnTo>
                    <a:pt x="968" y="2"/>
                  </a:lnTo>
                  <a:lnTo>
                    <a:pt x="970" y="2"/>
                  </a:lnTo>
                  <a:lnTo>
                    <a:pt x="972" y="2"/>
                  </a:lnTo>
                  <a:lnTo>
                    <a:pt x="974" y="2"/>
                  </a:lnTo>
                  <a:lnTo>
                    <a:pt x="975" y="2"/>
                  </a:lnTo>
                  <a:lnTo>
                    <a:pt x="977" y="0"/>
                  </a:lnTo>
                  <a:lnTo>
                    <a:pt x="979" y="0"/>
                  </a:lnTo>
                  <a:lnTo>
                    <a:pt x="981" y="0"/>
                  </a:lnTo>
                  <a:lnTo>
                    <a:pt x="984" y="0"/>
                  </a:lnTo>
                  <a:lnTo>
                    <a:pt x="988" y="0"/>
                  </a:lnTo>
                  <a:lnTo>
                    <a:pt x="992" y="0"/>
                  </a:lnTo>
                  <a:lnTo>
                    <a:pt x="996" y="0"/>
                  </a:lnTo>
                  <a:lnTo>
                    <a:pt x="1001" y="0"/>
                  </a:lnTo>
                  <a:lnTo>
                    <a:pt x="1004" y="0"/>
                  </a:lnTo>
                  <a:lnTo>
                    <a:pt x="1010" y="0"/>
                  </a:lnTo>
                  <a:lnTo>
                    <a:pt x="1013" y="0"/>
                  </a:lnTo>
                  <a:lnTo>
                    <a:pt x="1019" y="0"/>
                  </a:lnTo>
                  <a:lnTo>
                    <a:pt x="1022" y="0"/>
                  </a:lnTo>
                  <a:lnTo>
                    <a:pt x="1028" y="0"/>
                  </a:lnTo>
                  <a:lnTo>
                    <a:pt x="1031" y="0"/>
                  </a:lnTo>
                  <a:lnTo>
                    <a:pt x="1035" y="0"/>
                  </a:lnTo>
                  <a:lnTo>
                    <a:pt x="1040" y="0"/>
                  </a:lnTo>
                  <a:lnTo>
                    <a:pt x="1043" y="0"/>
                  </a:lnTo>
                  <a:lnTo>
                    <a:pt x="1049" y="2"/>
                  </a:lnTo>
                  <a:lnTo>
                    <a:pt x="1052" y="2"/>
                  </a:lnTo>
                  <a:lnTo>
                    <a:pt x="1056" y="2"/>
                  </a:lnTo>
                  <a:lnTo>
                    <a:pt x="1060" y="4"/>
                  </a:lnTo>
                  <a:lnTo>
                    <a:pt x="1064" y="4"/>
                  </a:lnTo>
                  <a:lnTo>
                    <a:pt x="1067" y="6"/>
                  </a:lnTo>
                  <a:lnTo>
                    <a:pt x="1071" y="6"/>
                  </a:lnTo>
                  <a:lnTo>
                    <a:pt x="1076" y="8"/>
                  </a:lnTo>
                  <a:lnTo>
                    <a:pt x="1080" y="8"/>
                  </a:lnTo>
                  <a:lnTo>
                    <a:pt x="1083" y="10"/>
                  </a:lnTo>
                  <a:lnTo>
                    <a:pt x="1087" y="10"/>
                  </a:lnTo>
                  <a:lnTo>
                    <a:pt x="1092" y="12"/>
                  </a:lnTo>
                  <a:lnTo>
                    <a:pt x="1096" y="14"/>
                  </a:lnTo>
                  <a:lnTo>
                    <a:pt x="1099" y="14"/>
                  </a:lnTo>
                  <a:lnTo>
                    <a:pt x="1103" y="16"/>
                  </a:lnTo>
                  <a:lnTo>
                    <a:pt x="1106" y="18"/>
                  </a:lnTo>
                  <a:lnTo>
                    <a:pt x="1110" y="20"/>
                  </a:lnTo>
                  <a:lnTo>
                    <a:pt x="1113" y="22"/>
                  </a:lnTo>
                  <a:lnTo>
                    <a:pt x="1117" y="22"/>
                  </a:lnTo>
                  <a:lnTo>
                    <a:pt x="1119" y="24"/>
                  </a:lnTo>
                  <a:lnTo>
                    <a:pt x="1122" y="25"/>
                  </a:lnTo>
                  <a:lnTo>
                    <a:pt x="1125" y="27"/>
                  </a:lnTo>
                  <a:lnTo>
                    <a:pt x="1128" y="29"/>
                  </a:lnTo>
                  <a:lnTo>
                    <a:pt x="1132" y="31"/>
                  </a:lnTo>
                  <a:lnTo>
                    <a:pt x="1136" y="33"/>
                  </a:lnTo>
                  <a:lnTo>
                    <a:pt x="1139" y="35"/>
                  </a:lnTo>
                  <a:lnTo>
                    <a:pt x="1143" y="37"/>
                  </a:lnTo>
                  <a:lnTo>
                    <a:pt x="1146" y="41"/>
                  </a:lnTo>
                  <a:lnTo>
                    <a:pt x="1150" y="43"/>
                  </a:lnTo>
                  <a:lnTo>
                    <a:pt x="1153" y="45"/>
                  </a:lnTo>
                  <a:lnTo>
                    <a:pt x="1157" y="47"/>
                  </a:lnTo>
                  <a:lnTo>
                    <a:pt x="1160" y="49"/>
                  </a:lnTo>
                  <a:lnTo>
                    <a:pt x="1164" y="53"/>
                  </a:lnTo>
                  <a:lnTo>
                    <a:pt x="1167" y="55"/>
                  </a:lnTo>
                  <a:lnTo>
                    <a:pt x="1171" y="57"/>
                  </a:lnTo>
                  <a:lnTo>
                    <a:pt x="1175" y="59"/>
                  </a:lnTo>
                  <a:lnTo>
                    <a:pt x="1178" y="63"/>
                  </a:lnTo>
                  <a:lnTo>
                    <a:pt x="1182" y="65"/>
                  </a:lnTo>
                  <a:lnTo>
                    <a:pt x="1185" y="67"/>
                  </a:lnTo>
                  <a:lnTo>
                    <a:pt x="1189" y="69"/>
                  </a:lnTo>
                  <a:lnTo>
                    <a:pt x="1192" y="71"/>
                  </a:lnTo>
                  <a:lnTo>
                    <a:pt x="1195" y="73"/>
                  </a:lnTo>
                  <a:lnTo>
                    <a:pt x="1198" y="75"/>
                  </a:lnTo>
                  <a:lnTo>
                    <a:pt x="1202" y="77"/>
                  </a:lnTo>
                  <a:lnTo>
                    <a:pt x="1205" y="79"/>
                  </a:lnTo>
                  <a:lnTo>
                    <a:pt x="1209" y="81"/>
                  </a:lnTo>
                  <a:lnTo>
                    <a:pt x="1211" y="83"/>
                  </a:lnTo>
                  <a:lnTo>
                    <a:pt x="1214" y="85"/>
                  </a:lnTo>
                  <a:lnTo>
                    <a:pt x="1218" y="85"/>
                  </a:lnTo>
                  <a:lnTo>
                    <a:pt x="1225" y="89"/>
                  </a:lnTo>
                  <a:lnTo>
                    <a:pt x="1232" y="91"/>
                  </a:lnTo>
                  <a:lnTo>
                    <a:pt x="1239" y="93"/>
                  </a:lnTo>
                  <a:lnTo>
                    <a:pt x="1244" y="94"/>
                  </a:lnTo>
                  <a:lnTo>
                    <a:pt x="1252" y="96"/>
                  </a:lnTo>
                  <a:lnTo>
                    <a:pt x="1259" y="98"/>
                  </a:lnTo>
                  <a:lnTo>
                    <a:pt x="1265" y="100"/>
                  </a:lnTo>
                  <a:lnTo>
                    <a:pt x="1272" y="102"/>
                  </a:lnTo>
                  <a:lnTo>
                    <a:pt x="1279" y="104"/>
                  </a:lnTo>
                  <a:lnTo>
                    <a:pt x="1286" y="106"/>
                  </a:lnTo>
                  <a:lnTo>
                    <a:pt x="1293" y="106"/>
                  </a:lnTo>
                  <a:lnTo>
                    <a:pt x="1300" y="108"/>
                  </a:lnTo>
                  <a:lnTo>
                    <a:pt x="1307" y="110"/>
                  </a:lnTo>
                  <a:lnTo>
                    <a:pt x="1314" y="112"/>
                  </a:lnTo>
                  <a:lnTo>
                    <a:pt x="1321" y="112"/>
                  </a:lnTo>
                  <a:lnTo>
                    <a:pt x="1328" y="114"/>
                  </a:lnTo>
                  <a:lnTo>
                    <a:pt x="1335" y="116"/>
                  </a:lnTo>
                  <a:lnTo>
                    <a:pt x="1342" y="118"/>
                  </a:lnTo>
                  <a:lnTo>
                    <a:pt x="1349" y="118"/>
                  </a:lnTo>
                  <a:lnTo>
                    <a:pt x="1356" y="120"/>
                  </a:lnTo>
                  <a:lnTo>
                    <a:pt x="1363" y="122"/>
                  </a:lnTo>
                  <a:lnTo>
                    <a:pt x="1370" y="124"/>
                  </a:lnTo>
                  <a:lnTo>
                    <a:pt x="1377" y="126"/>
                  </a:lnTo>
                  <a:lnTo>
                    <a:pt x="1384" y="128"/>
                  </a:lnTo>
                  <a:lnTo>
                    <a:pt x="1391" y="130"/>
                  </a:lnTo>
                  <a:lnTo>
                    <a:pt x="1398" y="132"/>
                  </a:lnTo>
                  <a:lnTo>
                    <a:pt x="1403" y="134"/>
                  </a:lnTo>
                  <a:lnTo>
                    <a:pt x="1410" y="136"/>
                  </a:lnTo>
                  <a:lnTo>
                    <a:pt x="1417" y="138"/>
                  </a:lnTo>
                  <a:lnTo>
                    <a:pt x="1422" y="142"/>
                  </a:lnTo>
                  <a:lnTo>
                    <a:pt x="1430" y="144"/>
                  </a:lnTo>
                  <a:lnTo>
                    <a:pt x="1437" y="146"/>
                  </a:lnTo>
                  <a:lnTo>
                    <a:pt x="1444" y="150"/>
                  </a:lnTo>
                  <a:lnTo>
                    <a:pt x="1451" y="154"/>
                  </a:lnTo>
                  <a:lnTo>
                    <a:pt x="1459" y="158"/>
                  </a:lnTo>
                  <a:lnTo>
                    <a:pt x="1466" y="160"/>
                  </a:lnTo>
                  <a:lnTo>
                    <a:pt x="1473" y="163"/>
                  </a:lnTo>
                  <a:lnTo>
                    <a:pt x="1482" y="165"/>
                  </a:lnTo>
                  <a:lnTo>
                    <a:pt x="1489" y="169"/>
                  </a:lnTo>
                  <a:lnTo>
                    <a:pt x="1496" y="171"/>
                  </a:lnTo>
                  <a:lnTo>
                    <a:pt x="1503" y="175"/>
                  </a:lnTo>
                  <a:lnTo>
                    <a:pt x="1512" y="177"/>
                  </a:lnTo>
                  <a:lnTo>
                    <a:pt x="1519" y="181"/>
                  </a:lnTo>
                  <a:lnTo>
                    <a:pt x="1526" y="183"/>
                  </a:lnTo>
                  <a:lnTo>
                    <a:pt x="1534" y="187"/>
                  </a:lnTo>
                  <a:lnTo>
                    <a:pt x="1541" y="189"/>
                  </a:lnTo>
                  <a:lnTo>
                    <a:pt x="1548" y="193"/>
                  </a:lnTo>
                  <a:lnTo>
                    <a:pt x="1555" y="197"/>
                  </a:lnTo>
                  <a:lnTo>
                    <a:pt x="1564" y="199"/>
                  </a:lnTo>
                  <a:lnTo>
                    <a:pt x="1571" y="203"/>
                  </a:lnTo>
                  <a:lnTo>
                    <a:pt x="1578" y="207"/>
                  </a:lnTo>
                  <a:lnTo>
                    <a:pt x="1585" y="211"/>
                  </a:lnTo>
                  <a:lnTo>
                    <a:pt x="1592" y="215"/>
                  </a:lnTo>
                  <a:lnTo>
                    <a:pt x="1599" y="219"/>
                  </a:lnTo>
                  <a:lnTo>
                    <a:pt x="1606" y="223"/>
                  </a:lnTo>
                  <a:lnTo>
                    <a:pt x="1613" y="227"/>
                  </a:lnTo>
                  <a:lnTo>
                    <a:pt x="1620" y="233"/>
                  </a:lnTo>
                  <a:lnTo>
                    <a:pt x="1627" y="236"/>
                  </a:lnTo>
                  <a:lnTo>
                    <a:pt x="1634" y="242"/>
                  </a:lnTo>
                  <a:lnTo>
                    <a:pt x="1641" y="248"/>
                  </a:lnTo>
                  <a:lnTo>
                    <a:pt x="1646" y="254"/>
                  </a:lnTo>
                  <a:lnTo>
                    <a:pt x="1654" y="260"/>
                  </a:lnTo>
                  <a:lnTo>
                    <a:pt x="1660" y="266"/>
                  </a:lnTo>
                  <a:lnTo>
                    <a:pt x="1665" y="274"/>
                  </a:lnTo>
                  <a:lnTo>
                    <a:pt x="1665" y="321"/>
                  </a:lnTo>
                  <a:lnTo>
                    <a:pt x="1657" y="331"/>
                  </a:lnTo>
                  <a:lnTo>
                    <a:pt x="1532" y="331"/>
                  </a:lnTo>
                  <a:lnTo>
                    <a:pt x="1532" y="418"/>
                  </a:lnTo>
                  <a:lnTo>
                    <a:pt x="1543" y="416"/>
                  </a:lnTo>
                  <a:lnTo>
                    <a:pt x="1546" y="416"/>
                  </a:lnTo>
                  <a:lnTo>
                    <a:pt x="1550" y="416"/>
                  </a:lnTo>
                  <a:lnTo>
                    <a:pt x="1553" y="414"/>
                  </a:lnTo>
                  <a:lnTo>
                    <a:pt x="1557" y="414"/>
                  </a:lnTo>
                  <a:lnTo>
                    <a:pt x="1562" y="414"/>
                  </a:lnTo>
                  <a:lnTo>
                    <a:pt x="1566" y="412"/>
                  </a:lnTo>
                  <a:lnTo>
                    <a:pt x="1571" y="412"/>
                  </a:lnTo>
                  <a:lnTo>
                    <a:pt x="1575" y="412"/>
                  </a:lnTo>
                  <a:lnTo>
                    <a:pt x="1580" y="412"/>
                  </a:lnTo>
                  <a:lnTo>
                    <a:pt x="1585" y="410"/>
                  </a:lnTo>
                  <a:lnTo>
                    <a:pt x="1591" y="410"/>
                  </a:lnTo>
                  <a:lnTo>
                    <a:pt x="1595" y="410"/>
                  </a:lnTo>
                  <a:lnTo>
                    <a:pt x="1600" y="410"/>
                  </a:lnTo>
                  <a:lnTo>
                    <a:pt x="1606" y="410"/>
                  </a:lnTo>
                  <a:lnTo>
                    <a:pt x="1611" y="408"/>
                  </a:lnTo>
                  <a:lnTo>
                    <a:pt x="1616" y="408"/>
                  </a:lnTo>
                  <a:lnTo>
                    <a:pt x="1622" y="408"/>
                  </a:lnTo>
                  <a:lnTo>
                    <a:pt x="1627" y="408"/>
                  </a:lnTo>
                  <a:lnTo>
                    <a:pt x="1634" y="408"/>
                  </a:lnTo>
                  <a:lnTo>
                    <a:pt x="1639" y="408"/>
                  </a:lnTo>
                  <a:lnTo>
                    <a:pt x="1645" y="408"/>
                  </a:lnTo>
                  <a:lnTo>
                    <a:pt x="1650" y="408"/>
                  </a:lnTo>
                  <a:lnTo>
                    <a:pt x="1655" y="408"/>
                  </a:lnTo>
                  <a:lnTo>
                    <a:pt x="1660" y="408"/>
                  </a:lnTo>
                  <a:lnTo>
                    <a:pt x="1665" y="408"/>
                  </a:lnTo>
                  <a:lnTo>
                    <a:pt x="1670" y="408"/>
                  </a:lnTo>
                  <a:lnTo>
                    <a:pt x="1676" y="410"/>
                  </a:lnTo>
                  <a:lnTo>
                    <a:pt x="1679" y="410"/>
                  </a:lnTo>
                  <a:lnTo>
                    <a:pt x="1685" y="410"/>
                  </a:lnTo>
                  <a:lnTo>
                    <a:pt x="1690" y="410"/>
                  </a:lnTo>
                  <a:lnTo>
                    <a:pt x="1693" y="412"/>
                  </a:lnTo>
                  <a:lnTo>
                    <a:pt x="1699" y="412"/>
                  </a:lnTo>
                  <a:lnTo>
                    <a:pt x="1700" y="412"/>
                  </a:lnTo>
                  <a:lnTo>
                    <a:pt x="1704" y="414"/>
                  </a:lnTo>
                  <a:lnTo>
                    <a:pt x="1708" y="414"/>
                  </a:lnTo>
                  <a:lnTo>
                    <a:pt x="1711" y="414"/>
                  </a:lnTo>
                  <a:lnTo>
                    <a:pt x="1715" y="416"/>
                  </a:lnTo>
                  <a:lnTo>
                    <a:pt x="1718" y="416"/>
                  </a:lnTo>
                  <a:lnTo>
                    <a:pt x="1722" y="416"/>
                  </a:lnTo>
                  <a:lnTo>
                    <a:pt x="1725" y="418"/>
                  </a:lnTo>
                  <a:lnTo>
                    <a:pt x="1728" y="418"/>
                  </a:lnTo>
                  <a:lnTo>
                    <a:pt x="1731" y="418"/>
                  </a:lnTo>
                  <a:lnTo>
                    <a:pt x="1735" y="420"/>
                  </a:lnTo>
                  <a:lnTo>
                    <a:pt x="1739" y="420"/>
                  </a:lnTo>
                  <a:lnTo>
                    <a:pt x="1744" y="422"/>
                  </a:lnTo>
                  <a:lnTo>
                    <a:pt x="1747" y="422"/>
                  </a:lnTo>
                  <a:lnTo>
                    <a:pt x="1751" y="424"/>
                  </a:lnTo>
                  <a:lnTo>
                    <a:pt x="1754" y="424"/>
                  </a:lnTo>
                  <a:lnTo>
                    <a:pt x="1758" y="426"/>
                  </a:lnTo>
                  <a:lnTo>
                    <a:pt x="1762" y="426"/>
                  </a:lnTo>
                  <a:lnTo>
                    <a:pt x="1765" y="428"/>
                  </a:lnTo>
                  <a:lnTo>
                    <a:pt x="1769" y="428"/>
                  </a:lnTo>
                  <a:lnTo>
                    <a:pt x="1774" y="430"/>
                  </a:lnTo>
                  <a:lnTo>
                    <a:pt x="1777" y="430"/>
                  </a:lnTo>
                  <a:lnTo>
                    <a:pt x="1781" y="432"/>
                  </a:lnTo>
                  <a:lnTo>
                    <a:pt x="1785" y="432"/>
                  </a:lnTo>
                  <a:lnTo>
                    <a:pt x="1786" y="434"/>
                  </a:lnTo>
                  <a:lnTo>
                    <a:pt x="1790" y="436"/>
                  </a:lnTo>
                  <a:lnTo>
                    <a:pt x="1793" y="436"/>
                  </a:lnTo>
                  <a:lnTo>
                    <a:pt x="1796" y="438"/>
                  </a:lnTo>
                  <a:lnTo>
                    <a:pt x="1800" y="440"/>
                  </a:lnTo>
                  <a:lnTo>
                    <a:pt x="1801" y="440"/>
                  </a:lnTo>
                  <a:lnTo>
                    <a:pt x="1805" y="441"/>
                  </a:lnTo>
                  <a:lnTo>
                    <a:pt x="1808" y="443"/>
                  </a:lnTo>
                  <a:lnTo>
                    <a:pt x="1808" y="445"/>
                  </a:lnTo>
                  <a:lnTo>
                    <a:pt x="1810" y="447"/>
                  </a:lnTo>
                  <a:lnTo>
                    <a:pt x="1812" y="447"/>
                  </a:lnTo>
                  <a:lnTo>
                    <a:pt x="1814" y="449"/>
                  </a:lnTo>
                  <a:lnTo>
                    <a:pt x="1816" y="451"/>
                  </a:lnTo>
                  <a:lnTo>
                    <a:pt x="1817" y="453"/>
                  </a:lnTo>
                  <a:lnTo>
                    <a:pt x="1819" y="455"/>
                  </a:lnTo>
                  <a:lnTo>
                    <a:pt x="1821" y="455"/>
                  </a:lnTo>
                  <a:lnTo>
                    <a:pt x="1824" y="457"/>
                  </a:lnTo>
                  <a:lnTo>
                    <a:pt x="1826" y="459"/>
                  </a:lnTo>
                  <a:lnTo>
                    <a:pt x="1828" y="461"/>
                  </a:lnTo>
                  <a:lnTo>
                    <a:pt x="1830" y="461"/>
                  </a:lnTo>
                  <a:lnTo>
                    <a:pt x="1832" y="463"/>
                  </a:lnTo>
                  <a:lnTo>
                    <a:pt x="1833" y="465"/>
                  </a:lnTo>
                  <a:lnTo>
                    <a:pt x="1835" y="467"/>
                  </a:lnTo>
                  <a:lnTo>
                    <a:pt x="1837" y="469"/>
                  </a:lnTo>
                  <a:lnTo>
                    <a:pt x="1839" y="469"/>
                  </a:lnTo>
                  <a:lnTo>
                    <a:pt x="1840" y="471"/>
                  </a:lnTo>
                  <a:lnTo>
                    <a:pt x="1842" y="473"/>
                  </a:lnTo>
                  <a:lnTo>
                    <a:pt x="1844" y="475"/>
                  </a:lnTo>
                  <a:lnTo>
                    <a:pt x="1846" y="477"/>
                  </a:lnTo>
                  <a:lnTo>
                    <a:pt x="1847" y="479"/>
                  </a:lnTo>
                  <a:lnTo>
                    <a:pt x="1849" y="481"/>
                  </a:lnTo>
                  <a:lnTo>
                    <a:pt x="1849" y="483"/>
                  </a:lnTo>
                  <a:lnTo>
                    <a:pt x="1851" y="485"/>
                  </a:lnTo>
                  <a:lnTo>
                    <a:pt x="1853" y="487"/>
                  </a:lnTo>
                  <a:lnTo>
                    <a:pt x="1855" y="489"/>
                  </a:lnTo>
                  <a:lnTo>
                    <a:pt x="1855" y="491"/>
                  </a:lnTo>
                  <a:lnTo>
                    <a:pt x="1856" y="493"/>
                  </a:lnTo>
                  <a:lnTo>
                    <a:pt x="1858" y="495"/>
                  </a:lnTo>
                  <a:lnTo>
                    <a:pt x="1858" y="499"/>
                  </a:lnTo>
                  <a:lnTo>
                    <a:pt x="1860" y="501"/>
                  </a:lnTo>
                  <a:lnTo>
                    <a:pt x="1861" y="507"/>
                  </a:lnTo>
                  <a:lnTo>
                    <a:pt x="1863" y="512"/>
                  </a:lnTo>
                  <a:lnTo>
                    <a:pt x="1863" y="518"/>
                  </a:lnTo>
                  <a:lnTo>
                    <a:pt x="1863" y="524"/>
                  </a:lnTo>
                  <a:lnTo>
                    <a:pt x="1863" y="530"/>
                  </a:lnTo>
                  <a:lnTo>
                    <a:pt x="1861" y="536"/>
                  </a:lnTo>
                  <a:lnTo>
                    <a:pt x="1860" y="542"/>
                  </a:lnTo>
                  <a:lnTo>
                    <a:pt x="1858" y="548"/>
                  </a:lnTo>
                  <a:lnTo>
                    <a:pt x="1855" y="554"/>
                  </a:lnTo>
                  <a:lnTo>
                    <a:pt x="1851" y="560"/>
                  </a:lnTo>
                  <a:lnTo>
                    <a:pt x="1847" y="566"/>
                  </a:lnTo>
                  <a:lnTo>
                    <a:pt x="1844" y="572"/>
                  </a:lnTo>
                  <a:lnTo>
                    <a:pt x="1840" y="578"/>
                  </a:lnTo>
                  <a:lnTo>
                    <a:pt x="1835" y="581"/>
                  </a:lnTo>
                  <a:lnTo>
                    <a:pt x="1830" y="587"/>
                  </a:lnTo>
                  <a:lnTo>
                    <a:pt x="1824" y="591"/>
                  </a:lnTo>
                  <a:lnTo>
                    <a:pt x="1821" y="597"/>
                  </a:lnTo>
                  <a:lnTo>
                    <a:pt x="1814" y="601"/>
                  </a:lnTo>
                  <a:lnTo>
                    <a:pt x="1808" y="605"/>
                  </a:lnTo>
                  <a:lnTo>
                    <a:pt x="1803" y="611"/>
                  </a:lnTo>
                  <a:lnTo>
                    <a:pt x="1798" y="615"/>
                  </a:lnTo>
                  <a:lnTo>
                    <a:pt x="1793" y="619"/>
                  </a:lnTo>
                  <a:lnTo>
                    <a:pt x="1786" y="621"/>
                  </a:lnTo>
                  <a:lnTo>
                    <a:pt x="1781" y="625"/>
                  </a:lnTo>
                  <a:lnTo>
                    <a:pt x="1776" y="629"/>
                  </a:lnTo>
                  <a:lnTo>
                    <a:pt x="1770" y="631"/>
                  </a:lnTo>
                  <a:lnTo>
                    <a:pt x="1765" y="633"/>
                  </a:lnTo>
                  <a:lnTo>
                    <a:pt x="1760" y="637"/>
                  </a:lnTo>
                  <a:lnTo>
                    <a:pt x="1754" y="639"/>
                  </a:lnTo>
                  <a:lnTo>
                    <a:pt x="1751" y="639"/>
                  </a:lnTo>
                  <a:lnTo>
                    <a:pt x="1746" y="641"/>
                  </a:lnTo>
                  <a:lnTo>
                    <a:pt x="1742" y="643"/>
                  </a:lnTo>
                  <a:lnTo>
                    <a:pt x="1731" y="645"/>
                  </a:lnTo>
                  <a:lnTo>
                    <a:pt x="1720" y="647"/>
                  </a:lnTo>
                  <a:lnTo>
                    <a:pt x="1709" y="650"/>
                  </a:lnTo>
                  <a:lnTo>
                    <a:pt x="1699" y="652"/>
                  </a:lnTo>
                  <a:lnTo>
                    <a:pt x="1688" y="654"/>
                  </a:lnTo>
                  <a:lnTo>
                    <a:pt x="1676" y="656"/>
                  </a:lnTo>
                  <a:lnTo>
                    <a:pt x="1665" y="658"/>
                  </a:lnTo>
                  <a:lnTo>
                    <a:pt x="1655" y="662"/>
                  </a:lnTo>
                  <a:lnTo>
                    <a:pt x="1643" y="664"/>
                  </a:lnTo>
                  <a:lnTo>
                    <a:pt x="1632" y="666"/>
                  </a:lnTo>
                  <a:lnTo>
                    <a:pt x="1620" y="668"/>
                  </a:lnTo>
                  <a:lnTo>
                    <a:pt x="1609" y="670"/>
                  </a:lnTo>
                  <a:lnTo>
                    <a:pt x="1597" y="672"/>
                  </a:lnTo>
                  <a:lnTo>
                    <a:pt x="1587" y="674"/>
                  </a:lnTo>
                  <a:lnTo>
                    <a:pt x="1575" y="676"/>
                  </a:lnTo>
                  <a:lnTo>
                    <a:pt x="1564" y="678"/>
                  </a:lnTo>
                  <a:lnTo>
                    <a:pt x="1552" y="680"/>
                  </a:lnTo>
                  <a:lnTo>
                    <a:pt x="1539" y="682"/>
                  </a:lnTo>
                  <a:lnTo>
                    <a:pt x="1529" y="682"/>
                  </a:lnTo>
                  <a:lnTo>
                    <a:pt x="1517" y="684"/>
                  </a:lnTo>
                  <a:lnTo>
                    <a:pt x="1507" y="686"/>
                  </a:lnTo>
                  <a:lnTo>
                    <a:pt x="1494" y="686"/>
                  </a:lnTo>
                  <a:lnTo>
                    <a:pt x="1484" y="688"/>
                  </a:lnTo>
                  <a:lnTo>
                    <a:pt x="1471" y="690"/>
                  </a:lnTo>
                  <a:lnTo>
                    <a:pt x="1459" y="690"/>
                  </a:lnTo>
                  <a:lnTo>
                    <a:pt x="1449" y="692"/>
                  </a:lnTo>
                  <a:lnTo>
                    <a:pt x="1437" y="692"/>
                  </a:lnTo>
                  <a:lnTo>
                    <a:pt x="1426" y="692"/>
                  </a:lnTo>
                  <a:lnTo>
                    <a:pt x="1415" y="692"/>
                  </a:lnTo>
                  <a:lnTo>
                    <a:pt x="1403" y="694"/>
                  </a:lnTo>
                  <a:lnTo>
                    <a:pt x="1392" y="694"/>
                  </a:lnTo>
                  <a:lnTo>
                    <a:pt x="1381" y="694"/>
                  </a:lnTo>
                  <a:lnTo>
                    <a:pt x="1379" y="696"/>
                  </a:lnTo>
                  <a:lnTo>
                    <a:pt x="1377" y="698"/>
                  </a:lnTo>
                  <a:lnTo>
                    <a:pt x="1375" y="700"/>
                  </a:lnTo>
                  <a:lnTo>
                    <a:pt x="1375" y="702"/>
                  </a:lnTo>
                  <a:lnTo>
                    <a:pt x="1374" y="704"/>
                  </a:lnTo>
                  <a:lnTo>
                    <a:pt x="1372" y="706"/>
                  </a:lnTo>
                  <a:lnTo>
                    <a:pt x="1370" y="708"/>
                  </a:lnTo>
                  <a:lnTo>
                    <a:pt x="1368" y="712"/>
                  </a:lnTo>
                  <a:lnTo>
                    <a:pt x="1367" y="714"/>
                  </a:lnTo>
                  <a:lnTo>
                    <a:pt x="1365" y="716"/>
                  </a:lnTo>
                  <a:lnTo>
                    <a:pt x="1361" y="718"/>
                  </a:lnTo>
                  <a:lnTo>
                    <a:pt x="1360" y="721"/>
                  </a:lnTo>
                  <a:lnTo>
                    <a:pt x="1358" y="723"/>
                  </a:lnTo>
                  <a:lnTo>
                    <a:pt x="1356" y="725"/>
                  </a:lnTo>
                  <a:lnTo>
                    <a:pt x="1354" y="727"/>
                  </a:lnTo>
                  <a:lnTo>
                    <a:pt x="1352" y="731"/>
                  </a:lnTo>
                  <a:lnTo>
                    <a:pt x="1349" y="733"/>
                  </a:lnTo>
                  <a:lnTo>
                    <a:pt x="1347" y="735"/>
                  </a:lnTo>
                  <a:lnTo>
                    <a:pt x="1345" y="737"/>
                  </a:lnTo>
                  <a:lnTo>
                    <a:pt x="1344" y="741"/>
                  </a:lnTo>
                  <a:lnTo>
                    <a:pt x="1342" y="743"/>
                  </a:lnTo>
                  <a:lnTo>
                    <a:pt x="1340" y="745"/>
                  </a:lnTo>
                  <a:lnTo>
                    <a:pt x="1337" y="747"/>
                  </a:lnTo>
                  <a:lnTo>
                    <a:pt x="1335" y="749"/>
                  </a:lnTo>
                  <a:lnTo>
                    <a:pt x="1333" y="751"/>
                  </a:lnTo>
                  <a:lnTo>
                    <a:pt x="1331" y="753"/>
                  </a:lnTo>
                  <a:lnTo>
                    <a:pt x="1329" y="755"/>
                  </a:lnTo>
                  <a:lnTo>
                    <a:pt x="1328" y="757"/>
                  </a:lnTo>
                  <a:lnTo>
                    <a:pt x="1326" y="757"/>
                  </a:lnTo>
                  <a:lnTo>
                    <a:pt x="1325" y="759"/>
                  </a:lnTo>
                  <a:lnTo>
                    <a:pt x="1323" y="759"/>
                  </a:lnTo>
                  <a:lnTo>
                    <a:pt x="1320" y="761"/>
                  </a:lnTo>
                  <a:lnTo>
                    <a:pt x="1316" y="763"/>
                  </a:lnTo>
                  <a:lnTo>
                    <a:pt x="1313" y="765"/>
                  </a:lnTo>
                  <a:lnTo>
                    <a:pt x="1309" y="769"/>
                  </a:lnTo>
                  <a:lnTo>
                    <a:pt x="1306" y="771"/>
                  </a:lnTo>
                  <a:lnTo>
                    <a:pt x="1302" y="773"/>
                  </a:lnTo>
                  <a:lnTo>
                    <a:pt x="1298" y="775"/>
                  </a:lnTo>
                  <a:lnTo>
                    <a:pt x="1295" y="779"/>
                  </a:lnTo>
                  <a:lnTo>
                    <a:pt x="1291" y="781"/>
                  </a:lnTo>
                  <a:lnTo>
                    <a:pt x="1288" y="785"/>
                  </a:lnTo>
                  <a:lnTo>
                    <a:pt x="1286" y="787"/>
                  </a:lnTo>
                  <a:lnTo>
                    <a:pt x="1283" y="790"/>
                  </a:lnTo>
                  <a:lnTo>
                    <a:pt x="1279" y="792"/>
                  </a:lnTo>
                  <a:lnTo>
                    <a:pt x="1275" y="796"/>
                  </a:lnTo>
                  <a:lnTo>
                    <a:pt x="1272" y="798"/>
                  </a:lnTo>
                  <a:lnTo>
                    <a:pt x="1268" y="802"/>
                  </a:lnTo>
                  <a:lnTo>
                    <a:pt x="1265" y="804"/>
                  </a:lnTo>
                  <a:lnTo>
                    <a:pt x="1261" y="808"/>
                  </a:lnTo>
                  <a:lnTo>
                    <a:pt x="1259" y="810"/>
                  </a:lnTo>
                  <a:lnTo>
                    <a:pt x="1255" y="814"/>
                  </a:lnTo>
                  <a:lnTo>
                    <a:pt x="1252" y="816"/>
                  </a:lnTo>
                  <a:lnTo>
                    <a:pt x="1248" y="820"/>
                  </a:lnTo>
                  <a:lnTo>
                    <a:pt x="1244" y="822"/>
                  </a:lnTo>
                  <a:lnTo>
                    <a:pt x="1243" y="826"/>
                  </a:lnTo>
                  <a:lnTo>
                    <a:pt x="1239" y="828"/>
                  </a:lnTo>
                  <a:lnTo>
                    <a:pt x="1236" y="832"/>
                  </a:lnTo>
                  <a:lnTo>
                    <a:pt x="1232" y="834"/>
                  </a:lnTo>
                  <a:lnTo>
                    <a:pt x="1229" y="836"/>
                  </a:lnTo>
                  <a:lnTo>
                    <a:pt x="1225" y="838"/>
                  </a:lnTo>
                  <a:lnTo>
                    <a:pt x="1221" y="840"/>
                  </a:lnTo>
                  <a:lnTo>
                    <a:pt x="1218" y="842"/>
                  </a:lnTo>
                  <a:lnTo>
                    <a:pt x="1214" y="844"/>
                  </a:lnTo>
                  <a:lnTo>
                    <a:pt x="1209" y="846"/>
                  </a:lnTo>
                  <a:lnTo>
                    <a:pt x="1205" y="848"/>
                  </a:lnTo>
                  <a:lnTo>
                    <a:pt x="1200" y="850"/>
                  </a:lnTo>
                  <a:lnTo>
                    <a:pt x="1195" y="850"/>
                  </a:lnTo>
                  <a:lnTo>
                    <a:pt x="1190" y="852"/>
                  </a:lnTo>
                  <a:lnTo>
                    <a:pt x="1185" y="852"/>
                  </a:lnTo>
                  <a:lnTo>
                    <a:pt x="1180" y="852"/>
                  </a:lnTo>
                  <a:lnTo>
                    <a:pt x="1175" y="854"/>
                  </a:lnTo>
                  <a:lnTo>
                    <a:pt x="1169" y="854"/>
                  </a:lnTo>
                  <a:lnTo>
                    <a:pt x="1164" y="854"/>
                  </a:lnTo>
                  <a:lnTo>
                    <a:pt x="1159" y="852"/>
                  </a:lnTo>
                  <a:lnTo>
                    <a:pt x="1153" y="852"/>
                  </a:lnTo>
                  <a:lnTo>
                    <a:pt x="1148" y="852"/>
                  </a:lnTo>
                  <a:lnTo>
                    <a:pt x="1141" y="852"/>
                  </a:lnTo>
                  <a:lnTo>
                    <a:pt x="1136" y="850"/>
                  </a:lnTo>
                  <a:lnTo>
                    <a:pt x="1130" y="850"/>
                  </a:lnTo>
                  <a:lnTo>
                    <a:pt x="1125" y="850"/>
                  </a:lnTo>
                  <a:lnTo>
                    <a:pt x="1119" y="848"/>
                  </a:lnTo>
                  <a:lnTo>
                    <a:pt x="1113" y="848"/>
                  </a:lnTo>
                  <a:lnTo>
                    <a:pt x="1108" y="846"/>
                  </a:lnTo>
                  <a:lnTo>
                    <a:pt x="1103" y="846"/>
                  </a:lnTo>
                  <a:lnTo>
                    <a:pt x="1097" y="846"/>
                  </a:lnTo>
                  <a:lnTo>
                    <a:pt x="1090" y="844"/>
                  </a:lnTo>
                  <a:lnTo>
                    <a:pt x="1085" y="844"/>
                  </a:lnTo>
                  <a:lnTo>
                    <a:pt x="1080" y="844"/>
                  </a:lnTo>
                  <a:lnTo>
                    <a:pt x="1074" y="842"/>
                  </a:lnTo>
                  <a:lnTo>
                    <a:pt x="1069" y="842"/>
                  </a:lnTo>
                  <a:lnTo>
                    <a:pt x="1066" y="842"/>
                  </a:lnTo>
                  <a:lnTo>
                    <a:pt x="1060" y="842"/>
                  </a:lnTo>
                  <a:lnTo>
                    <a:pt x="1056" y="844"/>
                  </a:lnTo>
                  <a:lnTo>
                    <a:pt x="1051" y="844"/>
                  </a:lnTo>
                  <a:lnTo>
                    <a:pt x="1047" y="844"/>
                  </a:lnTo>
                  <a:lnTo>
                    <a:pt x="1042" y="846"/>
                  </a:lnTo>
                  <a:lnTo>
                    <a:pt x="1038" y="846"/>
                  </a:lnTo>
                  <a:lnTo>
                    <a:pt x="1033" y="846"/>
                  </a:lnTo>
                  <a:lnTo>
                    <a:pt x="1029" y="848"/>
                  </a:lnTo>
                  <a:lnTo>
                    <a:pt x="1024" y="848"/>
                  </a:lnTo>
                  <a:lnTo>
                    <a:pt x="1020" y="848"/>
                  </a:lnTo>
                  <a:lnTo>
                    <a:pt x="1015" y="850"/>
                  </a:lnTo>
                  <a:lnTo>
                    <a:pt x="1012" y="850"/>
                  </a:lnTo>
                  <a:lnTo>
                    <a:pt x="1006" y="850"/>
                  </a:lnTo>
                  <a:lnTo>
                    <a:pt x="1003" y="850"/>
                  </a:lnTo>
                  <a:lnTo>
                    <a:pt x="997" y="852"/>
                  </a:lnTo>
                  <a:lnTo>
                    <a:pt x="992" y="852"/>
                  </a:lnTo>
                  <a:lnTo>
                    <a:pt x="989" y="852"/>
                  </a:lnTo>
                  <a:lnTo>
                    <a:pt x="984" y="852"/>
                  </a:lnTo>
                  <a:lnTo>
                    <a:pt x="981" y="852"/>
                  </a:lnTo>
                  <a:lnTo>
                    <a:pt x="975" y="852"/>
                  </a:lnTo>
                  <a:lnTo>
                    <a:pt x="972" y="852"/>
                  </a:lnTo>
                  <a:lnTo>
                    <a:pt x="966" y="852"/>
                  </a:lnTo>
                  <a:lnTo>
                    <a:pt x="961" y="852"/>
                  </a:lnTo>
                  <a:lnTo>
                    <a:pt x="958" y="852"/>
                  </a:lnTo>
                  <a:lnTo>
                    <a:pt x="952" y="852"/>
                  </a:lnTo>
                  <a:lnTo>
                    <a:pt x="949" y="852"/>
                  </a:lnTo>
                  <a:lnTo>
                    <a:pt x="943" y="852"/>
                  </a:lnTo>
                  <a:lnTo>
                    <a:pt x="940" y="852"/>
                  </a:lnTo>
                  <a:lnTo>
                    <a:pt x="935" y="852"/>
                  </a:lnTo>
                  <a:lnTo>
                    <a:pt x="931" y="852"/>
                  </a:lnTo>
                  <a:lnTo>
                    <a:pt x="926" y="852"/>
                  </a:lnTo>
                  <a:lnTo>
                    <a:pt x="923" y="852"/>
                  </a:lnTo>
                  <a:lnTo>
                    <a:pt x="918" y="850"/>
                  </a:lnTo>
                  <a:lnTo>
                    <a:pt x="914" y="850"/>
                  </a:lnTo>
                  <a:lnTo>
                    <a:pt x="909" y="850"/>
                  </a:lnTo>
                  <a:lnTo>
                    <a:pt x="905" y="850"/>
                  </a:lnTo>
                  <a:lnTo>
                    <a:pt x="904" y="850"/>
                  </a:lnTo>
                  <a:lnTo>
                    <a:pt x="902" y="850"/>
                  </a:lnTo>
                  <a:lnTo>
                    <a:pt x="900" y="850"/>
                  </a:lnTo>
                  <a:lnTo>
                    <a:pt x="898" y="850"/>
                  </a:lnTo>
                  <a:lnTo>
                    <a:pt x="896" y="852"/>
                  </a:lnTo>
                  <a:lnTo>
                    <a:pt x="895" y="852"/>
                  </a:lnTo>
                  <a:lnTo>
                    <a:pt x="891" y="852"/>
                  </a:lnTo>
                  <a:lnTo>
                    <a:pt x="889" y="852"/>
                  </a:lnTo>
                  <a:lnTo>
                    <a:pt x="888" y="854"/>
                  </a:lnTo>
                  <a:lnTo>
                    <a:pt x="886" y="854"/>
                  </a:lnTo>
                  <a:lnTo>
                    <a:pt x="884" y="854"/>
                  </a:lnTo>
                  <a:lnTo>
                    <a:pt x="882" y="856"/>
                  </a:lnTo>
                  <a:lnTo>
                    <a:pt x="879" y="856"/>
                  </a:lnTo>
                  <a:lnTo>
                    <a:pt x="877" y="857"/>
                  </a:lnTo>
                  <a:lnTo>
                    <a:pt x="875" y="857"/>
                  </a:lnTo>
                  <a:lnTo>
                    <a:pt x="873" y="859"/>
                  </a:lnTo>
                  <a:lnTo>
                    <a:pt x="872" y="859"/>
                  </a:lnTo>
                  <a:lnTo>
                    <a:pt x="870" y="859"/>
                  </a:lnTo>
                  <a:lnTo>
                    <a:pt x="866" y="861"/>
                  </a:lnTo>
                  <a:lnTo>
                    <a:pt x="865" y="861"/>
                  </a:lnTo>
                  <a:lnTo>
                    <a:pt x="863" y="863"/>
                  </a:lnTo>
                  <a:lnTo>
                    <a:pt x="861" y="863"/>
                  </a:lnTo>
                  <a:lnTo>
                    <a:pt x="859" y="863"/>
                  </a:lnTo>
                  <a:lnTo>
                    <a:pt x="858" y="865"/>
                  </a:lnTo>
                  <a:lnTo>
                    <a:pt x="857" y="865"/>
                  </a:lnTo>
                  <a:lnTo>
                    <a:pt x="855" y="865"/>
                  </a:lnTo>
                  <a:lnTo>
                    <a:pt x="853" y="867"/>
                  </a:lnTo>
                  <a:lnTo>
                    <a:pt x="851" y="867"/>
                  </a:lnTo>
                  <a:lnTo>
                    <a:pt x="850" y="867"/>
                  </a:lnTo>
                  <a:lnTo>
                    <a:pt x="848" y="867"/>
                  </a:lnTo>
                  <a:lnTo>
                    <a:pt x="846" y="867"/>
                  </a:lnTo>
                  <a:lnTo>
                    <a:pt x="837" y="869"/>
                  </a:lnTo>
                  <a:lnTo>
                    <a:pt x="828" y="871"/>
                  </a:lnTo>
                  <a:lnTo>
                    <a:pt x="821" y="873"/>
                  </a:lnTo>
                  <a:lnTo>
                    <a:pt x="812" y="875"/>
                  </a:lnTo>
                  <a:lnTo>
                    <a:pt x="803" y="877"/>
                  </a:lnTo>
                  <a:lnTo>
                    <a:pt x="795" y="879"/>
                  </a:lnTo>
                  <a:lnTo>
                    <a:pt x="785" y="881"/>
                  </a:lnTo>
                  <a:lnTo>
                    <a:pt x="776" y="883"/>
                  </a:lnTo>
                  <a:lnTo>
                    <a:pt x="767" y="883"/>
                  </a:lnTo>
                  <a:lnTo>
                    <a:pt x="758" y="885"/>
                  </a:lnTo>
                  <a:lnTo>
                    <a:pt x="749" y="885"/>
                  </a:lnTo>
                  <a:lnTo>
                    <a:pt x="739" y="887"/>
                  </a:lnTo>
                  <a:lnTo>
                    <a:pt x="730" y="889"/>
                  </a:lnTo>
                  <a:lnTo>
                    <a:pt x="722" y="889"/>
                  </a:lnTo>
                  <a:lnTo>
                    <a:pt x="711" y="891"/>
                  </a:lnTo>
                  <a:lnTo>
                    <a:pt x="703" y="891"/>
                  </a:lnTo>
                  <a:lnTo>
                    <a:pt x="692" y="891"/>
                  </a:lnTo>
                  <a:lnTo>
                    <a:pt x="683" y="893"/>
                  </a:lnTo>
                  <a:lnTo>
                    <a:pt x="674" y="893"/>
                  </a:lnTo>
                  <a:lnTo>
                    <a:pt x="664" y="893"/>
                  </a:lnTo>
                  <a:lnTo>
                    <a:pt x="656" y="893"/>
                  </a:lnTo>
                  <a:lnTo>
                    <a:pt x="645" y="895"/>
                  </a:lnTo>
                  <a:lnTo>
                    <a:pt x="636" y="895"/>
                  </a:lnTo>
                  <a:lnTo>
                    <a:pt x="627" y="895"/>
                  </a:lnTo>
                  <a:lnTo>
                    <a:pt x="617" y="895"/>
                  </a:lnTo>
                  <a:lnTo>
                    <a:pt x="608" y="895"/>
                  </a:lnTo>
                  <a:lnTo>
                    <a:pt x="597" y="895"/>
                  </a:lnTo>
                  <a:lnTo>
                    <a:pt x="589" y="895"/>
                  </a:lnTo>
                  <a:lnTo>
                    <a:pt x="580" y="897"/>
                  </a:lnTo>
                  <a:lnTo>
                    <a:pt x="572" y="897"/>
                  </a:lnTo>
                  <a:lnTo>
                    <a:pt x="561" y="897"/>
                  </a:lnTo>
                  <a:lnTo>
                    <a:pt x="552" y="897"/>
                  </a:lnTo>
                  <a:lnTo>
                    <a:pt x="444" y="891"/>
                  </a:lnTo>
                  <a:lnTo>
                    <a:pt x="437" y="891"/>
                  </a:lnTo>
                  <a:lnTo>
                    <a:pt x="432" y="889"/>
                  </a:lnTo>
                  <a:lnTo>
                    <a:pt x="425" y="889"/>
                  </a:lnTo>
                  <a:lnTo>
                    <a:pt x="417" y="887"/>
                  </a:lnTo>
                  <a:lnTo>
                    <a:pt x="412" y="887"/>
                  </a:lnTo>
                  <a:lnTo>
                    <a:pt x="405" y="887"/>
                  </a:lnTo>
                  <a:lnTo>
                    <a:pt x="398" y="887"/>
                  </a:lnTo>
                  <a:lnTo>
                    <a:pt x="391" y="885"/>
                  </a:lnTo>
                  <a:lnTo>
                    <a:pt x="386" y="885"/>
                  </a:lnTo>
                  <a:lnTo>
                    <a:pt x="379" y="885"/>
                  </a:lnTo>
                  <a:lnTo>
                    <a:pt x="372" y="885"/>
                  </a:lnTo>
                  <a:lnTo>
                    <a:pt x="365" y="885"/>
                  </a:lnTo>
                  <a:lnTo>
                    <a:pt x="358" y="885"/>
                  </a:lnTo>
                  <a:lnTo>
                    <a:pt x="351" y="885"/>
                  </a:lnTo>
                  <a:lnTo>
                    <a:pt x="346" y="885"/>
                  </a:lnTo>
                  <a:lnTo>
                    <a:pt x="339" y="887"/>
                  </a:lnTo>
                  <a:lnTo>
                    <a:pt x="332" y="887"/>
                  </a:lnTo>
                  <a:lnTo>
                    <a:pt x="324" y="887"/>
                  </a:lnTo>
                  <a:lnTo>
                    <a:pt x="318" y="887"/>
                  </a:lnTo>
                  <a:lnTo>
                    <a:pt x="311" y="887"/>
                  </a:lnTo>
                  <a:lnTo>
                    <a:pt x="304" y="887"/>
                  </a:lnTo>
                  <a:lnTo>
                    <a:pt x="297" y="885"/>
                  </a:lnTo>
                  <a:lnTo>
                    <a:pt x="292" y="885"/>
                  </a:lnTo>
                  <a:lnTo>
                    <a:pt x="285" y="885"/>
                  </a:lnTo>
                  <a:lnTo>
                    <a:pt x="278" y="885"/>
                  </a:lnTo>
                  <a:lnTo>
                    <a:pt x="270" y="885"/>
                  </a:lnTo>
                  <a:lnTo>
                    <a:pt x="263" y="883"/>
                  </a:lnTo>
                  <a:lnTo>
                    <a:pt x="256" y="883"/>
                  </a:lnTo>
                  <a:lnTo>
                    <a:pt x="250" y="881"/>
                  </a:lnTo>
                  <a:lnTo>
                    <a:pt x="243" y="881"/>
                  </a:lnTo>
                  <a:lnTo>
                    <a:pt x="238" y="879"/>
                  </a:lnTo>
                  <a:lnTo>
                    <a:pt x="231" y="877"/>
                  </a:lnTo>
                  <a:lnTo>
                    <a:pt x="227" y="877"/>
                  </a:lnTo>
                  <a:lnTo>
                    <a:pt x="222" y="875"/>
                  </a:lnTo>
                  <a:lnTo>
                    <a:pt x="218" y="875"/>
                  </a:lnTo>
                  <a:lnTo>
                    <a:pt x="215" y="873"/>
                  </a:lnTo>
                  <a:lnTo>
                    <a:pt x="209" y="873"/>
                  </a:lnTo>
                  <a:lnTo>
                    <a:pt x="204" y="873"/>
                  </a:lnTo>
                  <a:lnTo>
                    <a:pt x="199" y="871"/>
                  </a:lnTo>
                  <a:lnTo>
                    <a:pt x="193" y="871"/>
                  </a:lnTo>
                  <a:lnTo>
                    <a:pt x="189" y="871"/>
                  </a:lnTo>
                  <a:lnTo>
                    <a:pt x="184" y="869"/>
                  </a:lnTo>
                  <a:lnTo>
                    <a:pt x="178" y="869"/>
                  </a:lnTo>
                  <a:lnTo>
                    <a:pt x="173" y="869"/>
                  </a:lnTo>
                  <a:lnTo>
                    <a:pt x="168" y="869"/>
                  </a:lnTo>
                  <a:lnTo>
                    <a:pt x="162" y="867"/>
                  </a:lnTo>
                  <a:lnTo>
                    <a:pt x="155" y="867"/>
                  </a:lnTo>
                  <a:lnTo>
                    <a:pt x="150" y="867"/>
                  </a:lnTo>
                  <a:lnTo>
                    <a:pt x="145" y="867"/>
                  </a:lnTo>
                  <a:lnTo>
                    <a:pt x="138" y="867"/>
                  </a:lnTo>
                  <a:lnTo>
                    <a:pt x="132" y="867"/>
                  </a:lnTo>
                  <a:lnTo>
                    <a:pt x="127" y="867"/>
                  </a:lnTo>
                  <a:lnTo>
                    <a:pt x="121" y="867"/>
                  </a:lnTo>
                  <a:lnTo>
                    <a:pt x="115" y="867"/>
                  </a:lnTo>
                  <a:lnTo>
                    <a:pt x="110" y="867"/>
                  </a:lnTo>
                  <a:lnTo>
                    <a:pt x="105" y="867"/>
                  </a:lnTo>
                  <a:lnTo>
                    <a:pt x="100" y="867"/>
                  </a:lnTo>
                  <a:lnTo>
                    <a:pt x="94" y="869"/>
                  </a:lnTo>
                  <a:lnTo>
                    <a:pt x="89" y="869"/>
                  </a:lnTo>
                  <a:lnTo>
                    <a:pt x="84" y="869"/>
                  </a:lnTo>
                  <a:lnTo>
                    <a:pt x="80" y="869"/>
                  </a:lnTo>
                  <a:lnTo>
                    <a:pt x="75" y="871"/>
                  </a:lnTo>
                  <a:lnTo>
                    <a:pt x="71" y="871"/>
                  </a:lnTo>
                  <a:lnTo>
                    <a:pt x="66" y="873"/>
                  </a:lnTo>
                  <a:lnTo>
                    <a:pt x="64" y="873"/>
                  </a:lnTo>
                  <a:lnTo>
                    <a:pt x="62" y="873"/>
                  </a:lnTo>
                  <a:lnTo>
                    <a:pt x="61" y="873"/>
                  </a:lnTo>
                  <a:lnTo>
                    <a:pt x="59" y="875"/>
                  </a:lnTo>
                  <a:lnTo>
                    <a:pt x="57" y="875"/>
                  </a:lnTo>
                  <a:lnTo>
                    <a:pt x="56" y="875"/>
                  </a:lnTo>
                  <a:lnTo>
                    <a:pt x="54" y="875"/>
                  </a:lnTo>
                  <a:lnTo>
                    <a:pt x="53" y="875"/>
                  </a:lnTo>
                  <a:lnTo>
                    <a:pt x="49" y="875"/>
                  </a:lnTo>
                  <a:lnTo>
                    <a:pt x="47" y="877"/>
                  </a:lnTo>
                  <a:lnTo>
                    <a:pt x="46" y="877"/>
                  </a:lnTo>
                  <a:lnTo>
                    <a:pt x="42" y="877"/>
                  </a:lnTo>
                  <a:lnTo>
                    <a:pt x="40" y="877"/>
                  </a:lnTo>
                  <a:lnTo>
                    <a:pt x="38" y="877"/>
                  </a:lnTo>
                  <a:lnTo>
                    <a:pt x="35" y="877"/>
                  </a:lnTo>
                  <a:lnTo>
                    <a:pt x="33" y="877"/>
                  </a:lnTo>
                  <a:lnTo>
                    <a:pt x="31" y="877"/>
                  </a:lnTo>
                  <a:lnTo>
                    <a:pt x="28" y="877"/>
                  </a:lnTo>
                  <a:lnTo>
                    <a:pt x="26" y="877"/>
                  </a:lnTo>
                  <a:lnTo>
                    <a:pt x="24" y="877"/>
                  </a:lnTo>
                  <a:lnTo>
                    <a:pt x="23" y="877"/>
                  </a:lnTo>
                  <a:lnTo>
                    <a:pt x="19" y="877"/>
                  </a:lnTo>
                  <a:lnTo>
                    <a:pt x="17" y="877"/>
                  </a:lnTo>
                  <a:lnTo>
                    <a:pt x="15" y="877"/>
                  </a:lnTo>
                  <a:lnTo>
                    <a:pt x="12" y="877"/>
                  </a:lnTo>
                  <a:lnTo>
                    <a:pt x="10" y="877"/>
                  </a:lnTo>
                  <a:lnTo>
                    <a:pt x="8" y="875"/>
                  </a:lnTo>
                  <a:lnTo>
                    <a:pt x="7" y="875"/>
                  </a:lnTo>
                  <a:lnTo>
                    <a:pt x="5" y="875"/>
                  </a:lnTo>
                  <a:lnTo>
                    <a:pt x="3" y="873"/>
                  </a:lnTo>
                  <a:lnTo>
                    <a:pt x="1" y="873"/>
                  </a:lnTo>
                  <a:lnTo>
                    <a:pt x="0" y="873"/>
                  </a:lnTo>
                </a:path>
              </a:pathLst>
            </a:custGeom>
            <a:solidFill>
              <a:srgbClr val="FFCC80"/>
            </a:solidFill>
            <a:ln w="9525" cap="rnd">
              <a:noFill/>
              <a:round/>
              <a:headEnd/>
              <a:tailEnd/>
            </a:ln>
          </p:spPr>
          <p:txBody>
            <a:bodyPr/>
            <a:lstStyle/>
            <a:p>
              <a:endParaRPr lang="en-US">
                <a:latin typeface="Calibri" pitchFamily="34" charset="0"/>
              </a:endParaRPr>
            </a:p>
          </p:txBody>
        </p:sp>
        <p:sp>
          <p:nvSpPr>
            <p:cNvPr id="13" name="Freeform 8"/>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latin typeface="Calibri" pitchFamily="34" charset="0"/>
              </a:endParaRPr>
            </a:p>
          </p:txBody>
        </p:sp>
        <p:sp>
          <p:nvSpPr>
            <p:cNvPr id="14" name="Freeform 9"/>
            <p:cNvSpPr>
              <a:spLocks/>
            </p:cNvSpPr>
            <p:nvPr/>
          </p:nvSpPr>
          <p:spPr bwMode="auto">
            <a:xfrm>
              <a:off x="1503" y="1396"/>
              <a:ext cx="1801" cy="900"/>
            </a:xfrm>
            <a:custGeom>
              <a:avLst/>
              <a:gdLst>
                <a:gd name="T0" fmla="*/ 1080 w 1801"/>
                <a:gd name="T1" fmla="*/ 37 h 900"/>
                <a:gd name="T2" fmla="*/ 1085 w 1801"/>
                <a:gd name="T3" fmla="*/ 132 h 900"/>
                <a:gd name="T4" fmla="*/ 1038 w 1801"/>
                <a:gd name="T5" fmla="*/ 223 h 900"/>
                <a:gd name="T6" fmla="*/ 925 w 1801"/>
                <a:gd name="T7" fmla="*/ 262 h 900"/>
                <a:gd name="T8" fmla="*/ 851 w 1801"/>
                <a:gd name="T9" fmla="*/ 331 h 900"/>
                <a:gd name="T10" fmla="*/ 816 w 1801"/>
                <a:gd name="T11" fmla="*/ 441 h 900"/>
                <a:gd name="T12" fmla="*/ 902 w 1801"/>
                <a:gd name="T13" fmla="*/ 514 h 900"/>
                <a:gd name="T14" fmla="*/ 981 w 1801"/>
                <a:gd name="T15" fmla="*/ 507 h 900"/>
                <a:gd name="T16" fmla="*/ 1027 w 1801"/>
                <a:gd name="T17" fmla="*/ 489 h 900"/>
                <a:gd name="T18" fmla="*/ 1110 w 1801"/>
                <a:gd name="T19" fmla="*/ 465 h 900"/>
                <a:gd name="T20" fmla="*/ 1183 w 1801"/>
                <a:gd name="T21" fmla="*/ 471 h 900"/>
                <a:gd name="T22" fmla="*/ 1368 w 1801"/>
                <a:gd name="T23" fmla="*/ 447 h 900"/>
                <a:gd name="T24" fmla="*/ 1480 w 1801"/>
                <a:gd name="T25" fmla="*/ 422 h 900"/>
                <a:gd name="T26" fmla="*/ 1665 w 1801"/>
                <a:gd name="T27" fmla="*/ 315 h 900"/>
                <a:gd name="T28" fmla="*/ 1613 w 1801"/>
                <a:gd name="T29" fmla="*/ 229 h 900"/>
                <a:gd name="T30" fmla="*/ 1496 w 1801"/>
                <a:gd name="T31" fmla="*/ 173 h 900"/>
                <a:gd name="T32" fmla="*/ 1365 w 1801"/>
                <a:gd name="T33" fmla="*/ 124 h 900"/>
                <a:gd name="T34" fmla="*/ 1212 w 1801"/>
                <a:gd name="T35" fmla="*/ 83 h 900"/>
                <a:gd name="T36" fmla="*/ 1073 w 1801"/>
                <a:gd name="T37" fmla="*/ 6 h 900"/>
                <a:gd name="T38" fmla="*/ 3 w 1801"/>
                <a:gd name="T39" fmla="*/ 856 h 900"/>
                <a:gd name="T40" fmla="*/ 24 w 1801"/>
                <a:gd name="T41" fmla="*/ 781 h 900"/>
                <a:gd name="T42" fmla="*/ 44 w 1801"/>
                <a:gd name="T43" fmla="*/ 719 h 900"/>
                <a:gd name="T44" fmla="*/ 59 w 1801"/>
                <a:gd name="T45" fmla="*/ 627 h 900"/>
                <a:gd name="T46" fmla="*/ 94 w 1801"/>
                <a:gd name="T47" fmla="*/ 418 h 900"/>
                <a:gd name="T48" fmla="*/ 123 w 1801"/>
                <a:gd name="T49" fmla="*/ 388 h 900"/>
                <a:gd name="T50" fmla="*/ 108 w 1801"/>
                <a:gd name="T51" fmla="*/ 483 h 900"/>
                <a:gd name="T52" fmla="*/ 123 w 1801"/>
                <a:gd name="T53" fmla="*/ 568 h 900"/>
                <a:gd name="T54" fmla="*/ 121 w 1801"/>
                <a:gd name="T55" fmla="*/ 637 h 900"/>
                <a:gd name="T56" fmla="*/ 87 w 1801"/>
                <a:gd name="T57" fmla="*/ 686 h 900"/>
                <a:gd name="T58" fmla="*/ 107 w 1801"/>
                <a:gd name="T59" fmla="*/ 725 h 900"/>
                <a:gd name="T60" fmla="*/ 166 w 1801"/>
                <a:gd name="T61" fmla="*/ 790 h 900"/>
                <a:gd name="T62" fmla="*/ 241 w 1801"/>
                <a:gd name="T63" fmla="*/ 863 h 900"/>
                <a:gd name="T64" fmla="*/ 239 w 1801"/>
                <a:gd name="T65" fmla="*/ 879 h 900"/>
                <a:gd name="T66" fmla="*/ 110 w 1801"/>
                <a:gd name="T67" fmla="*/ 867 h 900"/>
                <a:gd name="T68" fmla="*/ 49 w 1801"/>
                <a:gd name="T69" fmla="*/ 875 h 900"/>
                <a:gd name="T70" fmla="*/ 440 w 1801"/>
                <a:gd name="T71" fmla="*/ 869 h 900"/>
                <a:gd name="T72" fmla="*/ 710 w 1801"/>
                <a:gd name="T73" fmla="*/ 790 h 900"/>
                <a:gd name="T74" fmla="*/ 839 w 1801"/>
                <a:gd name="T75" fmla="*/ 812 h 900"/>
                <a:gd name="T76" fmla="*/ 975 w 1801"/>
                <a:gd name="T77" fmla="*/ 759 h 900"/>
                <a:gd name="T78" fmla="*/ 1103 w 1801"/>
                <a:gd name="T79" fmla="*/ 680 h 900"/>
                <a:gd name="T80" fmla="*/ 1130 w 1801"/>
                <a:gd name="T81" fmla="*/ 647 h 900"/>
                <a:gd name="T82" fmla="*/ 1189 w 1801"/>
                <a:gd name="T83" fmla="*/ 662 h 900"/>
                <a:gd name="T84" fmla="*/ 1307 w 1801"/>
                <a:gd name="T85" fmla="*/ 629 h 900"/>
                <a:gd name="T86" fmla="*/ 1419 w 1801"/>
                <a:gd name="T87" fmla="*/ 621 h 900"/>
                <a:gd name="T88" fmla="*/ 1480 w 1801"/>
                <a:gd name="T89" fmla="*/ 591 h 900"/>
                <a:gd name="T90" fmla="*/ 1521 w 1801"/>
                <a:gd name="T91" fmla="*/ 581 h 900"/>
                <a:gd name="T92" fmla="*/ 1564 w 1801"/>
                <a:gd name="T93" fmla="*/ 499 h 900"/>
                <a:gd name="T94" fmla="*/ 1637 w 1801"/>
                <a:gd name="T95" fmla="*/ 581 h 900"/>
                <a:gd name="T96" fmla="*/ 1720 w 1801"/>
                <a:gd name="T97" fmla="*/ 627 h 900"/>
                <a:gd name="T98" fmla="*/ 1777 w 1801"/>
                <a:gd name="T99" fmla="*/ 611 h 900"/>
                <a:gd name="T100" fmla="*/ 1784 w 1801"/>
                <a:gd name="T101" fmla="*/ 615 h 900"/>
                <a:gd name="T102" fmla="*/ 1733 w 1801"/>
                <a:gd name="T103" fmla="*/ 643 h 900"/>
                <a:gd name="T104" fmla="*/ 1568 w 1801"/>
                <a:gd name="T105" fmla="*/ 680 h 900"/>
                <a:gd name="T106" fmla="*/ 1394 w 1801"/>
                <a:gd name="T107" fmla="*/ 696 h 900"/>
                <a:gd name="T108" fmla="*/ 1221 w 1801"/>
                <a:gd name="T109" fmla="*/ 719 h 900"/>
                <a:gd name="T110" fmla="*/ 1064 w 1801"/>
                <a:gd name="T111" fmla="*/ 788 h 900"/>
                <a:gd name="T112" fmla="*/ 879 w 1801"/>
                <a:gd name="T113" fmla="*/ 857 h 900"/>
                <a:gd name="T114" fmla="*/ 742 w 1801"/>
                <a:gd name="T115" fmla="*/ 885 h 900"/>
                <a:gd name="T116" fmla="*/ 647 w 1801"/>
                <a:gd name="T117" fmla="*/ 897 h 900"/>
                <a:gd name="T118" fmla="*/ 400 w 1801"/>
                <a:gd name="T119" fmla="*/ 883 h 900"/>
                <a:gd name="T120" fmla="*/ 263 w 1801"/>
                <a:gd name="T121" fmla="*/ 881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1"/>
                <a:gd name="T184" fmla="*/ 0 h 900"/>
                <a:gd name="T185" fmla="*/ 1801 w 1801"/>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1" h="900">
                  <a:moveTo>
                    <a:pt x="1012" y="2"/>
                  </a:moveTo>
                  <a:lnTo>
                    <a:pt x="1013" y="2"/>
                  </a:lnTo>
                  <a:lnTo>
                    <a:pt x="1015" y="4"/>
                  </a:lnTo>
                  <a:lnTo>
                    <a:pt x="1019" y="4"/>
                  </a:lnTo>
                  <a:lnTo>
                    <a:pt x="1020" y="6"/>
                  </a:lnTo>
                  <a:lnTo>
                    <a:pt x="1024" y="6"/>
                  </a:lnTo>
                  <a:lnTo>
                    <a:pt x="1027" y="8"/>
                  </a:lnTo>
                  <a:lnTo>
                    <a:pt x="1029" y="8"/>
                  </a:lnTo>
                  <a:lnTo>
                    <a:pt x="1033" y="10"/>
                  </a:lnTo>
                  <a:lnTo>
                    <a:pt x="1036" y="12"/>
                  </a:lnTo>
                  <a:lnTo>
                    <a:pt x="1040" y="12"/>
                  </a:lnTo>
                  <a:lnTo>
                    <a:pt x="1043" y="14"/>
                  </a:lnTo>
                  <a:lnTo>
                    <a:pt x="1047" y="16"/>
                  </a:lnTo>
                  <a:lnTo>
                    <a:pt x="1050" y="18"/>
                  </a:lnTo>
                  <a:lnTo>
                    <a:pt x="1054" y="20"/>
                  </a:lnTo>
                  <a:lnTo>
                    <a:pt x="1058" y="22"/>
                  </a:lnTo>
                  <a:lnTo>
                    <a:pt x="1060" y="24"/>
                  </a:lnTo>
                  <a:lnTo>
                    <a:pt x="1064" y="25"/>
                  </a:lnTo>
                  <a:lnTo>
                    <a:pt x="1066" y="27"/>
                  </a:lnTo>
                  <a:lnTo>
                    <a:pt x="1069" y="29"/>
                  </a:lnTo>
                  <a:lnTo>
                    <a:pt x="1073" y="31"/>
                  </a:lnTo>
                  <a:lnTo>
                    <a:pt x="1076" y="33"/>
                  </a:lnTo>
                  <a:lnTo>
                    <a:pt x="1080" y="37"/>
                  </a:lnTo>
                  <a:lnTo>
                    <a:pt x="1083" y="39"/>
                  </a:lnTo>
                  <a:lnTo>
                    <a:pt x="1085" y="43"/>
                  </a:lnTo>
                  <a:lnTo>
                    <a:pt x="1089" y="45"/>
                  </a:lnTo>
                  <a:lnTo>
                    <a:pt x="1090" y="49"/>
                  </a:lnTo>
                  <a:lnTo>
                    <a:pt x="1094" y="53"/>
                  </a:lnTo>
                  <a:lnTo>
                    <a:pt x="1096" y="55"/>
                  </a:lnTo>
                  <a:lnTo>
                    <a:pt x="1097" y="59"/>
                  </a:lnTo>
                  <a:lnTo>
                    <a:pt x="1101" y="63"/>
                  </a:lnTo>
                  <a:lnTo>
                    <a:pt x="1103" y="67"/>
                  </a:lnTo>
                  <a:lnTo>
                    <a:pt x="1104" y="73"/>
                  </a:lnTo>
                  <a:lnTo>
                    <a:pt x="1103" y="77"/>
                  </a:lnTo>
                  <a:lnTo>
                    <a:pt x="1103" y="83"/>
                  </a:lnTo>
                  <a:lnTo>
                    <a:pt x="1101" y="87"/>
                  </a:lnTo>
                  <a:lnTo>
                    <a:pt x="1101" y="93"/>
                  </a:lnTo>
                  <a:lnTo>
                    <a:pt x="1099" y="96"/>
                  </a:lnTo>
                  <a:lnTo>
                    <a:pt x="1097" y="102"/>
                  </a:lnTo>
                  <a:lnTo>
                    <a:pt x="1097" y="106"/>
                  </a:lnTo>
                  <a:lnTo>
                    <a:pt x="1096" y="110"/>
                  </a:lnTo>
                  <a:lnTo>
                    <a:pt x="1094" y="116"/>
                  </a:lnTo>
                  <a:lnTo>
                    <a:pt x="1092" y="120"/>
                  </a:lnTo>
                  <a:lnTo>
                    <a:pt x="1090" y="124"/>
                  </a:lnTo>
                  <a:lnTo>
                    <a:pt x="1089" y="128"/>
                  </a:lnTo>
                  <a:lnTo>
                    <a:pt x="1085" y="132"/>
                  </a:lnTo>
                  <a:lnTo>
                    <a:pt x="1083" y="136"/>
                  </a:lnTo>
                  <a:lnTo>
                    <a:pt x="1081" y="140"/>
                  </a:lnTo>
                  <a:lnTo>
                    <a:pt x="1080" y="144"/>
                  </a:lnTo>
                  <a:lnTo>
                    <a:pt x="1078" y="150"/>
                  </a:lnTo>
                  <a:lnTo>
                    <a:pt x="1074" y="152"/>
                  </a:lnTo>
                  <a:lnTo>
                    <a:pt x="1073" y="156"/>
                  </a:lnTo>
                  <a:lnTo>
                    <a:pt x="1071" y="160"/>
                  </a:lnTo>
                  <a:lnTo>
                    <a:pt x="1069" y="163"/>
                  </a:lnTo>
                  <a:lnTo>
                    <a:pt x="1066" y="167"/>
                  </a:lnTo>
                  <a:lnTo>
                    <a:pt x="1064" y="171"/>
                  </a:lnTo>
                  <a:lnTo>
                    <a:pt x="1062" y="175"/>
                  </a:lnTo>
                  <a:lnTo>
                    <a:pt x="1060" y="179"/>
                  </a:lnTo>
                  <a:lnTo>
                    <a:pt x="1058" y="183"/>
                  </a:lnTo>
                  <a:lnTo>
                    <a:pt x="1058" y="187"/>
                  </a:lnTo>
                  <a:lnTo>
                    <a:pt x="1056" y="189"/>
                  </a:lnTo>
                  <a:lnTo>
                    <a:pt x="1054" y="193"/>
                  </a:lnTo>
                  <a:lnTo>
                    <a:pt x="1052" y="197"/>
                  </a:lnTo>
                  <a:lnTo>
                    <a:pt x="1050" y="201"/>
                  </a:lnTo>
                  <a:lnTo>
                    <a:pt x="1049" y="205"/>
                  </a:lnTo>
                  <a:lnTo>
                    <a:pt x="1047" y="209"/>
                  </a:lnTo>
                  <a:lnTo>
                    <a:pt x="1045" y="215"/>
                  </a:lnTo>
                  <a:lnTo>
                    <a:pt x="1042" y="219"/>
                  </a:lnTo>
                  <a:lnTo>
                    <a:pt x="1038" y="223"/>
                  </a:lnTo>
                  <a:lnTo>
                    <a:pt x="1035" y="227"/>
                  </a:lnTo>
                  <a:lnTo>
                    <a:pt x="1031" y="229"/>
                  </a:lnTo>
                  <a:lnTo>
                    <a:pt x="1027" y="233"/>
                  </a:lnTo>
                  <a:lnTo>
                    <a:pt x="1024" y="234"/>
                  </a:lnTo>
                  <a:lnTo>
                    <a:pt x="1019" y="238"/>
                  </a:lnTo>
                  <a:lnTo>
                    <a:pt x="1013" y="240"/>
                  </a:lnTo>
                  <a:lnTo>
                    <a:pt x="1008" y="242"/>
                  </a:lnTo>
                  <a:lnTo>
                    <a:pt x="1004" y="244"/>
                  </a:lnTo>
                  <a:lnTo>
                    <a:pt x="999" y="246"/>
                  </a:lnTo>
                  <a:lnTo>
                    <a:pt x="994" y="248"/>
                  </a:lnTo>
                  <a:lnTo>
                    <a:pt x="989" y="248"/>
                  </a:lnTo>
                  <a:lnTo>
                    <a:pt x="982" y="250"/>
                  </a:lnTo>
                  <a:lnTo>
                    <a:pt x="977" y="252"/>
                  </a:lnTo>
                  <a:lnTo>
                    <a:pt x="972" y="252"/>
                  </a:lnTo>
                  <a:lnTo>
                    <a:pt x="966" y="254"/>
                  </a:lnTo>
                  <a:lnTo>
                    <a:pt x="961" y="254"/>
                  </a:lnTo>
                  <a:lnTo>
                    <a:pt x="956" y="256"/>
                  </a:lnTo>
                  <a:lnTo>
                    <a:pt x="950" y="256"/>
                  </a:lnTo>
                  <a:lnTo>
                    <a:pt x="945" y="258"/>
                  </a:lnTo>
                  <a:lnTo>
                    <a:pt x="940" y="258"/>
                  </a:lnTo>
                  <a:lnTo>
                    <a:pt x="934" y="260"/>
                  </a:lnTo>
                  <a:lnTo>
                    <a:pt x="929" y="260"/>
                  </a:lnTo>
                  <a:lnTo>
                    <a:pt x="925" y="262"/>
                  </a:lnTo>
                  <a:lnTo>
                    <a:pt x="919" y="264"/>
                  </a:lnTo>
                  <a:lnTo>
                    <a:pt x="916" y="264"/>
                  </a:lnTo>
                  <a:lnTo>
                    <a:pt x="911" y="266"/>
                  </a:lnTo>
                  <a:lnTo>
                    <a:pt x="907" y="268"/>
                  </a:lnTo>
                  <a:lnTo>
                    <a:pt x="903" y="270"/>
                  </a:lnTo>
                  <a:lnTo>
                    <a:pt x="902" y="270"/>
                  </a:lnTo>
                  <a:lnTo>
                    <a:pt x="900" y="272"/>
                  </a:lnTo>
                  <a:lnTo>
                    <a:pt x="896" y="274"/>
                  </a:lnTo>
                  <a:lnTo>
                    <a:pt x="895" y="276"/>
                  </a:lnTo>
                  <a:lnTo>
                    <a:pt x="891" y="278"/>
                  </a:lnTo>
                  <a:lnTo>
                    <a:pt x="889" y="282"/>
                  </a:lnTo>
                  <a:lnTo>
                    <a:pt x="886" y="284"/>
                  </a:lnTo>
                  <a:lnTo>
                    <a:pt x="882" y="288"/>
                  </a:lnTo>
                  <a:lnTo>
                    <a:pt x="879" y="292"/>
                  </a:lnTo>
                  <a:lnTo>
                    <a:pt x="877" y="296"/>
                  </a:lnTo>
                  <a:lnTo>
                    <a:pt x="873" y="300"/>
                  </a:lnTo>
                  <a:lnTo>
                    <a:pt x="870" y="303"/>
                  </a:lnTo>
                  <a:lnTo>
                    <a:pt x="866" y="307"/>
                  </a:lnTo>
                  <a:lnTo>
                    <a:pt x="863" y="311"/>
                  </a:lnTo>
                  <a:lnTo>
                    <a:pt x="859" y="317"/>
                  </a:lnTo>
                  <a:lnTo>
                    <a:pt x="857" y="321"/>
                  </a:lnTo>
                  <a:lnTo>
                    <a:pt x="855" y="325"/>
                  </a:lnTo>
                  <a:lnTo>
                    <a:pt x="851" y="331"/>
                  </a:lnTo>
                  <a:lnTo>
                    <a:pt x="848" y="335"/>
                  </a:lnTo>
                  <a:lnTo>
                    <a:pt x="846" y="339"/>
                  </a:lnTo>
                  <a:lnTo>
                    <a:pt x="842" y="345"/>
                  </a:lnTo>
                  <a:lnTo>
                    <a:pt x="839" y="349"/>
                  </a:lnTo>
                  <a:lnTo>
                    <a:pt x="837" y="353"/>
                  </a:lnTo>
                  <a:lnTo>
                    <a:pt x="834" y="359"/>
                  </a:lnTo>
                  <a:lnTo>
                    <a:pt x="832" y="363"/>
                  </a:lnTo>
                  <a:lnTo>
                    <a:pt x="830" y="367"/>
                  </a:lnTo>
                  <a:lnTo>
                    <a:pt x="828" y="371"/>
                  </a:lnTo>
                  <a:lnTo>
                    <a:pt x="825" y="374"/>
                  </a:lnTo>
                  <a:lnTo>
                    <a:pt x="825" y="378"/>
                  </a:lnTo>
                  <a:lnTo>
                    <a:pt x="823" y="380"/>
                  </a:lnTo>
                  <a:lnTo>
                    <a:pt x="821" y="384"/>
                  </a:lnTo>
                  <a:lnTo>
                    <a:pt x="821" y="386"/>
                  </a:lnTo>
                  <a:lnTo>
                    <a:pt x="818" y="394"/>
                  </a:lnTo>
                  <a:lnTo>
                    <a:pt x="816" y="400"/>
                  </a:lnTo>
                  <a:lnTo>
                    <a:pt x="816" y="406"/>
                  </a:lnTo>
                  <a:lnTo>
                    <a:pt x="814" y="412"/>
                  </a:lnTo>
                  <a:lnTo>
                    <a:pt x="814" y="418"/>
                  </a:lnTo>
                  <a:lnTo>
                    <a:pt x="814" y="424"/>
                  </a:lnTo>
                  <a:lnTo>
                    <a:pt x="814" y="430"/>
                  </a:lnTo>
                  <a:lnTo>
                    <a:pt x="814" y="436"/>
                  </a:lnTo>
                  <a:lnTo>
                    <a:pt x="816" y="441"/>
                  </a:lnTo>
                  <a:lnTo>
                    <a:pt x="818" y="445"/>
                  </a:lnTo>
                  <a:lnTo>
                    <a:pt x="818" y="451"/>
                  </a:lnTo>
                  <a:lnTo>
                    <a:pt x="821" y="455"/>
                  </a:lnTo>
                  <a:lnTo>
                    <a:pt x="823" y="461"/>
                  </a:lnTo>
                  <a:lnTo>
                    <a:pt x="825" y="465"/>
                  </a:lnTo>
                  <a:lnTo>
                    <a:pt x="828" y="469"/>
                  </a:lnTo>
                  <a:lnTo>
                    <a:pt x="830" y="475"/>
                  </a:lnTo>
                  <a:lnTo>
                    <a:pt x="834" y="479"/>
                  </a:lnTo>
                  <a:lnTo>
                    <a:pt x="837" y="483"/>
                  </a:lnTo>
                  <a:lnTo>
                    <a:pt x="841" y="485"/>
                  </a:lnTo>
                  <a:lnTo>
                    <a:pt x="844" y="489"/>
                  </a:lnTo>
                  <a:lnTo>
                    <a:pt x="849" y="493"/>
                  </a:lnTo>
                  <a:lnTo>
                    <a:pt x="853" y="495"/>
                  </a:lnTo>
                  <a:lnTo>
                    <a:pt x="857" y="499"/>
                  </a:lnTo>
                  <a:lnTo>
                    <a:pt x="861" y="501"/>
                  </a:lnTo>
                  <a:lnTo>
                    <a:pt x="866" y="505"/>
                  </a:lnTo>
                  <a:lnTo>
                    <a:pt x="870" y="507"/>
                  </a:lnTo>
                  <a:lnTo>
                    <a:pt x="875" y="509"/>
                  </a:lnTo>
                  <a:lnTo>
                    <a:pt x="880" y="510"/>
                  </a:lnTo>
                  <a:lnTo>
                    <a:pt x="886" y="512"/>
                  </a:lnTo>
                  <a:lnTo>
                    <a:pt x="891" y="512"/>
                  </a:lnTo>
                  <a:lnTo>
                    <a:pt x="896" y="514"/>
                  </a:lnTo>
                  <a:lnTo>
                    <a:pt x="902" y="514"/>
                  </a:lnTo>
                  <a:lnTo>
                    <a:pt x="903" y="516"/>
                  </a:lnTo>
                  <a:lnTo>
                    <a:pt x="907" y="516"/>
                  </a:lnTo>
                  <a:lnTo>
                    <a:pt x="912" y="516"/>
                  </a:lnTo>
                  <a:lnTo>
                    <a:pt x="916" y="516"/>
                  </a:lnTo>
                  <a:lnTo>
                    <a:pt x="919" y="516"/>
                  </a:lnTo>
                  <a:lnTo>
                    <a:pt x="923" y="516"/>
                  </a:lnTo>
                  <a:lnTo>
                    <a:pt x="927" y="516"/>
                  </a:lnTo>
                  <a:lnTo>
                    <a:pt x="931" y="514"/>
                  </a:lnTo>
                  <a:lnTo>
                    <a:pt x="934" y="514"/>
                  </a:lnTo>
                  <a:lnTo>
                    <a:pt x="940" y="514"/>
                  </a:lnTo>
                  <a:lnTo>
                    <a:pt x="943" y="514"/>
                  </a:lnTo>
                  <a:lnTo>
                    <a:pt x="947" y="514"/>
                  </a:lnTo>
                  <a:lnTo>
                    <a:pt x="952" y="514"/>
                  </a:lnTo>
                  <a:lnTo>
                    <a:pt x="956" y="512"/>
                  </a:lnTo>
                  <a:lnTo>
                    <a:pt x="959" y="512"/>
                  </a:lnTo>
                  <a:lnTo>
                    <a:pt x="963" y="512"/>
                  </a:lnTo>
                  <a:lnTo>
                    <a:pt x="966" y="510"/>
                  </a:lnTo>
                  <a:lnTo>
                    <a:pt x="968" y="510"/>
                  </a:lnTo>
                  <a:lnTo>
                    <a:pt x="972" y="510"/>
                  </a:lnTo>
                  <a:lnTo>
                    <a:pt x="973" y="510"/>
                  </a:lnTo>
                  <a:lnTo>
                    <a:pt x="977" y="509"/>
                  </a:lnTo>
                  <a:lnTo>
                    <a:pt x="979" y="509"/>
                  </a:lnTo>
                  <a:lnTo>
                    <a:pt x="981" y="507"/>
                  </a:lnTo>
                  <a:lnTo>
                    <a:pt x="982" y="505"/>
                  </a:lnTo>
                  <a:lnTo>
                    <a:pt x="981" y="505"/>
                  </a:lnTo>
                  <a:lnTo>
                    <a:pt x="979" y="503"/>
                  </a:lnTo>
                  <a:lnTo>
                    <a:pt x="977" y="503"/>
                  </a:lnTo>
                  <a:lnTo>
                    <a:pt x="975" y="503"/>
                  </a:lnTo>
                  <a:lnTo>
                    <a:pt x="972" y="501"/>
                  </a:lnTo>
                  <a:lnTo>
                    <a:pt x="977" y="503"/>
                  </a:lnTo>
                  <a:lnTo>
                    <a:pt x="981" y="503"/>
                  </a:lnTo>
                  <a:lnTo>
                    <a:pt x="984" y="503"/>
                  </a:lnTo>
                  <a:lnTo>
                    <a:pt x="988" y="503"/>
                  </a:lnTo>
                  <a:lnTo>
                    <a:pt x="991" y="503"/>
                  </a:lnTo>
                  <a:lnTo>
                    <a:pt x="994" y="503"/>
                  </a:lnTo>
                  <a:lnTo>
                    <a:pt x="997" y="501"/>
                  </a:lnTo>
                  <a:lnTo>
                    <a:pt x="1001" y="501"/>
                  </a:lnTo>
                  <a:lnTo>
                    <a:pt x="1004" y="501"/>
                  </a:lnTo>
                  <a:lnTo>
                    <a:pt x="1008" y="499"/>
                  </a:lnTo>
                  <a:lnTo>
                    <a:pt x="1010" y="497"/>
                  </a:lnTo>
                  <a:lnTo>
                    <a:pt x="1013" y="497"/>
                  </a:lnTo>
                  <a:lnTo>
                    <a:pt x="1017" y="495"/>
                  </a:lnTo>
                  <a:lnTo>
                    <a:pt x="1019" y="493"/>
                  </a:lnTo>
                  <a:lnTo>
                    <a:pt x="1022" y="491"/>
                  </a:lnTo>
                  <a:lnTo>
                    <a:pt x="1026" y="489"/>
                  </a:lnTo>
                  <a:lnTo>
                    <a:pt x="1027" y="489"/>
                  </a:lnTo>
                  <a:lnTo>
                    <a:pt x="1031" y="487"/>
                  </a:lnTo>
                  <a:lnTo>
                    <a:pt x="1035" y="485"/>
                  </a:lnTo>
                  <a:lnTo>
                    <a:pt x="1038" y="483"/>
                  </a:lnTo>
                  <a:lnTo>
                    <a:pt x="1040" y="481"/>
                  </a:lnTo>
                  <a:lnTo>
                    <a:pt x="1043" y="479"/>
                  </a:lnTo>
                  <a:lnTo>
                    <a:pt x="1047" y="477"/>
                  </a:lnTo>
                  <a:lnTo>
                    <a:pt x="1050" y="475"/>
                  </a:lnTo>
                  <a:lnTo>
                    <a:pt x="1054" y="475"/>
                  </a:lnTo>
                  <a:lnTo>
                    <a:pt x="1058" y="473"/>
                  </a:lnTo>
                  <a:lnTo>
                    <a:pt x="1062" y="471"/>
                  </a:lnTo>
                  <a:lnTo>
                    <a:pt x="1066" y="469"/>
                  </a:lnTo>
                  <a:lnTo>
                    <a:pt x="1069" y="469"/>
                  </a:lnTo>
                  <a:lnTo>
                    <a:pt x="1074" y="467"/>
                  </a:lnTo>
                  <a:lnTo>
                    <a:pt x="1080" y="467"/>
                  </a:lnTo>
                  <a:lnTo>
                    <a:pt x="1085" y="465"/>
                  </a:lnTo>
                  <a:lnTo>
                    <a:pt x="1087" y="465"/>
                  </a:lnTo>
                  <a:lnTo>
                    <a:pt x="1090" y="465"/>
                  </a:lnTo>
                  <a:lnTo>
                    <a:pt x="1094" y="465"/>
                  </a:lnTo>
                  <a:lnTo>
                    <a:pt x="1097" y="465"/>
                  </a:lnTo>
                  <a:lnTo>
                    <a:pt x="1101" y="465"/>
                  </a:lnTo>
                  <a:lnTo>
                    <a:pt x="1104" y="465"/>
                  </a:lnTo>
                  <a:lnTo>
                    <a:pt x="1106" y="465"/>
                  </a:lnTo>
                  <a:lnTo>
                    <a:pt x="1110" y="465"/>
                  </a:lnTo>
                  <a:lnTo>
                    <a:pt x="1113" y="465"/>
                  </a:lnTo>
                  <a:lnTo>
                    <a:pt x="1117" y="465"/>
                  </a:lnTo>
                  <a:lnTo>
                    <a:pt x="1120" y="465"/>
                  </a:lnTo>
                  <a:lnTo>
                    <a:pt x="1124" y="465"/>
                  </a:lnTo>
                  <a:lnTo>
                    <a:pt x="1127" y="465"/>
                  </a:lnTo>
                  <a:lnTo>
                    <a:pt x="1130" y="467"/>
                  </a:lnTo>
                  <a:lnTo>
                    <a:pt x="1135" y="467"/>
                  </a:lnTo>
                  <a:lnTo>
                    <a:pt x="1137" y="467"/>
                  </a:lnTo>
                  <a:lnTo>
                    <a:pt x="1141" y="467"/>
                  </a:lnTo>
                  <a:lnTo>
                    <a:pt x="1144" y="467"/>
                  </a:lnTo>
                  <a:lnTo>
                    <a:pt x="1148" y="469"/>
                  </a:lnTo>
                  <a:lnTo>
                    <a:pt x="1151" y="469"/>
                  </a:lnTo>
                  <a:lnTo>
                    <a:pt x="1155" y="469"/>
                  </a:lnTo>
                  <a:lnTo>
                    <a:pt x="1158" y="469"/>
                  </a:lnTo>
                  <a:lnTo>
                    <a:pt x="1162" y="469"/>
                  </a:lnTo>
                  <a:lnTo>
                    <a:pt x="1164" y="471"/>
                  </a:lnTo>
                  <a:lnTo>
                    <a:pt x="1167" y="471"/>
                  </a:lnTo>
                  <a:lnTo>
                    <a:pt x="1171" y="471"/>
                  </a:lnTo>
                  <a:lnTo>
                    <a:pt x="1173" y="471"/>
                  </a:lnTo>
                  <a:lnTo>
                    <a:pt x="1176" y="471"/>
                  </a:lnTo>
                  <a:lnTo>
                    <a:pt x="1178" y="471"/>
                  </a:lnTo>
                  <a:lnTo>
                    <a:pt x="1180" y="471"/>
                  </a:lnTo>
                  <a:lnTo>
                    <a:pt x="1183" y="471"/>
                  </a:lnTo>
                  <a:lnTo>
                    <a:pt x="1185" y="471"/>
                  </a:lnTo>
                  <a:lnTo>
                    <a:pt x="1193" y="473"/>
                  </a:lnTo>
                  <a:lnTo>
                    <a:pt x="1202" y="475"/>
                  </a:lnTo>
                  <a:lnTo>
                    <a:pt x="1211" y="475"/>
                  </a:lnTo>
                  <a:lnTo>
                    <a:pt x="1220" y="477"/>
                  </a:lnTo>
                  <a:lnTo>
                    <a:pt x="1227" y="477"/>
                  </a:lnTo>
                  <a:lnTo>
                    <a:pt x="1236" y="477"/>
                  </a:lnTo>
                  <a:lnTo>
                    <a:pt x="1244" y="475"/>
                  </a:lnTo>
                  <a:lnTo>
                    <a:pt x="1253" y="475"/>
                  </a:lnTo>
                  <a:lnTo>
                    <a:pt x="1261" y="475"/>
                  </a:lnTo>
                  <a:lnTo>
                    <a:pt x="1270" y="473"/>
                  </a:lnTo>
                  <a:lnTo>
                    <a:pt x="1277" y="471"/>
                  </a:lnTo>
                  <a:lnTo>
                    <a:pt x="1286" y="471"/>
                  </a:lnTo>
                  <a:lnTo>
                    <a:pt x="1295" y="469"/>
                  </a:lnTo>
                  <a:lnTo>
                    <a:pt x="1304" y="467"/>
                  </a:lnTo>
                  <a:lnTo>
                    <a:pt x="1311" y="465"/>
                  </a:lnTo>
                  <a:lnTo>
                    <a:pt x="1320" y="463"/>
                  </a:lnTo>
                  <a:lnTo>
                    <a:pt x="1328" y="461"/>
                  </a:lnTo>
                  <a:lnTo>
                    <a:pt x="1336" y="457"/>
                  </a:lnTo>
                  <a:lnTo>
                    <a:pt x="1344" y="455"/>
                  </a:lnTo>
                  <a:lnTo>
                    <a:pt x="1352" y="453"/>
                  </a:lnTo>
                  <a:lnTo>
                    <a:pt x="1361" y="451"/>
                  </a:lnTo>
                  <a:lnTo>
                    <a:pt x="1368" y="447"/>
                  </a:lnTo>
                  <a:lnTo>
                    <a:pt x="1377" y="445"/>
                  </a:lnTo>
                  <a:lnTo>
                    <a:pt x="1384" y="443"/>
                  </a:lnTo>
                  <a:lnTo>
                    <a:pt x="1392" y="440"/>
                  </a:lnTo>
                  <a:lnTo>
                    <a:pt x="1401" y="438"/>
                  </a:lnTo>
                  <a:lnTo>
                    <a:pt x="1408" y="436"/>
                  </a:lnTo>
                  <a:lnTo>
                    <a:pt x="1417" y="434"/>
                  </a:lnTo>
                  <a:lnTo>
                    <a:pt x="1424" y="432"/>
                  </a:lnTo>
                  <a:lnTo>
                    <a:pt x="1433" y="428"/>
                  </a:lnTo>
                  <a:lnTo>
                    <a:pt x="1440" y="426"/>
                  </a:lnTo>
                  <a:lnTo>
                    <a:pt x="1449" y="424"/>
                  </a:lnTo>
                  <a:lnTo>
                    <a:pt x="1451" y="424"/>
                  </a:lnTo>
                  <a:lnTo>
                    <a:pt x="1452" y="424"/>
                  </a:lnTo>
                  <a:lnTo>
                    <a:pt x="1454" y="424"/>
                  </a:lnTo>
                  <a:lnTo>
                    <a:pt x="1458" y="424"/>
                  </a:lnTo>
                  <a:lnTo>
                    <a:pt x="1459" y="424"/>
                  </a:lnTo>
                  <a:lnTo>
                    <a:pt x="1460" y="422"/>
                  </a:lnTo>
                  <a:lnTo>
                    <a:pt x="1464" y="422"/>
                  </a:lnTo>
                  <a:lnTo>
                    <a:pt x="1466" y="422"/>
                  </a:lnTo>
                  <a:lnTo>
                    <a:pt x="1469" y="422"/>
                  </a:lnTo>
                  <a:lnTo>
                    <a:pt x="1471" y="422"/>
                  </a:lnTo>
                  <a:lnTo>
                    <a:pt x="1475" y="422"/>
                  </a:lnTo>
                  <a:lnTo>
                    <a:pt x="1476" y="422"/>
                  </a:lnTo>
                  <a:lnTo>
                    <a:pt x="1480" y="422"/>
                  </a:lnTo>
                  <a:lnTo>
                    <a:pt x="1482" y="422"/>
                  </a:lnTo>
                  <a:lnTo>
                    <a:pt x="1485" y="420"/>
                  </a:lnTo>
                  <a:lnTo>
                    <a:pt x="1487" y="420"/>
                  </a:lnTo>
                  <a:lnTo>
                    <a:pt x="1490" y="420"/>
                  </a:lnTo>
                  <a:lnTo>
                    <a:pt x="1494" y="420"/>
                  </a:lnTo>
                  <a:lnTo>
                    <a:pt x="1496" y="420"/>
                  </a:lnTo>
                  <a:lnTo>
                    <a:pt x="1499" y="420"/>
                  </a:lnTo>
                  <a:lnTo>
                    <a:pt x="1501" y="420"/>
                  </a:lnTo>
                  <a:lnTo>
                    <a:pt x="1505" y="420"/>
                  </a:lnTo>
                  <a:lnTo>
                    <a:pt x="1506" y="420"/>
                  </a:lnTo>
                  <a:lnTo>
                    <a:pt x="1510" y="420"/>
                  </a:lnTo>
                  <a:lnTo>
                    <a:pt x="1512" y="420"/>
                  </a:lnTo>
                  <a:lnTo>
                    <a:pt x="1515" y="420"/>
                  </a:lnTo>
                  <a:lnTo>
                    <a:pt x="1517" y="420"/>
                  </a:lnTo>
                  <a:lnTo>
                    <a:pt x="1519" y="420"/>
                  </a:lnTo>
                  <a:lnTo>
                    <a:pt x="1522" y="420"/>
                  </a:lnTo>
                  <a:lnTo>
                    <a:pt x="1524" y="420"/>
                  </a:lnTo>
                  <a:lnTo>
                    <a:pt x="1526" y="420"/>
                  </a:lnTo>
                  <a:lnTo>
                    <a:pt x="1527" y="420"/>
                  </a:lnTo>
                  <a:lnTo>
                    <a:pt x="1539" y="329"/>
                  </a:lnTo>
                  <a:lnTo>
                    <a:pt x="1661" y="329"/>
                  </a:lnTo>
                  <a:lnTo>
                    <a:pt x="1663" y="321"/>
                  </a:lnTo>
                  <a:lnTo>
                    <a:pt x="1665" y="315"/>
                  </a:lnTo>
                  <a:lnTo>
                    <a:pt x="1667" y="309"/>
                  </a:lnTo>
                  <a:lnTo>
                    <a:pt x="1667" y="303"/>
                  </a:lnTo>
                  <a:lnTo>
                    <a:pt x="1667" y="298"/>
                  </a:lnTo>
                  <a:lnTo>
                    <a:pt x="1667" y="294"/>
                  </a:lnTo>
                  <a:lnTo>
                    <a:pt x="1667" y="288"/>
                  </a:lnTo>
                  <a:lnTo>
                    <a:pt x="1665" y="284"/>
                  </a:lnTo>
                  <a:lnTo>
                    <a:pt x="1665" y="278"/>
                  </a:lnTo>
                  <a:lnTo>
                    <a:pt x="1663" y="274"/>
                  </a:lnTo>
                  <a:lnTo>
                    <a:pt x="1661" y="270"/>
                  </a:lnTo>
                  <a:lnTo>
                    <a:pt x="1659" y="266"/>
                  </a:lnTo>
                  <a:lnTo>
                    <a:pt x="1657" y="262"/>
                  </a:lnTo>
                  <a:lnTo>
                    <a:pt x="1653" y="260"/>
                  </a:lnTo>
                  <a:lnTo>
                    <a:pt x="1652" y="256"/>
                  </a:lnTo>
                  <a:lnTo>
                    <a:pt x="1648" y="252"/>
                  </a:lnTo>
                  <a:lnTo>
                    <a:pt x="1645" y="250"/>
                  </a:lnTo>
                  <a:lnTo>
                    <a:pt x="1641" y="246"/>
                  </a:lnTo>
                  <a:lnTo>
                    <a:pt x="1637" y="244"/>
                  </a:lnTo>
                  <a:lnTo>
                    <a:pt x="1634" y="240"/>
                  </a:lnTo>
                  <a:lnTo>
                    <a:pt x="1629" y="238"/>
                  </a:lnTo>
                  <a:lnTo>
                    <a:pt x="1625" y="236"/>
                  </a:lnTo>
                  <a:lnTo>
                    <a:pt x="1622" y="234"/>
                  </a:lnTo>
                  <a:lnTo>
                    <a:pt x="1616" y="231"/>
                  </a:lnTo>
                  <a:lnTo>
                    <a:pt x="1613" y="229"/>
                  </a:lnTo>
                  <a:lnTo>
                    <a:pt x="1607" y="227"/>
                  </a:lnTo>
                  <a:lnTo>
                    <a:pt x="1604" y="223"/>
                  </a:lnTo>
                  <a:lnTo>
                    <a:pt x="1600" y="221"/>
                  </a:lnTo>
                  <a:lnTo>
                    <a:pt x="1595" y="219"/>
                  </a:lnTo>
                  <a:lnTo>
                    <a:pt x="1592" y="217"/>
                  </a:lnTo>
                  <a:lnTo>
                    <a:pt x="1587" y="213"/>
                  </a:lnTo>
                  <a:lnTo>
                    <a:pt x="1583" y="211"/>
                  </a:lnTo>
                  <a:lnTo>
                    <a:pt x="1578" y="207"/>
                  </a:lnTo>
                  <a:lnTo>
                    <a:pt x="1571" y="205"/>
                  </a:lnTo>
                  <a:lnTo>
                    <a:pt x="1566" y="201"/>
                  </a:lnTo>
                  <a:lnTo>
                    <a:pt x="1559" y="199"/>
                  </a:lnTo>
                  <a:lnTo>
                    <a:pt x="1553" y="197"/>
                  </a:lnTo>
                  <a:lnTo>
                    <a:pt x="1548" y="193"/>
                  </a:lnTo>
                  <a:lnTo>
                    <a:pt x="1543" y="191"/>
                  </a:lnTo>
                  <a:lnTo>
                    <a:pt x="1537" y="189"/>
                  </a:lnTo>
                  <a:lnTo>
                    <a:pt x="1532" y="187"/>
                  </a:lnTo>
                  <a:lnTo>
                    <a:pt x="1527" y="185"/>
                  </a:lnTo>
                  <a:lnTo>
                    <a:pt x="1522" y="183"/>
                  </a:lnTo>
                  <a:lnTo>
                    <a:pt x="1517" y="181"/>
                  </a:lnTo>
                  <a:lnTo>
                    <a:pt x="1512" y="179"/>
                  </a:lnTo>
                  <a:lnTo>
                    <a:pt x="1506" y="177"/>
                  </a:lnTo>
                  <a:lnTo>
                    <a:pt x="1501" y="175"/>
                  </a:lnTo>
                  <a:lnTo>
                    <a:pt x="1496" y="173"/>
                  </a:lnTo>
                  <a:lnTo>
                    <a:pt x="1490" y="171"/>
                  </a:lnTo>
                  <a:lnTo>
                    <a:pt x="1487" y="169"/>
                  </a:lnTo>
                  <a:lnTo>
                    <a:pt x="1482" y="167"/>
                  </a:lnTo>
                  <a:lnTo>
                    <a:pt x="1476" y="165"/>
                  </a:lnTo>
                  <a:lnTo>
                    <a:pt x="1471" y="163"/>
                  </a:lnTo>
                  <a:lnTo>
                    <a:pt x="1467" y="162"/>
                  </a:lnTo>
                  <a:lnTo>
                    <a:pt x="1462" y="160"/>
                  </a:lnTo>
                  <a:lnTo>
                    <a:pt x="1458" y="158"/>
                  </a:lnTo>
                  <a:lnTo>
                    <a:pt x="1452" y="156"/>
                  </a:lnTo>
                  <a:lnTo>
                    <a:pt x="1447" y="152"/>
                  </a:lnTo>
                  <a:lnTo>
                    <a:pt x="1444" y="150"/>
                  </a:lnTo>
                  <a:lnTo>
                    <a:pt x="1438" y="148"/>
                  </a:lnTo>
                  <a:lnTo>
                    <a:pt x="1433" y="146"/>
                  </a:lnTo>
                  <a:lnTo>
                    <a:pt x="1428" y="142"/>
                  </a:lnTo>
                  <a:lnTo>
                    <a:pt x="1422" y="140"/>
                  </a:lnTo>
                  <a:lnTo>
                    <a:pt x="1417" y="138"/>
                  </a:lnTo>
                  <a:lnTo>
                    <a:pt x="1410" y="136"/>
                  </a:lnTo>
                  <a:lnTo>
                    <a:pt x="1403" y="134"/>
                  </a:lnTo>
                  <a:lnTo>
                    <a:pt x="1396" y="132"/>
                  </a:lnTo>
                  <a:lnTo>
                    <a:pt x="1390" y="130"/>
                  </a:lnTo>
                  <a:lnTo>
                    <a:pt x="1381" y="128"/>
                  </a:lnTo>
                  <a:lnTo>
                    <a:pt x="1374" y="126"/>
                  </a:lnTo>
                  <a:lnTo>
                    <a:pt x="1365" y="124"/>
                  </a:lnTo>
                  <a:lnTo>
                    <a:pt x="1358" y="122"/>
                  </a:lnTo>
                  <a:lnTo>
                    <a:pt x="1349" y="120"/>
                  </a:lnTo>
                  <a:lnTo>
                    <a:pt x="1342" y="118"/>
                  </a:lnTo>
                  <a:lnTo>
                    <a:pt x="1333" y="116"/>
                  </a:lnTo>
                  <a:lnTo>
                    <a:pt x="1325" y="114"/>
                  </a:lnTo>
                  <a:lnTo>
                    <a:pt x="1318" y="112"/>
                  </a:lnTo>
                  <a:lnTo>
                    <a:pt x="1309" y="110"/>
                  </a:lnTo>
                  <a:lnTo>
                    <a:pt x="1302" y="108"/>
                  </a:lnTo>
                  <a:lnTo>
                    <a:pt x="1293" y="106"/>
                  </a:lnTo>
                  <a:lnTo>
                    <a:pt x="1286" y="104"/>
                  </a:lnTo>
                  <a:lnTo>
                    <a:pt x="1279" y="102"/>
                  </a:lnTo>
                  <a:lnTo>
                    <a:pt x="1270" y="100"/>
                  </a:lnTo>
                  <a:lnTo>
                    <a:pt x="1263" y="98"/>
                  </a:lnTo>
                  <a:lnTo>
                    <a:pt x="1259" y="96"/>
                  </a:lnTo>
                  <a:lnTo>
                    <a:pt x="1251" y="94"/>
                  </a:lnTo>
                  <a:lnTo>
                    <a:pt x="1244" y="94"/>
                  </a:lnTo>
                  <a:lnTo>
                    <a:pt x="1239" y="93"/>
                  </a:lnTo>
                  <a:lnTo>
                    <a:pt x="1234" y="91"/>
                  </a:lnTo>
                  <a:lnTo>
                    <a:pt x="1228" y="89"/>
                  </a:lnTo>
                  <a:lnTo>
                    <a:pt x="1223" y="87"/>
                  </a:lnTo>
                  <a:lnTo>
                    <a:pt x="1220" y="87"/>
                  </a:lnTo>
                  <a:lnTo>
                    <a:pt x="1214" y="85"/>
                  </a:lnTo>
                  <a:lnTo>
                    <a:pt x="1212" y="83"/>
                  </a:lnTo>
                  <a:lnTo>
                    <a:pt x="1209" y="83"/>
                  </a:lnTo>
                  <a:lnTo>
                    <a:pt x="1207" y="81"/>
                  </a:lnTo>
                  <a:lnTo>
                    <a:pt x="1200" y="77"/>
                  </a:lnTo>
                  <a:lnTo>
                    <a:pt x="1193" y="71"/>
                  </a:lnTo>
                  <a:lnTo>
                    <a:pt x="1187" y="67"/>
                  </a:lnTo>
                  <a:lnTo>
                    <a:pt x="1180" y="61"/>
                  </a:lnTo>
                  <a:lnTo>
                    <a:pt x="1173" y="57"/>
                  </a:lnTo>
                  <a:lnTo>
                    <a:pt x="1167" y="53"/>
                  </a:lnTo>
                  <a:lnTo>
                    <a:pt x="1160" y="49"/>
                  </a:lnTo>
                  <a:lnTo>
                    <a:pt x="1153" y="45"/>
                  </a:lnTo>
                  <a:lnTo>
                    <a:pt x="1146" y="41"/>
                  </a:lnTo>
                  <a:lnTo>
                    <a:pt x="1141" y="37"/>
                  </a:lnTo>
                  <a:lnTo>
                    <a:pt x="1134" y="33"/>
                  </a:lnTo>
                  <a:lnTo>
                    <a:pt x="1127" y="29"/>
                  </a:lnTo>
                  <a:lnTo>
                    <a:pt x="1122" y="25"/>
                  </a:lnTo>
                  <a:lnTo>
                    <a:pt x="1115" y="24"/>
                  </a:lnTo>
                  <a:lnTo>
                    <a:pt x="1110" y="20"/>
                  </a:lnTo>
                  <a:lnTo>
                    <a:pt x="1103" y="18"/>
                  </a:lnTo>
                  <a:lnTo>
                    <a:pt x="1096" y="16"/>
                  </a:lnTo>
                  <a:lnTo>
                    <a:pt x="1090" y="12"/>
                  </a:lnTo>
                  <a:lnTo>
                    <a:pt x="1083" y="10"/>
                  </a:lnTo>
                  <a:lnTo>
                    <a:pt x="1078" y="8"/>
                  </a:lnTo>
                  <a:lnTo>
                    <a:pt x="1073" y="6"/>
                  </a:lnTo>
                  <a:lnTo>
                    <a:pt x="1066" y="4"/>
                  </a:lnTo>
                  <a:lnTo>
                    <a:pt x="1060" y="4"/>
                  </a:lnTo>
                  <a:lnTo>
                    <a:pt x="1054" y="2"/>
                  </a:lnTo>
                  <a:lnTo>
                    <a:pt x="1049" y="2"/>
                  </a:lnTo>
                  <a:lnTo>
                    <a:pt x="1043" y="0"/>
                  </a:lnTo>
                  <a:lnTo>
                    <a:pt x="1038" y="0"/>
                  </a:lnTo>
                  <a:lnTo>
                    <a:pt x="1033" y="0"/>
                  </a:lnTo>
                  <a:lnTo>
                    <a:pt x="1027" y="0"/>
                  </a:lnTo>
                  <a:lnTo>
                    <a:pt x="1020" y="0"/>
                  </a:lnTo>
                  <a:lnTo>
                    <a:pt x="1015" y="0"/>
                  </a:lnTo>
                  <a:lnTo>
                    <a:pt x="1012" y="2"/>
                  </a:lnTo>
                  <a:lnTo>
                    <a:pt x="0" y="873"/>
                  </a:lnTo>
                  <a:lnTo>
                    <a:pt x="0" y="871"/>
                  </a:lnTo>
                  <a:lnTo>
                    <a:pt x="0" y="869"/>
                  </a:lnTo>
                  <a:lnTo>
                    <a:pt x="1" y="869"/>
                  </a:lnTo>
                  <a:lnTo>
                    <a:pt x="1" y="867"/>
                  </a:lnTo>
                  <a:lnTo>
                    <a:pt x="1" y="865"/>
                  </a:lnTo>
                  <a:lnTo>
                    <a:pt x="1" y="863"/>
                  </a:lnTo>
                  <a:lnTo>
                    <a:pt x="1" y="861"/>
                  </a:lnTo>
                  <a:lnTo>
                    <a:pt x="3" y="861"/>
                  </a:lnTo>
                  <a:lnTo>
                    <a:pt x="3" y="859"/>
                  </a:lnTo>
                  <a:lnTo>
                    <a:pt x="3" y="857"/>
                  </a:lnTo>
                  <a:lnTo>
                    <a:pt x="3" y="856"/>
                  </a:lnTo>
                  <a:lnTo>
                    <a:pt x="3" y="854"/>
                  </a:lnTo>
                  <a:lnTo>
                    <a:pt x="3" y="852"/>
                  </a:lnTo>
                  <a:lnTo>
                    <a:pt x="3" y="850"/>
                  </a:lnTo>
                  <a:lnTo>
                    <a:pt x="5" y="846"/>
                  </a:lnTo>
                  <a:lnTo>
                    <a:pt x="5" y="842"/>
                  </a:lnTo>
                  <a:lnTo>
                    <a:pt x="5" y="840"/>
                  </a:lnTo>
                  <a:lnTo>
                    <a:pt x="7" y="836"/>
                  </a:lnTo>
                  <a:lnTo>
                    <a:pt x="7" y="832"/>
                  </a:lnTo>
                  <a:lnTo>
                    <a:pt x="8" y="830"/>
                  </a:lnTo>
                  <a:lnTo>
                    <a:pt x="8" y="826"/>
                  </a:lnTo>
                  <a:lnTo>
                    <a:pt x="10" y="822"/>
                  </a:lnTo>
                  <a:lnTo>
                    <a:pt x="10" y="820"/>
                  </a:lnTo>
                  <a:lnTo>
                    <a:pt x="12" y="816"/>
                  </a:lnTo>
                  <a:lnTo>
                    <a:pt x="14" y="812"/>
                  </a:lnTo>
                  <a:lnTo>
                    <a:pt x="14" y="808"/>
                  </a:lnTo>
                  <a:lnTo>
                    <a:pt x="15" y="806"/>
                  </a:lnTo>
                  <a:lnTo>
                    <a:pt x="17" y="802"/>
                  </a:lnTo>
                  <a:lnTo>
                    <a:pt x="17" y="798"/>
                  </a:lnTo>
                  <a:lnTo>
                    <a:pt x="19" y="794"/>
                  </a:lnTo>
                  <a:lnTo>
                    <a:pt x="21" y="790"/>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2" y="729"/>
                  </a:lnTo>
                  <a:lnTo>
                    <a:pt x="42" y="727"/>
                  </a:lnTo>
                  <a:lnTo>
                    <a:pt x="42" y="725"/>
                  </a:lnTo>
                  <a:lnTo>
                    <a:pt x="44" y="723"/>
                  </a:lnTo>
                  <a:lnTo>
                    <a:pt x="44" y="721"/>
                  </a:lnTo>
                  <a:lnTo>
                    <a:pt x="44" y="719"/>
                  </a:lnTo>
                  <a:lnTo>
                    <a:pt x="46" y="718"/>
                  </a:lnTo>
                  <a:lnTo>
                    <a:pt x="46" y="716"/>
                  </a:lnTo>
                  <a:lnTo>
                    <a:pt x="46" y="714"/>
                  </a:lnTo>
                  <a:lnTo>
                    <a:pt x="47" y="712"/>
                  </a:lnTo>
                  <a:lnTo>
                    <a:pt x="47" y="710"/>
                  </a:lnTo>
                  <a:lnTo>
                    <a:pt x="47" y="708"/>
                  </a:lnTo>
                  <a:lnTo>
                    <a:pt x="47" y="706"/>
                  </a:lnTo>
                  <a:lnTo>
                    <a:pt x="49" y="704"/>
                  </a:lnTo>
                  <a:lnTo>
                    <a:pt x="49" y="702"/>
                  </a:lnTo>
                  <a:lnTo>
                    <a:pt x="49" y="700"/>
                  </a:lnTo>
                  <a:lnTo>
                    <a:pt x="49" y="698"/>
                  </a:lnTo>
                  <a:lnTo>
                    <a:pt x="51" y="696"/>
                  </a:lnTo>
                  <a:lnTo>
                    <a:pt x="51" y="694"/>
                  </a:lnTo>
                  <a:lnTo>
                    <a:pt x="51" y="692"/>
                  </a:lnTo>
                  <a:lnTo>
                    <a:pt x="51" y="690"/>
                  </a:lnTo>
                  <a:lnTo>
                    <a:pt x="51" y="688"/>
                  </a:lnTo>
                  <a:lnTo>
                    <a:pt x="53" y="680"/>
                  </a:lnTo>
                  <a:lnTo>
                    <a:pt x="54" y="672"/>
                  </a:lnTo>
                  <a:lnTo>
                    <a:pt x="54" y="662"/>
                  </a:lnTo>
                  <a:lnTo>
                    <a:pt x="56" y="654"/>
                  </a:lnTo>
                  <a:lnTo>
                    <a:pt x="57" y="645"/>
                  </a:lnTo>
                  <a:lnTo>
                    <a:pt x="57" y="637"/>
                  </a:lnTo>
                  <a:lnTo>
                    <a:pt x="59" y="627"/>
                  </a:lnTo>
                  <a:lnTo>
                    <a:pt x="61" y="619"/>
                  </a:lnTo>
                  <a:lnTo>
                    <a:pt x="61" y="609"/>
                  </a:lnTo>
                  <a:lnTo>
                    <a:pt x="62" y="599"/>
                  </a:lnTo>
                  <a:lnTo>
                    <a:pt x="64" y="591"/>
                  </a:lnTo>
                  <a:lnTo>
                    <a:pt x="64" y="581"/>
                  </a:lnTo>
                  <a:lnTo>
                    <a:pt x="66" y="572"/>
                  </a:lnTo>
                  <a:lnTo>
                    <a:pt x="66" y="562"/>
                  </a:lnTo>
                  <a:lnTo>
                    <a:pt x="68" y="554"/>
                  </a:lnTo>
                  <a:lnTo>
                    <a:pt x="69" y="544"/>
                  </a:lnTo>
                  <a:lnTo>
                    <a:pt x="69" y="534"/>
                  </a:lnTo>
                  <a:lnTo>
                    <a:pt x="71" y="524"/>
                  </a:lnTo>
                  <a:lnTo>
                    <a:pt x="73" y="516"/>
                  </a:lnTo>
                  <a:lnTo>
                    <a:pt x="75" y="507"/>
                  </a:lnTo>
                  <a:lnTo>
                    <a:pt x="77" y="497"/>
                  </a:lnTo>
                  <a:lnTo>
                    <a:pt x="77" y="487"/>
                  </a:lnTo>
                  <a:lnTo>
                    <a:pt x="78" y="479"/>
                  </a:lnTo>
                  <a:lnTo>
                    <a:pt x="80" y="469"/>
                  </a:lnTo>
                  <a:lnTo>
                    <a:pt x="84" y="461"/>
                  </a:lnTo>
                  <a:lnTo>
                    <a:pt x="85" y="451"/>
                  </a:lnTo>
                  <a:lnTo>
                    <a:pt x="87" y="443"/>
                  </a:lnTo>
                  <a:lnTo>
                    <a:pt x="89" y="436"/>
                  </a:lnTo>
                  <a:lnTo>
                    <a:pt x="92" y="426"/>
                  </a:lnTo>
                  <a:lnTo>
                    <a:pt x="94" y="418"/>
                  </a:lnTo>
                  <a:lnTo>
                    <a:pt x="98" y="410"/>
                  </a:lnTo>
                  <a:lnTo>
                    <a:pt x="101" y="402"/>
                  </a:lnTo>
                  <a:lnTo>
                    <a:pt x="101" y="400"/>
                  </a:lnTo>
                  <a:lnTo>
                    <a:pt x="101" y="398"/>
                  </a:lnTo>
                  <a:lnTo>
                    <a:pt x="103" y="396"/>
                  </a:lnTo>
                  <a:lnTo>
                    <a:pt x="103" y="394"/>
                  </a:lnTo>
                  <a:lnTo>
                    <a:pt x="105" y="394"/>
                  </a:lnTo>
                  <a:lnTo>
                    <a:pt x="105" y="392"/>
                  </a:lnTo>
                  <a:lnTo>
                    <a:pt x="107" y="392"/>
                  </a:lnTo>
                  <a:lnTo>
                    <a:pt x="107" y="390"/>
                  </a:lnTo>
                  <a:lnTo>
                    <a:pt x="108" y="390"/>
                  </a:lnTo>
                  <a:lnTo>
                    <a:pt x="108" y="388"/>
                  </a:lnTo>
                  <a:lnTo>
                    <a:pt x="110" y="388"/>
                  </a:lnTo>
                  <a:lnTo>
                    <a:pt x="112" y="386"/>
                  </a:lnTo>
                  <a:lnTo>
                    <a:pt x="114" y="384"/>
                  </a:lnTo>
                  <a:lnTo>
                    <a:pt x="115" y="384"/>
                  </a:lnTo>
                  <a:lnTo>
                    <a:pt x="117" y="382"/>
                  </a:lnTo>
                  <a:lnTo>
                    <a:pt x="119" y="382"/>
                  </a:lnTo>
                  <a:lnTo>
                    <a:pt x="121" y="382"/>
                  </a:lnTo>
                  <a:lnTo>
                    <a:pt x="121" y="380"/>
                  </a:lnTo>
                  <a:lnTo>
                    <a:pt x="123" y="380"/>
                  </a:lnTo>
                  <a:lnTo>
                    <a:pt x="123" y="384"/>
                  </a:lnTo>
                  <a:lnTo>
                    <a:pt x="123" y="388"/>
                  </a:lnTo>
                  <a:lnTo>
                    <a:pt x="123" y="392"/>
                  </a:lnTo>
                  <a:lnTo>
                    <a:pt x="123" y="396"/>
                  </a:lnTo>
                  <a:lnTo>
                    <a:pt x="123" y="398"/>
                  </a:lnTo>
                  <a:lnTo>
                    <a:pt x="121" y="402"/>
                  </a:lnTo>
                  <a:lnTo>
                    <a:pt x="121" y="406"/>
                  </a:lnTo>
                  <a:lnTo>
                    <a:pt x="121" y="410"/>
                  </a:lnTo>
                  <a:lnTo>
                    <a:pt x="119" y="416"/>
                  </a:lnTo>
                  <a:lnTo>
                    <a:pt x="119" y="420"/>
                  </a:lnTo>
                  <a:lnTo>
                    <a:pt x="117" y="424"/>
                  </a:lnTo>
                  <a:lnTo>
                    <a:pt x="117" y="428"/>
                  </a:lnTo>
                  <a:lnTo>
                    <a:pt x="115" y="432"/>
                  </a:lnTo>
                  <a:lnTo>
                    <a:pt x="115" y="436"/>
                  </a:lnTo>
                  <a:lnTo>
                    <a:pt x="114" y="440"/>
                  </a:lnTo>
                  <a:lnTo>
                    <a:pt x="114" y="443"/>
                  </a:lnTo>
                  <a:lnTo>
                    <a:pt x="112" y="449"/>
                  </a:lnTo>
                  <a:lnTo>
                    <a:pt x="112" y="453"/>
                  </a:lnTo>
                  <a:lnTo>
                    <a:pt x="110" y="457"/>
                  </a:lnTo>
                  <a:lnTo>
                    <a:pt x="110" y="461"/>
                  </a:lnTo>
                  <a:lnTo>
                    <a:pt x="110" y="465"/>
                  </a:lnTo>
                  <a:lnTo>
                    <a:pt x="108" y="471"/>
                  </a:lnTo>
                  <a:lnTo>
                    <a:pt x="108" y="475"/>
                  </a:lnTo>
                  <a:lnTo>
                    <a:pt x="108" y="479"/>
                  </a:lnTo>
                  <a:lnTo>
                    <a:pt x="108" y="483"/>
                  </a:lnTo>
                  <a:lnTo>
                    <a:pt x="107" y="489"/>
                  </a:lnTo>
                  <a:lnTo>
                    <a:pt x="107" y="493"/>
                  </a:lnTo>
                  <a:lnTo>
                    <a:pt x="107" y="497"/>
                  </a:lnTo>
                  <a:lnTo>
                    <a:pt x="108" y="501"/>
                  </a:lnTo>
                  <a:lnTo>
                    <a:pt x="108" y="507"/>
                  </a:lnTo>
                  <a:lnTo>
                    <a:pt x="108" y="510"/>
                  </a:lnTo>
                  <a:lnTo>
                    <a:pt x="108" y="514"/>
                  </a:lnTo>
                  <a:lnTo>
                    <a:pt x="110" y="518"/>
                  </a:lnTo>
                  <a:lnTo>
                    <a:pt x="110" y="520"/>
                  </a:lnTo>
                  <a:lnTo>
                    <a:pt x="110" y="524"/>
                  </a:lnTo>
                  <a:lnTo>
                    <a:pt x="112" y="526"/>
                  </a:lnTo>
                  <a:lnTo>
                    <a:pt x="112" y="530"/>
                  </a:lnTo>
                  <a:lnTo>
                    <a:pt x="114" y="534"/>
                  </a:lnTo>
                  <a:lnTo>
                    <a:pt x="114" y="536"/>
                  </a:lnTo>
                  <a:lnTo>
                    <a:pt x="115" y="540"/>
                  </a:lnTo>
                  <a:lnTo>
                    <a:pt x="117" y="544"/>
                  </a:lnTo>
                  <a:lnTo>
                    <a:pt x="117" y="546"/>
                  </a:lnTo>
                  <a:lnTo>
                    <a:pt x="119" y="550"/>
                  </a:lnTo>
                  <a:lnTo>
                    <a:pt x="119" y="554"/>
                  </a:lnTo>
                  <a:lnTo>
                    <a:pt x="121" y="556"/>
                  </a:lnTo>
                  <a:lnTo>
                    <a:pt x="123" y="560"/>
                  </a:lnTo>
                  <a:lnTo>
                    <a:pt x="123" y="564"/>
                  </a:lnTo>
                  <a:lnTo>
                    <a:pt x="123" y="568"/>
                  </a:lnTo>
                  <a:lnTo>
                    <a:pt x="123" y="570"/>
                  </a:lnTo>
                  <a:lnTo>
                    <a:pt x="125" y="574"/>
                  </a:lnTo>
                  <a:lnTo>
                    <a:pt x="125" y="578"/>
                  </a:lnTo>
                  <a:lnTo>
                    <a:pt x="127" y="581"/>
                  </a:lnTo>
                  <a:lnTo>
                    <a:pt x="127" y="583"/>
                  </a:lnTo>
                  <a:lnTo>
                    <a:pt x="129" y="587"/>
                  </a:lnTo>
                  <a:lnTo>
                    <a:pt x="129" y="591"/>
                  </a:lnTo>
                  <a:lnTo>
                    <a:pt x="129" y="595"/>
                  </a:lnTo>
                  <a:lnTo>
                    <a:pt x="129" y="597"/>
                  </a:lnTo>
                  <a:lnTo>
                    <a:pt x="129" y="601"/>
                  </a:lnTo>
                  <a:lnTo>
                    <a:pt x="129" y="605"/>
                  </a:lnTo>
                  <a:lnTo>
                    <a:pt x="129" y="609"/>
                  </a:lnTo>
                  <a:lnTo>
                    <a:pt x="129" y="611"/>
                  </a:lnTo>
                  <a:lnTo>
                    <a:pt x="127" y="615"/>
                  </a:lnTo>
                  <a:lnTo>
                    <a:pt x="127" y="619"/>
                  </a:lnTo>
                  <a:lnTo>
                    <a:pt x="125" y="623"/>
                  </a:lnTo>
                  <a:lnTo>
                    <a:pt x="125" y="625"/>
                  </a:lnTo>
                  <a:lnTo>
                    <a:pt x="125" y="627"/>
                  </a:lnTo>
                  <a:lnTo>
                    <a:pt x="123" y="629"/>
                  </a:lnTo>
                  <a:lnTo>
                    <a:pt x="123" y="631"/>
                  </a:lnTo>
                  <a:lnTo>
                    <a:pt x="123" y="633"/>
                  </a:lnTo>
                  <a:lnTo>
                    <a:pt x="123" y="635"/>
                  </a:lnTo>
                  <a:lnTo>
                    <a:pt x="121" y="637"/>
                  </a:lnTo>
                  <a:lnTo>
                    <a:pt x="119" y="639"/>
                  </a:lnTo>
                  <a:lnTo>
                    <a:pt x="119" y="641"/>
                  </a:lnTo>
                  <a:lnTo>
                    <a:pt x="117" y="643"/>
                  </a:lnTo>
                  <a:lnTo>
                    <a:pt x="115" y="645"/>
                  </a:lnTo>
                  <a:lnTo>
                    <a:pt x="114" y="649"/>
                  </a:lnTo>
                  <a:lnTo>
                    <a:pt x="114" y="650"/>
                  </a:lnTo>
                  <a:lnTo>
                    <a:pt x="112" y="652"/>
                  </a:lnTo>
                  <a:lnTo>
                    <a:pt x="110" y="654"/>
                  </a:lnTo>
                  <a:lnTo>
                    <a:pt x="108" y="656"/>
                  </a:lnTo>
                  <a:lnTo>
                    <a:pt x="107" y="660"/>
                  </a:lnTo>
                  <a:lnTo>
                    <a:pt x="105" y="662"/>
                  </a:lnTo>
                  <a:lnTo>
                    <a:pt x="103" y="664"/>
                  </a:lnTo>
                  <a:lnTo>
                    <a:pt x="101" y="666"/>
                  </a:lnTo>
                  <a:lnTo>
                    <a:pt x="100" y="668"/>
                  </a:lnTo>
                  <a:lnTo>
                    <a:pt x="98" y="670"/>
                  </a:lnTo>
                  <a:lnTo>
                    <a:pt x="96" y="672"/>
                  </a:lnTo>
                  <a:lnTo>
                    <a:pt x="96" y="674"/>
                  </a:lnTo>
                  <a:lnTo>
                    <a:pt x="94" y="676"/>
                  </a:lnTo>
                  <a:lnTo>
                    <a:pt x="92" y="678"/>
                  </a:lnTo>
                  <a:lnTo>
                    <a:pt x="91" y="680"/>
                  </a:lnTo>
                  <a:lnTo>
                    <a:pt x="89" y="682"/>
                  </a:lnTo>
                  <a:lnTo>
                    <a:pt x="87" y="684"/>
                  </a:lnTo>
                  <a:lnTo>
                    <a:pt x="87" y="686"/>
                  </a:lnTo>
                  <a:lnTo>
                    <a:pt x="85" y="688"/>
                  </a:lnTo>
                  <a:lnTo>
                    <a:pt x="84" y="688"/>
                  </a:lnTo>
                  <a:lnTo>
                    <a:pt x="84" y="690"/>
                  </a:lnTo>
                  <a:lnTo>
                    <a:pt x="85" y="692"/>
                  </a:lnTo>
                  <a:lnTo>
                    <a:pt x="85" y="694"/>
                  </a:lnTo>
                  <a:lnTo>
                    <a:pt x="87" y="696"/>
                  </a:lnTo>
                  <a:lnTo>
                    <a:pt x="89" y="698"/>
                  </a:lnTo>
                  <a:lnTo>
                    <a:pt x="89" y="700"/>
                  </a:lnTo>
                  <a:lnTo>
                    <a:pt x="91" y="700"/>
                  </a:lnTo>
                  <a:lnTo>
                    <a:pt x="91" y="702"/>
                  </a:lnTo>
                  <a:lnTo>
                    <a:pt x="92" y="704"/>
                  </a:lnTo>
                  <a:lnTo>
                    <a:pt x="94" y="706"/>
                  </a:lnTo>
                  <a:lnTo>
                    <a:pt x="94" y="708"/>
                  </a:lnTo>
                  <a:lnTo>
                    <a:pt x="96" y="710"/>
                  </a:lnTo>
                  <a:lnTo>
                    <a:pt x="98" y="712"/>
                  </a:lnTo>
                  <a:lnTo>
                    <a:pt x="100" y="714"/>
                  </a:lnTo>
                  <a:lnTo>
                    <a:pt x="100" y="716"/>
                  </a:lnTo>
                  <a:lnTo>
                    <a:pt x="101" y="716"/>
                  </a:lnTo>
                  <a:lnTo>
                    <a:pt x="103" y="718"/>
                  </a:lnTo>
                  <a:lnTo>
                    <a:pt x="105" y="719"/>
                  </a:lnTo>
                  <a:lnTo>
                    <a:pt x="105" y="721"/>
                  </a:lnTo>
                  <a:lnTo>
                    <a:pt x="107" y="723"/>
                  </a:lnTo>
                  <a:lnTo>
                    <a:pt x="107" y="725"/>
                  </a:lnTo>
                  <a:lnTo>
                    <a:pt x="108" y="727"/>
                  </a:lnTo>
                  <a:lnTo>
                    <a:pt x="110" y="729"/>
                  </a:lnTo>
                  <a:lnTo>
                    <a:pt x="112" y="731"/>
                  </a:lnTo>
                  <a:lnTo>
                    <a:pt x="112" y="733"/>
                  </a:lnTo>
                  <a:lnTo>
                    <a:pt x="112" y="735"/>
                  </a:lnTo>
                  <a:lnTo>
                    <a:pt x="114" y="737"/>
                  </a:lnTo>
                  <a:lnTo>
                    <a:pt x="114" y="739"/>
                  </a:lnTo>
                  <a:lnTo>
                    <a:pt x="114" y="741"/>
                  </a:lnTo>
                  <a:lnTo>
                    <a:pt x="117" y="741"/>
                  </a:lnTo>
                  <a:lnTo>
                    <a:pt x="121" y="743"/>
                  </a:lnTo>
                  <a:lnTo>
                    <a:pt x="123" y="747"/>
                  </a:lnTo>
                  <a:lnTo>
                    <a:pt x="127" y="749"/>
                  </a:lnTo>
                  <a:lnTo>
                    <a:pt x="131" y="751"/>
                  </a:lnTo>
                  <a:lnTo>
                    <a:pt x="134" y="755"/>
                  </a:lnTo>
                  <a:lnTo>
                    <a:pt x="138" y="759"/>
                  </a:lnTo>
                  <a:lnTo>
                    <a:pt x="141" y="761"/>
                  </a:lnTo>
                  <a:lnTo>
                    <a:pt x="145" y="765"/>
                  </a:lnTo>
                  <a:lnTo>
                    <a:pt x="148" y="769"/>
                  </a:lnTo>
                  <a:lnTo>
                    <a:pt x="152" y="773"/>
                  </a:lnTo>
                  <a:lnTo>
                    <a:pt x="155" y="777"/>
                  </a:lnTo>
                  <a:lnTo>
                    <a:pt x="159" y="783"/>
                  </a:lnTo>
                  <a:lnTo>
                    <a:pt x="162" y="787"/>
                  </a:lnTo>
                  <a:lnTo>
                    <a:pt x="166" y="790"/>
                  </a:lnTo>
                  <a:lnTo>
                    <a:pt x="169" y="794"/>
                  </a:lnTo>
                  <a:lnTo>
                    <a:pt x="175" y="800"/>
                  </a:lnTo>
                  <a:lnTo>
                    <a:pt x="178" y="804"/>
                  </a:lnTo>
                  <a:lnTo>
                    <a:pt x="182" y="808"/>
                  </a:lnTo>
                  <a:lnTo>
                    <a:pt x="185" y="814"/>
                  </a:lnTo>
                  <a:lnTo>
                    <a:pt x="189" y="818"/>
                  </a:lnTo>
                  <a:lnTo>
                    <a:pt x="192" y="822"/>
                  </a:lnTo>
                  <a:lnTo>
                    <a:pt x="195" y="826"/>
                  </a:lnTo>
                  <a:lnTo>
                    <a:pt x="199" y="830"/>
                  </a:lnTo>
                  <a:lnTo>
                    <a:pt x="204" y="834"/>
                  </a:lnTo>
                  <a:lnTo>
                    <a:pt x="208" y="838"/>
                  </a:lnTo>
                  <a:lnTo>
                    <a:pt x="211" y="840"/>
                  </a:lnTo>
                  <a:lnTo>
                    <a:pt x="215" y="844"/>
                  </a:lnTo>
                  <a:lnTo>
                    <a:pt x="218" y="848"/>
                  </a:lnTo>
                  <a:lnTo>
                    <a:pt x="222" y="850"/>
                  </a:lnTo>
                  <a:lnTo>
                    <a:pt x="227" y="852"/>
                  </a:lnTo>
                  <a:lnTo>
                    <a:pt x="231" y="854"/>
                  </a:lnTo>
                  <a:lnTo>
                    <a:pt x="232" y="856"/>
                  </a:lnTo>
                  <a:lnTo>
                    <a:pt x="234" y="856"/>
                  </a:lnTo>
                  <a:lnTo>
                    <a:pt x="236" y="857"/>
                  </a:lnTo>
                  <a:lnTo>
                    <a:pt x="238" y="859"/>
                  </a:lnTo>
                  <a:lnTo>
                    <a:pt x="239" y="861"/>
                  </a:lnTo>
                  <a:lnTo>
                    <a:pt x="241" y="863"/>
                  </a:lnTo>
                  <a:lnTo>
                    <a:pt x="243" y="863"/>
                  </a:lnTo>
                  <a:lnTo>
                    <a:pt x="243" y="865"/>
                  </a:lnTo>
                  <a:lnTo>
                    <a:pt x="245" y="867"/>
                  </a:lnTo>
                  <a:lnTo>
                    <a:pt x="247" y="867"/>
                  </a:lnTo>
                  <a:lnTo>
                    <a:pt x="248" y="869"/>
                  </a:lnTo>
                  <a:lnTo>
                    <a:pt x="248" y="871"/>
                  </a:lnTo>
                  <a:lnTo>
                    <a:pt x="250" y="871"/>
                  </a:lnTo>
                  <a:lnTo>
                    <a:pt x="252" y="873"/>
                  </a:lnTo>
                  <a:lnTo>
                    <a:pt x="254" y="875"/>
                  </a:lnTo>
                  <a:lnTo>
                    <a:pt x="255" y="877"/>
                  </a:lnTo>
                  <a:lnTo>
                    <a:pt x="256" y="877"/>
                  </a:lnTo>
                  <a:lnTo>
                    <a:pt x="258" y="879"/>
                  </a:lnTo>
                  <a:lnTo>
                    <a:pt x="260" y="881"/>
                  </a:lnTo>
                  <a:lnTo>
                    <a:pt x="262" y="881"/>
                  </a:lnTo>
                  <a:lnTo>
                    <a:pt x="263" y="883"/>
                  </a:lnTo>
                  <a:lnTo>
                    <a:pt x="265" y="883"/>
                  </a:lnTo>
                  <a:lnTo>
                    <a:pt x="267" y="883"/>
                  </a:lnTo>
                  <a:lnTo>
                    <a:pt x="263" y="883"/>
                  </a:lnTo>
                  <a:lnTo>
                    <a:pt x="258" y="883"/>
                  </a:lnTo>
                  <a:lnTo>
                    <a:pt x="255" y="881"/>
                  </a:lnTo>
                  <a:lnTo>
                    <a:pt x="250" y="881"/>
                  </a:lnTo>
                  <a:lnTo>
                    <a:pt x="245" y="879"/>
                  </a:lnTo>
                  <a:lnTo>
                    <a:pt x="239" y="879"/>
                  </a:lnTo>
                  <a:lnTo>
                    <a:pt x="234" y="879"/>
                  </a:lnTo>
                  <a:lnTo>
                    <a:pt x="229" y="877"/>
                  </a:lnTo>
                  <a:lnTo>
                    <a:pt x="224" y="877"/>
                  </a:lnTo>
                  <a:lnTo>
                    <a:pt x="218" y="875"/>
                  </a:lnTo>
                  <a:lnTo>
                    <a:pt x="211" y="875"/>
                  </a:lnTo>
                  <a:lnTo>
                    <a:pt x="206" y="873"/>
                  </a:lnTo>
                  <a:lnTo>
                    <a:pt x="200" y="873"/>
                  </a:lnTo>
                  <a:lnTo>
                    <a:pt x="193" y="871"/>
                  </a:lnTo>
                  <a:lnTo>
                    <a:pt x="189" y="871"/>
                  </a:lnTo>
                  <a:lnTo>
                    <a:pt x="182" y="871"/>
                  </a:lnTo>
                  <a:lnTo>
                    <a:pt x="177" y="869"/>
                  </a:lnTo>
                  <a:lnTo>
                    <a:pt x="171" y="869"/>
                  </a:lnTo>
                  <a:lnTo>
                    <a:pt x="164" y="869"/>
                  </a:lnTo>
                  <a:lnTo>
                    <a:pt x="159" y="867"/>
                  </a:lnTo>
                  <a:lnTo>
                    <a:pt x="152" y="867"/>
                  </a:lnTo>
                  <a:lnTo>
                    <a:pt x="146" y="867"/>
                  </a:lnTo>
                  <a:lnTo>
                    <a:pt x="141" y="867"/>
                  </a:lnTo>
                  <a:lnTo>
                    <a:pt x="136" y="867"/>
                  </a:lnTo>
                  <a:lnTo>
                    <a:pt x="131" y="865"/>
                  </a:lnTo>
                  <a:lnTo>
                    <a:pt x="123" y="865"/>
                  </a:lnTo>
                  <a:lnTo>
                    <a:pt x="121" y="865"/>
                  </a:lnTo>
                  <a:lnTo>
                    <a:pt x="115" y="865"/>
                  </a:lnTo>
                  <a:lnTo>
                    <a:pt x="110" y="867"/>
                  </a:lnTo>
                  <a:lnTo>
                    <a:pt x="105" y="867"/>
                  </a:lnTo>
                  <a:lnTo>
                    <a:pt x="101" y="867"/>
                  </a:lnTo>
                  <a:lnTo>
                    <a:pt x="98" y="867"/>
                  </a:lnTo>
                  <a:lnTo>
                    <a:pt x="94" y="867"/>
                  </a:lnTo>
                  <a:lnTo>
                    <a:pt x="91" y="869"/>
                  </a:lnTo>
                  <a:lnTo>
                    <a:pt x="89" y="869"/>
                  </a:lnTo>
                  <a:lnTo>
                    <a:pt x="85" y="869"/>
                  </a:lnTo>
                  <a:lnTo>
                    <a:pt x="84" y="869"/>
                  </a:lnTo>
                  <a:lnTo>
                    <a:pt x="80" y="871"/>
                  </a:lnTo>
                  <a:lnTo>
                    <a:pt x="78" y="871"/>
                  </a:lnTo>
                  <a:lnTo>
                    <a:pt x="75" y="871"/>
                  </a:lnTo>
                  <a:lnTo>
                    <a:pt x="73" y="871"/>
                  </a:lnTo>
                  <a:lnTo>
                    <a:pt x="71" y="873"/>
                  </a:lnTo>
                  <a:lnTo>
                    <a:pt x="68" y="873"/>
                  </a:lnTo>
                  <a:lnTo>
                    <a:pt x="66" y="873"/>
                  </a:lnTo>
                  <a:lnTo>
                    <a:pt x="64" y="873"/>
                  </a:lnTo>
                  <a:lnTo>
                    <a:pt x="61" y="873"/>
                  </a:lnTo>
                  <a:lnTo>
                    <a:pt x="59" y="873"/>
                  </a:lnTo>
                  <a:lnTo>
                    <a:pt x="57" y="875"/>
                  </a:lnTo>
                  <a:lnTo>
                    <a:pt x="56" y="875"/>
                  </a:lnTo>
                  <a:lnTo>
                    <a:pt x="53" y="875"/>
                  </a:lnTo>
                  <a:lnTo>
                    <a:pt x="51" y="875"/>
                  </a:lnTo>
                  <a:lnTo>
                    <a:pt x="49" y="875"/>
                  </a:lnTo>
                  <a:lnTo>
                    <a:pt x="46" y="875"/>
                  </a:lnTo>
                  <a:lnTo>
                    <a:pt x="44" y="875"/>
                  </a:lnTo>
                  <a:lnTo>
                    <a:pt x="42" y="877"/>
                  </a:lnTo>
                  <a:lnTo>
                    <a:pt x="38" y="877"/>
                  </a:lnTo>
                  <a:lnTo>
                    <a:pt x="37" y="877"/>
                  </a:lnTo>
                  <a:lnTo>
                    <a:pt x="33" y="877"/>
                  </a:lnTo>
                  <a:lnTo>
                    <a:pt x="31" y="877"/>
                  </a:lnTo>
                  <a:lnTo>
                    <a:pt x="28" y="877"/>
                  </a:lnTo>
                  <a:lnTo>
                    <a:pt x="26" y="877"/>
                  </a:lnTo>
                  <a:lnTo>
                    <a:pt x="23" y="877"/>
                  </a:lnTo>
                  <a:lnTo>
                    <a:pt x="19" y="877"/>
                  </a:lnTo>
                  <a:lnTo>
                    <a:pt x="17" y="877"/>
                  </a:lnTo>
                  <a:lnTo>
                    <a:pt x="0" y="873"/>
                  </a:lnTo>
                  <a:lnTo>
                    <a:pt x="213" y="836"/>
                  </a:lnTo>
                  <a:lnTo>
                    <a:pt x="342" y="863"/>
                  </a:lnTo>
                  <a:lnTo>
                    <a:pt x="355" y="865"/>
                  </a:lnTo>
                  <a:lnTo>
                    <a:pt x="367" y="867"/>
                  </a:lnTo>
                  <a:lnTo>
                    <a:pt x="379" y="869"/>
                  </a:lnTo>
                  <a:lnTo>
                    <a:pt x="391" y="871"/>
                  </a:lnTo>
                  <a:lnTo>
                    <a:pt x="403" y="871"/>
                  </a:lnTo>
                  <a:lnTo>
                    <a:pt x="416" y="871"/>
                  </a:lnTo>
                  <a:lnTo>
                    <a:pt x="428" y="871"/>
                  </a:lnTo>
                  <a:lnTo>
                    <a:pt x="440" y="869"/>
                  </a:lnTo>
                  <a:lnTo>
                    <a:pt x="453" y="867"/>
                  </a:lnTo>
                  <a:lnTo>
                    <a:pt x="464" y="865"/>
                  </a:lnTo>
                  <a:lnTo>
                    <a:pt x="477" y="863"/>
                  </a:lnTo>
                  <a:lnTo>
                    <a:pt x="489" y="861"/>
                  </a:lnTo>
                  <a:lnTo>
                    <a:pt x="502" y="859"/>
                  </a:lnTo>
                  <a:lnTo>
                    <a:pt x="514" y="856"/>
                  </a:lnTo>
                  <a:lnTo>
                    <a:pt x="525" y="852"/>
                  </a:lnTo>
                  <a:lnTo>
                    <a:pt x="538" y="850"/>
                  </a:lnTo>
                  <a:lnTo>
                    <a:pt x="550" y="846"/>
                  </a:lnTo>
                  <a:lnTo>
                    <a:pt x="561" y="842"/>
                  </a:lnTo>
                  <a:lnTo>
                    <a:pt x="573" y="838"/>
                  </a:lnTo>
                  <a:lnTo>
                    <a:pt x="586" y="834"/>
                  </a:lnTo>
                  <a:lnTo>
                    <a:pt x="597" y="830"/>
                  </a:lnTo>
                  <a:lnTo>
                    <a:pt x="608" y="826"/>
                  </a:lnTo>
                  <a:lnTo>
                    <a:pt x="620" y="820"/>
                  </a:lnTo>
                  <a:lnTo>
                    <a:pt x="631" y="816"/>
                  </a:lnTo>
                  <a:lnTo>
                    <a:pt x="643" y="812"/>
                  </a:lnTo>
                  <a:lnTo>
                    <a:pt x="654" y="808"/>
                  </a:lnTo>
                  <a:lnTo>
                    <a:pt x="665" y="804"/>
                  </a:lnTo>
                  <a:lnTo>
                    <a:pt x="676" y="800"/>
                  </a:lnTo>
                  <a:lnTo>
                    <a:pt x="687" y="798"/>
                  </a:lnTo>
                  <a:lnTo>
                    <a:pt x="699" y="794"/>
                  </a:lnTo>
                  <a:lnTo>
                    <a:pt x="710" y="790"/>
                  </a:lnTo>
                  <a:lnTo>
                    <a:pt x="720" y="788"/>
                  </a:lnTo>
                  <a:lnTo>
                    <a:pt x="726" y="787"/>
                  </a:lnTo>
                  <a:lnTo>
                    <a:pt x="732" y="787"/>
                  </a:lnTo>
                  <a:lnTo>
                    <a:pt x="737" y="787"/>
                  </a:lnTo>
                  <a:lnTo>
                    <a:pt x="744" y="787"/>
                  </a:lnTo>
                  <a:lnTo>
                    <a:pt x="749" y="787"/>
                  </a:lnTo>
                  <a:lnTo>
                    <a:pt x="755" y="787"/>
                  </a:lnTo>
                  <a:lnTo>
                    <a:pt x="762" y="788"/>
                  </a:lnTo>
                  <a:lnTo>
                    <a:pt x="767" y="788"/>
                  </a:lnTo>
                  <a:lnTo>
                    <a:pt x="772" y="790"/>
                  </a:lnTo>
                  <a:lnTo>
                    <a:pt x="778" y="792"/>
                  </a:lnTo>
                  <a:lnTo>
                    <a:pt x="783" y="794"/>
                  </a:lnTo>
                  <a:lnTo>
                    <a:pt x="788" y="796"/>
                  </a:lnTo>
                  <a:lnTo>
                    <a:pt x="793" y="798"/>
                  </a:lnTo>
                  <a:lnTo>
                    <a:pt x="798" y="798"/>
                  </a:lnTo>
                  <a:lnTo>
                    <a:pt x="803" y="800"/>
                  </a:lnTo>
                  <a:lnTo>
                    <a:pt x="809" y="802"/>
                  </a:lnTo>
                  <a:lnTo>
                    <a:pt x="814" y="804"/>
                  </a:lnTo>
                  <a:lnTo>
                    <a:pt x="819" y="806"/>
                  </a:lnTo>
                  <a:lnTo>
                    <a:pt x="825" y="808"/>
                  </a:lnTo>
                  <a:lnTo>
                    <a:pt x="830" y="810"/>
                  </a:lnTo>
                  <a:lnTo>
                    <a:pt x="834" y="812"/>
                  </a:lnTo>
                  <a:lnTo>
                    <a:pt x="839" y="812"/>
                  </a:lnTo>
                  <a:lnTo>
                    <a:pt x="844" y="814"/>
                  </a:lnTo>
                  <a:lnTo>
                    <a:pt x="849" y="814"/>
                  </a:lnTo>
                  <a:lnTo>
                    <a:pt x="855" y="814"/>
                  </a:lnTo>
                  <a:lnTo>
                    <a:pt x="859" y="814"/>
                  </a:lnTo>
                  <a:lnTo>
                    <a:pt x="865" y="814"/>
                  </a:lnTo>
                  <a:lnTo>
                    <a:pt x="870" y="814"/>
                  </a:lnTo>
                  <a:lnTo>
                    <a:pt x="875" y="812"/>
                  </a:lnTo>
                  <a:lnTo>
                    <a:pt x="880" y="812"/>
                  </a:lnTo>
                  <a:lnTo>
                    <a:pt x="886" y="810"/>
                  </a:lnTo>
                  <a:lnTo>
                    <a:pt x="891" y="808"/>
                  </a:lnTo>
                  <a:lnTo>
                    <a:pt x="900" y="808"/>
                  </a:lnTo>
                  <a:lnTo>
                    <a:pt x="903" y="802"/>
                  </a:lnTo>
                  <a:lnTo>
                    <a:pt x="921" y="761"/>
                  </a:lnTo>
                  <a:lnTo>
                    <a:pt x="926" y="763"/>
                  </a:lnTo>
                  <a:lnTo>
                    <a:pt x="931" y="765"/>
                  </a:lnTo>
                  <a:lnTo>
                    <a:pt x="934" y="765"/>
                  </a:lnTo>
                  <a:lnTo>
                    <a:pt x="942" y="765"/>
                  </a:lnTo>
                  <a:lnTo>
                    <a:pt x="947" y="765"/>
                  </a:lnTo>
                  <a:lnTo>
                    <a:pt x="952" y="765"/>
                  </a:lnTo>
                  <a:lnTo>
                    <a:pt x="957" y="763"/>
                  </a:lnTo>
                  <a:lnTo>
                    <a:pt x="963" y="763"/>
                  </a:lnTo>
                  <a:lnTo>
                    <a:pt x="970" y="761"/>
                  </a:lnTo>
                  <a:lnTo>
                    <a:pt x="975" y="759"/>
                  </a:lnTo>
                  <a:lnTo>
                    <a:pt x="982" y="755"/>
                  </a:lnTo>
                  <a:lnTo>
                    <a:pt x="988" y="753"/>
                  </a:lnTo>
                  <a:lnTo>
                    <a:pt x="994" y="749"/>
                  </a:lnTo>
                  <a:lnTo>
                    <a:pt x="999" y="745"/>
                  </a:lnTo>
                  <a:lnTo>
                    <a:pt x="1006" y="741"/>
                  </a:lnTo>
                  <a:lnTo>
                    <a:pt x="1012" y="737"/>
                  </a:lnTo>
                  <a:lnTo>
                    <a:pt x="1019" y="733"/>
                  </a:lnTo>
                  <a:lnTo>
                    <a:pt x="1024" y="729"/>
                  </a:lnTo>
                  <a:lnTo>
                    <a:pt x="1031" y="725"/>
                  </a:lnTo>
                  <a:lnTo>
                    <a:pt x="1036" y="721"/>
                  </a:lnTo>
                  <a:lnTo>
                    <a:pt x="1043" y="718"/>
                  </a:lnTo>
                  <a:lnTo>
                    <a:pt x="1049" y="714"/>
                  </a:lnTo>
                  <a:lnTo>
                    <a:pt x="1056" y="710"/>
                  </a:lnTo>
                  <a:lnTo>
                    <a:pt x="1060" y="706"/>
                  </a:lnTo>
                  <a:lnTo>
                    <a:pt x="1066" y="702"/>
                  </a:lnTo>
                  <a:lnTo>
                    <a:pt x="1071" y="698"/>
                  </a:lnTo>
                  <a:lnTo>
                    <a:pt x="1076" y="694"/>
                  </a:lnTo>
                  <a:lnTo>
                    <a:pt x="1081" y="690"/>
                  </a:lnTo>
                  <a:lnTo>
                    <a:pt x="1087" y="688"/>
                  </a:lnTo>
                  <a:lnTo>
                    <a:pt x="1092" y="684"/>
                  </a:lnTo>
                  <a:lnTo>
                    <a:pt x="1096" y="682"/>
                  </a:lnTo>
                  <a:lnTo>
                    <a:pt x="1101" y="680"/>
                  </a:lnTo>
                  <a:lnTo>
                    <a:pt x="1103" y="680"/>
                  </a:lnTo>
                  <a:lnTo>
                    <a:pt x="1103" y="678"/>
                  </a:lnTo>
                  <a:lnTo>
                    <a:pt x="1104" y="678"/>
                  </a:lnTo>
                  <a:lnTo>
                    <a:pt x="1104" y="676"/>
                  </a:lnTo>
                  <a:lnTo>
                    <a:pt x="1106" y="676"/>
                  </a:lnTo>
                  <a:lnTo>
                    <a:pt x="1108" y="674"/>
                  </a:lnTo>
                  <a:lnTo>
                    <a:pt x="1110" y="672"/>
                  </a:lnTo>
                  <a:lnTo>
                    <a:pt x="1112" y="670"/>
                  </a:lnTo>
                  <a:lnTo>
                    <a:pt x="1113" y="668"/>
                  </a:lnTo>
                  <a:lnTo>
                    <a:pt x="1115" y="666"/>
                  </a:lnTo>
                  <a:lnTo>
                    <a:pt x="1117" y="664"/>
                  </a:lnTo>
                  <a:lnTo>
                    <a:pt x="1119" y="662"/>
                  </a:lnTo>
                  <a:lnTo>
                    <a:pt x="1119" y="660"/>
                  </a:lnTo>
                  <a:lnTo>
                    <a:pt x="1120" y="660"/>
                  </a:lnTo>
                  <a:lnTo>
                    <a:pt x="1122" y="658"/>
                  </a:lnTo>
                  <a:lnTo>
                    <a:pt x="1122" y="656"/>
                  </a:lnTo>
                  <a:lnTo>
                    <a:pt x="1124" y="656"/>
                  </a:lnTo>
                  <a:lnTo>
                    <a:pt x="1124" y="654"/>
                  </a:lnTo>
                  <a:lnTo>
                    <a:pt x="1125" y="654"/>
                  </a:lnTo>
                  <a:lnTo>
                    <a:pt x="1125" y="652"/>
                  </a:lnTo>
                  <a:lnTo>
                    <a:pt x="1127" y="652"/>
                  </a:lnTo>
                  <a:lnTo>
                    <a:pt x="1127" y="650"/>
                  </a:lnTo>
                  <a:lnTo>
                    <a:pt x="1128" y="649"/>
                  </a:lnTo>
                  <a:lnTo>
                    <a:pt x="1130" y="647"/>
                  </a:lnTo>
                  <a:lnTo>
                    <a:pt x="1143" y="662"/>
                  </a:lnTo>
                  <a:lnTo>
                    <a:pt x="1143" y="660"/>
                  </a:lnTo>
                  <a:lnTo>
                    <a:pt x="1144" y="660"/>
                  </a:lnTo>
                  <a:lnTo>
                    <a:pt x="1146" y="660"/>
                  </a:lnTo>
                  <a:lnTo>
                    <a:pt x="1146" y="658"/>
                  </a:lnTo>
                  <a:lnTo>
                    <a:pt x="1148" y="658"/>
                  </a:lnTo>
                  <a:lnTo>
                    <a:pt x="1150" y="658"/>
                  </a:lnTo>
                  <a:lnTo>
                    <a:pt x="1150" y="656"/>
                  </a:lnTo>
                  <a:lnTo>
                    <a:pt x="1151" y="656"/>
                  </a:lnTo>
                  <a:lnTo>
                    <a:pt x="1153" y="656"/>
                  </a:lnTo>
                  <a:lnTo>
                    <a:pt x="1153" y="654"/>
                  </a:lnTo>
                  <a:lnTo>
                    <a:pt x="1155" y="652"/>
                  </a:lnTo>
                  <a:lnTo>
                    <a:pt x="1155" y="650"/>
                  </a:lnTo>
                  <a:lnTo>
                    <a:pt x="1155" y="649"/>
                  </a:lnTo>
                  <a:lnTo>
                    <a:pt x="1155" y="647"/>
                  </a:lnTo>
                  <a:lnTo>
                    <a:pt x="1158" y="650"/>
                  </a:lnTo>
                  <a:lnTo>
                    <a:pt x="1162" y="652"/>
                  </a:lnTo>
                  <a:lnTo>
                    <a:pt x="1166" y="656"/>
                  </a:lnTo>
                  <a:lnTo>
                    <a:pt x="1171" y="658"/>
                  </a:lnTo>
                  <a:lnTo>
                    <a:pt x="1174" y="658"/>
                  </a:lnTo>
                  <a:lnTo>
                    <a:pt x="1180" y="660"/>
                  </a:lnTo>
                  <a:lnTo>
                    <a:pt x="1183" y="660"/>
                  </a:lnTo>
                  <a:lnTo>
                    <a:pt x="1189" y="662"/>
                  </a:lnTo>
                  <a:lnTo>
                    <a:pt x="1193" y="662"/>
                  </a:lnTo>
                  <a:lnTo>
                    <a:pt x="1198" y="662"/>
                  </a:lnTo>
                  <a:lnTo>
                    <a:pt x="1204" y="660"/>
                  </a:lnTo>
                  <a:lnTo>
                    <a:pt x="1209" y="660"/>
                  </a:lnTo>
                  <a:lnTo>
                    <a:pt x="1214" y="660"/>
                  </a:lnTo>
                  <a:lnTo>
                    <a:pt x="1220" y="658"/>
                  </a:lnTo>
                  <a:lnTo>
                    <a:pt x="1225" y="656"/>
                  </a:lnTo>
                  <a:lnTo>
                    <a:pt x="1232" y="656"/>
                  </a:lnTo>
                  <a:lnTo>
                    <a:pt x="1237" y="654"/>
                  </a:lnTo>
                  <a:lnTo>
                    <a:pt x="1243" y="652"/>
                  </a:lnTo>
                  <a:lnTo>
                    <a:pt x="1248" y="650"/>
                  </a:lnTo>
                  <a:lnTo>
                    <a:pt x="1253" y="649"/>
                  </a:lnTo>
                  <a:lnTo>
                    <a:pt x="1259" y="647"/>
                  </a:lnTo>
                  <a:lnTo>
                    <a:pt x="1265" y="645"/>
                  </a:lnTo>
                  <a:lnTo>
                    <a:pt x="1270" y="643"/>
                  </a:lnTo>
                  <a:lnTo>
                    <a:pt x="1275" y="641"/>
                  </a:lnTo>
                  <a:lnTo>
                    <a:pt x="1279" y="639"/>
                  </a:lnTo>
                  <a:lnTo>
                    <a:pt x="1284" y="637"/>
                  </a:lnTo>
                  <a:lnTo>
                    <a:pt x="1290" y="635"/>
                  </a:lnTo>
                  <a:lnTo>
                    <a:pt x="1295" y="633"/>
                  </a:lnTo>
                  <a:lnTo>
                    <a:pt x="1298" y="633"/>
                  </a:lnTo>
                  <a:lnTo>
                    <a:pt x="1302" y="631"/>
                  </a:lnTo>
                  <a:lnTo>
                    <a:pt x="1307" y="629"/>
                  </a:lnTo>
                  <a:lnTo>
                    <a:pt x="1311" y="629"/>
                  </a:lnTo>
                  <a:lnTo>
                    <a:pt x="1314" y="627"/>
                  </a:lnTo>
                  <a:lnTo>
                    <a:pt x="1318" y="627"/>
                  </a:lnTo>
                  <a:lnTo>
                    <a:pt x="1323" y="627"/>
                  </a:lnTo>
                  <a:lnTo>
                    <a:pt x="1326" y="625"/>
                  </a:lnTo>
                  <a:lnTo>
                    <a:pt x="1331" y="625"/>
                  </a:lnTo>
                  <a:lnTo>
                    <a:pt x="1336" y="625"/>
                  </a:lnTo>
                  <a:lnTo>
                    <a:pt x="1340" y="625"/>
                  </a:lnTo>
                  <a:lnTo>
                    <a:pt x="1345" y="625"/>
                  </a:lnTo>
                  <a:lnTo>
                    <a:pt x="1351" y="623"/>
                  </a:lnTo>
                  <a:lnTo>
                    <a:pt x="1356" y="623"/>
                  </a:lnTo>
                  <a:lnTo>
                    <a:pt x="1361" y="623"/>
                  </a:lnTo>
                  <a:lnTo>
                    <a:pt x="1367" y="623"/>
                  </a:lnTo>
                  <a:lnTo>
                    <a:pt x="1372" y="623"/>
                  </a:lnTo>
                  <a:lnTo>
                    <a:pt x="1377" y="623"/>
                  </a:lnTo>
                  <a:lnTo>
                    <a:pt x="1382" y="623"/>
                  </a:lnTo>
                  <a:lnTo>
                    <a:pt x="1388" y="623"/>
                  </a:lnTo>
                  <a:lnTo>
                    <a:pt x="1392" y="623"/>
                  </a:lnTo>
                  <a:lnTo>
                    <a:pt x="1398" y="621"/>
                  </a:lnTo>
                  <a:lnTo>
                    <a:pt x="1403" y="621"/>
                  </a:lnTo>
                  <a:lnTo>
                    <a:pt x="1408" y="621"/>
                  </a:lnTo>
                  <a:lnTo>
                    <a:pt x="1413" y="621"/>
                  </a:lnTo>
                  <a:lnTo>
                    <a:pt x="1419" y="621"/>
                  </a:lnTo>
                  <a:lnTo>
                    <a:pt x="1424" y="619"/>
                  </a:lnTo>
                  <a:lnTo>
                    <a:pt x="1429" y="619"/>
                  </a:lnTo>
                  <a:lnTo>
                    <a:pt x="1435" y="619"/>
                  </a:lnTo>
                  <a:lnTo>
                    <a:pt x="1438" y="617"/>
                  </a:lnTo>
                  <a:lnTo>
                    <a:pt x="1444" y="617"/>
                  </a:lnTo>
                  <a:lnTo>
                    <a:pt x="1449" y="615"/>
                  </a:lnTo>
                  <a:lnTo>
                    <a:pt x="1452" y="613"/>
                  </a:lnTo>
                  <a:lnTo>
                    <a:pt x="1458" y="613"/>
                  </a:lnTo>
                  <a:lnTo>
                    <a:pt x="1460" y="611"/>
                  </a:lnTo>
                  <a:lnTo>
                    <a:pt x="1466" y="609"/>
                  </a:lnTo>
                  <a:lnTo>
                    <a:pt x="1467" y="609"/>
                  </a:lnTo>
                  <a:lnTo>
                    <a:pt x="1467" y="607"/>
                  </a:lnTo>
                  <a:lnTo>
                    <a:pt x="1469" y="607"/>
                  </a:lnTo>
                  <a:lnTo>
                    <a:pt x="1471" y="605"/>
                  </a:lnTo>
                  <a:lnTo>
                    <a:pt x="1471" y="603"/>
                  </a:lnTo>
                  <a:lnTo>
                    <a:pt x="1473" y="603"/>
                  </a:lnTo>
                  <a:lnTo>
                    <a:pt x="1475" y="601"/>
                  </a:lnTo>
                  <a:lnTo>
                    <a:pt x="1475" y="599"/>
                  </a:lnTo>
                  <a:lnTo>
                    <a:pt x="1476" y="599"/>
                  </a:lnTo>
                  <a:lnTo>
                    <a:pt x="1476" y="597"/>
                  </a:lnTo>
                  <a:lnTo>
                    <a:pt x="1478" y="595"/>
                  </a:lnTo>
                  <a:lnTo>
                    <a:pt x="1478" y="593"/>
                  </a:lnTo>
                  <a:lnTo>
                    <a:pt x="1480" y="591"/>
                  </a:lnTo>
                  <a:lnTo>
                    <a:pt x="1480" y="589"/>
                  </a:lnTo>
                  <a:lnTo>
                    <a:pt x="1482" y="587"/>
                  </a:lnTo>
                  <a:lnTo>
                    <a:pt x="1483" y="585"/>
                  </a:lnTo>
                  <a:lnTo>
                    <a:pt x="1483" y="583"/>
                  </a:lnTo>
                  <a:lnTo>
                    <a:pt x="1485" y="583"/>
                  </a:lnTo>
                  <a:lnTo>
                    <a:pt x="1485" y="581"/>
                  </a:lnTo>
                  <a:lnTo>
                    <a:pt x="1487" y="579"/>
                  </a:lnTo>
                  <a:lnTo>
                    <a:pt x="1487" y="578"/>
                  </a:lnTo>
                  <a:lnTo>
                    <a:pt x="1489" y="576"/>
                  </a:lnTo>
                  <a:lnTo>
                    <a:pt x="1489" y="574"/>
                  </a:lnTo>
                  <a:lnTo>
                    <a:pt x="1490" y="574"/>
                  </a:lnTo>
                  <a:lnTo>
                    <a:pt x="1490" y="572"/>
                  </a:lnTo>
                  <a:lnTo>
                    <a:pt x="1492" y="570"/>
                  </a:lnTo>
                  <a:lnTo>
                    <a:pt x="1494" y="568"/>
                  </a:lnTo>
                  <a:lnTo>
                    <a:pt x="1494" y="566"/>
                  </a:lnTo>
                  <a:lnTo>
                    <a:pt x="1494" y="615"/>
                  </a:lnTo>
                  <a:lnTo>
                    <a:pt x="1512" y="615"/>
                  </a:lnTo>
                  <a:lnTo>
                    <a:pt x="1519" y="605"/>
                  </a:lnTo>
                  <a:lnTo>
                    <a:pt x="1519" y="599"/>
                  </a:lnTo>
                  <a:lnTo>
                    <a:pt x="1521" y="595"/>
                  </a:lnTo>
                  <a:lnTo>
                    <a:pt x="1521" y="591"/>
                  </a:lnTo>
                  <a:lnTo>
                    <a:pt x="1521" y="585"/>
                  </a:lnTo>
                  <a:lnTo>
                    <a:pt x="1521" y="581"/>
                  </a:lnTo>
                  <a:lnTo>
                    <a:pt x="1521" y="578"/>
                  </a:lnTo>
                  <a:lnTo>
                    <a:pt x="1522" y="574"/>
                  </a:lnTo>
                  <a:lnTo>
                    <a:pt x="1522" y="570"/>
                  </a:lnTo>
                  <a:lnTo>
                    <a:pt x="1524" y="564"/>
                  </a:lnTo>
                  <a:lnTo>
                    <a:pt x="1524" y="560"/>
                  </a:lnTo>
                  <a:lnTo>
                    <a:pt x="1526" y="556"/>
                  </a:lnTo>
                  <a:lnTo>
                    <a:pt x="1527" y="554"/>
                  </a:lnTo>
                  <a:lnTo>
                    <a:pt x="1529" y="550"/>
                  </a:lnTo>
                  <a:lnTo>
                    <a:pt x="1529" y="546"/>
                  </a:lnTo>
                  <a:lnTo>
                    <a:pt x="1530" y="542"/>
                  </a:lnTo>
                  <a:lnTo>
                    <a:pt x="1532" y="538"/>
                  </a:lnTo>
                  <a:lnTo>
                    <a:pt x="1534" y="534"/>
                  </a:lnTo>
                  <a:lnTo>
                    <a:pt x="1536" y="532"/>
                  </a:lnTo>
                  <a:lnTo>
                    <a:pt x="1539" y="528"/>
                  </a:lnTo>
                  <a:lnTo>
                    <a:pt x="1541" y="524"/>
                  </a:lnTo>
                  <a:lnTo>
                    <a:pt x="1543" y="520"/>
                  </a:lnTo>
                  <a:lnTo>
                    <a:pt x="1546" y="518"/>
                  </a:lnTo>
                  <a:lnTo>
                    <a:pt x="1548" y="514"/>
                  </a:lnTo>
                  <a:lnTo>
                    <a:pt x="1552" y="512"/>
                  </a:lnTo>
                  <a:lnTo>
                    <a:pt x="1553" y="509"/>
                  </a:lnTo>
                  <a:lnTo>
                    <a:pt x="1557" y="505"/>
                  </a:lnTo>
                  <a:lnTo>
                    <a:pt x="1560" y="503"/>
                  </a:lnTo>
                  <a:lnTo>
                    <a:pt x="1564" y="499"/>
                  </a:lnTo>
                  <a:lnTo>
                    <a:pt x="1568" y="497"/>
                  </a:lnTo>
                  <a:lnTo>
                    <a:pt x="1571" y="493"/>
                  </a:lnTo>
                  <a:lnTo>
                    <a:pt x="1575" y="491"/>
                  </a:lnTo>
                  <a:lnTo>
                    <a:pt x="1578" y="487"/>
                  </a:lnTo>
                  <a:lnTo>
                    <a:pt x="1629" y="544"/>
                  </a:lnTo>
                  <a:lnTo>
                    <a:pt x="1629" y="546"/>
                  </a:lnTo>
                  <a:lnTo>
                    <a:pt x="1629" y="548"/>
                  </a:lnTo>
                  <a:lnTo>
                    <a:pt x="1629" y="550"/>
                  </a:lnTo>
                  <a:lnTo>
                    <a:pt x="1627" y="550"/>
                  </a:lnTo>
                  <a:lnTo>
                    <a:pt x="1627" y="552"/>
                  </a:lnTo>
                  <a:lnTo>
                    <a:pt x="1627" y="554"/>
                  </a:lnTo>
                  <a:lnTo>
                    <a:pt x="1627" y="556"/>
                  </a:lnTo>
                  <a:lnTo>
                    <a:pt x="1625" y="556"/>
                  </a:lnTo>
                  <a:lnTo>
                    <a:pt x="1625" y="558"/>
                  </a:lnTo>
                  <a:lnTo>
                    <a:pt x="1625" y="560"/>
                  </a:lnTo>
                  <a:lnTo>
                    <a:pt x="1625" y="562"/>
                  </a:lnTo>
                  <a:lnTo>
                    <a:pt x="1625" y="564"/>
                  </a:lnTo>
                  <a:lnTo>
                    <a:pt x="1625" y="566"/>
                  </a:lnTo>
                  <a:lnTo>
                    <a:pt x="1623" y="566"/>
                  </a:lnTo>
                  <a:lnTo>
                    <a:pt x="1627" y="572"/>
                  </a:lnTo>
                  <a:lnTo>
                    <a:pt x="1630" y="574"/>
                  </a:lnTo>
                  <a:lnTo>
                    <a:pt x="1634" y="578"/>
                  </a:lnTo>
                  <a:lnTo>
                    <a:pt x="1637" y="581"/>
                  </a:lnTo>
                  <a:lnTo>
                    <a:pt x="1641" y="585"/>
                  </a:lnTo>
                  <a:lnTo>
                    <a:pt x="1645" y="589"/>
                  </a:lnTo>
                  <a:lnTo>
                    <a:pt x="1648" y="591"/>
                  </a:lnTo>
                  <a:lnTo>
                    <a:pt x="1652" y="595"/>
                  </a:lnTo>
                  <a:lnTo>
                    <a:pt x="1655" y="599"/>
                  </a:lnTo>
                  <a:lnTo>
                    <a:pt x="1657" y="601"/>
                  </a:lnTo>
                  <a:lnTo>
                    <a:pt x="1660" y="605"/>
                  </a:lnTo>
                  <a:lnTo>
                    <a:pt x="1663" y="607"/>
                  </a:lnTo>
                  <a:lnTo>
                    <a:pt x="1667" y="609"/>
                  </a:lnTo>
                  <a:lnTo>
                    <a:pt x="1670" y="613"/>
                  </a:lnTo>
                  <a:lnTo>
                    <a:pt x="1674" y="615"/>
                  </a:lnTo>
                  <a:lnTo>
                    <a:pt x="1677" y="617"/>
                  </a:lnTo>
                  <a:lnTo>
                    <a:pt x="1681" y="619"/>
                  </a:lnTo>
                  <a:lnTo>
                    <a:pt x="1684" y="621"/>
                  </a:lnTo>
                  <a:lnTo>
                    <a:pt x="1688" y="621"/>
                  </a:lnTo>
                  <a:lnTo>
                    <a:pt x="1691" y="623"/>
                  </a:lnTo>
                  <a:lnTo>
                    <a:pt x="1695" y="625"/>
                  </a:lnTo>
                  <a:lnTo>
                    <a:pt x="1699" y="625"/>
                  </a:lnTo>
                  <a:lnTo>
                    <a:pt x="1704" y="627"/>
                  </a:lnTo>
                  <a:lnTo>
                    <a:pt x="1707" y="627"/>
                  </a:lnTo>
                  <a:lnTo>
                    <a:pt x="1711" y="627"/>
                  </a:lnTo>
                  <a:lnTo>
                    <a:pt x="1716" y="627"/>
                  </a:lnTo>
                  <a:lnTo>
                    <a:pt x="1720" y="627"/>
                  </a:lnTo>
                  <a:lnTo>
                    <a:pt x="1725" y="627"/>
                  </a:lnTo>
                  <a:lnTo>
                    <a:pt x="1730" y="627"/>
                  </a:lnTo>
                  <a:lnTo>
                    <a:pt x="1735" y="625"/>
                  </a:lnTo>
                  <a:lnTo>
                    <a:pt x="1740" y="625"/>
                  </a:lnTo>
                  <a:lnTo>
                    <a:pt x="1745" y="623"/>
                  </a:lnTo>
                  <a:lnTo>
                    <a:pt x="1747" y="623"/>
                  </a:lnTo>
                  <a:lnTo>
                    <a:pt x="1749" y="623"/>
                  </a:lnTo>
                  <a:lnTo>
                    <a:pt x="1751" y="623"/>
                  </a:lnTo>
                  <a:lnTo>
                    <a:pt x="1753" y="623"/>
                  </a:lnTo>
                  <a:lnTo>
                    <a:pt x="1754" y="623"/>
                  </a:lnTo>
                  <a:lnTo>
                    <a:pt x="1756" y="621"/>
                  </a:lnTo>
                  <a:lnTo>
                    <a:pt x="1758" y="621"/>
                  </a:lnTo>
                  <a:lnTo>
                    <a:pt x="1760" y="621"/>
                  </a:lnTo>
                  <a:lnTo>
                    <a:pt x="1761" y="619"/>
                  </a:lnTo>
                  <a:lnTo>
                    <a:pt x="1763" y="619"/>
                  </a:lnTo>
                  <a:lnTo>
                    <a:pt x="1765" y="619"/>
                  </a:lnTo>
                  <a:lnTo>
                    <a:pt x="1767" y="617"/>
                  </a:lnTo>
                  <a:lnTo>
                    <a:pt x="1769" y="617"/>
                  </a:lnTo>
                  <a:lnTo>
                    <a:pt x="1770" y="615"/>
                  </a:lnTo>
                  <a:lnTo>
                    <a:pt x="1772" y="615"/>
                  </a:lnTo>
                  <a:lnTo>
                    <a:pt x="1774" y="613"/>
                  </a:lnTo>
                  <a:lnTo>
                    <a:pt x="1776" y="613"/>
                  </a:lnTo>
                  <a:lnTo>
                    <a:pt x="1777" y="611"/>
                  </a:lnTo>
                  <a:lnTo>
                    <a:pt x="1781" y="611"/>
                  </a:lnTo>
                  <a:lnTo>
                    <a:pt x="1783" y="609"/>
                  </a:lnTo>
                  <a:lnTo>
                    <a:pt x="1784" y="609"/>
                  </a:lnTo>
                  <a:lnTo>
                    <a:pt x="1786" y="607"/>
                  </a:lnTo>
                  <a:lnTo>
                    <a:pt x="1788" y="607"/>
                  </a:lnTo>
                  <a:lnTo>
                    <a:pt x="1788" y="605"/>
                  </a:lnTo>
                  <a:lnTo>
                    <a:pt x="1790" y="605"/>
                  </a:lnTo>
                  <a:lnTo>
                    <a:pt x="1792" y="603"/>
                  </a:lnTo>
                  <a:lnTo>
                    <a:pt x="1793" y="603"/>
                  </a:lnTo>
                  <a:lnTo>
                    <a:pt x="1794" y="603"/>
                  </a:lnTo>
                  <a:lnTo>
                    <a:pt x="1796" y="601"/>
                  </a:lnTo>
                  <a:lnTo>
                    <a:pt x="1798" y="601"/>
                  </a:lnTo>
                  <a:lnTo>
                    <a:pt x="1800" y="599"/>
                  </a:lnTo>
                  <a:lnTo>
                    <a:pt x="1798" y="601"/>
                  </a:lnTo>
                  <a:lnTo>
                    <a:pt x="1798" y="603"/>
                  </a:lnTo>
                  <a:lnTo>
                    <a:pt x="1796" y="603"/>
                  </a:lnTo>
                  <a:lnTo>
                    <a:pt x="1794" y="605"/>
                  </a:lnTo>
                  <a:lnTo>
                    <a:pt x="1793" y="607"/>
                  </a:lnTo>
                  <a:lnTo>
                    <a:pt x="1792" y="607"/>
                  </a:lnTo>
                  <a:lnTo>
                    <a:pt x="1790" y="609"/>
                  </a:lnTo>
                  <a:lnTo>
                    <a:pt x="1788" y="611"/>
                  </a:lnTo>
                  <a:lnTo>
                    <a:pt x="1786" y="613"/>
                  </a:lnTo>
                  <a:lnTo>
                    <a:pt x="1784" y="615"/>
                  </a:lnTo>
                  <a:lnTo>
                    <a:pt x="1783" y="615"/>
                  </a:lnTo>
                  <a:lnTo>
                    <a:pt x="1781" y="617"/>
                  </a:lnTo>
                  <a:lnTo>
                    <a:pt x="1777" y="619"/>
                  </a:lnTo>
                  <a:lnTo>
                    <a:pt x="1776" y="619"/>
                  </a:lnTo>
                  <a:lnTo>
                    <a:pt x="1774" y="621"/>
                  </a:lnTo>
                  <a:lnTo>
                    <a:pt x="1772" y="621"/>
                  </a:lnTo>
                  <a:lnTo>
                    <a:pt x="1770" y="623"/>
                  </a:lnTo>
                  <a:lnTo>
                    <a:pt x="1769" y="625"/>
                  </a:lnTo>
                  <a:lnTo>
                    <a:pt x="1767" y="625"/>
                  </a:lnTo>
                  <a:lnTo>
                    <a:pt x="1765" y="627"/>
                  </a:lnTo>
                  <a:lnTo>
                    <a:pt x="1763" y="627"/>
                  </a:lnTo>
                  <a:lnTo>
                    <a:pt x="1761" y="629"/>
                  </a:lnTo>
                  <a:lnTo>
                    <a:pt x="1760" y="629"/>
                  </a:lnTo>
                  <a:lnTo>
                    <a:pt x="1758" y="631"/>
                  </a:lnTo>
                  <a:lnTo>
                    <a:pt x="1756" y="633"/>
                  </a:lnTo>
                  <a:lnTo>
                    <a:pt x="1754" y="633"/>
                  </a:lnTo>
                  <a:lnTo>
                    <a:pt x="1753" y="635"/>
                  </a:lnTo>
                  <a:lnTo>
                    <a:pt x="1751" y="635"/>
                  </a:lnTo>
                  <a:lnTo>
                    <a:pt x="1749" y="637"/>
                  </a:lnTo>
                  <a:lnTo>
                    <a:pt x="1747" y="637"/>
                  </a:lnTo>
                  <a:lnTo>
                    <a:pt x="1745" y="639"/>
                  </a:lnTo>
                  <a:lnTo>
                    <a:pt x="1738" y="641"/>
                  </a:lnTo>
                  <a:lnTo>
                    <a:pt x="1733" y="643"/>
                  </a:lnTo>
                  <a:lnTo>
                    <a:pt x="1726" y="647"/>
                  </a:lnTo>
                  <a:lnTo>
                    <a:pt x="1720" y="649"/>
                  </a:lnTo>
                  <a:lnTo>
                    <a:pt x="1713" y="650"/>
                  </a:lnTo>
                  <a:lnTo>
                    <a:pt x="1706" y="652"/>
                  </a:lnTo>
                  <a:lnTo>
                    <a:pt x="1699" y="654"/>
                  </a:lnTo>
                  <a:lnTo>
                    <a:pt x="1691" y="656"/>
                  </a:lnTo>
                  <a:lnTo>
                    <a:pt x="1684" y="658"/>
                  </a:lnTo>
                  <a:lnTo>
                    <a:pt x="1677" y="660"/>
                  </a:lnTo>
                  <a:lnTo>
                    <a:pt x="1670" y="662"/>
                  </a:lnTo>
                  <a:lnTo>
                    <a:pt x="1663" y="664"/>
                  </a:lnTo>
                  <a:lnTo>
                    <a:pt x="1657" y="664"/>
                  </a:lnTo>
                  <a:lnTo>
                    <a:pt x="1650" y="666"/>
                  </a:lnTo>
                  <a:lnTo>
                    <a:pt x="1641" y="668"/>
                  </a:lnTo>
                  <a:lnTo>
                    <a:pt x="1634" y="668"/>
                  </a:lnTo>
                  <a:lnTo>
                    <a:pt x="1627" y="670"/>
                  </a:lnTo>
                  <a:lnTo>
                    <a:pt x="1620" y="672"/>
                  </a:lnTo>
                  <a:lnTo>
                    <a:pt x="1611" y="672"/>
                  </a:lnTo>
                  <a:lnTo>
                    <a:pt x="1604" y="674"/>
                  </a:lnTo>
                  <a:lnTo>
                    <a:pt x="1597" y="674"/>
                  </a:lnTo>
                  <a:lnTo>
                    <a:pt x="1591" y="676"/>
                  </a:lnTo>
                  <a:lnTo>
                    <a:pt x="1583" y="676"/>
                  </a:lnTo>
                  <a:lnTo>
                    <a:pt x="1576" y="678"/>
                  </a:lnTo>
                  <a:lnTo>
                    <a:pt x="1568" y="680"/>
                  </a:lnTo>
                  <a:lnTo>
                    <a:pt x="1560" y="680"/>
                  </a:lnTo>
                  <a:lnTo>
                    <a:pt x="1553" y="682"/>
                  </a:lnTo>
                  <a:lnTo>
                    <a:pt x="1546" y="684"/>
                  </a:lnTo>
                  <a:lnTo>
                    <a:pt x="1539" y="684"/>
                  </a:lnTo>
                  <a:lnTo>
                    <a:pt x="1532" y="686"/>
                  </a:lnTo>
                  <a:lnTo>
                    <a:pt x="1526" y="688"/>
                  </a:lnTo>
                  <a:lnTo>
                    <a:pt x="1519" y="690"/>
                  </a:lnTo>
                  <a:lnTo>
                    <a:pt x="1512" y="692"/>
                  </a:lnTo>
                  <a:lnTo>
                    <a:pt x="1505" y="692"/>
                  </a:lnTo>
                  <a:lnTo>
                    <a:pt x="1498" y="694"/>
                  </a:lnTo>
                  <a:lnTo>
                    <a:pt x="1489" y="696"/>
                  </a:lnTo>
                  <a:lnTo>
                    <a:pt x="1482" y="696"/>
                  </a:lnTo>
                  <a:lnTo>
                    <a:pt x="1473" y="696"/>
                  </a:lnTo>
                  <a:lnTo>
                    <a:pt x="1466" y="698"/>
                  </a:lnTo>
                  <a:lnTo>
                    <a:pt x="1458" y="698"/>
                  </a:lnTo>
                  <a:lnTo>
                    <a:pt x="1451" y="698"/>
                  </a:lnTo>
                  <a:lnTo>
                    <a:pt x="1442" y="698"/>
                  </a:lnTo>
                  <a:lnTo>
                    <a:pt x="1435" y="698"/>
                  </a:lnTo>
                  <a:lnTo>
                    <a:pt x="1426" y="698"/>
                  </a:lnTo>
                  <a:lnTo>
                    <a:pt x="1417" y="698"/>
                  </a:lnTo>
                  <a:lnTo>
                    <a:pt x="1410" y="698"/>
                  </a:lnTo>
                  <a:lnTo>
                    <a:pt x="1401" y="698"/>
                  </a:lnTo>
                  <a:lnTo>
                    <a:pt x="1394" y="696"/>
                  </a:lnTo>
                  <a:lnTo>
                    <a:pt x="1386" y="696"/>
                  </a:lnTo>
                  <a:lnTo>
                    <a:pt x="1377" y="696"/>
                  </a:lnTo>
                  <a:lnTo>
                    <a:pt x="1370" y="696"/>
                  </a:lnTo>
                  <a:lnTo>
                    <a:pt x="1361" y="696"/>
                  </a:lnTo>
                  <a:lnTo>
                    <a:pt x="1354" y="696"/>
                  </a:lnTo>
                  <a:lnTo>
                    <a:pt x="1345" y="696"/>
                  </a:lnTo>
                  <a:lnTo>
                    <a:pt x="1338" y="696"/>
                  </a:lnTo>
                  <a:lnTo>
                    <a:pt x="1329" y="696"/>
                  </a:lnTo>
                  <a:lnTo>
                    <a:pt x="1323" y="696"/>
                  </a:lnTo>
                  <a:lnTo>
                    <a:pt x="1314" y="698"/>
                  </a:lnTo>
                  <a:lnTo>
                    <a:pt x="1307" y="698"/>
                  </a:lnTo>
                  <a:lnTo>
                    <a:pt x="1298" y="698"/>
                  </a:lnTo>
                  <a:lnTo>
                    <a:pt x="1291" y="700"/>
                  </a:lnTo>
                  <a:lnTo>
                    <a:pt x="1284" y="700"/>
                  </a:lnTo>
                  <a:lnTo>
                    <a:pt x="1275" y="702"/>
                  </a:lnTo>
                  <a:lnTo>
                    <a:pt x="1268" y="704"/>
                  </a:lnTo>
                  <a:lnTo>
                    <a:pt x="1261" y="706"/>
                  </a:lnTo>
                  <a:lnTo>
                    <a:pt x="1255" y="708"/>
                  </a:lnTo>
                  <a:lnTo>
                    <a:pt x="1248" y="710"/>
                  </a:lnTo>
                  <a:lnTo>
                    <a:pt x="1241" y="712"/>
                  </a:lnTo>
                  <a:lnTo>
                    <a:pt x="1236" y="714"/>
                  </a:lnTo>
                  <a:lnTo>
                    <a:pt x="1228" y="716"/>
                  </a:lnTo>
                  <a:lnTo>
                    <a:pt x="1221" y="719"/>
                  </a:lnTo>
                  <a:lnTo>
                    <a:pt x="1214" y="721"/>
                  </a:lnTo>
                  <a:lnTo>
                    <a:pt x="1207" y="723"/>
                  </a:lnTo>
                  <a:lnTo>
                    <a:pt x="1200" y="727"/>
                  </a:lnTo>
                  <a:lnTo>
                    <a:pt x="1193" y="729"/>
                  </a:lnTo>
                  <a:lnTo>
                    <a:pt x="1187" y="733"/>
                  </a:lnTo>
                  <a:lnTo>
                    <a:pt x="1180" y="735"/>
                  </a:lnTo>
                  <a:lnTo>
                    <a:pt x="1173" y="739"/>
                  </a:lnTo>
                  <a:lnTo>
                    <a:pt x="1166" y="741"/>
                  </a:lnTo>
                  <a:lnTo>
                    <a:pt x="1158" y="745"/>
                  </a:lnTo>
                  <a:lnTo>
                    <a:pt x="1151" y="747"/>
                  </a:lnTo>
                  <a:lnTo>
                    <a:pt x="1144" y="751"/>
                  </a:lnTo>
                  <a:lnTo>
                    <a:pt x="1137" y="755"/>
                  </a:lnTo>
                  <a:lnTo>
                    <a:pt x="1130" y="757"/>
                  </a:lnTo>
                  <a:lnTo>
                    <a:pt x="1124" y="761"/>
                  </a:lnTo>
                  <a:lnTo>
                    <a:pt x="1117" y="763"/>
                  </a:lnTo>
                  <a:lnTo>
                    <a:pt x="1110" y="767"/>
                  </a:lnTo>
                  <a:lnTo>
                    <a:pt x="1103" y="771"/>
                  </a:lnTo>
                  <a:lnTo>
                    <a:pt x="1096" y="773"/>
                  </a:lnTo>
                  <a:lnTo>
                    <a:pt x="1090" y="777"/>
                  </a:lnTo>
                  <a:lnTo>
                    <a:pt x="1083" y="779"/>
                  </a:lnTo>
                  <a:lnTo>
                    <a:pt x="1076" y="783"/>
                  </a:lnTo>
                  <a:lnTo>
                    <a:pt x="1069" y="785"/>
                  </a:lnTo>
                  <a:lnTo>
                    <a:pt x="1064" y="788"/>
                  </a:lnTo>
                  <a:lnTo>
                    <a:pt x="1058" y="790"/>
                  </a:lnTo>
                  <a:lnTo>
                    <a:pt x="1050" y="792"/>
                  </a:lnTo>
                  <a:lnTo>
                    <a:pt x="1043" y="796"/>
                  </a:lnTo>
                  <a:lnTo>
                    <a:pt x="1035" y="800"/>
                  </a:lnTo>
                  <a:lnTo>
                    <a:pt x="1027" y="804"/>
                  </a:lnTo>
                  <a:lnTo>
                    <a:pt x="1019" y="806"/>
                  </a:lnTo>
                  <a:lnTo>
                    <a:pt x="1012" y="810"/>
                  </a:lnTo>
                  <a:lnTo>
                    <a:pt x="1003" y="814"/>
                  </a:lnTo>
                  <a:lnTo>
                    <a:pt x="994" y="816"/>
                  </a:lnTo>
                  <a:lnTo>
                    <a:pt x="988" y="820"/>
                  </a:lnTo>
                  <a:lnTo>
                    <a:pt x="979" y="824"/>
                  </a:lnTo>
                  <a:lnTo>
                    <a:pt x="970" y="826"/>
                  </a:lnTo>
                  <a:lnTo>
                    <a:pt x="963" y="830"/>
                  </a:lnTo>
                  <a:lnTo>
                    <a:pt x="954" y="832"/>
                  </a:lnTo>
                  <a:lnTo>
                    <a:pt x="945" y="836"/>
                  </a:lnTo>
                  <a:lnTo>
                    <a:pt x="936" y="838"/>
                  </a:lnTo>
                  <a:lnTo>
                    <a:pt x="929" y="842"/>
                  </a:lnTo>
                  <a:lnTo>
                    <a:pt x="921" y="844"/>
                  </a:lnTo>
                  <a:lnTo>
                    <a:pt x="912" y="848"/>
                  </a:lnTo>
                  <a:lnTo>
                    <a:pt x="903" y="850"/>
                  </a:lnTo>
                  <a:lnTo>
                    <a:pt x="896" y="852"/>
                  </a:lnTo>
                  <a:lnTo>
                    <a:pt x="888" y="856"/>
                  </a:lnTo>
                  <a:lnTo>
                    <a:pt x="879" y="857"/>
                  </a:lnTo>
                  <a:lnTo>
                    <a:pt x="872" y="859"/>
                  </a:lnTo>
                  <a:lnTo>
                    <a:pt x="863" y="861"/>
                  </a:lnTo>
                  <a:lnTo>
                    <a:pt x="855" y="863"/>
                  </a:lnTo>
                  <a:lnTo>
                    <a:pt x="848" y="867"/>
                  </a:lnTo>
                  <a:lnTo>
                    <a:pt x="839" y="869"/>
                  </a:lnTo>
                  <a:lnTo>
                    <a:pt x="830" y="871"/>
                  </a:lnTo>
                  <a:lnTo>
                    <a:pt x="823" y="873"/>
                  </a:lnTo>
                  <a:lnTo>
                    <a:pt x="814" y="875"/>
                  </a:lnTo>
                  <a:lnTo>
                    <a:pt x="807" y="877"/>
                  </a:lnTo>
                  <a:lnTo>
                    <a:pt x="798" y="879"/>
                  </a:lnTo>
                  <a:lnTo>
                    <a:pt x="790" y="881"/>
                  </a:lnTo>
                  <a:lnTo>
                    <a:pt x="787" y="881"/>
                  </a:lnTo>
                  <a:lnTo>
                    <a:pt x="783" y="881"/>
                  </a:lnTo>
                  <a:lnTo>
                    <a:pt x="778" y="883"/>
                  </a:lnTo>
                  <a:lnTo>
                    <a:pt x="774" y="883"/>
                  </a:lnTo>
                  <a:lnTo>
                    <a:pt x="769" y="883"/>
                  </a:lnTo>
                  <a:lnTo>
                    <a:pt x="765" y="885"/>
                  </a:lnTo>
                  <a:lnTo>
                    <a:pt x="762" y="885"/>
                  </a:lnTo>
                  <a:lnTo>
                    <a:pt x="758" y="885"/>
                  </a:lnTo>
                  <a:lnTo>
                    <a:pt x="755" y="885"/>
                  </a:lnTo>
                  <a:lnTo>
                    <a:pt x="751" y="885"/>
                  </a:lnTo>
                  <a:lnTo>
                    <a:pt x="746" y="885"/>
                  </a:lnTo>
                  <a:lnTo>
                    <a:pt x="742" y="885"/>
                  </a:lnTo>
                  <a:lnTo>
                    <a:pt x="739" y="885"/>
                  </a:lnTo>
                  <a:lnTo>
                    <a:pt x="735" y="885"/>
                  </a:lnTo>
                  <a:lnTo>
                    <a:pt x="732" y="885"/>
                  </a:lnTo>
                  <a:lnTo>
                    <a:pt x="728" y="885"/>
                  </a:lnTo>
                  <a:lnTo>
                    <a:pt x="725" y="887"/>
                  </a:lnTo>
                  <a:lnTo>
                    <a:pt x="724" y="887"/>
                  </a:lnTo>
                  <a:lnTo>
                    <a:pt x="720" y="887"/>
                  </a:lnTo>
                  <a:lnTo>
                    <a:pt x="717" y="887"/>
                  </a:lnTo>
                  <a:lnTo>
                    <a:pt x="713" y="887"/>
                  </a:lnTo>
                  <a:lnTo>
                    <a:pt x="710" y="887"/>
                  </a:lnTo>
                  <a:lnTo>
                    <a:pt x="706" y="887"/>
                  </a:lnTo>
                  <a:lnTo>
                    <a:pt x="703" y="887"/>
                  </a:lnTo>
                  <a:lnTo>
                    <a:pt x="701" y="887"/>
                  </a:lnTo>
                  <a:lnTo>
                    <a:pt x="697" y="887"/>
                  </a:lnTo>
                  <a:lnTo>
                    <a:pt x="694" y="889"/>
                  </a:lnTo>
                  <a:lnTo>
                    <a:pt x="690" y="889"/>
                  </a:lnTo>
                  <a:lnTo>
                    <a:pt x="687" y="889"/>
                  </a:lnTo>
                  <a:lnTo>
                    <a:pt x="685" y="889"/>
                  </a:lnTo>
                  <a:lnTo>
                    <a:pt x="681" y="891"/>
                  </a:lnTo>
                  <a:lnTo>
                    <a:pt x="678" y="891"/>
                  </a:lnTo>
                  <a:lnTo>
                    <a:pt x="667" y="893"/>
                  </a:lnTo>
                  <a:lnTo>
                    <a:pt x="657" y="895"/>
                  </a:lnTo>
                  <a:lnTo>
                    <a:pt x="647" y="897"/>
                  </a:lnTo>
                  <a:lnTo>
                    <a:pt x="636" y="899"/>
                  </a:lnTo>
                  <a:lnTo>
                    <a:pt x="624" y="899"/>
                  </a:lnTo>
                  <a:lnTo>
                    <a:pt x="613" y="899"/>
                  </a:lnTo>
                  <a:lnTo>
                    <a:pt x="602" y="899"/>
                  </a:lnTo>
                  <a:lnTo>
                    <a:pt x="592" y="899"/>
                  </a:lnTo>
                  <a:lnTo>
                    <a:pt x="582" y="899"/>
                  </a:lnTo>
                  <a:lnTo>
                    <a:pt x="570" y="899"/>
                  </a:lnTo>
                  <a:lnTo>
                    <a:pt x="559" y="897"/>
                  </a:lnTo>
                  <a:lnTo>
                    <a:pt x="548" y="897"/>
                  </a:lnTo>
                  <a:lnTo>
                    <a:pt x="538" y="895"/>
                  </a:lnTo>
                  <a:lnTo>
                    <a:pt x="527" y="895"/>
                  </a:lnTo>
                  <a:lnTo>
                    <a:pt x="516" y="893"/>
                  </a:lnTo>
                  <a:lnTo>
                    <a:pt x="505" y="891"/>
                  </a:lnTo>
                  <a:lnTo>
                    <a:pt x="494" y="891"/>
                  </a:lnTo>
                  <a:lnTo>
                    <a:pt x="484" y="889"/>
                  </a:lnTo>
                  <a:lnTo>
                    <a:pt x="473" y="887"/>
                  </a:lnTo>
                  <a:lnTo>
                    <a:pt x="463" y="887"/>
                  </a:lnTo>
                  <a:lnTo>
                    <a:pt x="451" y="885"/>
                  </a:lnTo>
                  <a:lnTo>
                    <a:pt x="440" y="885"/>
                  </a:lnTo>
                  <a:lnTo>
                    <a:pt x="430" y="883"/>
                  </a:lnTo>
                  <a:lnTo>
                    <a:pt x="419" y="883"/>
                  </a:lnTo>
                  <a:lnTo>
                    <a:pt x="409" y="883"/>
                  </a:lnTo>
                  <a:lnTo>
                    <a:pt x="400" y="883"/>
                  </a:lnTo>
                  <a:lnTo>
                    <a:pt x="390" y="883"/>
                  </a:lnTo>
                  <a:lnTo>
                    <a:pt x="379" y="885"/>
                  </a:lnTo>
                  <a:lnTo>
                    <a:pt x="369" y="885"/>
                  </a:lnTo>
                  <a:lnTo>
                    <a:pt x="358" y="887"/>
                  </a:lnTo>
                  <a:lnTo>
                    <a:pt x="349" y="889"/>
                  </a:lnTo>
                  <a:lnTo>
                    <a:pt x="339" y="891"/>
                  </a:lnTo>
                  <a:lnTo>
                    <a:pt x="333" y="893"/>
                  </a:lnTo>
                  <a:lnTo>
                    <a:pt x="330" y="893"/>
                  </a:lnTo>
                  <a:lnTo>
                    <a:pt x="324" y="893"/>
                  </a:lnTo>
                  <a:lnTo>
                    <a:pt x="322" y="893"/>
                  </a:lnTo>
                  <a:lnTo>
                    <a:pt x="316" y="893"/>
                  </a:lnTo>
                  <a:lnTo>
                    <a:pt x="313" y="893"/>
                  </a:lnTo>
                  <a:lnTo>
                    <a:pt x="308" y="893"/>
                  </a:lnTo>
                  <a:lnTo>
                    <a:pt x="304" y="893"/>
                  </a:lnTo>
                  <a:lnTo>
                    <a:pt x="299" y="891"/>
                  </a:lnTo>
                  <a:lnTo>
                    <a:pt x="293" y="891"/>
                  </a:lnTo>
                  <a:lnTo>
                    <a:pt x="290" y="891"/>
                  </a:lnTo>
                  <a:lnTo>
                    <a:pt x="285" y="889"/>
                  </a:lnTo>
                  <a:lnTo>
                    <a:pt x="281" y="887"/>
                  </a:lnTo>
                  <a:lnTo>
                    <a:pt x="276" y="887"/>
                  </a:lnTo>
                  <a:lnTo>
                    <a:pt x="272" y="885"/>
                  </a:lnTo>
                  <a:lnTo>
                    <a:pt x="267" y="883"/>
                  </a:lnTo>
                  <a:lnTo>
                    <a:pt x="263" y="881"/>
                  </a:lnTo>
                  <a:lnTo>
                    <a:pt x="260" y="879"/>
                  </a:lnTo>
                  <a:lnTo>
                    <a:pt x="255" y="877"/>
                  </a:lnTo>
                  <a:lnTo>
                    <a:pt x="252" y="873"/>
                  </a:lnTo>
                  <a:lnTo>
                    <a:pt x="248" y="871"/>
                  </a:lnTo>
                  <a:lnTo>
                    <a:pt x="245" y="869"/>
                  </a:lnTo>
                  <a:lnTo>
                    <a:pt x="241" y="865"/>
                  </a:lnTo>
                  <a:lnTo>
                    <a:pt x="238" y="863"/>
                  </a:lnTo>
                  <a:lnTo>
                    <a:pt x="234" y="859"/>
                  </a:lnTo>
                  <a:lnTo>
                    <a:pt x="231" y="857"/>
                  </a:lnTo>
                  <a:lnTo>
                    <a:pt x="227" y="854"/>
                  </a:lnTo>
                  <a:lnTo>
                    <a:pt x="224" y="850"/>
                  </a:lnTo>
                  <a:lnTo>
                    <a:pt x="222" y="846"/>
                  </a:lnTo>
                  <a:lnTo>
                    <a:pt x="218" y="844"/>
                  </a:lnTo>
                  <a:lnTo>
                    <a:pt x="216" y="840"/>
                  </a:lnTo>
                  <a:lnTo>
                    <a:pt x="213" y="836"/>
                  </a:lnTo>
                  <a:lnTo>
                    <a:pt x="1012" y="2"/>
                  </a:lnTo>
                </a:path>
              </a:pathLst>
            </a:custGeom>
            <a:solidFill>
              <a:srgbClr val="E8BA74"/>
            </a:solidFill>
            <a:ln w="9525" cap="rnd">
              <a:noFill/>
              <a:round/>
              <a:headEnd/>
              <a:tailEnd/>
            </a:ln>
          </p:spPr>
          <p:txBody>
            <a:bodyPr/>
            <a:lstStyle/>
            <a:p>
              <a:endParaRPr lang="en-US">
                <a:latin typeface="Calibri" pitchFamily="34" charset="0"/>
              </a:endParaRPr>
            </a:p>
          </p:txBody>
        </p:sp>
        <p:sp>
          <p:nvSpPr>
            <p:cNvPr id="15" name="Freeform 10"/>
            <p:cNvSpPr>
              <a:spLocks/>
            </p:cNvSpPr>
            <p:nvPr/>
          </p:nvSpPr>
          <p:spPr bwMode="auto">
            <a:xfrm>
              <a:off x="2391" y="1528"/>
              <a:ext cx="775" cy="723"/>
            </a:xfrm>
            <a:custGeom>
              <a:avLst/>
              <a:gdLst>
                <a:gd name="T0" fmla="*/ 317 w 775"/>
                <a:gd name="T1" fmla="*/ 136 h 723"/>
                <a:gd name="T2" fmla="*/ 348 w 775"/>
                <a:gd name="T3" fmla="*/ 128 h 723"/>
                <a:gd name="T4" fmla="*/ 342 w 775"/>
                <a:gd name="T5" fmla="*/ 39 h 723"/>
                <a:gd name="T6" fmla="*/ 365 w 775"/>
                <a:gd name="T7" fmla="*/ 30 h 723"/>
                <a:gd name="T8" fmla="*/ 371 w 775"/>
                <a:gd name="T9" fmla="*/ 108 h 723"/>
                <a:gd name="T10" fmla="*/ 384 w 775"/>
                <a:gd name="T11" fmla="*/ 177 h 723"/>
                <a:gd name="T12" fmla="*/ 400 w 775"/>
                <a:gd name="T13" fmla="*/ 136 h 723"/>
                <a:gd name="T14" fmla="*/ 423 w 775"/>
                <a:gd name="T15" fmla="*/ 81 h 723"/>
                <a:gd name="T16" fmla="*/ 441 w 775"/>
                <a:gd name="T17" fmla="*/ 110 h 723"/>
                <a:gd name="T18" fmla="*/ 450 w 775"/>
                <a:gd name="T19" fmla="*/ 95 h 723"/>
                <a:gd name="T20" fmla="*/ 479 w 775"/>
                <a:gd name="T21" fmla="*/ 77 h 723"/>
                <a:gd name="T22" fmla="*/ 513 w 775"/>
                <a:gd name="T23" fmla="*/ 126 h 723"/>
                <a:gd name="T24" fmla="*/ 513 w 775"/>
                <a:gd name="T25" fmla="*/ 166 h 723"/>
                <a:gd name="T26" fmla="*/ 479 w 775"/>
                <a:gd name="T27" fmla="*/ 173 h 723"/>
                <a:gd name="T28" fmla="*/ 461 w 775"/>
                <a:gd name="T29" fmla="*/ 189 h 723"/>
                <a:gd name="T30" fmla="*/ 565 w 775"/>
                <a:gd name="T31" fmla="*/ 215 h 723"/>
                <a:gd name="T32" fmla="*/ 703 w 775"/>
                <a:gd name="T33" fmla="*/ 166 h 723"/>
                <a:gd name="T34" fmla="*/ 696 w 775"/>
                <a:gd name="T35" fmla="*/ 130 h 723"/>
                <a:gd name="T36" fmla="*/ 704 w 775"/>
                <a:gd name="T37" fmla="*/ 118 h 723"/>
                <a:gd name="T38" fmla="*/ 688 w 775"/>
                <a:gd name="T39" fmla="*/ 81 h 723"/>
                <a:gd name="T40" fmla="*/ 748 w 775"/>
                <a:gd name="T41" fmla="*/ 110 h 723"/>
                <a:gd name="T42" fmla="*/ 648 w 775"/>
                <a:gd name="T43" fmla="*/ 207 h 723"/>
                <a:gd name="T44" fmla="*/ 642 w 775"/>
                <a:gd name="T45" fmla="*/ 246 h 723"/>
                <a:gd name="T46" fmla="*/ 611 w 775"/>
                <a:gd name="T47" fmla="*/ 268 h 723"/>
                <a:gd name="T48" fmla="*/ 580 w 775"/>
                <a:gd name="T49" fmla="*/ 298 h 723"/>
                <a:gd name="T50" fmla="*/ 556 w 775"/>
                <a:gd name="T51" fmla="*/ 264 h 723"/>
                <a:gd name="T52" fmla="*/ 529 w 775"/>
                <a:gd name="T53" fmla="*/ 272 h 723"/>
                <a:gd name="T54" fmla="*/ 545 w 775"/>
                <a:gd name="T55" fmla="*/ 300 h 723"/>
                <a:gd name="T56" fmla="*/ 417 w 775"/>
                <a:gd name="T57" fmla="*/ 335 h 723"/>
                <a:gd name="T58" fmla="*/ 71 w 775"/>
                <a:gd name="T59" fmla="*/ 284 h 723"/>
                <a:gd name="T60" fmla="*/ 108 w 775"/>
                <a:gd name="T61" fmla="*/ 321 h 723"/>
                <a:gd name="T62" fmla="*/ 57 w 775"/>
                <a:gd name="T63" fmla="*/ 355 h 723"/>
                <a:gd name="T64" fmla="*/ 3 w 775"/>
                <a:gd name="T65" fmla="*/ 306 h 723"/>
                <a:gd name="T66" fmla="*/ 28 w 775"/>
                <a:gd name="T67" fmla="*/ 278 h 723"/>
                <a:gd name="T68" fmla="*/ 23 w 775"/>
                <a:gd name="T69" fmla="*/ 242 h 723"/>
                <a:gd name="T70" fmla="*/ 41 w 775"/>
                <a:gd name="T71" fmla="*/ 229 h 723"/>
                <a:gd name="T72" fmla="*/ 85 w 775"/>
                <a:gd name="T73" fmla="*/ 164 h 723"/>
                <a:gd name="T74" fmla="*/ 96 w 775"/>
                <a:gd name="T75" fmla="*/ 213 h 723"/>
                <a:gd name="T76" fmla="*/ 111 w 775"/>
                <a:gd name="T77" fmla="*/ 239 h 723"/>
                <a:gd name="T78" fmla="*/ 122 w 775"/>
                <a:gd name="T79" fmla="*/ 219 h 723"/>
                <a:gd name="T80" fmla="*/ 113 w 775"/>
                <a:gd name="T81" fmla="*/ 181 h 723"/>
                <a:gd name="T82" fmla="*/ 138 w 775"/>
                <a:gd name="T83" fmla="*/ 197 h 723"/>
                <a:gd name="T84" fmla="*/ 174 w 775"/>
                <a:gd name="T85" fmla="*/ 122 h 723"/>
                <a:gd name="T86" fmla="*/ 186 w 775"/>
                <a:gd name="T87" fmla="*/ 91 h 723"/>
                <a:gd name="T88" fmla="*/ 185 w 775"/>
                <a:gd name="T89" fmla="*/ 63 h 723"/>
                <a:gd name="T90" fmla="*/ 222 w 775"/>
                <a:gd name="T91" fmla="*/ 104 h 723"/>
                <a:gd name="T92" fmla="*/ 240 w 775"/>
                <a:gd name="T93" fmla="*/ 81 h 723"/>
                <a:gd name="T94" fmla="*/ 231 w 775"/>
                <a:gd name="T95" fmla="*/ 4 h 723"/>
                <a:gd name="T96" fmla="*/ 260 w 775"/>
                <a:gd name="T97" fmla="*/ 35 h 723"/>
                <a:gd name="T98" fmla="*/ 272 w 775"/>
                <a:gd name="T99" fmla="*/ 65 h 723"/>
                <a:gd name="T100" fmla="*/ 283 w 775"/>
                <a:gd name="T101" fmla="*/ 99 h 723"/>
                <a:gd name="T102" fmla="*/ 428 w 775"/>
                <a:gd name="T103" fmla="*/ 564 h 723"/>
                <a:gd name="T104" fmla="*/ 64 w 775"/>
                <a:gd name="T105" fmla="*/ 702 h 723"/>
                <a:gd name="T106" fmla="*/ 26 w 775"/>
                <a:gd name="T107" fmla="*/ 712 h 723"/>
                <a:gd name="T108" fmla="*/ 68 w 775"/>
                <a:gd name="T109" fmla="*/ 720 h 723"/>
                <a:gd name="T110" fmla="*/ 155 w 775"/>
                <a:gd name="T111" fmla="*/ 714 h 723"/>
                <a:gd name="T112" fmla="*/ 227 w 775"/>
                <a:gd name="T113" fmla="*/ 716 h 723"/>
                <a:gd name="T114" fmla="*/ 326 w 775"/>
                <a:gd name="T115" fmla="*/ 712 h 723"/>
                <a:gd name="T116" fmla="*/ 416 w 775"/>
                <a:gd name="T117" fmla="*/ 643 h 723"/>
                <a:gd name="T118" fmla="*/ 463 w 775"/>
                <a:gd name="T119" fmla="*/ 601 h 7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723"/>
                <a:gd name="T182" fmla="*/ 775 w 775"/>
                <a:gd name="T183" fmla="*/ 723 h 7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723">
                  <a:moveTo>
                    <a:pt x="285" y="108"/>
                  </a:moveTo>
                  <a:lnTo>
                    <a:pt x="286" y="110"/>
                  </a:lnTo>
                  <a:lnTo>
                    <a:pt x="288" y="112"/>
                  </a:lnTo>
                  <a:lnTo>
                    <a:pt x="290" y="112"/>
                  </a:lnTo>
                  <a:lnTo>
                    <a:pt x="292" y="114"/>
                  </a:lnTo>
                  <a:lnTo>
                    <a:pt x="294" y="116"/>
                  </a:lnTo>
                  <a:lnTo>
                    <a:pt x="295" y="116"/>
                  </a:lnTo>
                  <a:lnTo>
                    <a:pt x="297" y="118"/>
                  </a:lnTo>
                  <a:lnTo>
                    <a:pt x="299" y="120"/>
                  </a:lnTo>
                  <a:lnTo>
                    <a:pt x="301" y="122"/>
                  </a:lnTo>
                  <a:lnTo>
                    <a:pt x="302" y="122"/>
                  </a:lnTo>
                  <a:lnTo>
                    <a:pt x="304" y="124"/>
                  </a:lnTo>
                  <a:lnTo>
                    <a:pt x="305" y="126"/>
                  </a:lnTo>
                  <a:lnTo>
                    <a:pt x="307" y="128"/>
                  </a:lnTo>
                  <a:lnTo>
                    <a:pt x="309" y="128"/>
                  </a:lnTo>
                  <a:lnTo>
                    <a:pt x="310" y="130"/>
                  </a:lnTo>
                  <a:lnTo>
                    <a:pt x="312" y="132"/>
                  </a:lnTo>
                  <a:lnTo>
                    <a:pt x="314" y="134"/>
                  </a:lnTo>
                  <a:lnTo>
                    <a:pt x="316" y="134"/>
                  </a:lnTo>
                  <a:lnTo>
                    <a:pt x="317" y="136"/>
                  </a:lnTo>
                  <a:lnTo>
                    <a:pt x="319" y="138"/>
                  </a:lnTo>
                  <a:lnTo>
                    <a:pt x="321" y="140"/>
                  </a:lnTo>
                  <a:lnTo>
                    <a:pt x="323" y="142"/>
                  </a:lnTo>
                  <a:lnTo>
                    <a:pt x="325" y="142"/>
                  </a:lnTo>
                  <a:lnTo>
                    <a:pt x="326" y="144"/>
                  </a:lnTo>
                  <a:lnTo>
                    <a:pt x="328" y="146"/>
                  </a:lnTo>
                  <a:lnTo>
                    <a:pt x="332" y="148"/>
                  </a:lnTo>
                  <a:lnTo>
                    <a:pt x="333" y="148"/>
                  </a:lnTo>
                  <a:lnTo>
                    <a:pt x="335" y="150"/>
                  </a:lnTo>
                  <a:lnTo>
                    <a:pt x="337" y="152"/>
                  </a:lnTo>
                  <a:lnTo>
                    <a:pt x="339" y="154"/>
                  </a:lnTo>
                  <a:lnTo>
                    <a:pt x="340" y="154"/>
                  </a:lnTo>
                  <a:lnTo>
                    <a:pt x="342" y="156"/>
                  </a:lnTo>
                  <a:lnTo>
                    <a:pt x="344" y="152"/>
                  </a:lnTo>
                  <a:lnTo>
                    <a:pt x="346" y="148"/>
                  </a:lnTo>
                  <a:lnTo>
                    <a:pt x="346" y="144"/>
                  </a:lnTo>
                  <a:lnTo>
                    <a:pt x="346" y="140"/>
                  </a:lnTo>
                  <a:lnTo>
                    <a:pt x="348" y="136"/>
                  </a:lnTo>
                  <a:lnTo>
                    <a:pt x="348" y="132"/>
                  </a:lnTo>
                  <a:lnTo>
                    <a:pt x="348" y="128"/>
                  </a:lnTo>
                  <a:lnTo>
                    <a:pt x="348" y="124"/>
                  </a:lnTo>
                  <a:lnTo>
                    <a:pt x="348" y="118"/>
                  </a:lnTo>
                  <a:lnTo>
                    <a:pt x="348" y="114"/>
                  </a:lnTo>
                  <a:lnTo>
                    <a:pt x="348" y="110"/>
                  </a:lnTo>
                  <a:lnTo>
                    <a:pt x="346" y="106"/>
                  </a:lnTo>
                  <a:lnTo>
                    <a:pt x="346" y="101"/>
                  </a:lnTo>
                  <a:lnTo>
                    <a:pt x="346" y="97"/>
                  </a:lnTo>
                  <a:lnTo>
                    <a:pt x="346" y="93"/>
                  </a:lnTo>
                  <a:lnTo>
                    <a:pt x="344" y="87"/>
                  </a:lnTo>
                  <a:lnTo>
                    <a:pt x="344" y="83"/>
                  </a:lnTo>
                  <a:lnTo>
                    <a:pt x="344" y="79"/>
                  </a:lnTo>
                  <a:lnTo>
                    <a:pt x="342" y="73"/>
                  </a:lnTo>
                  <a:lnTo>
                    <a:pt x="342" y="69"/>
                  </a:lnTo>
                  <a:lnTo>
                    <a:pt x="342" y="65"/>
                  </a:lnTo>
                  <a:lnTo>
                    <a:pt x="342" y="61"/>
                  </a:lnTo>
                  <a:lnTo>
                    <a:pt x="340" y="55"/>
                  </a:lnTo>
                  <a:lnTo>
                    <a:pt x="340" y="51"/>
                  </a:lnTo>
                  <a:lnTo>
                    <a:pt x="340" y="47"/>
                  </a:lnTo>
                  <a:lnTo>
                    <a:pt x="340" y="43"/>
                  </a:lnTo>
                  <a:lnTo>
                    <a:pt x="342" y="39"/>
                  </a:lnTo>
                  <a:lnTo>
                    <a:pt x="342" y="35"/>
                  </a:lnTo>
                  <a:lnTo>
                    <a:pt x="342" y="31"/>
                  </a:lnTo>
                  <a:lnTo>
                    <a:pt x="344" y="28"/>
                  </a:lnTo>
                  <a:lnTo>
                    <a:pt x="346" y="24"/>
                  </a:lnTo>
                  <a:lnTo>
                    <a:pt x="346" y="20"/>
                  </a:lnTo>
                  <a:lnTo>
                    <a:pt x="348" y="20"/>
                  </a:lnTo>
                  <a:lnTo>
                    <a:pt x="349" y="20"/>
                  </a:lnTo>
                  <a:lnTo>
                    <a:pt x="351" y="20"/>
                  </a:lnTo>
                  <a:lnTo>
                    <a:pt x="351" y="22"/>
                  </a:lnTo>
                  <a:lnTo>
                    <a:pt x="353" y="22"/>
                  </a:lnTo>
                  <a:lnTo>
                    <a:pt x="355" y="22"/>
                  </a:lnTo>
                  <a:lnTo>
                    <a:pt x="355" y="24"/>
                  </a:lnTo>
                  <a:lnTo>
                    <a:pt x="356" y="24"/>
                  </a:lnTo>
                  <a:lnTo>
                    <a:pt x="358" y="24"/>
                  </a:lnTo>
                  <a:lnTo>
                    <a:pt x="358" y="26"/>
                  </a:lnTo>
                  <a:lnTo>
                    <a:pt x="360" y="26"/>
                  </a:lnTo>
                  <a:lnTo>
                    <a:pt x="362" y="26"/>
                  </a:lnTo>
                  <a:lnTo>
                    <a:pt x="362" y="28"/>
                  </a:lnTo>
                  <a:lnTo>
                    <a:pt x="363" y="28"/>
                  </a:lnTo>
                  <a:lnTo>
                    <a:pt x="365" y="30"/>
                  </a:lnTo>
                  <a:lnTo>
                    <a:pt x="367" y="31"/>
                  </a:lnTo>
                  <a:lnTo>
                    <a:pt x="367" y="33"/>
                  </a:lnTo>
                  <a:lnTo>
                    <a:pt x="369" y="37"/>
                  </a:lnTo>
                  <a:lnTo>
                    <a:pt x="371" y="41"/>
                  </a:lnTo>
                  <a:lnTo>
                    <a:pt x="371" y="45"/>
                  </a:lnTo>
                  <a:lnTo>
                    <a:pt x="371" y="49"/>
                  </a:lnTo>
                  <a:lnTo>
                    <a:pt x="371" y="53"/>
                  </a:lnTo>
                  <a:lnTo>
                    <a:pt x="371" y="57"/>
                  </a:lnTo>
                  <a:lnTo>
                    <a:pt x="371" y="61"/>
                  </a:lnTo>
                  <a:lnTo>
                    <a:pt x="371" y="65"/>
                  </a:lnTo>
                  <a:lnTo>
                    <a:pt x="373" y="69"/>
                  </a:lnTo>
                  <a:lnTo>
                    <a:pt x="373" y="73"/>
                  </a:lnTo>
                  <a:lnTo>
                    <a:pt x="373" y="77"/>
                  </a:lnTo>
                  <a:lnTo>
                    <a:pt x="373" y="83"/>
                  </a:lnTo>
                  <a:lnTo>
                    <a:pt x="373" y="87"/>
                  </a:lnTo>
                  <a:lnTo>
                    <a:pt x="371" y="91"/>
                  </a:lnTo>
                  <a:lnTo>
                    <a:pt x="371" y="95"/>
                  </a:lnTo>
                  <a:lnTo>
                    <a:pt x="371" y="101"/>
                  </a:lnTo>
                  <a:lnTo>
                    <a:pt x="371" y="104"/>
                  </a:lnTo>
                  <a:lnTo>
                    <a:pt x="371" y="108"/>
                  </a:lnTo>
                  <a:lnTo>
                    <a:pt x="371" y="114"/>
                  </a:lnTo>
                  <a:lnTo>
                    <a:pt x="371" y="118"/>
                  </a:lnTo>
                  <a:lnTo>
                    <a:pt x="371" y="122"/>
                  </a:lnTo>
                  <a:lnTo>
                    <a:pt x="371" y="126"/>
                  </a:lnTo>
                  <a:lnTo>
                    <a:pt x="371" y="132"/>
                  </a:lnTo>
                  <a:lnTo>
                    <a:pt x="369" y="136"/>
                  </a:lnTo>
                  <a:lnTo>
                    <a:pt x="369" y="140"/>
                  </a:lnTo>
                  <a:lnTo>
                    <a:pt x="369" y="144"/>
                  </a:lnTo>
                  <a:lnTo>
                    <a:pt x="369" y="150"/>
                  </a:lnTo>
                  <a:lnTo>
                    <a:pt x="369" y="154"/>
                  </a:lnTo>
                  <a:lnTo>
                    <a:pt x="369" y="158"/>
                  </a:lnTo>
                  <a:lnTo>
                    <a:pt x="369" y="162"/>
                  </a:lnTo>
                  <a:lnTo>
                    <a:pt x="367" y="166"/>
                  </a:lnTo>
                  <a:lnTo>
                    <a:pt x="367" y="170"/>
                  </a:lnTo>
                  <a:lnTo>
                    <a:pt x="375" y="179"/>
                  </a:lnTo>
                  <a:lnTo>
                    <a:pt x="377" y="179"/>
                  </a:lnTo>
                  <a:lnTo>
                    <a:pt x="379" y="179"/>
                  </a:lnTo>
                  <a:lnTo>
                    <a:pt x="380" y="179"/>
                  </a:lnTo>
                  <a:lnTo>
                    <a:pt x="382" y="177"/>
                  </a:lnTo>
                  <a:lnTo>
                    <a:pt x="384" y="177"/>
                  </a:lnTo>
                  <a:lnTo>
                    <a:pt x="386" y="177"/>
                  </a:lnTo>
                  <a:lnTo>
                    <a:pt x="387" y="177"/>
                  </a:lnTo>
                  <a:lnTo>
                    <a:pt x="387" y="175"/>
                  </a:lnTo>
                  <a:lnTo>
                    <a:pt x="389" y="175"/>
                  </a:lnTo>
                  <a:lnTo>
                    <a:pt x="391" y="175"/>
                  </a:lnTo>
                  <a:lnTo>
                    <a:pt x="393" y="175"/>
                  </a:lnTo>
                  <a:lnTo>
                    <a:pt x="394" y="175"/>
                  </a:lnTo>
                  <a:lnTo>
                    <a:pt x="396" y="173"/>
                  </a:lnTo>
                  <a:lnTo>
                    <a:pt x="396" y="171"/>
                  </a:lnTo>
                  <a:lnTo>
                    <a:pt x="396" y="168"/>
                  </a:lnTo>
                  <a:lnTo>
                    <a:pt x="396" y="166"/>
                  </a:lnTo>
                  <a:lnTo>
                    <a:pt x="396" y="162"/>
                  </a:lnTo>
                  <a:lnTo>
                    <a:pt x="396" y="160"/>
                  </a:lnTo>
                  <a:lnTo>
                    <a:pt x="398" y="156"/>
                  </a:lnTo>
                  <a:lnTo>
                    <a:pt x="398" y="152"/>
                  </a:lnTo>
                  <a:lnTo>
                    <a:pt x="398" y="150"/>
                  </a:lnTo>
                  <a:lnTo>
                    <a:pt x="398" y="146"/>
                  </a:lnTo>
                  <a:lnTo>
                    <a:pt x="398" y="142"/>
                  </a:lnTo>
                  <a:lnTo>
                    <a:pt x="398" y="140"/>
                  </a:lnTo>
                  <a:lnTo>
                    <a:pt x="400" y="136"/>
                  </a:lnTo>
                  <a:lnTo>
                    <a:pt x="400" y="134"/>
                  </a:lnTo>
                  <a:lnTo>
                    <a:pt x="400" y="130"/>
                  </a:lnTo>
                  <a:lnTo>
                    <a:pt x="402" y="128"/>
                  </a:lnTo>
                  <a:lnTo>
                    <a:pt x="402" y="124"/>
                  </a:lnTo>
                  <a:lnTo>
                    <a:pt x="402" y="120"/>
                  </a:lnTo>
                  <a:lnTo>
                    <a:pt x="403" y="118"/>
                  </a:lnTo>
                  <a:lnTo>
                    <a:pt x="403" y="114"/>
                  </a:lnTo>
                  <a:lnTo>
                    <a:pt x="405" y="112"/>
                  </a:lnTo>
                  <a:lnTo>
                    <a:pt x="405" y="108"/>
                  </a:lnTo>
                  <a:lnTo>
                    <a:pt x="407" y="106"/>
                  </a:lnTo>
                  <a:lnTo>
                    <a:pt x="409" y="104"/>
                  </a:lnTo>
                  <a:lnTo>
                    <a:pt x="409" y="101"/>
                  </a:lnTo>
                  <a:lnTo>
                    <a:pt x="410" y="99"/>
                  </a:lnTo>
                  <a:lnTo>
                    <a:pt x="412" y="95"/>
                  </a:lnTo>
                  <a:lnTo>
                    <a:pt x="414" y="93"/>
                  </a:lnTo>
                  <a:lnTo>
                    <a:pt x="416" y="91"/>
                  </a:lnTo>
                  <a:lnTo>
                    <a:pt x="417" y="89"/>
                  </a:lnTo>
                  <a:lnTo>
                    <a:pt x="419" y="85"/>
                  </a:lnTo>
                  <a:lnTo>
                    <a:pt x="421" y="83"/>
                  </a:lnTo>
                  <a:lnTo>
                    <a:pt x="423" y="81"/>
                  </a:lnTo>
                  <a:lnTo>
                    <a:pt x="423" y="83"/>
                  </a:lnTo>
                  <a:lnTo>
                    <a:pt x="425" y="83"/>
                  </a:lnTo>
                  <a:lnTo>
                    <a:pt x="425" y="85"/>
                  </a:lnTo>
                  <a:lnTo>
                    <a:pt x="426" y="87"/>
                  </a:lnTo>
                  <a:lnTo>
                    <a:pt x="428" y="89"/>
                  </a:lnTo>
                  <a:lnTo>
                    <a:pt x="430" y="91"/>
                  </a:lnTo>
                  <a:lnTo>
                    <a:pt x="430" y="93"/>
                  </a:lnTo>
                  <a:lnTo>
                    <a:pt x="432" y="93"/>
                  </a:lnTo>
                  <a:lnTo>
                    <a:pt x="432" y="95"/>
                  </a:lnTo>
                  <a:lnTo>
                    <a:pt x="433" y="97"/>
                  </a:lnTo>
                  <a:lnTo>
                    <a:pt x="433" y="99"/>
                  </a:lnTo>
                  <a:lnTo>
                    <a:pt x="435" y="99"/>
                  </a:lnTo>
                  <a:lnTo>
                    <a:pt x="435" y="101"/>
                  </a:lnTo>
                  <a:lnTo>
                    <a:pt x="437" y="102"/>
                  </a:lnTo>
                  <a:lnTo>
                    <a:pt x="438" y="104"/>
                  </a:lnTo>
                  <a:lnTo>
                    <a:pt x="438" y="106"/>
                  </a:lnTo>
                  <a:lnTo>
                    <a:pt x="440" y="106"/>
                  </a:lnTo>
                  <a:lnTo>
                    <a:pt x="440" y="108"/>
                  </a:lnTo>
                  <a:lnTo>
                    <a:pt x="440" y="110"/>
                  </a:lnTo>
                  <a:lnTo>
                    <a:pt x="441" y="110"/>
                  </a:lnTo>
                  <a:lnTo>
                    <a:pt x="441" y="112"/>
                  </a:lnTo>
                  <a:lnTo>
                    <a:pt x="443" y="112"/>
                  </a:lnTo>
                  <a:lnTo>
                    <a:pt x="443" y="114"/>
                  </a:lnTo>
                  <a:lnTo>
                    <a:pt x="445" y="114"/>
                  </a:lnTo>
                  <a:lnTo>
                    <a:pt x="445" y="116"/>
                  </a:lnTo>
                  <a:lnTo>
                    <a:pt x="447" y="116"/>
                  </a:lnTo>
                  <a:lnTo>
                    <a:pt x="447" y="118"/>
                  </a:lnTo>
                  <a:lnTo>
                    <a:pt x="447" y="116"/>
                  </a:lnTo>
                  <a:lnTo>
                    <a:pt x="447" y="114"/>
                  </a:lnTo>
                  <a:lnTo>
                    <a:pt x="448" y="112"/>
                  </a:lnTo>
                  <a:lnTo>
                    <a:pt x="448" y="110"/>
                  </a:lnTo>
                  <a:lnTo>
                    <a:pt x="448" y="108"/>
                  </a:lnTo>
                  <a:lnTo>
                    <a:pt x="448" y="106"/>
                  </a:lnTo>
                  <a:lnTo>
                    <a:pt x="450" y="106"/>
                  </a:lnTo>
                  <a:lnTo>
                    <a:pt x="450" y="104"/>
                  </a:lnTo>
                  <a:lnTo>
                    <a:pt x="450" y="102"/>
                  </a:lnTo>
                  <a:lnTo>
                    <a:pt x="450" y="101"/>
                  </a:lnTo>
                  <a:lnTo>
                    <a:pt x="450" y="99"/>
                  </a:lnTo>
                  <a:lnTo>
                    <a:pt x="450" y="97"/>
                  </a:lnTo>
                  <a:lnTo>
                    <a:pt x="450" y="95"/>
                  </a:lnTo>
                  <a:lnTo>
                    <a:pt x="414" y="47"/>
                  </a:lnTo>
                  <a:lnTo>
                    <a:pt x="416" y="47"/>
                  </a:lnTo>
                  <a:lnTo>
                    <a:pt x="417" y="47"/>
                  </a:lnTo>
                  <a:lnTo>
                    <a:pt x="421" y="49"/>
                  </a:lnTo>
                  <a:lnTo>
                    <a:pt x="423" y="49"/>
                  </a:lnTo>
                  <a:lnTo>
                    <a:pt x="426" y="51"/>
                  </a:lnTo>
                  <a:lnTo>
                    <a:pt x="430" y="51"/>
                  </a:lnTo>
                  <a:lnTo>
                    <a:pt x="433" y="53"/>
                  </a:lnTo>
                  <a:lnTo>
                    <a:pt x="437" y="53"/>
                  </a:lnTo>
                  <a:lnTo>
                    <a:pt x="440" y="55"/>
                  </a:lnTo>
                  <a:lnTo>
                    <a:pt x="443" y="57"/>
                  </a:lnTo>
                  <a:lnTo>
                    <a:pt x="447" y="59"/>
                  </a:lnTo>
                  <a:lnTo>
                    <a:pt x="450" y="61"/>
                  </a:lnTo>
                  <a:lnTo>
                    <a:pt x="456" y="63"/>
                  </a:lnTo>
                  <a:lnTo>
                    <a:pt x="459" y="65"/>
                  </a:lnTo>
                  <a:lnTo>
                    <a:pt x="463" y="67"/>
                  </a:lnTo>
                  <a:lnTo>
                    <a:pt x="466" y="71"/>
                  </a:lnTo>
                  <a:lnTo>
                    <a:pt x="470" y="73"/>
                  </a:lnTo>
                  <a:lnTo>
                    <a:pt x="475" y="75"/>
                  </a:lnTo>
                  <a:lnTo>
                    <a:pt x="479" y="77"/>
                  </a:lnTo>
                  <a:lnTo>
                    <a:pt x="482" y="81"/>
                  </a:lnTo>
                  <a:lnTo>
                    <a:pt x="486" y="83"/>
                  </a:lnTo>
                  <a:lnTo>
                    <a:pt x="489" y="87"/>
                  </a:lnTo>
                  <a:lnTo>
                    <a:pt x="491" y="89"/>
                  </a:lnTo>
                  <a:lnTo>
                    <a:pt x="495" y="91"/>
                  </a:lnTo>
                  <a:lnTo>
                    <a:pt x="498" y="95"/>
                  </a:lnTo>
                  <a:lnTo>
                    <a:pt x="500" y="97"/>
                  </a:lnTo>
                  <a:lnTo>
                    <a:pt x="503" y="101"/>
                  </a:lnTo>
                  <a:lnTo>
                    <a:pt x="504" y="102"/>
                  </a:lnTo>
                  <a:lnTo>
                    <a:pt x="506" y="104"/>
                  </a:lnTo>
                  <a:lnTo>
                    <a:pt x="508" y="108"/>
                  </a:lnTo>
                  <a:lnTo>
                    <a:pt x="510" y="110"/>
                  </a:lnTo>
                  <a:lnTo>
                    <a:pt x="510" y="114"/>
                  </a:lnTo>
                  <a:lnTo>
                    <a:pt x="511" y="116"/>
                  </a:lnTo>
                  <a:lnTo>
                    <a:pt x="511" y="118"/>
                  </a:lnTo>
                  <a:lnTo>
                    <a:pt x="511" y="120"/>
                  </a:lnTo>
                  <a:lnTo>
                    <a:pt x="511" y="122"/>
                  </a:lnTo>
                  <a:lnTo>
                    <a:pt x="511" y="124"/>
                  </a:lnTo>
                  <a:lnTo>
                    <a:pt x="511" y="126"/>
                  </a:lnTo>
                  <a:lnTo>
                    <a:pt x="513" y="126"/>
                  </a:lnTo>
                  <a:lnTo>
                    <a:pt x="513" y="128"/>
                  </a:lnTo>
                  <a:lnTo>
                    <a:pt x="513" y="130"/>
                  </a:lnTo>
                  <a:lnTo>
                    <a:pt x="513" y="132"/>
                  </a:lnTo>
                  <a:lnTo>
                    <a:pt x="513" y="134"/>
                  </a:lnTo>
                  <a:lnTo>
                    <a:pt x="513" y="136"/>
                  </a:lnTo>
                  <a:lnTo>
                    <a:pt x="513" y="138"/>
                  </a:lnTo>
                  <a:lnTo>
                    <a:pt x="513" y="140"/>
                  </a:lnTo>
                  <a:lnTo>
                    <a:pt x="513" y="142"/>
                  </a:lnTo>
                  <a:lnTo>
                    <a:pt x="513" y="144"/>
                  </a:lnTo>
                  <a:lnTo>
                    <a:pt x="513" y="146"/>
                  </a:lnTo>
                  <a:lnTo>
                    <a:pt x="513" y="148"/>
                  </a:lnTo>
                  <a:lnTo>
                    <a:pt x="513" y="150"/>
                  </a:lnTo>
                  <a:lnTo>
                    <a:pt x="513" y="152"/>
                  </a:lnTo>
                  <a:lnTo>
                    <a:pt x="513" y="154"/>
                  </a:lnTo>
                  <a:lnTo>
                    <a:pt x="513" y="156"/>
                  </a:lnTo>
                  <a:lnTo>
                    <a:pt x="513" y="158"/>
                  </a:lnTo>
                  <a:lnTo>
                    <a:pt x="513" y="160"/>
                  </a:lnTo>
                  <a:lnTo>
                    <a:pt x="513" y="162"/>
                  </a:lnTo>
                  <a:lnTo>
                    <a:pt x="513" y="164"/>
                  </a:lnTo>
                  <a:lnTo>
                    <a:pt x="513" y="166"/>
                  </a:lnTo>
                  <a:lnTo>
                    <a:pt x="511" y="166"/>
                  </a:lnTo>
                  <a:lnTo>
                    <a:pt x="510" y="166"/>
                  </a:lnTo>
                  <a:lnTo>
                    <a:pt x="508" y="166"/>
                  </a:lnTo>
                  <a:lnTo>
                    <a:pt x="506" y="168"/>
                  </a:lnTo>
                  <a:lnTo>
                    <a:pt x="504" y="168"/>
                  </a:lnTo>
                  <a:lnTo>
                    <a:pt x="503" y="170"/>
                  </a:lnTo>
                  <a:lnTo>
                    <a:pt x="502" y="170"/>
                  </a:lnTo>
                  <a:lnTo>
                    <a:pt x="500" y="171"/>
                  </a:lnTo>
                  <a:lnTo>
                    <a:pt x="498" y="171"/>
                  </a:lnTo>
                  <a:lnTo>
                    <a:pt x="496" y="173"/>
                  </a:lnTo>
                  <a:lnTo>
                    <a:pt x="495" y="173"/>
                  </a:lnTo>
                  <a:lnTo>
                    <a:pt x="493" y="173"/>
                  </a:lnTo>
                  <a:lnTo>
                    <a:pt x="491" y="173"/>
                  </a:lnTo>
                  <a:lnTo>
                    <a:pt x="489" y="173"/>
                  </a:lnTo>
                  <a:lnTo>
                    <a:pt x="487" y="173"/>
                  </a:lnTo>
                  <a:lnTo>
                    <a:pt x="486" y="173"/>
                  </a:lnTo>
                  <a:lnTo>
                    <a:pt x="484" y="173"/>
                  </a:lnTo>
                  <a:lnTo>
                    <a:pt x="482" y="173"/>
                  </a:lnTo>
                  <a:lnTo>
                    <a:pt x="480" y="173"/>
                  </a:lnTo>
                  <a:lnTo>
                    <a:pt x="479" y="173"/>
                  </a:lnTo>
                  <a:lnTo>
                    <a:pt x="477" y="173"/>
                  </a:lnTo>
                  <a:lnTo>
                    <a:pt x="475" y="173"/>
                  </a:lnTo>
                  <a:lnTo>
                    <a:pt x="473" y="171"/>
                  </a:lnTo>
                  <a:lnTo>
                    <a:pt x="472" y="171"/>
                  </a:lnTo>
                  <a:lnTo>
                    <a:pt x="470" y="171"/>
                  </a:lnTo>
                  <a:lnTo>
                    <a:pt x="468" y="171"/>
                  </a:lnTo>
                  <a:lnTo>
                    <a:pt x="466" y="171"/>
                  </a:lnTo>
                  <a:lnTo>
                    <a:pt x="464" y="170"/>
                  </a:lnTo>
                  <a:lnTo>
                    <a:pt x="463" y="170"/>
                  </a:lnTo>
                  <a:lnTo>
                    <a:pt x="461" y="170"/>
                  </a:lnTo>
                  <a:lnTo>
                    <a:pt x="459" y="170"/>
                  </a:lnTo>
                  <a:lnTo>
                    <a:pt x="456" y="173"/>
                  </a:lnTo>
                  <a:lnTo>
                    <a:pt x="456" y="175"/>
                  </a:lnTo>
                  <a:lnTo>
                    <a:pt x="456" y="177"/>
                  </a:lnTo>
                  <a:lnTo>
                    <a:pt x="457" y="179"/>
                  </a:lnTo>
                  <a:lnTo>
                    <a:pt x="457" y="181"/>
                  </a:lnTo>
                  <a:lnTo>
                    <a:pt x="459" y="183"/>
                  </a:lnTo>
                  <a:lnTo>
                    <a:pt x="459" y="185"/>
                  </a:lnTo>
                  <a:lnTo>
                    <a:pt x="461" y="187"/>
                  </a:lnTo>
                  <a:lnTo>
                    <a:pt x="461" y="189"/>
                  </a:lnTo>
                  <a:lnTo>
                    <a:pt x="463" y="191"/>
                  </a:lnTo>
                  <a:lnTo>
                    <a:pt x="464" y="193"/>
                  </a:lnTo>
                  <a:lnTo>
                    <a:pt x="464" y="195"/>
                  </a:lnTo>
                  <a:lnTo>
                    <a:pt x="466" y="197"/>
                  </a:lnTo>
                  <a:lnTo>
                    <a:pt x="468" y="199"/>
                  </a:lnTo>
                  <a:lnTo>
                    <a:pt x="470" y="201"/>
                  </a:lnTo>
                  <a:lnTo>
                    <a:pt x="472" y="203"/>
                  </a:lnTo>
                  <a:lnTo>
                    <a:pt x="479" y="205"/>
                  </a:lnTo>
                  <a:lnTo>
                    <a:pt x="486" y="209"/>
                  </a:lnTo>
                  <a:lnTo>
                    <a:pt x="493" y="211"/>
                  </a:lnTo>
                  <a:lnTo>
                    <a:pt x="500" y="213"/>
                  </a:lnTo>
                  <a:lnTo>
                    <a:pt x="506" y="213"/>
                  </a:lnTo>
                  <a:lnTo>
                    <a:pt x="513" y="215"/>
                  </a:lnTo>
                  <a:lnTo>
                    <a:pt x="520" y="215"/>
                  </a:lnTo>
                  <a:lnTo>
                    <a:pt x="527" y="217"/>
                  </a:lnTo>
                  <a:lnTo>
                    <a:pt x="534" y="217"/>
                  </a:lnTo>
                  <a:lnTo>
                    <a:pt x="543" y="217"/>
                  </a:lnTo>
                  <a:lnTo>
                    <a:pt x="550" y="217"/>
                  </a:lnTo>
                  <a:lnTo>
                    <a:pt x="557" y="217"/>
                  </a:lnTo>
                  <a:lnTo>
                    <a:pt x="565" y="215"/>
                  </a:lnTo>
                  <a:lnTo>
                    <a:pt x="571" y="215"/>
                  </a:lnTo>
                  <a:lnTo>
                    <a:pt x="578" y="213"/>
                  </a:lnTo>
                  <a:lnTo>
                    <a:pt x="587" y="211"/>
                  </a:lnTo>
                  <a:lnTo>
                    <a:pt x="594" y="211"/>
                  </a:lnTo>
                  <a:lnTo>
                    <a:pt x="601" y="209"/>
                  </a:lnTo>
                  <a:lnTo>
                    <a:pt x="608" y="207"/>
                  </a:lnTo>
                  <a:lnTo>
                    <a:pt x="615" y="205"/>
                  </a:lnTo>
                  <a:lnTo>
                    <a:pt x="622" y="203"/>
                  </a:lnTo>
                  <a:lnTo>
                    <a:pt x="629" y="201"/>
                  </a:lnTo>
                  <a:lnTo>
                    <a:pt x="636" y="197"/>
                  </a:lnTo>
                  <a:lnTo>
                    <a:pt x="642" y="195"/>
                  </a:lnTo>
                  <a:lnTo>
                    <a:pt x="650" y="193"/>
                  </a:lnTo>
                  <a:lnTo>
                    <a:pt x="657" y="191"/>
                  </a:lnTo>
                  <a:lnTo>
                    <a:pt x="664" y="187"/>
                  </a:lnTo>
                  <a:lnTo>
                    <a:pt x="669" y="185"/>
                  </a:lnTo>
                  <a:lnTo>
                    <a:pt x="676" y="183"/>
                  </a:lnTo>
                  <a:lnTo>
                    <a:pt x="683" y="179"/>
                  </a:lnTo>
                  <a:lnTo>
                    <a:pt x="688" y="177"/>
                  </a:lnTo>
                  <a:lnTo>
                    <a:pt x="694" y="173"/>
                  </a:lnTo>
                  <a:lnTo>
                    <a:pt x="703" y="166"/>
                  </a:lnTo>
                  <a:lnTo>
                    <a:pt x="703" y="164"/>
                  </a:lnTo>
                  <a:lnTo>
                    <a:pt x="703" y="162"/>
                  </a:lnTo>
                  <a:lnTo>
                    <a:pt x="703" y="160"/>
                  </a:lnTo>
                  <a:lnTo>
                    <a:pt x="703" y="158"/>
                  </a:lnTo>
                  <a:lnTo>
                    <a:pt x="703" y="156"/>
                  </a:lnTo>
                  <a:lnTo>
                    <a:pt x="703" y="154"/>
                  </a:lnTo>
                  <a:lnTo>
                    <a:pt x="703" y="152"/>
                  </a:lnTo>
                  <a:lnTo>
                    <a:pt x="701" y="152"/>
                  </a:lnTo>
                  <a:lnTo>
                    <a:pt x="701" y="150"/>
                  </a:lnTo>
                  <a:lnTo>
                    <a:pt x="701" y="148"/>
                  </a:lnTo>
                  <a:lnTo>
                    <a:pt x="701" y="146"/>
                  </a:lnTo>
                  <a:lnTo>
                    <a:pt x="701" y="144"/>
                  </a:lnTo>
                  <a:lnTo>
                    <a:pt x="699" y="144"/>
                  </a:lnTo>
                  <a:lnTo>
                    <a:pt x="699" y="142"/>
                  </a:lnTo>
                  <a:lnTo>
                    <a:pt x="699" y="140"/>
                  </a:lnTo>
                  <a:lnTo>
                    <a:pt x="699" y="138"/>
                  </a:lnTo>
                  <a:lnTo>
                    <a:pt x="697" y="136"/>
                  </a:lnTo>
                  <a:lnTo>
                    <a:pt x="697" y="134"/>
                  </a:lnTo>
                  <a:lnTo>
                    <a:pt x="697" y="132"/>
                  </a:lnTo>
                  <a:lnTo>
                    <a:pt x="696" y="130"/>
                  </a:lnTo>
                  <a:lnTo>
                    <a:pt x="696" y="128"/>
                  </a:lnTo>
                  <a:lnTo>
                    <a:pt x="694" y="126"/>
                  </a:lnTo>
                  <a:lnTo>
                    <a:pt x="696" y="126"/>
                  </a:lnTo>
                  <a:lnTo>
                    <a:pt x="696" y="128"/>
                  </a:lnTo>
                  <a:lnTo>
                    <a:pt x="697" y="128"/>
                  </a:lnTo>
                  <a:lnTo>
                    <a:pt x="699" y="128"/>
                  </a:lnTo>
                  <a:lnTo>
                    <a:pt x="701" y="128"/>
                  </a:lnTo>
                  <a:lnTo>
                    <a:pt x="701" y="130"/>
                  </a:lnTo>
                  <a:lnTo>
                    <a:pt x="703" y="130"/>
                  </a:lnTo>
                  <a:lnTo>
                    <a:pt x="704" y="130"/>
                  </a:lnTo>
                  <a:lnTo>
                    <a:pt x="704" y="132"/>
                  </a:lnTo>
                  <a:lnTo>
                    <a:pt x="705" y="132"/>
                  </a:lnTo>
                  <a:lnTo>
                    <a:pt x="707" y="132"/>
                  </a:lnTo>
                  <a:lnTo>
                    <a:pt x="707" y="130"/>
                  </a:lnTo>
                  <a:lnTo>
                    <a:pt x="707" y="128"/>
                  </a:lnTo>
                  <a:lnTo>
                    <a:pt x="705" y="126"/>
                  </a:lnTo>
                  <a:lnTo>
                    <a:pt x="705" y="124"/>
                  </a:lnTo>
                  <a:lnTo>
                    <a:pt x="705" y="122"/>
                  </a:lnTo>
                  <a:lnTo>
                    <a:pt x="704" y="120"/>
                  </a:lnTo>
                  <a:lnTo>
                    <a:pt x="704" y="118"/>
                  </a:lnTo>
                  <a:lnTo>
                    <a:pt x="703" y="116"/>
                  </a:lnTo>
                  <a:lnTo>
                    <a:pt x="701" y="114"/>
                  </a:lnTo>
                  <a:lnTo>
                    <a:pt x="701" y="112"/>
                  </a:lnTo>
                  <a:lnTo>
                    <a:pt x="699" y="110"/>
                  </a:lnTo>
                  <a:lnTo>
                    <a:pt x="697" y="108"/>
                  </a:lnTo>
                  <a:lnTo>
                    <a:pt x="697" y="106"/>
                  </a:lnTo>
                  <a:lnTo>
                    <a:pt x="696" y="104"/>
                  </a:lnTo>
                  <a:lnTo>
                    <a:pt x="694" y="102"/>
                  </a:lnTo>
                  <a:lnTo>
                    <a:pt x="692" y="101"/>
                  </a:lnTo>
                  <a:lnTo>
                    <a:pt x="692" y="99"/>
                  </a:lnTo>
                  <a:lnTo>
                    <a:pt x="690" y="97"/>
                  </a:lnTo>
                  <a:lnTo>
                    <a:pt x="690" y="95"/>
                  </a:lnTo>
                  <a:lnTo>
                    <a:pt x="688" y="93"/>
                  </a:lnTo>
                  <a:lnTo>
                    <a:pt x="688" y="91"/>
                  </a:lnTo>
                  <a:lnTo>
                    <a:pt x="687" y="89"/>
                  </a:lnTo>
                  <a:lnTo>
                    <a:pt x="687" y="87"/>
                  </a:lnTo>
                  <a:lnTo>
                    <a:pt x="687" y="85"/>
                  </a:lnTo>
                  <a:lnTo>
                    <a:pt x="687" y="83"/>
                  </a:lnTo>
                  <a:lnTo>
                    <a:pt x="687" y="81"/>
                  </a:lnTo>
                  <a:lnTo>
                    <a:pt x="688" y="81"/>
                  </a:lnTo>
                  <a:lnTo>
                    <a:pt x="692" y="81"/>
                  </a:lnTo>
                  <a:lnTo>
                    <a:pt x="696" y="81"/>
                  </a:lnTo>
                  <a:lnTo>
                    <a:pt x="697" y="83"/>
                  </a:lnTo>
                  <a:lnTo>
                    <a:pt x="701" y="83"/>
                  </a:lnTo>
                  <a:lnTo>
                    <a:pt x="704" y="85"/>
                  </a:lnTo>
                  <a:lnTo>
                    <a:pt x="705" y="85"/>
                  </a:lnTo>
                  <a:lnTo>
                    <a:pt x="709" y="87"/>
                  </a:lnTo>
                  <a:lnTo>
                    <a:pt x="712" y="89"/>
                  </a:lnTo>
                  <a:lnTo>
                    <a:pt x="714" y="89"/>
                  </a:lnTo>
                  <a:lnTo>
                    <a:pt x="718" y="91"/>
                  </a:lnTo>
                  <a:lnTo>
                    <a:pt x="721" y="93"/>
                  </a:lnTo>
                  <a:lnTo>
                    <a:pt x="725" y="95"/>
                  </a:lnTo>
                  <a:lnTo>
                    <a:pt x="727" y="97"/>
                  </a:lnTo>
                  <a:lnTo>
                    <a:pt x="730" y="99"/>
                  </a:lnTo>
                  <a:lnTo>
                    <a:pt x="734" y="101"/>
                  </a:lnTo>
                  <a:lnTo>
                    <a:pt x="735" y="102"/>
                  </a:lnTo>
                  <a:lnTo>
                    <a:pt x="739" y="104"/>
                  </a:lnTo>
                  <a:lnTo>
                    <a:pt x="743" y="106"/>
                  </a:lnTo>
                  <a:lnTo>
                    <a:pt x="744" y="108"/>
                  </a:lnTo>
                  <a:lnTo>
                    <a:pt x="748" y="110"/>
                  </a:lnTo>
                  <a:lnTo>
                    <a:pt x="750" y="114"/>
                  </a:lnTo>
                  <a:lnTo>
                    <a:pt x="753" y="116"/>
                  </a:lnTo>
                  <a:lnTo>
                    <a:pt x="755" y="118"/>
                  </a:lnTo>
                  <a:lnTo>
                    <a:pt x="758" y="120"/>
                  </a:lnTo>
                  <a:lnTo>
                    <a:pt x="760" y="122"/>
                  </a:lnTo>
                  <a:lnTo>
                    <a:pt x="764" y="126"/>
                  </a:lnTo>
                  <a:lnTo>
                    <a:pt x="766" y="128"/>
                  </a:lnTo>
                  <a:lnTo>
                    <a:pt x="767" y="130"/>
                  </a:lnTo>
                  <a:lnTo>
                    <a:pt x="769" y="132"/>
                  </a:lnTo>
                  <a:lnTo>
                    <a:pt x="772" y="134"/>
                  </a:lnTo>
                  <a:lnTo>
                    <a:pt x="774" y="136"/>
                  </a:lnTo>
                  <a:lnTo>
                    <a:pt x="774" y="193"/>
                  </a:lnTo>
                  <a:lnTo>
                    <a:pt x="648" y="193"/>
                  </a:lnTo>
                  <a:lnTo>
                    <a:pt x="648" y="195"/>
                  </a:lnTo>
                  <a:lnTo>
                    <a:pt x="648" y="197"/>
                  </a:lnTo>
                  <a:lnTo>
                    <a:pt x="648" y="199"/>
                  </a:lnTo>
                  <a:lnTo>
                    <a:pt x="648" y="201"/>
                  </a:lnTo>
                  <a:lnTo>
                    <a:pt x="648" y="203"/>
                  </a:lnTo>
                  <a:lnTo>
                    <a:pt x="648" y="205"/>
                  </a:lnTo>
                  <a:lnTo>
                    <a:pt x="648" y="207"/>
                  </a:lnTo>
                  <a:lnTo>
                    <a:pt x="646" y="209"/>
                  </a:lnTo>
                  <a:lnTo>
                    <a:pt x="646" y="211"/>
                  </a:lnTo>
                  <a:lnTo>
                    <a:pt x="646" y="213"/>
                  </a:lnTo>
                  <a:lnTo>
                    <a:pt x="646" y="215"/>
                  </a:lnTo>
                  <a:lnTo>
                    <a:pt x="646" y="217"/>
                  </a:lnTo>
                  <a:lnTo>
                    <a:pt x="646" y="219"/>
                  </a:lnTo>
                  <a:lnTo>
                    <a:pt x="646" y="221"/>
                  </a:lnTo>
                  <a:lnTo>
                    <a:pt x="646" y="223"/>
                  </a:lnTo>
                  <a:lnTo>
                    <a:pt x="646" y="225"/>
                  </a:lnTo>
                  <a:lnTo>
                    <a:pt x="644" y="227"/>
                  </a:lnTo>
                  <a:lnTo>
                    <a:pt x="644" y="229"/>
                  </a:lnTo>
                  <a:lnTo>
                    <a:pt x="644" y="231"/>
                  </a:lnTo>
                  <a:lnTo>
                    <a:pt x="644" y="233"/>
                  </a:lnTo>
                  <a:lnTo>
                    <a:pt x="644" y="235"/>
                  </a:lnTo>
                  <a:lnTo>
                    <a:pt x="644" y="237"/>
                  </a:lnTo>
                  <a:lnTo>
                    <a:pt x="644" y="239"/>
                  </a:lnTo>
                  <a:lnTo>
                    <a:pt x="644" y="240"/>
                  </a:lnTo>
                  <a:lnTo>
                    <a:pt x="644" y="242"/>
                  </a:lnTo>
                  <a:lnTo>
                    <a:pt x="644" y="244"/>
                  </a:lnTo>
                  <a:lnTo>
                    <a:pt x="642" y="246"/>
                  </a:lnTo>
                  <a:lnTo>
                    <a:pt x="641" y="246"/>
                  </a:lnTo>
                  <a:lnTo>
                    <a:pt x="639" y="248"/>
                  </a:lnTo>
                  <a:lnTo>
                    <a:pt x="638" y="248"/>
                  </a:lnTo>
                  <a:lnTo>
                    <a:pt x="636" y="248"/>
                  </a:lnTo>
                  <a:lnTo>
                    <a:pt x="636" y="250"/>
                  </a:lnTo>
                  <a:lnTo>
                    <a:pt x="634" y="250"/>
                  </a:lnTo>
                  <a:lnTo>
                    <a:pt x="633" y="250"/>
                  </a:lnTo>
                  <a:lnTo>
                    <a:pt x="631" y="252"/>
                  </a:lnTo>
                  <a:lnTo>
                    <a:pt x="629" y="254"/>
                  </a:lnTo>
                  <a:lnTo>
                    <a:pt x="627" y="254"/>
                  </a:lnTo>
                  <a:lnTo>
                    <a:pt x="626" y="256"/>
                  </a:lnTo>
                  <a:lnTo>
                    <a:pt x="624" y="258"/>
                  </a:lnTo>
                  <a:lnTo>
                    <a:pt x="622" y="258"/>
                  </a:lnTo>
                  <a:lnTo>
                    <a:pt x="620" y="260"/>
                  </a:lnTo>
                  <a:lnTo>
                    <a:pt x="619" y="262"/>
                  </a:lnTo>
                  <a:lnTo>
                    <a:pt x="617" y="262"/>
                  </a:lnTo>
                  <a:lnTo>
                    <a:pt x="617" y="264"/>
                  </a:lnTo>
                  <a:lnTo>
                    <a:pt x="615" y="264"/>
                  </a:lnTo>
                  <a:lnTo>
                    <a:pt x="613" y="266"/>
                  </a:lnTo>
                  <a:lnTo>
                    <a:pt x="611" y="268"/>
                  </a:lnTo>
                  <a:lnTo>
                    <a:pt x="610" y="270"/>
                  </a:lnTo>
                  <a:lnTo>
                    <a:pt x="608" y="272"/>
                  </a:lnTo>
                  <a:lnTo>
                    <a:pt x="606" y="272"/>
                  </a:lnTo>
                  <a:lnTo>
                    <a:pt x="606" y="274"/>
                  </a:lnTo>
                  <a:lnTo>
                    <a:pt x="606" y="292"/>
                  </a:lnTo>
                  <a:lnTo>
                    <a:pt x="604" y="292"/>
                  </a:lnTo>
                  <a:lnTo>
                    <a:pt x="603" y="292"/>
                  </a:lnTo>
                  <a:lnTo>
                    <a:pt x="601" y="292"/>
                  </a:lnTo>
                  <a:lnTo>
                    <a:pt x="599" y="294"/>
                  </a:lnTo>
                  <a:lnTo>
                    <a:pt x="597" y="294"/>
                  </a:lnTo>
                  <a:lnTo>
                    <a:pt x="595" y="294"/>
                  </a:lnTo>
                  <a:lnTo>
                    <a:pt x="594" y="294"/>
                  </a:lnTo>
                  <a:lnTo>
                    <a:pt x="592" y="294"/>
                  </a:lnTo>
                  <a:lnTo>
                    <a:pt x="590" y="296"/>
                  </a:lnTo>
                  <a:lnTo>
                    <a:pt x="588" y="296"/>
                  </a:lnTo>
                  <a:lnTo>
                    <a:pt x="587" y="296"/>
                  </a:lnTo>
                  <a:lnTo>
                    <a:pt x="585" y="296"/>
                  </a:lnTo>
                  <a:lnTo>
                    <a:pt x="583" y="298"/>
                  </a:lnTo>
                  <a:lnTo>
                    <a:pt x="581" y="298"/>
                  </a:lnTo>
                  <a:lnTo>
                    <a:pt x="580" y="298"/>
                  </a:lnTo>
                  <a:lnTo>
                    <a:pt x="578" y="300"/>
                  </a:lnTo>
                  <a:lnTo>
                    <a:pt x="576" y="300"/>
                  </a:lnTo>
                  <a:lnTo>
                    <a:pt x="574" y="300"/>
                  </a:lnTo>
                  <a:lnTo>
                    <a:pt x="574" y="302"/>
                  </a:lnTo>
                  <a:lnTo>
                    <a:pt x="572" y="302"/>
                  </a:lnTo>
                  <a:lnTo>
                    <a:pt x="572" y="300"/>
                  </a:lnTo>
                  <a:lnTo>
                    <a:pt x="572" y="298"/>
                  </a:lnTo>
                  <a:lnTo>
                    <a:pt x="571" y="298"/>
                  </a:lnTo>
                  <a:lnTo>
                    <a:pt x="571" y="296"/>
                  </a:lnTo>
                  <a:lnTo>
                    <a:pt x="571" y="294"/>
                  </a:lnTo>
                  <a:lnTo>
                    <a:pt x="571" y="292"/>
                  </a:lnTo>
                  <a:lnTo>
                    <a:pt x="570" y="290"/>
                  </a:lnTo>
                  <a:lnTo>
                    <a:pt x="570" y="288"/>
                  </a:lnTo>
                  <a:lnTo>
                    <a:pt x="570" y="286"/>
                  </a:lnTo>
                  <a:lnTo>
                    <a:pt x="570" y="284"/>
                  </a:lnTo>
                  <a:lnTo>
                    <a:pt x="570" y="282"/>
                  </a:lnTo>
                  <a:lnTo>
                    <a:pt x="568" y="282"/>
                  </a:lnTo>
                  <a:lnTo>
                    <a:pt x="568" y="280"/>
                  </a:lnTo>
                  <a:lnTo>
                    <a:pt x="568" y="278"/>
                  </a:lnTo>
                  <a:lnTo>
                    <a:pt x="556" y="264"/>
                  </a:lnTo>
                  <a:lnTo>
                    <a:pt x="554" y="264"/>
                  </a:lnTo>
                  <a:lnTo>
                    <a:pt x="552" y="264"/>
                  </a:lnTo>
                  <a:lnTo>
                    <a:pt x="550" y="264"/>
                  </a:lnTo>
                  <a:lnTo>
                    <a:pt x="549" y="264"/>
                  </a:lnTo>
                  <a:lnTo>
                    <a:pt x="547" y="264"/>
                  </a:lnTo>
                  <a:lnTo>
                    <a:pt x="547" y="266"/>
                  </a:lnTo>
                  <a:lnTo>
                    <a:pt x="545" y="266"/>
                  </a:lnTo>
                  <a:lnTo>
                    <a:pt x="543" y="266"/>
                  </a:lnTo>
                  <a:lnTo>
                    <a:pt x="541" y="266"/>
                  </a:lnTo>
                  <a:lnTo>
                    <a:pt x="540" y="266"/>
                  </a:lnTo>
                  <a:lnTo>
                    <a:pt x="538" y="268"/>
                  </a:lnTo>
                  <a:lnTo>
                    <a:pt x="536" y="268"/>
                  </a:lnTo>
                  <a:lnTo>
                    <a:pt x="534" y="268"/>
                  </a:lnTo>
                  <a:lnTo>
                    <a:pt x="533" y="268"/>
                  </a:lnTo>
                  <a:lnTo>
                    <a:pt x="531" y="268"/>
                  </a:lnTo>
                  <a:lnTo>
                    <a:pt x="529" y="268"/>
                  </a:lnTo>
                  <a:lnTo>
                    <a:pt x="527" y="268"/>
                  </a:lnTo>
                  <a:lnTo>
                    <a:pt x="527" y="270"/>
                  </a:lnTo>
                  <a:lnTo>
                    <a:pt x="527" y="272"/>
                  </a:lnTo>
                  <a:lnTo>
                    <a:pt x="529" y="272"/>
                  </a:lnTo>
                  <a:lnTo>
                    <a:pt x="529" y="274"/>
                  </a:lnTo>
                  <a:lnTo>
                    <a:pt x="529" y="276"/>
                  </a:lnTo>
                  <a:lnTo>
                    <a:pt x="531" y="276"/>
                  </a:lnTo>
                  <a:lnTo>
                    <a:pt x="531" y="278"/>
                  </a:lnTo>
                  <a:lnTo>
                    <a:pt x="533" y="280"/>
                  </a:lnTo>
                  <a:lnTo>
                    <a:pt x="533" y="282"/>
                  </a:lnTo>
                  <a:lnTo>
                    <a:pt x="534" y="284"/>
                  </a:lnTo>
                  <a:lnTo>
                    <a:pt x="536" y="286"/>
                  </a:lnTo>
                  <a:lnTo>
                    <a:pt x="536" y="288"/>
                  </a:lnTo>
                  <a:lnTo>
                    <a:pt x="538" y="288"/>
                  </a:lnTo>
                  <a:lnTo>
                    <a:pt x="538" y="290"/>
                  </a:lnTo>
                  <a:lnTo>
                    <a:pt x="540" y="290"/>
                  </a:lnTo>
                  <a:lnTo>
                    <a:pt x="540" y="292"/>
                  </a:lnTo>
                  <a:lnTo>
                    <a:pt x="540" y="294"/>
                  </a:lnTo>
                  <a:lnTo>
                    <a:pt x="541" y="294"/>
                  </a:lnTo>
                  <a:lnTo>
                    <a:pt x="541" y="296"/>
                  </a:lnTo>
                  <a:lnTo>
                    <a:pt x="543" y="296"/>
                  </a:lnTo>
                  <a:lnTo>
                    <a:pt x="543" y="298"/>
                  </a:lnTo>
                  <a:lnTo>
                    <a:pt x="545" y="298"/>
                  </a:lnTo>
                  <a:lnTo>
                    <a:pt x="545" y="300"/>
                  </a:lnTo>
                  <a:lnTo>
                    <a:pt x="547" y="300"/>
                  </a:lnTo>
                  <a:lnTo>
                    <a:pt x="547" y="302"/>
                  </a:lnTo>
                  <a:lnTo>
                    <a:pt x="540" y="302"/>
                  </a:lnTo>
                  <a:lnTo>
                    <a:pt x="533" y="302"/>
                  </a:lnTo>
                  <a:lnTo>
                    <a:pt x="526" y="304"/>
                  </a:lnTo>
                  <a:lnTo>
                    <a:pt x="518" y="304"/>
                  </a:lnTo>
                  <a:lnTo>
                    <a:pt x="511" y="306"/>
                  </a:lnTo>
                  <a:lnTo>
                    <a:pt x="504" y="308"/>
                  </a:lnTo>
                  <a:lnTo>
                    <a:pt x="498" y="309"/>
                  </a:lnTo>
                  <a:lnTo>
                    <a:pt x="491" y="311"/>
                  </a:lnTo>
                  <a:lnTo>
                    <a:pt x="484" y="313"/>
                  </a:lnTo>
                  <a:lnTo>
                    <a:pt x="475" y="315"/>
                  </a:lnTo>
                  <a:lnTo>
                    <a:pt x="468" y="317"/>
                  </a:lnTo>
                  <a:lnTo>
                    <a:pt x="461" y="319"/>
                  </a:lnTo>
                  <a:lnTo>
                    <a:pt x="454" y="323"/>
                  </a:lnTo>
                  <a:lnTo>
                    <a:pt x="447" y="325"/>
                  </a:lnTo>
                  <a:lnTo>
                    <a:pt x="440" y="327"/>
                  </a:lnTo>
                  <a:lnTo>
                    <a:pt x="432" y="329"/>
                  </a:lnTo>
                  <a:lnTo>
                    <a:pt x="425" y="333"/>
                  </a:lnTo>
                  <a:lnTo>
                    <a:pt x="417" y="335"/>
                  </a:lnTo>
                  <a:lnTo>
                    <a:pt x="410" y="337"/>
                  </a:lnTo>
                  <a:lnTo>
                    <a:pt x="402" y="339"/>
                  </a:lnTo>
                  <a:lnTo>
                    <a:pt x="394" y="341"/>
                  </a:lnTo>
                  <a:lnTo>
                    <a:pt x="387" y="343"/>
                  </a:lnTo>
                  <a:lnTo>
                    <a:pt x="380" y="345"/>
                  </a:lnTo>
                  <a:lnTo>
                    <a:pt x="373" y="345"/>
                  </a:lnTo>
                  <a:lnTo>
                    <a:pt x="365" y="347"/>
                  </a:lnTo>
                  <a:lnTo>
                    <a:pt x="358" y="347"/>
                  </a:lnTo>
                  <a:lnTo>
                    <a:pt x="351" y="347"/>
                  </a:lnTo>
                  <a:lnTo>
                    <a:pt x="344" y="347"/>
                  </a:lnTo>
                  <a:lnTo>
                    <a:pt x="335" y="347"/>
                  </a:lnTo>
                  <a:lnTo>
                    <a:pt x="328" y="347"/>
                  </a:lnTo>
                  <a:lnTo>
                    <a:pt x="321" y="345"/>
                  </a:lnTo>
                  <a:lnTo>
                    <a:pt x="314" y="345"/>
                  </a:lnTo>
                  <a:lnTo>
                    <a:pt x="71" y="278"/>
                  </a:lnTo>
                  <a:lnTo>
                    <a:pt x="66" y="274"/>
                  </a:lnTo>
                  <a:lnTo>
                    <a:pt x="68" y="276"/>
                  </a:lnTo>
                  <a:lnTo>
                    <a:pt x="69" y="278"/>
                  </a:lnTo>
                  <a:lnTo>
                    <a:pt x="69" y="280"/>
                  </a:lnTo>
                  <a:lnTo>
                    <a:pt x="71" y="284"/>
                  </a:lnTo>
                  <a:lnTo>
                    <a:pt x="73" y="286"/>
                  </a:lnTo>
                  <a:lnTo>
                    <a:pt x="75" y="288"/>
                  </a:lnTo>
                  <a:lnTo>
                    <a:pt x="77" y="290"/>
                  </a:lnTo>
                  <a:lnTo>
                    <a:pt x="78" y="292"/>
                  </a:lnTo>
                  <a:lnTo>
                    <a:pt x="80" y="294"/>
                  </a:lnTo>
                  <a:lnTo>
                    <a:pt x="82" y="296"/>
                  </a:lnTo>
                  <a:lnTo>
                    <a:pt x="84" y="298"/>
                  </a:lnTo>
                  <a:lnTo>
                    <a:pt x="85" y="300"/>
                  </a:lnTo>
                  <a:lnTo>
                    <a:pt x="87" y="302"/>
                  </a:lnTo>
                  <a:lnTo>
                    <a:pt x="89" y="304"/>
                  </a:lnTo>
                  <a:lnTo>
                    <a:pt x="91" y="306"/>
                  </a:lnTo>
                  <a:lnTo>
                    <a:pt x="92" y="308"/>
                  </a:lnTo>
                  <a:lnTo>
                    <a:pt x="94" y="309"/>
                  </a:lnTo>
                  <a:lnTo>
                    <a:pt x="96" y="311"/>
                  </a:lnTo>
                  <a:lnTo>
                    <a:pt x="98" y="313"/>
                  </a:lnTo>
                  <a:lnTo>
                    <a:pt x="100" y="313"/>
                  </a:lnTo>
                  <a:lnTo>
                    <a:pt x="101" y="315"/>
                  </a:lnTo>
                  <a:lnTo>
                    <a:pt x="103" y="317"/>
                  </a:lnTo>
                  <a:lnTo>
                    <a:pt x="106" y="319"/>
                  </a:lnTo>
                  <a:lnTo>
                    <a:pt x="108" y="321"/>
                  </a:lnTo>
                  <a:lnTo>
                    <a:pt x="109" y="323"/>
                  </a:lnTo>
                  <a:lnTo>
                    <a:pt x="111" y="325"/>
                  </a:lnTo>
                  <a:lnTo>
                    <a:pt x="113" y="325"/>
                  </a:lnTo>
                  <a:lnTo>
                    <a:pt x="115" y="327"/>
                  </a:lnTo>
                  <a:lnTo>
                    <a:pt x="116" y="329"/>
                  </a:lnTo>
                  <a:lnTo>
                    <a:pt x="118" y="331"/>
                  </a:lnTo>
                  <a:lnTo>
                    <a:pt x="118" y="333"/>
                  </a:lnTo>
                  <a:lnTo>
                    <a:pt x="120" y="335"/>
                  </a:lnTo>
                  <a:lnTo>
                    <a:pt x="96" y="363"/>
                  </a:lnTo>
                  <a:lnTo>
                    <a:pt x="92" y="363"/>
                  </a:lnTo>
                  <a:lnTo>
                    <a:pt x="89" y="363"/>
                  </a:lnTo>
                  <a:lnTo>
                    <a:pt x="85" y="363"/>
                  </a:lnTo>
                  <a:lnTo>
                    <a:pt x="82" y="363"/>
                  </a:lnTo>
                  <a:lnTo>
                    <a:pt x="78" y="361"/>
                  </a:lnTo>
                  <a:lnTo>
                    <a:pt x="75" y="361"/>
                  </a:lnTo>
                  <a:lnTo>
                    <a:pt x="71" y="359"/>
                  </a:lnTo>
                  <a:lnTo>
                    <a:pt x="68" y="359"/>
                  </a:lnTo>
                  <a:lnTo>
                    <a:pt x="64" y="357"/>
                  </a:lnTo>
                  <a:lnTo>
                    <a:pt x="61" y="355"/>
                  </a:lnTo>
                  <a:lnTo>
                    <a:pt x="57" y="355"/>
                  </a:lnTo>
                  <a:lnTo>
                    <a:pt x="55" y="353"/>
                  </a:lnTo>
                  <a:lnTo>
                    <a:pt x="52" y="351"/>
                  </a:lnTo>
                  <a:lnTo>
                    <a:pt x="48" y="349"/>
                  </a:lnTo>
                  <a:lnTo>
                    <a:pt x="46" y="347"/>
                  </a:lnTo>
                  <a:lnTo>
                    <a:pt x="43" y="345"/>
                  </a:lnTo>
                  <a:lnTo>
                    <a:pt x="39" y="343"/>
                  </a:lnTo>
                  <a:lnTo>
                    <a:pt x="38" y="341"/>
                  </a:lnTo>
                  <a:lnTo>
                    <a:pt x="35" y="337"/>
                  </a:lnTo>
                  <a:lnTo>
                    <a:pt x="33" y="335"/>
                  </a:lnTo>
                  <a:lnTo>
                    <a:pt x="30" y="333"/>
                  </a:lnTo>
                  <a:lnTo>
                    <a:pt x="26" y="331"/>
                  </a:lnTo>
                  <a:lnTo>
                    <a:pt x="24" y="327"/>
                  </a:lnTo>
                  <a:lnTo>
                    <a:pt x="21" y="325"/>
                  </a:lnTo>
                  <a:lnTo>
                    <a:pt x="19" y="323"/>
                  </a:lnTo>
                  <a:lnTo>
                    <a:pt x="15" y="319"/>
                  </a:lnTo>
                  <a:lnTo>
                    <a:pt x="14" y="317"/>
                  </a:lnTo>
                  <a:lnTo>
                    <a:pt x="10" y="313"/>
                  </a:lnTo>
                  <a:lnTo>
                    <a:pt x="8" y="311"/>
                  </a:lnTo>
                  <a:lnTo>
                    <a:pt x="5" y="308"/>
                  </a:lnTo>
                  <a:lnTo>
                    <a:pt x="3" y="306"/>
                  </a:lnTo>
                  <a:lnTo>
                    <a:pt x="0" y="302"/>
                  </a:lnTo>
                  <a:lnTo>
                    <a:pt x="0" y="264"/>
                  </a:lnTo>
                  <a:lnTo>
                    <a:pt x="1" y="264"/>
                  </a:lnTo>
                  <a:lnTo>
                    <a:pt x="1" y="266"/>
                  </a:lnTo>
                  <a:lnTo>
                    <a:pt x="3" y="266"/>
                  </a:lnTo>
                  <a:lnTo>
                    <a:pt x="3" y="268"/>
                  </a:lnTo>
                  <a:lnTo>
                    <a:pt x="5" y="268"/>
                  </a:lnTo>
                  <a:lnTo>
                    <a:pt x="7" y="270"/>
                  </a:lnTo>
                  <a:lnTo>
                    <a:pt x="8" y="270"/>
                  </a:lnTo>
                  <a:lnTo>
                    <a:pt x="10" y="272"/>
                  </a:lnTo>
                  <a:lnTo>
                    <a:pt x="12" y="272"/>
                  </a:lnTo>
                  <a:lnTo>
                    <a:pt x="14" y="274"/>
                  </a:lnTo>
                  <a:lnTo>
                    <a:pt x="15" y="274"/>
                  </a:lnTo>
                  <a:lnTo>
                    <a:pt x="17" y="276"/>
                  </a:lnTo>
                  <a:lnTo>
                    <a:pt x="19" y="276"/>
                  </a:lnTo>
                  <a:lnTo>
                    <a:pt x="21" y="276"/>
                  </a:lnTo>
                  <a:lnTo>
                    <a:pt x="23" y="278"/>
                  </a:lnTo>
                  <a:lnTo>
                    <a:pt x="24" y="278"/>
                  </a:lnTo>
                  <a:lnTo>
                    <a:pt x="26" y="278"/>
                  </a:lnTo>
                  <a:lnTo>
                    <a:pt x="28" y="278"/>
                  </a:lnTo>
                  <a:lnTo>
                    <a:pt x="30" y="278"/>
                  </a:lnTo>
                  <a:lnTo>
                    <a:pt x="30" y="276"/>
                  </a:lnTo>
                  <a:lnTo>
                    <a:pt x="30" y="274"/>
                  </a:lnTo>
                  <a:lnTo>
                    <a:pt x="30" y="272"/>
                  </a:lnTo>
                  <a:lnTo>
                    <a:pt x="28" y="272"/>
                  </a:lnTo>
                  <a:lnTo>
                    <a:pt x="28" y="270"/>
                  </a:lnTo>
                  <a:lnTo>
                    <a:pt x="28" y="268"/>
                  </a:lnTo>
                  <a:lnTo>
                    <a:pt x="28" y="266"/>
                  </a:lnTo>
                  <a:lnTo>
                    <a:pt x="28" y="264"/>
                  </a:lnTo>
                  <a:lnTo>
                    <a:pt x="26" y="262"/>
                  </a:lnTo>
                  <a:lnTo>
                    <a:pt x="26" y="260"/>
                  </a:lnTo>
                  <a:lnTo>
                    <a:pt x="26" y="258"/>
                  </a:lnTo>
                  <a:lnTo>
                    <a:pt x="26" y="256"/>
                  </a:lnTo>
                  <a:lnTo>
                    <a:pt x="24" y="254"/>
                  </a:lnTo>
                  <a:lnTo>
                    <a:pt x="24" y="252"/>
                  </a:lnTo>
                  <a:lnTo>
                    <a:pt x="24" y="250"/>
                  </a:lnTo>
                  <a:lnTo>
                    <a:pt x="24" y="248"/>
                  </a:lnTo>
                  <a:lnTo>
                    <a:pt x="23" y="246"/>
                  </a:lnTo>
                  <a:lnTo>
                    <a:pt x="23" y="244"/>
                  </a:lnTo>
                  <a:lnTo>
                    <a:pt x="23" y="242"/>
                  </a:lnTo>
                  <a:lnTo>
                    <a:pt x="23" y="240"/>
                  </a:lnTo>
                  <a:lnTo>
                    <a:pt x="21" y="240"/>
                  </a:lnTo>
                  <a:lnTo>
                    <a:pt x="21" y="239"/>
                  </a:lnTo>
                  <a:lnTo>
                    <a:pt x="21" y="237"/>
                  </a:lnTo>
                  <a:lnTo>
                    <a:pt x="21" y="235"/>
                  </a:lnTo>
                  <a:lnTo>
                    <a:pt x="21" y="233"/>
                  </a:lnTo>
                  <a:lnTo>
                    <a:pt x="21" y="231"/>
                  </a:lnTo>
                  <a:lnTo>
                    <a:pt x="23" y="231"/>
                  </a:lnTo>
                  <a:lnTo>
                    <a:pt x="24" y="229"/>
                  </a:lnTo>
                  <a:lnTo>
                    <a:pt x="26" y="229"/>
                  </a:lnTo>
                  <a:lnTo>
                    <a:pt x="28" y="229"/>
                  </a:lnTo>
                  <a:lnTo>
                    <a:pt x="30" y="229"/>
                  </a:lnTo>
                  <a:lnTo>
                    <a:pt x="31" y="229"/>
                  </a:lnTo>
                  <a:lnTo>
                    <a:pt x="33" y="227"/>
                  </a:lnTo>
                  <a:lnTo>
                    <a:pt x="35" y="227"/>
                  </a:lnTo>
                  <a:lnTo>
                    <a:pt x="35" y="229"/>
                  </a:lnTo>
                  <a:lnTo>
                    <a:pt x="37" y="229"/>
                  </a:lnTo>
                  <a:lnTo>
                    <a:pt x="38" y="229"/>
                  </a:lnTo>
                  <a:lnTo>
                    <a:pt x="39" y="229"/>
                  </a:lnTo>
                  <a:lnTo>
                    <a:pt x="41" y="229"/>
                  </a:lnTo>
                  <a:lnTo>
                    <a:pt x="43" y="229"/>
                  </a:lnTo>
                  <a:lnTo>
                    <a:pt x="43" y="231"/>
                  </a:lnTo>
                  <a:lnTo>
                    <a:pt x="45" y="231"/>
                  </a:lnTo>
                  <a:lnTo>
                    <a:pt x="45" y="183"/>
                  </a:lnTo>
                  <a:lnTo>
                    <a:pt x="59" y="197"/>
                  </a:lnTo>
                  <a:lnTo>
                    <a:pt x="59" y="160"/>
                  </a:lnTo>
                  <a:lnTo>
                    <a:pt x="66" y="170"/>
                  </a:lnTo>
                  <a:lnTo>
                    <a:pt x="80" y="136"/>
                  </a:lnTo>
                  <a:lnTo>
                    <a:pt x="80" y="138"/>
                  </a:lnTo>
                  <a:lnTo>
                    <a:pt x="80" y="142"/>
                  </a:lnTo>
                  <a:lnTo>
                    <a:pt x="80" y="144"/>
                  </a:lnTo>
                  <a:lnTo>
                    <a:pt x="80" y="146"/>
                  </a:lnTo>
                  <a:lnTo>
                    <a:pt x="80" y="148"/>
                  </a:lnTo>
                  <a:lnTo>
                    <a:pt x="82" y="150"/>
                  </a:lnTo>
                  <a:lnTo>
                    <a:pt x="82" y="152"/>
                  </a:lnTo>
                  <a:lnTo>
                    <a:pt x="82" y="154"/>
                  </a:lnTo>
                  <a:lnTo>
                    <a:pt x="82" y="156"/>
                  </a:lnTo>
                  <a:lnTo>
                    <a:pt x="84" y="160"/>
                  </a:lnTo>
                  <a:lnTo>
                    <a:pt x="84" y="162"/>
                  </a:lnTo>
                  <a:lnTo>
                    <a:pt x="85" y="164"/>
                  </a:lnTo>
                  <a:lnTo>
                    <a:pt x="85" y="166"/>
                  </a:lnTo>
                  <a:lnTo>
                    <a:pt x="87" y="168"/>
                  </a:lnTo>
                  <a:lnTo>
                    <a:pt x="87" y="170"/>
                  </a:lnTo>
                  <a:lnTo>
                    <a:pt x="87" y="173"/>
                  </a:lnTo>
                  <a:lnTo>
                    <a:pt x="89" y="175"/>
                  </a:lnTo>
                  <a:lnTo>
                    <a:pt x="89" y="177"/>
                  </a:lnTo>
                  <a:lnTo>
                    <a:pt x="91" y="179"/>
                  </a:lnTo>
                  <a:lnTo>
                    <a:pt x="91" y="181"/>
                  </a:lnTo>
                  <a:lnTo>
                    <a:pt x="92" y="185"/>
                  </a:lnTo>
                  <a:lnTo>
                    <a:pt x="92" y="187"/>
                  </a:lnTo>
                  <a:lnTo>
                    <a:pt x="92" y="189"/>
                  </a:lnTo>
                  <a:lnTo>
                    <a:pt x="94" y="191"/>
                  </a:lnTo>
                  <a:lnTo>
                    <a:pt x="94" y="195"/>
                  </a:lnTo>
                  <a:lnTo>
                    <a:pt x="94" y="197"/>
                  </a:lnTo>
                  <a:lnTo>
                    <a:pt x="96" y="199"/>
                  </a:lnTo>
                  <a:lnTo>
                    <a:pt x="96" y="201"/>
                  </a:lnTo>
                  <a:lnTo>
                    <a:pt x="96" y="205"/>
                  </a:lnTo>
                  <a:lnTo>
                    <a:pt x="96" y="207"/>
                  </a:lnTo>
                  <a:lnTo>
                    <a:pt x="96" y="209"/>
                  </a:lnTo>
                  <a:lnTo>
                    <a:pt x="96" y="213"/>
                  </a:lnTo>
                  <a:lnTo>
                    <a:pt x="98" y="213"/>
                  </a:lnTo>
                  <a:lnTo>
                    <a:pt x="98" y="215"/>
                  </a:lnTo>
                  <a:lnTo>
                    <a:pt x="100" y="215"/>
                  </a:lnTo>
                  <a:lnTo>
                    <a:pt x="100" y="217"/>
                  </a:lnTo>
                  <a:lnTo>
                    <a:pt x="101" y="219"/>
                  </a:lnTo>
                  <a:lnTo>
                    <a:pt x="101" y="221"/>
                  </a:lnTo>
                  <a:lnTo>
                    <a:pt x="103" y="221"/>
                  </a:lnTo>
                  <a:lnTo>
                    <a:pt x="103" y="223"/>
                  </a:lnTo>
                  <a:lnTo>
                    <a:pt x="103" y="225"/>
                  </a:lnTo>
                  <a:lnTo>
                    <a:pt x="104" y="225"/>
                  </a:lnTo>
                  <a:lnTo>
                    <a:pt x="104" y="227"/>
                  </a:lnTo>
                  <a:lnTo>
                    <a:pt x="104" y="229"/>
                  </a:lnTo>
                  <a:lnTo>
                    <a:pt x="104" y="231"/>
                  </a:lnTo>
                  <a:lnTo>
                    <a:pt x="104" y="233"/>
                  </a:lnTo>
                  <a:lnTo>
                    <a:pt x="106" y="233"/>
                  </a:lnTo>
                  <a:lnTo>
                    <a:pt x="106" y="235"/>
                  </a:lnTo>
                  <a:lnTo>
                    <a:pt x="108" y="235"/>
                  </a:lnTo>
                  <a:lnTo>
                    <a:pt x="109" y="237"/>
                  </a:lnTo>
                  <a:lnTo>
                    <a:pt x="111" y="237"/>
                  </a:lnTo>
                  <a:lnTo>
                    <a:pt x="111" y="239"/>
                  </a:lnTo>
                  <a:lnTo>
                    <a:pt x="113" y="239"/>
                  </a:lnTo>
                  <a:lnTo>
                    <a:pt x="115" y="240"/>
                  </a:lnTo>
                  <a:lnTo>
                    <a:pt x="116" y="240"/>
                  </a:lnTo>
                  <a:lnTo>
                    <a:pt x="116" y="242"/>
                  </a:lnTo>
                  <a:lnTo>
                    <a:pt x="118" y="242"/>
                  </a:lnTo>
                  <a:lnTo>
                    <a:pt x="118" y="244"/>
                  </a:lnTo>
                  <a:lnTo>
                    <a:pt x="120" y="244"/>
                  </a:lnTo>
                  <a:lnTo>
                    <a:pt x="122" y="244"/>
                  </a:lnTo>
                  <a:lnTo>
                    <a:pt x="122" y="242"/>
                  </a:lnTo>
                  <a:lnTo>
                    <a:pt x="122" y="240"/>
                  </a:lnTo>
                  <a:lnTo>
                    <a:pt x="123" y="239"/>
                  </a:lnTo>
                  <a:lnTo>
                    <a:pt x="123" y="237"/>
                  </a:lnTo>
                  <a:lnTo>
                    <a:pt x="123" y="235"/>
                  </a:lnTo>
                  <a:lnTo>
                    <a:pt x="123" y="233"/>
                  </a:lnTo>
                  <a:lnTo>
                    <a:pt x="123" y="231"/>
                  </a:lnTo>
                  <a:lnTo>
                    <a:pt x="123" y="227"/>
                  </a:lnTo>
                  <a:lnTo>
                    <a:pt x="122" y="225"/>
                  </a:lnTo>
                  <a:lnTo>
                    <a:pt x="122" y="223"/>
                  </a:lnTo>
                  <a:lnTo>
                    <a:pt x="122" y="221"/>
                  </a:lnTo>
                  <a:lnTo>
                    <a:pt x="122" y="219"/>
                  </a:lnTo>
                  <a:lnTo>
                    <a:pt x="120" y="217"/>
                  </a:lnTo>
                  <a:lnTo>
                    <a:pt x="120" y="215"/>
                  </a:lnTo>
                  <a:lnTo>
                    <a:pt x="120" y="213"/>
                  </a:lnTo>
                  <a:lnTo>
                    <a:pt x="118" y="211"/>
                  </a:lnTo>
                  <a:lnTo>
                    <a:pt x="118" y="207"/>
                  </a:lnTo>
                  <a:lnTo>
                    <a:pt x="118" y="205"/>
                  </a:lnTo>
                  <a:lnTo>
                    <a:pt x="116" y="203"/>
                  </a:lnTo>
                  <a:lnTo>
                    <a:pt x="116" y="201"/>
                  </a:lnTo>
                  <a:lnTo>
                    <a:pt x="116" y="199"/>
                  </a:lnTo>
                  <a:lnTo>
                    <a:pt x="115" y="197"/>
                  </a:lnTo>
                  <a:lnTo>
                    <a:pt x="115" y="195"/>
                  </a:lnTo>
                  <a:lnTo>
                    <a:pt x="115" y="193"/>
                  </a:lnTo>
                  <a:lnTo>
                    <a:pt x="113" y="191"/>
                  </a:lnTo>
                  <a:lnTo>
                    <a:pt x="113" y="189"/>
                  </a:lnTo>
                  <a:lnTo>
                    <a:pt x="113" y="187"/>
                  </a:lnTo>
                  <a:lnTo>
                    <a:pt x="113" y="185"/>
                  </a:lnTo>
                  <a:lnTo>
                    <a:pt x="113" y="183"/>
                  </a:lnTo>
                  <a:lnTo>
                    <a:pt x="113" y="181"/>
                  </a:lnTo>
                  <a:lnTo>
                    <a:pt x="113" y="179"/>
                  </a:lnTo>
                  <a:lnTo>
                    <a:pt x="113" y="181"/>
                  </a:lnTo>
                  <a:lnTo>
                    <a:pt x="115" y="181"/>
                  </a:lnTo>
                  <a:lnTo>
                    <a:pt x="115" y="183"/>
                  </a:lnTo>
                  <a:lnTo>
                    <a:pt x="116" y="183"/>
                  </a:lnTo>
                  <a:lnTo>
                    <a:pt x="116" y="185"/>
                  </a:lnTo>
                  <a:lnTo>
                    <a:pt x="118" y="185"/>
                  </a:lnTo>
                  <a:lnTo>
                    <a:pt x="120" y="185"/>
                  </a:lnTo>
                  <a:lnTo>
                    <a:pt x="120" y="187"/>
                  </a:lnTo>
                  <a:lnTo>
                    <a:pt x="122" y="187"/>
                  </a:lnTo>
                  <a:lnTo>
                    <a:pt x="122" y="189"/>
                  </a:lnTo>
                  <a:lnTo>
                    <a:pt x="123" y="189"/>
                  </a:lnTo>
                  <a:lnTo>
                    <a:pt x="125" y="191"/>
                  </a:lnTo>
                  <a:lnTo>
                    <a:pt x="127" y="191"/>
                  </a:lnTo>
                  <a:lnTo>
                    <a:pt x="129" y="193"/>
                  </a:lnTo>
                  <a:lnTo>
                    <a:pt x="131" y="193"/>
                  </a:lnTo>
                  <a:lnTo>
                    <a:pt x="131" y="195"/>
                  </a:lnTo>
                  <a:lnTo>
                    <a:pt x="132" y="195"/>
                  </a:lnTo>
                  <a:lnTo>
                    <a:pt x="134" y="195"/>
                  </a:lnTo>
                  <a:lnTo>
                    <a:pt x="134" y="197"/>
                  </a:lnTo>
                  <a:lnTo>
                    <a:pt x="136" y="197"/>
                  </a:lnTo>
                  <a:lnTo>
                    <a:pt x="138" y="197"/>
                  </a:lnTo>
                  <a:lnTo>
                    <a:pt x="139" y="197"/>
                  </a:lnTo>
                  <a:lnTo>
                    <a:pt x="141" y="197"/>
                  </a:lnTo>
                  <a:lnTo>
                    <a:pt x="147" y="108"/>
                  </a:lnTo>
                  <a:lnTo>
                    <a:pt x="148" y="110"/>
                  </a:lnTo>
                  <a:lnTo>
                    <a:pt x="150" y="110"/>
                  </a:lnTo>
                  <a:lnTo>
                    <a:pt x="152" y="112"/>
                  </a:lnTo>
                  <a:lnTo>
                    <a:pt x="154" y="112"/>
                  </a:lnTo>
                  <a:lnTo>
                    <a:pt x="155" y="114"/>
                  </a:lnTo>
                  <a:lnTo>
                    <a:pt x="157" y="114"/>
                  </a:lnTo>
                  <a:lnTo>
                    <a:pt x="159" y="114"/>
                  </a:lnTo>
                  <a:lnTo>
                    <a:pt x="161" y="116"/>
                  </a:lnTo>
                  <a:lnTo>
                    <a:pt x="162" y="116"/>
                  </a:lnTo>
                  <a:lnTo>
                    <a:pt x="164" y="118"/>
                  </a:lnTo>
                  <a:lnTo>
                    <a:pt x="166" y="118"/>
                  </a:lnTo>
                  <a:lnTo>
                    <a:pt x="168" y="118"/>
                  </a:lnTo>
                  <a:lnTo>
                    <a:pt x="170" y="120"/>
                  </a:lnTo>
                  <a:lnTo>
                    <a:pt x="172" y="120"/>
                  </a:lnTo>
                  <a:lnTo>
                    <a:pt x="174" y="120"/>
                  </a:lnTo>
                  <a:lnTo>
                    <a:pt x="174" y="122"/>
                  </a:lnTo>
                  <a:lnTo>
                    <a:pt x="176" y="122"/>
                  </a:lnTo>
                  <a:lnTo>
                    <a:pt x="178" y="122"/>
                  </a:lnTo>
                  <a:lnTo>
                    <a:pt x="179" y="122"/>
                  </a:lnTo>
                  <a:lnTo>
                    <a:pt x="181" y="122"/>
                  </a:lnTo>
                  <a:lnTo>
                    <a:pt x="183" y="122"/>
                  </a:lnTo>
                  <a:lnTo>
                    <a:pt x="185" y="120"/>
                  </a:lnTo>
                  <a:lnTo>
                    <a:pt x="185" y="118"/>
                  </a:lnTo>
                  <a:lnTo>
                    <a:pt x="185" y="116"/>
                  </a:lnTo>
                  <a:lnTo>
                    <a:pt x="186" y="114"/>
                  </a:lnTo>
                  <a:lnTo>
                    <a:pt x="186" y="112"/>
                  </a:lnTo>
                  <a:lnTo>
                    <a:pt x="186" y="110"/>
                  </a:lnTo>
                  <a:lnTo>
                    <a:pt x="186" y="108"/>
                  </a:lnTo>
                  <a:lnTo>
                    <a:pt x="186" y="106"/>
                  </a:lnTo>
                  <a:lnTo>
                    <a:pt x="186" y="104"/>
                  </a:lnTo>
                  <a:lnTo>
                    <a:pt x="186" y="102"/>
                  </a:lnTo>
                  <a:lnTo>
                    <a:pt x="186" y="101"/>
                  </a:lnTo>
                  <a:lnTo>
                    <a:pt x="186" y="99"/>
                  </a:lnTo>
                  <a:lnTo>
                    <a:pt x="186" y="95"/>
                  </a:lnTo>
                  <a:lnTo>
                    <a:pt x="186" y="93"/>
                  </a:lnTo>
                  <a:lnTo>
                    <a:pt x="186" y="91"/>
                  </a:lnTo>
                  <a:lnTo>
                    <a:pt x="186" y="89"/>
                  </a:lnTo>
                  <a:lnTo>
                    <a:pt x="186" y="87"/>
                  </a:lnTo>
                  <a:lnTo>
                    <a:pt x="185" y="85"/>
                  </a:lnTo>
                  <a:lnTo>
                    <a:pt x="185" y="81"/>
                  </a:lnTo>
                  <a:lnTo>
                    <a:pt x="185" y="79"/>
                  </a:lnTo>
                  <a:lnTo>
                    <a:pt x="185" y="77"/>
                  </a:lnTo>
                  <a:lnTo>
                    <a:pt x="185" y="75"/>
                  </a:lnTo>
                  <a:lnTo>
                    <a:pt x="183" y="73"/>
                  </a:lnTo>
                  <a:lnTo>
                    <a:pt x="183" y="71"/>
                  </a:lnTo>
                  <a:lnTo>
                    <a:pt x="183" y="69"/>
                  </a:lnTo>
                  <a:lnTo>
                    <a:pt x="181" y="67"/>
                  </a:lnTo>
                  <a:lnTo>
                    <a:pt x="181" y="65"/>
                  </a:lnTo>
                  <a:lnTo>
                    <a:pt x="181" y="63"/>
                  </a:lnTo>
                  <a:lnTo>
                    <a:pt x="181" y="61"/>
                  </a:lnTo>
                  <a:lnTo>
                    <a:pt x="179" y="61"/>
                  </a:lnTo>
                  <a:lnTo>
                    <a:pt x="179" y="59"/>
                  </a:lnTo>
                  <a:lnTo>
                    <a:pt x="179" y="57"/>
                  </a:lnTo>
                  <a:lnTo>
                    <a:pt x="181" y="59"/>
                  </a:lnTo>
                  <a:lnTo>
                    <a:pt x="183" y="61"/>
                  </a:lnTo>
                  <a:lnTo>
                    <a:pt x="185" y="63"/>
                  </a:lnTo>
                  <a:lnTo>
                    <a:pt x="186" y="65"/>
                  </a:lnTo>
                  <a:lnTo>
                    <a:pt x="188" y="67"/>
                  </a:lnTo>
                  <a:lnTo>
                    <a:pt x="190" y="69"/>
                  </a:lnTo>
                  <a:lnTo>
                    <a:pt x="192" y="71"/>
                  </a:lnTo>
                  <a:lnTo>
                    <a:pt x="193" y="73"/>
                  </a:lnTo>
                  <a:lnTo>
                    <a:pt x="195" y="75"/>
                  </a:lnTo>
                  <a:lnTo>
                    <a:pt x="197" y="79"/>
                  </a:lnTo>
                  <a:lnTo>
                    <a:pt x="199" y="81"/>
                  </a:lnTo>
                  <a:lnTo>
                    <a:pt x="201" y="83"/>
                  </a:lnTo>
                  <a:lnTo>
                    <a:pt x="202" y="85"/>
                  </a:lnTo>
                  <a:lnTo>
                    <a:pt x="204" y="87"/>
                  </a:lnTo>
                  <a:lnTo>
                    <a:pt x="206" y="89"/>
                  </a:lnTo>
                  <a:lnTo>
                    <a:pt x="208" y="91"/>
                  </a:lnTo>
                  <a:lnTo>
                    <a:pt x="209" y="93"/>
                  </a:lnTo>
                  <a:lnTo>
                    <a:pt x="211" y="95"/>
                  </a:lnTo>
                  <a:lnTo>
                    <a:pt x="213" y="99"/>
                  </a:lnTo>
                  <a:lnTo>
                    <a:pt x="215" y="101"/>
                  </a:lnTo>
                  <a:lnTo>
                    <a:pt x="216" y="102"/>
                  </a:lnTo>
                  <a:lnTo>
                    <a:pt x="218" y="104"/>
                  </a:lnTo>
                  <a:lnTo>
                    <a:pt x="222" y="104"/>
                  </a:lnTo>
                  <a:lnTo>
                    <a:pt x="224" y="106"/>
                  </a:lnTo>
                  <a:lnTo>
                    <a:pt x="225" y="108"/>
                  </a:lnTo>
                  <a:lnTo>
                    <a:pt x="227" y="110"/>
                  </a:lnTo>
                  <a:lnTo>
                    <a:pt x="229" y="112"/>
                  </a:lnTo>
                  <a:lnTo>
                    <a:pt x="231" y="112"/>
                  </a:lnTo>
                  <a:lnTo>
                    <a:pt x="232" y="114"/>
                  </a:lnTo>
                  <a:lnTo>
                    <a:pt x="234" y="116"/>
                  </a:lnTo>
                  <a:lnTo>
                    <a:pt x="236" y="116"/>
                  </a:lnTo>
                  <a:lnTo>
                    <a:pt x="239" y="118"/>
                  </a:lnTo>
                  <a:lnTo>
                    <a:pt x="239" y="114"/>
                  </a:lnTo>
                  <a:lnTo>
                    <a:pt x="240" y="112"/>
                  </a:lnTo>
                  <a:lnTo>
                    <a:pt x="240" y="108"/>
                  </a:lnTo>
                  <a:lnTo>
                    <a:pt x="240" y="104"/>
                  </a:lnTo>
                  <a:lnTo>
                    <a:pt x="242" y="102"/>
                  </a:lnTo>
                  <a:lnTo>
                    <a:pt x="242" y="99"/>
                  </a:lnTo>
                  <a:lnTo>
                    <a:pt x="242" y="95"/>
                  </a:lnTo>
                  <a:lnTo>
                    <a:pt x="242" y="91"/>
                  </a:lnTo>
                  <a:lnTo>
                    <a:pt x="242" y="87"/>
                  </a:lnTo>
                  <a:lnTo>
                    <a:pt x="242" y="85"/>
                  </a:lnTo>
                  <a:lnTo>
                    <a:pt x="240" y="81"/>
                  </a:lnTo>
                  <a:lnTo>
                    <a:pt x="240" y="77"/>
                  </a:lnTo>
                  <a:lnTo>
                    <a:pt x="240" y="73"/>
                  </a:lnTo>
                  <a:lnTo>
                    <a:pt x="240" y="69"/>
                  </a:lnTo>
                  <a:lnTo>
                    <a:pt x="239" y="65"/>
                  </a:lnTo>
                  <a:lnTo>
                    <a:pt x="239" y="61"/>
                  </a:lnTo>
                  <a:lnTo>
                    <a:pt x="237" y="57"/>
                  </a:lnTo>
                  <a:lnTo>
                    <a:pt x="237" y="53"/>
                  </a:lnTo>
                  <a:lnTo>
                    <a:pt x="237" y="49"/>
                  </a:lnTo>
                  <a:lnTo>
                    <a:pt x="236" y="45"/>
                  </a:lnTo>
                  <a:lnTo>
                    <a:pt x="236" y="41"/>
                  </a:lnTo>
                  <a:lnTo>
                    <a:pt x="234" y="37"/>
                  </a:lnTo>
                  <a:lnTo>
                    <a:pt x="234" y="33"/>
                  </a:lnTo>
                  <a:lnTo>
                    <a:pt x="234" y="30"/>
                  </a:lnTo>
                  <a:lnTo>
                    <a:pt x="232" y="26"/>
                  </a:lnTo>
                  <a:lnTo>
                    <a:pt x="232" y="22"/>
                  </a:lnTo>
                  <a:lnTo>
                    <a:pt x="232" y="20"/>
                  </a:lnTo>
                  <a:lnTo>
                    <a:pt x="231" y="16"/>
                  </a:lnTo>
                  <a:lnTo>
                    <a:pt x="231" y="12"/>
                  </a:lnTo>
                  <a:lnTo>
                    <a:pt x="231" y="8"/>
                  </a:lnTo>
                  <a:lnTo>
                    <a:pt x="231" y="4"/>
                  </a:lnTo>
                  <a:lnTo>
                    <a:pt x="231" y="0"/>
                  </a:lnTo>
                  <a:lnTo>
                    <a:pt x="232" y="2"/>
                  </a:lnTo>
                  <a:lnTo>
                    <a:pt x="234" y="4"/>
                  </a:lnTo>
                  <a:lnTo>
                    <a:pt x="234" y="6"/>
                  </a:lnTo>
                  <a:lnTo>
                    <a:pt x="236" y="8"/>
                  </a:lnTo>
                  <a:lnTo>
                    <a:pt x="237" y="10"/>
                  </a:lnTo>
                  <a:lnTo>
                    <a:pt x="239" y="12"/>
                  </a:lnTo>
                  <a:lnTo>
                    <a:pt x="240" y="14"/>
                  </a:lnTo>
                  <a:lnTo>
                    <a:pt x="242" y="14"/>
                  </a:lnTo>
                  <a:lnTo>
                    <a:pt x="242" y="16"/>
                  </a:lnTo>
                  <a:lnTo>
                    <a:pt x="244" y="18"/>
                  </a:lnTo>
                  <a:lnTo>
                    <a:pt x="246" y="20"/>
                  </a:lnTo>
                  <a:lnTo>
                    <a:pt x="247" y="22"/>
                  </a:lnTo>
                  <a:lnTo>
                    <a:pt x="249" y="24"/>
                  </a:lnTo>
                  <a:lnTo>
                    <a:pt x="251" y="26"/>
                  </a:lnTo>
                  <a:lnTo>
                    <a:pt x="253" y="28"/>
                  </a:lnTo>
                  <a:lnTo>
                    <a:pt x="255" y="30"/>
                  </a:lnTo>
                  <a:lnTo>
                    <a:pt x="256" y="31"/>
                  </a:lnTo>
                  <a:lnTo>
                    <a:pt x="258" y="33"/>
                  </a:lnTo>
                  <a:lnTo>
                    <a:pt x="260" y="35"/>
                  </a:lnTo>
                  <a:lnTo>
                    <a:pt x="262" y="37"/>
                  </a:lnTo>
                  <a:lnTo>
                    <a:pt x="263" y="37"/>
                  </a:lnTo>
                  <a:lnTo>
                    <a:pt x="263" y="39"/>
                  </a:lnTo>
                  <a:lnTo>
                    <a:pt x="265" y="39"/>
                  </a:lnTo>
                  <a:lnTo>
                    <a:pt x="267" y="41"/>
                  </a:lnTo>
                  <a:lnTo>
                    <a:pt x="269" y="43"/>
                  </a:lnTo>
                  <a:lnTo>
                    <a:pt x="270" y="43"/>
                  </a:lnTo>
                  <a:lnTo>
                    <a:pt x="272" y="45"/>
                  </a:lnTo>
                  <a:lnTo>
                    <a:pt x="274" y="47"/>
                  </a:lnTo>
                  <a:lnTo>
                    <a:pt x="276" y="47"/>
                  </a:lnTo>
                  <a:lnTo>
                    <a:pt x="276" y="49"/>
                  </a:lnTo>
                  <a:lnTo>
                    <a:pt x="276" y="51"/>
                  </a:lnTo>
                  <a:lnTo>
                    <a:pt x="274" y="51"/>
                  </a:lnTo>
                  <a:lnTo>
                    <a:pt x="274" y="53"/>
                  </a:lnTo>
                  <a:lnTo>
                    <a:pt x="274" y="55"/>
                  </a:lnTo>
                  <a:lnTo>
                    <a:pt x="274" y="57"/>
                  </a:lnTo>
                  <a:lnTo>
                    <a:pt x="272" y="59"/>
                  </a:lnTo>
                  <a:lnTo>
                    <a:pt x="272" y="61"/>
                  </a:lnTo>
                  <a:lnTo>
                    <a:pt x="272" y="63"/>
                  </a:lnTo>
                  <a:lnTo>
                    <a:pt x="272" y="65"/>
                  </a:lnTo>
                  <a:lnTo>
                    <a:pt x="272" y="67"/>
                  </a:lnTo>
                  <a:lnTo>
                    <a:pt x="272" y="69"/>
                  </a:lnTo>
                  <a:lnTo>
                    <a:pt x="272" y="71"/>
                  </a:lnTo>
                  <a:lnTo>
                    <a:pt x="272" y="73"/>
                  </a:lnTo>
                  <a:lnTo>
                    <a:pt x="272" y="75"/>
                  </a:lnTo>
                  <a:lnTo>
                    <a:pt x="272" y="77"/>
                  </a:lnTo>
                  <a:lnTo>
                    <a:pt x="272" y="79"/>
                  </a:lnTo>
                  <a:lnTo>
                    <a:pt x="272" y="81"/>
                  </a:lnTo>
                  <a:lnTo>
                    <a:pt x="272" y="83"/>
                  </a:lnTo>
                  <a:lnTo>
                    <a:pt x="274" y="83"/>
                  </a:lnTo>
                  <a:lnTo>
                    <a:pt x="274" y="85"/>
                  </a:lnTo>
                  <a:lnTo>
                    <a:pt x="276" y="85"/>
                  </a:lnTo>
                  <a:lnTo>
                    <a:pt x="276" y="87"/>
                  </a:lnTo>
                  <a:lnTo>
                    <a:pt x="278" y="89"/>
                  </a:lnTo>
                  <a:lnTo>
                    <a:pt x="279" y="91"/>
                  </a:lnTo>
                  <a:lnTo>
                    <a:pt x="279" y="93"/>
                  </a:lnTo>
                  <a:lnTo>
                    <a:pt x="281" y="95"/>
                  </a:lnTo>
                  <a:lnTo>
                    <a:pt x="281" y="97"/>
                  </a:lnTo>
                  <a:lnTo>
                    <a:pt x="283" y="97"/>
                  </a:lnTo>
                  <a:lnTo>
                    <a:pt x="283" y="99"/>
                  </a:lnTo>
                  <a:lnTo>
                    <a:pt x="283" y="101"/>
                  </a:lnTo>
                  <a:lnTo>
                    <a:pt x="285" y="101"/>
                  </a:lnTo>
                  <a:lnTo>
                    <a:pt x="285" y="102"/>
                  </a:lnTo>
                  <a:lnTo>
                    <a:pt x="285" y="104"/>
                  </a:lnTo>
                  <a:lnTo>
                    <a:pt x="285" y="106"/>
                  </a:lnTo>
                  <a:lnTo>
                    <a:pt x="285" y="108"/>
                  </a:lnTo>
                  <a:lnTo>
                    <a:pt x="489" y="564"/>
                  </a:lnTo>
                  <a:lnTo>
                    <a:pt x="486" y="564"/>
                  </a:lnTo>
                  <a:lnTo>
                    <a:pt x="480" y="564"/>
                  </a:lnTo>
                  <a:lnTo>
                    <a:pt x="475" y="564"/>
                  </a:lnTo>
                  <a:lnTo>
                    <a:pt x="470" y="564"/>
                  </a:lnTo>
                  <a:lnTo>
                    <a:pt x="464" y="564"/>
                  </a:lnTo>
                  <a:lnTo>
                    <a:pt x="461" y="564"/>
                  </a:lnTo>
                  <a:lnTo>
                    <a:pt x="456" y="564"/>
                  </a:lnTo>
                  <a:lnTo>
                    <a:pt x="450" y="564"/>
                  </a:lnTo>
                  <a:lnTo>
                    <a:pt x="447" y="564"/>
                  </a:lnTo>
                  <a:lnTo>
                    <a:pt x="441" y="564"/>
                  </a:lnTo>
                  <a:lnTo>
                    <a:pt x="437" y="564"/>
                  </a:lnTo>
                  <a:lnTo>
                    <a:pt x="433" y="564"/>
                  </a:lnTo>
                  <a:lnTo>
                    <a:pt x="428" y="564"/>
                  </a:lnTo>
                  <a:lnTo>
                    <a:pt x="425" y="564"/>
                  </a:lnTo>
                  <a:lnTo>
                    <a:pt x="419" y="564"/>
                  </a:lnTo>
                  <a:lnTo>
                    <a:pt x="416" y="566"/>
                  </a:lnTo>
                  <a:lnTo>
                    <a:pt x="410" y="566"/>
                  </a:lnTo>
                  <a:lnTo>
                    <a:pt x="407" y="566"/>
                  </a:lnTo>
                  <a:lnTo>
                    <a:pt x="402" y="566"/>
                  </a:lnTo>
                  <a:lnTo>
                    <a:pt x="398" y="568"/>
                  </a:lnTo>
                  <a:lnTo>
                    <a:pt x="393" y="568"/>
                  </a:lnTo>
                  <a:lnTo>
                    <a:pt x="389" y="568"/>
                  </a:lnTo>
                  <a:lnTo>
                    <a:pt x="384" y="570"/>
                  </a:lnTo>
                  <a:lnTo>
                    <a:pt x="380" y="570"/>
                  </a:lnTo>
                  <a:lnTo>
                    <a:pt x="375" y="572"/>
                  </a:lnTo>
                  <a:lnTo>
                    <a:pt x="371" y="572"/>
                  </a:lnTo>
                  <a:lnTo>
                    <a:pt x="367" y="574"/>
                  </a:lnTo>
                  <a:lnTo>
                    <a:pt x="363" y="576"/>
                  </a:lnTo>
                  <a:lnTo>
                    <a:pt x="358" y="576"/>
                  </a:lnTo>
                  <a:lnTo>
                    <a:pt x="355" y="578"/>
                  </a:lnTo>
                  <a:lnTo>
                    <a:pt x="349" y="580"/>
                  </a:lnTo>
                  <a:lnTo>
                    <a:pt x="346" y="582"/>
                  </a:lnTo>
                  <a:lnTo>
                    <a:pt x="64" y="702"/>
                  </a:lnTo>
                  <a:lnTo>
                    <a:pt x="62" y="702"/>
                  </a:lnTo>
                  <a:lnTo>
                    <a:pt x="61" y="702"/>
                  </a:lnTo>
                  <a:lnTo>
                    <a:pt x="59" y="702"/>
                  </a:lnTo>
                  <a:lnTo>
                    <a:pt x="57" y="704"/>
                  </a:lnTo>
                  <a:lnTo>
                    <a:pt x="55" y="704"/>
                  </a:lnTo>
                  <a:lnTo>
                    <a:pt x="54" y="704"/>
                  </a:lnTo>
                  <a:lnTo>
                    <a:pt x="52" y="706"/>
                  </a:lnTo>
                  <a:lnTo>
                    <a:pt x="50" y="706"/>
                  </a:lnTo>
                  <a:lnTo>
                    <a:pt x="48" y="706"/>
                  </a:lnTo>
                  <a:lnTo>
                    <a:pt x="46" y="706"/>
                  </a:lnTo>
                  <a:lnTo>
                    <a:pt x="45" y="708"/>
                  </a:lnTo>
                  <a:lnTo>
                    <a:pt x="43" y="708"/>
                  </a:lnTo>
                  <a:lnTo>
                    <a:pt x="39" y="708"/>
                  </a:lnTo>
                  <a:lnTo>
                    <a:pt x="38" y="710"/>
                  </a:lnTo>
                  <a:lnTo>
                    <a:pt x="37" y="710"/>
                  </a:lnTo>
                  <a:lnTo>
                    <a:pt x="35" y="710"/>
                  </a:lnTo>
                  <a:lnTo>
                    <a:pt x="33" y="712"/>
                  </a:lnTo>
                  <a:lnTo>
                    <a:pt x="30" y="712"/>
                  </a:lnTo>
                  <a:lnTo>
                    <a:pt x="28" y="712"/>
                  </a:lnTo>
                  <a:lnTo>
                    <a:pt x="26" y="712"/>
                  </a:lnTo>
                  <a:lnTo>
                    <a:pt x="24" y="714"/>
                  </a:lnTo>
                  <a:lnTo>
                    <a:pt x="23" y="714"/>
                  </a:lnTo>
                  <a:lnTo>
                    <a:pt x="21" y="714"/>
                  </a:lnTo>
                  <a:lnTo>
                    <a:pt x="19" y="714"/>
                  </a:lnTo>
                  <a:lnTo>
                    <a:pt x="17" y="714"/>
                  </a:lnTo>
                  <a:lnTo>
                    <a:pt x="15" y="714"/>
                  </a:lnTo>
                  <a:lnTo>
                    <a:pt x="15" y="716"/>
                  </a:lnTo>
                  <a:lnTo>
                    <a:pt x="14" y="716"/>
                  </a:lnTo>
                  <a:lnTo>
                    <a:pt x="12" y="716"/>
                  </a:lnTo>
                  <a:lnTo>
                    <a:pt x="17" y="716"/>
                  </a:lnTo>
                  <a:lnTo>
                    <a:pt x="23" y="716"/>
                  </a:lnTo>
                  <a:lnTo>
                    <a:pt x="28" y="718"/>
                  </a:lnTo>
                  <a:lnTo>
                    <a:pt x="33" y="718"/>
                  </a:lnTo>
                  <a:lnTo>
                    <a:pt x="38" y="718"/>
                  </a:lnTo>
                  <a:lnTo>
                    <a:pt x="43" y="720"/>
                  </a:lnTo>
                  <a:lnTo>
                    <a:pt x="48" y="720"/>
                  </a:lnTo>
                  <a:lnTo>
                    <a:pt x="54" y="720"/>
                  </a:lnTo>
                  <a:lnTo>
                    <a:pt x="57" y="720"/>
                  </a:lnTo>
                  <a:lnTo>
                    <a:pt x="62" y="720"/>
                  </a:lnTo>
                  <a:lnTo>
                    <a:pt x="68" y="720"/>
                  </a:lnTo>
                  <a:lnTo>
                    <a:pt x="73" y="720"/>
                  </a:lnTo>
                  <a:lnTo>
                    <a:pt x="77" y="722"/>
                  </a:lnTo>
                  <a:lnTo>
                    <a:pt x="82" y="722"/>
                  </a:lnTo>
                  <a:lnTo>
                    <a:pt x="85" y="722"/>
                  </a:lnTo>
                  <a:lnTo>
                    <a:pt x="91" y="720"/>
                  </a:lnTo>
                  <a:lnTo>
                    <a:pt x="94" y="720"/>
                  </a:lnTo>
                  <a:lnTo>
                    <a:pt x="100" y="720"/>
                  </a:lnTo>
                  <a:lnTo>
                    <a:pt x="103" y="720"/>
                  </a:lnTo>
                  <a:lnTo>
                    <a:pt x="108" y="720"/>
                  </a:lnTo>
                  <a:lnTo>
                    <a:pt x="111" y="720"/>
                  </a:lnTo>
                  <a:lnTo>
                    <a:pt x="116" y="720"/>
                  </a:lnTo>
                  <a:lnTo>
                    <a:pt x="120" y="718"/>
                  </a:lnTo>
                  <a:lnTo>
                    <a:pt x="125" y="718"/>
                  </a:lnTo>
                  <a:lnTo>
                    <a:pt x="129" y="718"/>
                  </a:lnTo>
                  <a:lnTo>
                    <a:pt x="134" y="718"/>
                  </a:lnTo>
                  <a:lnTo>
                    <a:pt x="138" y="716"/>
                  </a:lnTo>
                  <a:lnTo>
                    <a:pt x="141" y="716"/>
                  </a:lnTo>
                  <a:lnTo>
                    <a:pt x="147" y="714"/>
                  </a:lnTo>
                  <a:lnTo>
                    <a:pt x="150" y="714"/>
                  </a:lnTo>
                  <a:lnTo>
                    <a:pt x="155" y="714"/>
                  </a:lnTo>
                  <a:lnTo>
                    <a:pt x="159" y="712"/>
                  </a:lnTo>
                  <a:lnTo>
                    <a:pt x="162" y="712"/>
                  </a:lnTo>
                  <a:lnTo>
                    <a:pt x="168" y="712"/>
                  </a:lnTo>
                  <a:lnTo>
                    <a:pt x="170" y="712"/>
                  </a:lnTo>
                  <a:lnTo>
                    <a:pt x="174" y="712"/>
                  </a:lnTo>
                  <a:lnTo>
                    <a:pt x="178" y="712"/>
                  </a:lnTo>
                  <a:lnTo>
                    <a:pt x="181" y="712"/>
                  </a:lnTo>
                  <a:lnTo>
                    <a:pt x="185" y="712"/>
                  </a:lnTo>
                  <a:lnTo>
                    <a:pt x="188" y="712"/>
                  </a:lnTo>
                  <a:lnTo>
                    <a:pt x="192" y="712"/>
                  </a:lnTo>
                  <a:lnTo>
                    <a:pt x="195" y="712"/>
                  </a:lnTo>
                  <a:lnTo>
                    <a:pt x="199" y="712"/>
                  </a:lnTo>
                  <a:lnTo>
                    <a:pt x="202" y="712"/>
                  </a:lnTo>
                  <a:lnTo>
                    <a:pt x="206" y="712"/>
                  </a:lnTo>
                  <a:lnTo>
                    <a:pt x="209" y="714"/>
                  </a:lnTo>
                  <a:lnTo>
                    <a:pt x="213" y="714"/>
                  </a:lnTo>
                  <a:lnTo>
                    <a:pt x="216" y="714"/>
                  </a:lnTo>
                  <a:lnTo>
                    <a:pt x="220" y="714"/>
                  </a:lnTo>
                  <a:lnTo>
                    <a:pt x="224" y="716"/>
                  </a:lnTo>
                  <a:lnTo>
                    <a:pt x="227" y="716"/>
                  </a:lnTo>
                  <a:lnTo>
                    <a:pt x="231" y="716"/>
                  </a:lnTo>
                  <a:lnTo>
                    <a:pt x="232" y="716"/>
                  </a:lnTo>
                  <a:lnTo>
                    <a:pt x="236" y="716"/>
                  </a:lnTo>
                  <a:lnTo>
                    <a:pt x="239" y="718"/>
                  </a:lnTo>
                  <a:lnTo>
                    <a:pt x="242" y="718"/>
                  </a:lnTo>
                  <a:lnTo>
                    <a:pt x="246" y="718"/>
                  </a:lnTo>
                  <a:lnTo>
                    <a:pt x="247" y="718"/>
                  </a:lnTo>
                  <a:lnTo>
                    <a:pt x="251" y="720"/>
                  </a:lnTo>
                  <a:lnTo>
                    <a:pt x="255" y="720"/>
                  </a:lnTo>
                  <a:lnTo>
                    <a:pt x="256" y="720"/>
                  </a:lnTo>
                  <a:lnTo>
                    <a:pt x="260" y="720"/>
                  </a:lnTo>
                  <a:lnTo>
                    <a:pt x="263" y="720"/>
                  </a:lnTo>
                  <a:lnTo>
                    <a:pt x="267" y="720"/>
                  </a:lnTo>
                  <a:lnTo>
                    <a:pt x="302" y="722"/>
                  </a:lnTo>
                  <a:lnTo>
                    <a:pt x="305" y="720"/>
                  </a:lnTo>
                  <a:lnTo>
                    <a:pt x="309" y="720"/>
                  </a:lnTo>
                  <a:lnTo>
                    <a:pt x="314" y="718"/>
                  </a:lnTo>
                  <a:lnTo>
                    <a:pt x="317" y="716"/>
                  </a:lnTo>
                  <a:lnTo>
                    <a:pt x="323" y="714"/>
                  </a:lnTo>
                  <a:lnTo>
                    <a:pt x="326" y="712"/>
                  </a:lnTo>
                  <a:lnTo>
                    <a:pt x="332" y="710"/>
                  </a:lnTo>
                  <a:lnTo>
                    <a:pt x="335" y="708"/>
                  </a:lnTo>
                  <a:lnTo>
                    <a:pt x="340" y="704"/>
                  </a:lnTo>
                  <a:lnTo>
                    <a:pt x="344" y="700"/>
                  </a:lnTo>
                  <a:lnTo>
                    <a:pt x="349" y="698"/>
                  </a:lnTo>
                  <a:lnTo>
                    <a:pt x="355" y="694"/>
                  </a:lnTo>
                  <a:lnTo>
                    <a:pt x="360" y="690"/>
                  </a:lnTo>
                  <a:lnTo>
                    <a:pt x="363" y="686"/>
                  </a:lnTo>
                  <a:lnTo>
                    <a:pt x="369" y="682"/>
                  </a:lnTo>
                  <a:lnTo>
                    <a:pt x="373" y="678"/>
                  </a:lnTo>
                  <a:lnTo>
                    <a:pt x="377" y="674"/>
                  </a:lnTo>
                  <a:lnTo>
                    <a:pt x="382" y="670"/>
                  </a:lnTo>
                  <a:lnTo>
                    <a:pt x="386" y="666"/>
                  </a:lnTo>
                  <a:lnTo>
                    <a:pt x="391" y="662"/>
                  </a:lnTo>
                  <a:lnTo>
                    <a:pt x="394" y="658"/>
                  </a:lnTo>
                  <a:lnTo>
                    <a:pt x="400" y="655"/>
                  </a:lnTo>
                  <a:lnTo>
                    <a:pt x="403" y="653"/>
                  </a:lnTo>
                  <a:lnTo>
                    <a:pt x="409" y="649"/>
                  </a:lnTo>
                  <a:lnTo>
                    <a:pt x="412" y="645"/>
                  </a:lnTo>
                  <a:lnTo>
                    <a:pt x="416" y="643"/>
                  </a:lnTo>
                  <a:lnTo>
                    <a:pt x="419" y="639"/>
                  </a:lnTo>
                  <a:lnTo>
                    <a:pt x="423" y="637"/>
                  </a:lnTo>
                  <a:lnTo>
                    <a:pt x="426" y="635"/>
                  </a:lnTo>
                  <a:lnTo>
                    <a:pt x="430" y="633"/>
                  </a:lnTo>
                  <a:lnTo>
                    <a:pt x="432" y="631"/>
                  </a:lnTo>
                  <a:lnTo>
                    <a:pt x="435" y="629"/>
                  </a:lnTo>
                  <a:lnTo>
                    <a:pt x="437" y="627"/>
                  </a:lnTo>
                  <a:lnTo>
                    <a:pt x="440" y="625"/>
                  </a:lnTo>
                  <a:lnTo>
                    <a:pt x="441" y="621"/>
                  </a:lnTo>
                  <a:lnTo>
                    <a:pt x="445" y="619"/>
                  </a:lnTo>
                  <a:lnTo>
                    <a:pt x="447" y="617"/>
                  </a:lnTo>
                  <a:lnTo>
                    <a:pt x="448" y="615"/>
                  </a:lnTo>
                  <a:lnTo>
                    <a:pt x="450" y="613"/>
                  </a:lnTo>
                  <a:lnTo>
                    <a:pt x="452" y="613"/>
                  </a:lnTo>
                  <a:lnTo>
                    <a:pt x="454" y="611"/>
                  </a:lnTo>
                  <a:lnTo>
                    <a:pt x="456" y="609"/>
                  </a:lnTo>
                  <a:lnTo>
                    <a:pt x="457" y="607"/>
                  </a:lnTo>
                  <a:lnTo>
                    <a:pt x="459" y="605"/>
                  </a:lnTo>
                  <a:lnTo>
                    <a:pt x="461" y="603"/>
                  </a:lnTo>
                  <a:lnTo>
                    <a:pt x="463" y="601"/>
                  </a:lnTo>
                  <a:lnTo>
                    <a:pt x="464" y="599"/>
                  </a:lnTo>
                  <a:lnTo>
                    <a:pt x="466" y="597"/>
                  </a:lnTo>
                  <a:lnTo>
                    <a:pt x="468" y="595"/>
                  </a:lnTo>
                  <a:lnTo>
                    <a:pt x="468" y="593"/>
                  </a:lnTo>
                  <a:lnTo>
                    <a:pt x="470" y="591"/>
                  </a:lnTo>
                  <a:lnTo>
                    <a:pt x="472" y="589"/>
                  </a:lnTo>
                  <a:lnTo>
                    <a:pt x="473" y="587"/>
                  </a:lnTo>
                  <a:lnTo>
                    <a:pt x="475" y="586"/>
                  </a:lnTo>
                  <a:lnTo>
                    <a:pt x="475" y="584"/>
                  </a:lnTo>
                  <a:lnTo>
                    <a:pt x="477" y="582"/>
                  </a:lnTo>
                  <a:lnTo>
                    <a:pt x="479" y="580"/>
                  </a:lnTo>
                  <a:lnTo>
                    <a:pt x="480" y="578"/>
                  </a:lnTo>
                  <a:lnTo>
                    <a:pt x="482" y="576"/>
                  </a:lnTo>
                  <a:lnTo>
                    <a:pt x="484" y="572"/>
                  </a:lnTo>
                  <a:lnTo>
                    <a:pt x="486" y="570"/>
                  </a:lnTo>
                  <a:lnTo>
                    <a:pt x="487" y="566"/>
                  </a:lnTo>
                  <a:lnTo>
                    <a:pt x="489" y="564"/>
                  </a:lnTo>
                  <a:lnTo>
                    <a:pt x="285" y="108"/>
                  </a:lnTo>
                </a:path>
              </a:pathLst>
            </a:custGeom>
            <a:solidFill>
              <a:srgbClr val="BC975D"/>
            </a:solidFill>
            <a:ln w="9525" cap="rnd">
              <a:noFill/>
              <a:round/>
              <a:headEnd/>
              <a:tailEnd/>
            </a:ln>
          </p:spPr>
          <p:txBody>
            <a:bodyPr/>
            <a:lstStyle/>
            <a:p>
              <a:endParaRPr lang="en-US">
                <a:latin typeface="Calibri" pitchFamily="34" charset="0"/>
              </a:endParaRPr>
            </a:p>
          </p:txBody>
        </p:sp>
        <p:sp>
          <p:nvSpPr>
            <p:cNvPr id="16" name="Freeform 11"/>
            <p:cNvSpPr>
              <a:spLocks/>
            </p:cNvSpPr>
            <p:nvPr/>
          </p:nvSpPr>
          <p:spPr bwMode="auto">
            <a:xfrm>
              <a:off x="3138" y="1836"/>
              <a:ext cx="221" cy="180"/>
            </a:xfrm>
            <a:custGeom>
              <a:avLst/>
              <a:gdLst>
                <a:gd name="T0" fmla="*/ 125 w 221"/>
                <a:gd name="T1" fmla="*/ 0 h 180"/>
                <a:gd name="T2" fmla="*/ 104 w 221"/>
                <a:gd name="T3" fmla="*/ 1 h 180"/>
                <a:gd name="T4" fmla="*/ 85 w 221"/>
                <a:gd name="T5" fmla="*/ 7 h 180"/>
                <a:gd name="T6" fmla="*/ 64 w 221"/>
                <a:gd name="T7" fmla="*/ 15 h 180"/>
                <a:gd name="T8" fmla="*/ 45 w 221"/>
                <a:gd name="T9" fmla="*/ 25 h 180"/>
                <a:gd name="T10" fmla="*/ 29 w 221"/>
                <a:gd name="T11" fmla="*/ 37 h 180"/>
                <a:gd name="T12" fmla="*/ 15 w 221"/>
                <a:gd name="T13" fmla="*/ 53 h 180"/>
                <a:gd name="T14" fmla="*/ 5 w 221"/>
                <a:gd name="T15" fmla="*/ 70 h 180"/>
                <a:gd name="T16" fmla="*/ 0 w 221"/>
                <a:gd name="T17" fmla="*/ 90 h 180"/>
                <a:gd name="T18" fmla="*/ 0 w 221"/>
                <a:gd name="T19" fmla="*/ 114 h 180"/>
                <a:gd name="T20" fmla="*/ 7 w 221"/>
                <a:gd name="T21" fmla="*/ 139 h 180"/>
                <a:gd name="T22" fmla="*/ 10 w 221"/>
                <a:gd name="T23" fmla="*/ 141 h 180"/>
                <a:gd name="T24" fmla="*/ 14 w 221"/>
                <a:gd name="T25" fmla="*/ 145 h 180"/>
                <a:gd name="T26" fmla="*/ 19 w 221"/>
                <a:gd name="T27" fmla="*/ 151 h 180"/>
                <a:gd name="T28" fmla="*/ 24 w 221"/>
                <a:gd name="T29" fmla="*/ 157 h 180"/>
                <a:gd name="T30" fmla="*/ 27 w 221"/>
                <a:gd name="T31" fmla="*/ 163 h 180"/>
                <a:gd name="T32" fmla="*/ 32 w 221"/>
                <a:gd name="T33" fmla="*/ 169 h 180"/>
                <a:gd name="T34" fmla="*/ 37 w 221"/>
                <a:gd name="T35" fmla="*/ 175 h 180"/>
                <a:gd name="T36" fmla="*/ 39 w 221"/>
                <a:gd name="T37" fmla="*/ 179 h 180"/>
                <a:gd name="T38" fmla="*/ 57 w 221"/>
                <a:gd name="T39" fmla="*/ 177 h 180"/>
                <a:gd name="T40" fmla="*/ 73 w 221"/>
                <a:gd name="T41" fmla="*/ 177 h 180"/>
                <a:gd name="T42" fmla="*/ 89 w 221"/>
                <a:gd name="T43" fmla="*/ 175 h 180"/>
                <a:gd name="T44" fmla="*/ 104 w 221"/>
                <a:gd name="T45" fmla="*/ 173 h 180"/>
                <a:gd name="T46" fmla="*/ 120 w 221"/>
                <a:gd name="T47" fmla="*/ 169 h 180"/>
                <a:gd name="T48" fmla="*/ 136 w 221"/>
                <a:gd name="T49" fmla="*/ 165 h 180"/>
                <a:gd name="T50" fmla="*/ 150 w 221"/>
                <a:gd name="T51" fmla="*/ 161 h 180"/>
                <a:gd name="T52" fmla="*/ 165 w 221"/>
                <a:gd name="T53" fmla="*/ 155 h 180"/>
                <a:gd name="T54" fmla="*/ 179 w 221"/>
                <a:gd name="T55" fmla="*/ 151 h 180"/>
                <a:gd name="T56" fmla="*/ 193 w 221"/>
                <a:gd name="T57" fmla="*/ 145 h 180"/>
                <a:gd name="T58" fmla="*/ 205 w 221"/>
                <a:gd name="T59" fmla="*/ 139 h 180"/>
                <a:gd name="T60" fmla="*/ 211 w 221"/>
                <a:gd name="T61" fmla="*/ 136 h 180"/>
                <a:gd name="T62" fmla="*/ 214 w 221"/>
                <a:gd name="T63" fmla="*/ 130 h 180"/>
                <a:gd name="T64" fmla="*/ 216 w 221"/>
                <a:gd name="T65" fmla="*/ 122 h 180"/>
                <a:gd name="T66" fmla="*/ 218 w 221"/>
                <a:gd name="T67" fmla="*/ 114 h 180"/>
                <a:gd name="T68" fmla="*/ 220 w 221"/>
                <a:gd name="T69" fmla="*/ 106 h 180"/>
                <a:gd name="T70" fmla="*/ 220 w 221"/>
                <a:gd name="T71" fmla="*/ 98 h 180"/>
                <a:gd name="T72" fmla="*/ 220 w 221"/>
                <a:gd name="T73" fmla="*/ 88 h 180"/>
                <a:gd name="T74" fmla="*/ 220 w 221"/>
                <a:gd name="T75" fmla="*/ 80 h 180"/>
                <a:gd name="T76" fmla="*/ 220 w 221"/>
                <a:gd name="T77" fmla="*/ 72 h 180"/>
                <a:gd name="T78" fmla="*/ 220 w 221"/>
                <a:gd name="T79" fmla="*/ 67 h 180"/>
                <a:gd name="T80" fmla="*/ 216 w 221"/>
                <a:gd name="T81" fmla="*/ 61 h 180"/>
                <a:gd name="T82" fmla="*/ 211 w 221"/>
                <a:gd name="T83" fmla="*/ 53 h 180"/>
                <a:gd name="T84" fmla="*/ 205 w 221"/>
                <a:gd name="T85" fmla="*/ 47 h 180"/>
                <a:gd name="T86" fmla="*/ 200 w 221"/>
                <a:gd name="T87" fmla="*/ 39 h 180"/>
                <a:gd name="T88" fmla="*/ 193 w 221"/>
                <a:gd name="T89" fmla="*/ 31 h 180"/>
                <a:gd name="T90" fmla="*/ 186 w 221"/>
                <a:gd name="T91" fmla="*/ 25 h 180"/>
                <a:gd name="T92" fmla="*/ 179 w 221"/>
                <a:gd name="T93" fmla="*/ 17 h 180"/>
                <a:gd name="T94" fmla="*/ 170 w 221"/>
                <a:gd name="T95" fmla="*/ 11 h 180"/>
                <a:gd name="T96" fmla="*/ 161 w 221"/>
                <a:gd name="T97" fmla="*/ 7 h 180"/>
                <a:gd name="T98" fmla="*/ 150 w 221"/>
                <a:gd name="T99" fmla="*/ 1 h 180"/>
                <a:gd name="T100" fmla="*/ 137 w 221"/>
                <a:gd name="T101" fmla="*/ 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1"/>
                <a:gd name="T154" fmla="*/ 0 h 180"/>
                <a:gd name="T155" fmla="*/ 221 w 221"/>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1" h="180">
                  <a:moveTo>
                    <a:pt x="137" y="0"/>
                  </a:moveTo>
                  <a:lnTo>
                    <a:pt x="130" y="0"/>
                  </a:lnTo>
                  <a:lnTo>
                    <a:pt x="125" y="0"/>
                  </a:lnTo>
                  <a:lnTo>
                    <a:pt x="118" y="0"/>
                  </a:lnTo>
                  <a:lnTo>
                    <a:pt x="111" y="1"/>
                  </a:lnTo>
                  <a:lnTo>
                    <a:pt x="104" y="1"/>
                  </a:lnTo>
                  <a:lnTo>
                    <a:pt x="97" y="3"/>
                  </a:lnTo>
                  <a:lnTo>
                    <a:pt x="91" y="5"/>
                  </a:lnTo>
                  <a:lnTo>
                    <a:pt x="85" y="7"/>
                  </a:lnTo>
                  <a:lnTo>
                    <a:pt x="78" y="9"/>
                  </a:lnTo>
                  <a:lnTo>
                    <a:pt x="71" y="11"/>
                  </a:lnTo>
                  <a:lnTo>
                    <a:pt x="64" y="15"/>
                  </a:lnTo>
                  <a:lnTo>
                    <a:pt x="59" y="17"/>
                  </a:lnTo>
                  <a:lnTo>
                    <a:pt x="52" y="21"/>
                  </a:lnTo>
                  <a:lnTo>
                    <a:pt x="45" y="25"/>
                  </a:lnTo>
                  <a:lnTo>
                    <a:pt x="39" y="29"/>
                  </a:lnTo>
                  <a:lnTo>
                    <a:pt x="34" y="33"/>
                  </a:lnTo>
                  <a:lnTo>
                    <a:pt x="29" y="37"/>
                  </a:lnTo>
                  <a:lnTo>
                    <a:pt x="24" y="41"/>
                  </a:lnTo>
                  <a:lnTo>
                    <a:pt x="19" y="47"/>
                  </a:lnTo>
                  <a:lnTo>
                    <a:pt x="15" y="53"/>
                  </a:lnTo>
                  <a:lnTo>
                    <a:pt x="12" y="59"/>
                  </a:lnTo>
                  <a:lnTo>
                    <a:pt x="8" y="65"/>
                  </a:lnTo>
                  <a:lnTo>
                    <a:pt x="5" y="70"/>
                  </a:lnTo>
                  <a:lnTo>
                    <a:pt x="3" y="76"/>
                  </a:lnTo>
                  <a:lnTo>
                    <a:pt x="1" y="84"/>
                  </a:lnTo>
                  <a:lnTo>
                    <a:pt x="0" y="90"/>
                  </a:lnTo>
                  <a:lnTo>
                    <a:pt x="0" y="98"/>
                  </a:lnTo>
                  <a:lnTo>
                    <a:pt x="0" y="106"/>
                  </a:lnTo>
                  <a:lnTo>
                    <a:pt x="0" y="114"/>
                  </a:lnTo>
                  <a:lnTo>
                    <a:pt x="1" y="122"/>
                  </a:lnTo>
                  <a:lnTo>
                    <a:pt x="3" y="132"/>
                  </a:lnTo>
                  <a:lnTo>
                    <a:pt x="7" y="139"/>
                  </a:lnTo>
                  <a:lnTo>
                    <a:pt x="8" y="139"/>
                  </a:lnTo>
                  <a:lnTo>
                    <a:pt x="8" y="141"/>
                  </a:lnTo>
                  <a:lnTo>
                    <a:pt x="10" y="141"/>
                  </a:lnTo>
                  <a:lnTo>
                    <a:pt x="12" y="143"/>
                  </a:lnTo>
                  <a:lnTo>
                    <a:pt x="12" y="145"/>
                  </a:lnTo>
                  <a:lnTo>
                    <a:pt x="14" y="145"/>
                  </a:lnTo>
                  <a:lnTo>
                    <a:pt x="15" y="147"/>
                  </a:lnTo>
                  <a:lnTo>
                    <a:pt x="17" y="149"/>
                  </a:lnTo>
                  <a:lnTo>
                    <a:pt x="19" y="151"/>
                  </a:lnTo>
                  <a:lnTo>
                    <a:pt x="21" y="153"/>
                  </a:lnTo>
                  <a:lnTo>
                    <a:pt x="22" y="155"/>
                  </a:lnTo>
                  <a:lnTo>
                    <a:pt x="24" y="157"/>
                  </a:lnTo>
                  <a:lnTo>
                    <a:pt x="25" y="159"/>
                  </a:lnTo>
                  <a:lnTo>
                    <a:pt x="27" y="161"/>
                  </a:lnTo>
                  <a:lnTo>
                    <a:pt x="27" y="163"/>
                  </a:lnTo>
                  <a:lnTo>
                    <a:pt x="29" y="165"/>
                  </a:lnTo>
                  <a:lnTo>
                    <a:pt x="30" y="167"/>
                  </a:lnTo>
                  <a:lnTo>
                    <a:pt x="32" y="169"/>
                  </a:lnTo>
                  <a:lnTo>
                    <a:pt x="34" y="171"/>
                  </a:lnTo>
                  <a:lnTo>
                    <a:pt x="36" y="173"/>
                  </a:lnTo>
                  <a:lnTo>
                    <a:pt x="37" y="175"/>
                  </a:lnTo>
                  <a:lnTo>
                    <a:pt x="37" y="177"/>
                  </a:lnTo>
                  <a:lnTo>
                    <a:pt x="39" y="177"/>
                  </a:lnTo>
                  <a:lnTo>
                    <a:pt x="39" y="179"/>
                  </a:lnTo>
                  <a:lnTo>
                    <a:pt x="45" y="179"/>
                  </a:lnTo>
                  <a:lnTo>
                    <a:pt x="52" y="179"/>
                  </a:lnTo>
                  <a:lnTo>
                    <a:pt x="57" y="177"/>
                  </a:lnTo>
                  <a:lnTo>
                    <a:pt x="62" y="177"/>
                  </a:lnTo>
                  <a:lnTo>
                    <a:pt x="68" y="177"/>
                  </a:lnTo>
                  <a:lnTo>
                    <a:pt x="73" y="177"/>
                  </a:lnTo>
                  <a:lnTo>
                    <a:pt x="78" y="177"/>
                  </a:lnTo>
                  <a:lnTo>
                    <a:pt x="83" y="175"/>
                  </a:lnTo>
                  <a:lnTo>
                    <a:pt x="89" y="175"/>
                  </a:lnTo>
                  <a:lnTo>
                    <a:pt x="93" y="175"/>
                  </a:lnTo>
                  <a:lnTo>
                    <a:pt x="98" y="173"/>
                  </a:lnTo>
                  <a:lnTo>
                    <a:pt x="104" y="173"/>
                  </a:lnTo>
                  <a:lnTo>
                    <a:pt x="109" y="171"/>
                  </a:lnTo>
                  <a:lnTo>
                    <a:pt x="114" y="171"/>
                  </a:lnTo>
                  <a:lnTo>
                    <a:pt x="120" y="169"/>
                  </a:lnTo>
                  <a:lnTo>
                    <a:pt x="125" y="169"/>
                  </a:lnTo>
                  <a:lnTo>
                    <a:pt x="130" y="167"/>
                  </a:lnTo>
                  <a:lnTo>
                    <a:pt x="136" y="165"/>
                  </a:lnTo>
                  <a:lnTo>
                    <a:pt x="141" y="163"/>
                  </a:lnTo>
                  <a:lnTo>
                    <a:pt x="144" y="163"/>
                  </a:lnTo>
                  <a:lnTo>
                    <a:pt x="150" y="161"/>
                  </a:lnTo>
                  <a:lnTo>
                    <a:pt x="155" y="159"/>
                  </a:lnTo>
                  <a:lnTo>
                    <a:pt x="159" y="157"/>
                  </a:lnTo>
                  <a:lnTo>
                    <a:pt x="165" y="155"/>
                  </a:lnTo>
                  <a:lnTo>
                    <a:pt x="170" y="155"/>
                  </a:lnTo>
                  <a:lnTo>
                    <a:pt x="174" y="153"/>
                  </a:lnTo>
                  <a:lnTo>
                    <a:pt x="179" y="151"/>
                  </a:lnTo>
                  <a:lnTo>
                    <a:pt x="184" y="149"/>
                  </a:lnTo>
                  <a:lnTo>
                    <a:pt x="189" y="147"/>
                  </a:lnTo>
                  <a:lnTo>
                    <a:pt x="193" y="145"/>
                  </a:lnTo>
                  <a:lnTo>
                    <a:pt x="198" y="143"/>
                  </a:lnTo>
                  <a:lnTo>
                    <a:pt x="204" y="139"/>
                  </a:lnTo>
                  <a:lnTo>
                    <a:pt x="205" y="139"/>
                  </a:lnTo>
                  <a:lnTo>
                    <a:pt x="207" y="138"/>
                  </a:lnTo>
                  <a:lnTo>
                    <a:pt x="209" y="138"/>
                  </a:lnTo>
                  <a:lnTo>
                    <a:pt x="211" y="136"/>
                  </a:lnTo>
                  <a:lnTo>
                    <a:pt x="211" y="134"/>
                  </a:lnTo>
                  <a:lnTo>
                    <a:pt x="212" y="132"/>
                  </a:lnTo>
                  <a:lnTo>
                    <a:pt x="214" y="130"/>
                  </a:lnTo>
                  <a:lnTo>
                    <a:pt x="214" y="128"/>
                  </a:lnTo>
                  <a:lnTo>
                    <a:pt x="216" y="126"/>
                  </a:lnTo>
                  <a:lnTo>
                    <a:pt x="216" y="122"/>
                  </a:lnTo>
                  <a:lnTo>
                    <a:pt x="218" y="120"/>
                  </a:lnTo>
                  <a:lnTo>
                    <a:pt x="218" y="118"/>
                  </a:lnTo>
                  <a:lnTo>
                    <a:pt x="218" y="114"/>
                  </a:lnTo>
                  <a:lnTo>
                    <a:pt x="220" y="112"/>
                  </a:lnTo>
                  <a:lnTo>
                    <a:pt x="220" y="110"/>
                  </a:lnTo>
                  <a:lnTo>
                    <a:pt x="220" y="106"/>
                  </a:lnTo>
                  <a:lnTo>
                    <a:pt x="220" y="104"/>
                  </a:lnTo>
                  <a:lnTo>
                    <a:pt x="220" y="100"/>
                  </a:lnTo>
                  <a:lnTo>
                    <a:pt x="220" y="98"/>
                  </a:lnTo>
                  <a:lnTo>
                    <a:pt x="220" y="94"/>
                  </a:lnTo>
                  <a:lnTo>
                    <a:pt x="220" y="92"/>
                  </a:lnTo>
                  <a:lnTo>
                    <a:pt x="220" y="88"/>
                  </a:lnTo>
                  <a:lnTo>
                    <a:pt x="220" y="86"/>
                  </a:lnTo>
                  <a:lnTo>
                    <a:pt x="220" y="84"/>
                  </a:lnTo>
                  <a:lnTo>
                    <a:pt x="220" y="80"/>
                  </a:lnTo>
                  <a:lnTo>
                    <a:pt x="220" y="78"/>
                  </a:lnTo>
                  <a:lnTo>
                    <a:pt x="220" y="76"/>
                  </a:lnTo>
                  <a:lnTo>
                    <a:pt x="220" y="72"/>
                  </a:lnTo>
                  <a:lnTo>
                    <a:pt x="220" y="70"/>
                  </a:lnTo>
                  <a:lnTo>
                    <a:pt x="220" y="69"/>
                  </a:lnTo>
                  <a:lnTo>
                    <a:pt x="220" y="67"/>
                  </a:lnTo>
                  <a:lnTo>
                    <a:pt x="220" y="65"/>
                  </a:lnTo>
                  <a:lnTo>
                    <a:pt x="218" y="63"/>
                  </a:lnTo>
                  <a:lnTo>
                    <a:pt x="216" y="61"/>
                  </a:lnTo>
                  <a:lnTo>
                    <a:pt x="214" y="59"/>
                  </a:lnTo>
                  <a:lnTo>
                    <a:pt x="212" y="57"/>
                  </a:lnTo>
                  <a:lnTo>
                    <a:pt x="211" y="53"/>
                  </a:lnTo>
                  <a:lnTo>
                    <a:pt x="209" y="51"/>
                  </a:lnTo>
                  <a:lnTo>
                    <a:pt x="207" y="49"/>
                  </a:lnTo>
                  <a:lnTo>
                    <a:pt x="205" y="47"/>
                  </a:lnTo>
                  <a:lnTo>
                    <a:pt x="204" y="43"/>
                  </a:lnTo>
                  <a:lnTo>
                    <a:pt x="202" y="41"/>
                  </a:lnTo>
                  <a:lnTo>
                    <a:pt x="200" y="39"/>
                  </a:lnTo>
                  <a:lnTo>
                    <a:pt x="197" y="37"/>
                  </a:lnTo>
                  <a:lnTo>
                    <a:pt x="195" y="33"/>
                  </a:lnTo>
                  <a:lnTo>
                    <a:pt x="193" y="31"/>
                  </a:lnTo>
                  <a:lnTo>
                    <a:pt x="191" y="29"/>
                  </a:lnTo>
                  <a:lnTo>
                    <a:pt x="189" y="27"/>
                  </a:lnTo>
                  <a:lnTo>
                    <a:pt x="186" y="25"/>
                  </a:lnTo>
                  <a:lnTo>
                    <a:pt x="184" y="21"/>
                  </a:lnTo>
                  <a:lnTo>
                    <a:pt x="181" y="19"/>
                  </a:lnTo>
                  <a:lnTo>
                    <a:pt x="179" y="17"/>
                  </a:lnTo>
                  <a:lnTo>
                    <a:pt x="175" y="15"/>
                  </a:lnTo>
                  <a:lnTo>
                    <a:pt x="174" y="13"/>
                  </a:lnTo>
                  <a:lnTo>
                    <a:pt x="170" y="11"/>
                  </a:lnTo>
                  <a:lnTo>
                    <a:pt x="166" y="9"/>
                  </a:lnTo>
                  <a:lnTo>
                    <a:pt x="163" y="7"/>
                  </a:lnTo>
                  <a:lnTo>
                    <a:pt x="161" y="7"/>
                  </a:lnTo>
                  <a:lnTo>
                    <a:pt x="157" y="5"/>
                  </a:lnTo>
                  <a:lnTo>
                    <a:pt x="153" y="3"/>
                  </a:lnTo>
                  <a:lnTo>
                    <a:pt x="150" y="1"/>
                  </a:lnTo>
                  <a:lnTo>
                    <a:pt x="146" y="1"/>
                  </a:lnTo>
                  <a:lnTo>
                    <a:pt x="141" y="0"/>
                  </a:lnTo>
                  <a:lnTo>
                    <a:pt x="137" y="0"/>
                  </a:lnTo>
                </a:path>
              </a:pathLst>
            </a:custGeom>
            <a:solidFill>
              <a:srgbClr val="E8A355"/>
            </a:solidFill>
            <a:ln w="9525" cap="rnd">
              <a:noFill/>
              <a:round/>
              <a:headEnd/>
              <a:tailEnd/>
            </a:ln>
          </p:spPr>
          <p:txBody>
            <a:bodyPr/>
            <a:lstStyle/>
            <a:p>
              <a:endParaRPr lang="en-US">
                <a:latin typeface="Calibri" pitchFamily="34" charset="0"/>
              </a:endParaRPr>
            </a:p>
          </p:txBody>
        </p:sp>
        <p:sp>
          <p:nvSpPr>
            <p:cNvPr id="17" name="Freeform 12"/>
            <p:cNvSpPr>
              <a:spLocks/>
            </p:cNvSpPr>
            <p:nvPr/>
          </p:nvSpPr>
          <p:spPr bwMode="auto">
            <a:xfrm>
              <a:off x="1101" y="1725"/>
              <a:ext cx="374" cy="794"/>
            </a:xfrm>
            <a:custGeom>
              <a:avLst/>
              <a:gdLst>
                <a:gd name="T0" fmla="*/ 306 w 374"/>
                <a:gd name="T1" fmla="*/ 24 h 794"/>
                <a:gd name="T2" fmla="*/ 283 w 374"/>
                <a:gd name="T3" fmla="*/ 28 h 794"/>
                <a:gd name="T4" fmla="*/ 264 w 374"/>
                <a:gd name="T5" fmla="*/ 38 h 794"/>
                <a:gd name="T6" fmla="*/ 248 w 374"/>
                <a:gd name="T7" fmla="*/ 69 h 794"/>
                <a:gd name="T8" fmla="*/ 227 w 374"/>
                <a:gd name="T9" fmla="*/ 132 h 794"/>
                <a:gd name="T10" fmla="*/ 208 w 374"/>
                <a:gd name="T11" fmla="*/ 199 h 794"/>
                <a:gd name="T12" fmla="*/ 191 w 374"/>
                <a:gd name="T13" fmla="*/ 266 h 794"/>
                <a:gd name="T14" fmla="*/ 182 w 374"/>
                <a:gd name="T15" fmla="*/ 316 h 794"/>
                <a:gd name="T16" fmla="*/ 178 w 374"/>
                <a:gd name="T17" fmla="*/ 367 h 794"/>
                <a:gd name="T18" fmla="*/ 177 w 374"/>
                <a:gd name="T19" fmla="*/ 418 h 794"/>
                <a:gd name="T20" fmla="*/ 180 w 374"/>
                <a:gd name="T21" fmla="*/ 459 h 794"/>
                <a:gd name="T22" fmla="*/ 191 w 374"/>
                <a:gd name="T23" fmla="*/ 495 h 794"/>
                <a:gd name="T24" fmla="*/ 194 w 374"/>
                <a:gd name="T25" fmla="*/ 538 h 794"/>
                <a:gd name="T26" fmla="*/ 197 w 374"/>
                <a:gd name="T27" fmla="*/ 580 h 794"/>
                <a:gd name="T28" fmla="*/ 211 w 374"/>
                <a:gd name="T29" fmla="*/ 611 h 794"/>
                <a:gd name="T30" fmla="*/ 238 w 374"/>
                <a:gd name="T31" fmla="*/ 633 h 794"/>
                <a:gd name="T32" fmla="*/ 265 w 374"/>
                <a:gd name="T33" fmla="*/ 651 h 794"/>
                <a:gd name="T34" fmla="*/ 287 w 374"/>
                <a:gd name="T35" fmla="*/ 659 h 794"/>
                <a:gd name="T36" fmla="*/ 301 w 374"/>
                <a:gd name="T37" fmla="*/ 592 h 794"/>
                <a:gd name="T38" fmla="*/ 313 w 374"/>
                <a:gd name="T39" fmla="*/ 527 h 794"/>
                <a:gd name="T40" fmla="*/ 325 w 374"/>
                <a:gd name="T41" fmla="*/ 461 h 794"/>
                <a:gd name="T42" fmla="*/ 334 w 374"/>
                <a:gd name="T43" fmla="*/ 424 h 794"/>
                <a:gd name="T44" fmla="*/ 332 w 374"/>
                <a:gd name="T45" fmla="*/ 454 h 794"/>
                <a:gd name="T46" fmla="*/ 326 w 374"/>
                <a:gd name="T47" fmla="*/ 497 h 794"/>
                <a:gd name="T48" fmla="*/ 322 w 374"/>
                <a:gd name="T49" fmla="*/ 528 h 794"/>
                <a:gd name="T50" fmla="*/ 315 w 374"/>
                <a:gd name="T51" fmla="*/ 570 h 794"/>
                <a:gd name="T52" fmla="*/ 310 w 374"/>
                <a:gd name="T53" fmla="*/ 613 h 794"/>
                <a:gd name="T54" fmla="*/ 306 w 374"/>
                <a:gd name="T55" fmla="*/ 659 h 794"/>
                <a:gd name="T56" fmla="*/ 315 w 374"/>
                <a:gd name="T57" fmla="*/ 678 h 794"/>
                <a:gd name="T58" fmla="*/ 335 w 374"/>
                <a:gd name="T59" fmla="*/ 694 h 794"/>
                <a:gd name="T60" fmla="*/ 360 w 374"/>
                <a:gd name="T61" fmla="*/ 706 h 794"/>
                <a:gd name="T62" fmla="*/ 371 w 374"/>
                <a:gd name="T63" fmla="*/ 712 h 794"/>
                <a:gd name="T64" fmla="*/ 364 w 374"/>
                <a:gd name="T65" fmla="*/ 724 h 794"/>
                <a:gd name="T66" fmla="*/ 364 w 374"/>
                <a:gd name="T67" fmla="*/ 747 h 794"/>
                <a:gd name="T68" fmla="*/ 358 w 374"/>
                <a:gd name="T69" fmla="*/ 773 h 794"/>
                <a:gd name="T70" fmla="*/ 348 w 374"/>
                <a:gd name="T71" fmla="*/ 789 h 794"/>
                <a:gd name="T72" fmla="*/ 317 w 374"/>
                <a:gd name="T73" fmla="*/ 793 h 794"/>
                <a:gd name="T74" fmla="*/ 276 w 374"/>
                <a:gd name="T75" fmla="*/ 787 h 794"/>
                <a:gd name="T76" fmla="*/ 234 w 374"/>
                <a:gd name="T77" fmla="*/ 775 h 794"/>
                <a:gd name="T78" fmla="*/ 195 w 374"/>
                <a:gd name="T79" fmla="*/ 767 h 794"/>
                <a:gd name="T80" fmla="*/ 143 w 374"/>
                <a:gd name="T81" fmla="*/ 765 h 794"/>
                <a:gd name="T82" fmla="*/ 87 w 374"/>
                <a:gd name="T83" fmla="*/ 761 h 794"/>
                <a:gd name="T84" fmla="*/ 28 w 374"/>
                <a:gd name="T85" fmla="*/ 751 h 794"/>
                <a:gd name="T86" fmla="*/ 5 w 374"/>
                <a:gd name="T87" fmla="*/ 708 h 794"/>
                <a:gd name="T88" fmla="*/ 19 w 374"/>
                <a:gd name="T89" fmla="*/ 639 h 794"/>
                <a:gd name="T90" fmla="*/ 35 w 374"/>
                <a:gd name="T91" fmla="*/ 572 h 794"/>
                <a:gd name="T92" fmla="*/ 53 w 374"/>
                <a:gd name="T93" fmla="*/ 509 h 794"/>
                <a:gd name="T94" fmla="*/ 84 w 374"/>
                <a:gd name="T95" fmla="*/ 412 h 794"/>
                <a:gd name="T96" fmla="*/ 114 w 374"/>
                <a:gd name="T97" fmla="*/ 314 h 794"/>
                <a:gd name="T98" fmla="*/ 141 w 374"/>
                <a:gd name="T99" fmla="*/ 219 h 794"/>
                <a:gd name="T100" fmla="*/ 164 w 374"/>
                <a:gd name="T101" fmla="*/ 150 h 794"/>
                <a:gd name="T102" fmla="*/ 180 w 374"/>
                <a:gd name="T103" fmla="*/ 101 h 794"/>
                <a:gd name="T104" fmla="*/ 197 w 374"/>
                <a:gd name="T105" fmla="*/ 51 h 794"/>
                <a:gd name="T106" fmla="*/ 217 w 374"/>
                <a:gd name="T107" fmla="*/ 6 h 794"/>
                <a:gd name="T108" fmla="*/ 247 w 374"/>
                <a:gd name="T109" fmla="*/ 6 h 794"/>
                <a:gd name="T110" fmla="*/ 274 w 374"/>
                <a:gd name="T111" fmla="*/ 14 h 794"/>
                <a:gd name="T112" fmla="*/ 303 w 374"/>
                <a:gd name="T113" fmla="*/ 20 h 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794"/>
                <a:gd name="T173" fmla="*/ 374 w 374"/>
                <a:gd name="T174" fmla="*/ 794 h 7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794">
                  <a:moveTo>
                    <a:pt x="324" y="24"/>
                  </a:moveTo>
                  <a:lnTo>
                    <a:pt x="322" y="24"/>
                  </a:lnTo>
                  <a:lnTo>
                    <a:pt x="320" y="24"/>
                  </a:lnTo>
                  <a:lnTo>
                    <a:pt x="318" y="24"/>
                  </a:lnTo>
                  <a:lnTo>
                    <a:pt x="315" y="24"/>
                  </a:lnTo>
                  <a:lnTo>
                    <a:pt x="313" y="24"/>
                  </a:lnTo>
                  <a:lnTo>
                    <a:pt x="311" y="24"/>
                  </a:lnTo>
                  <a:lnTo>
                    <a:pt x="310" y="24"/>
                  </a:lnTo>
                  <a:lnTo>
                    <a:pt x="306" y="24"/>
                  </a:lnTo>
                  <a:lnTo>
                    <a:pt x="304" y="26"/>
                  </a:lnTo>
                  <a:lnTo>
                    <a:pt x="301" y="26"/>
                  </a:lnTo>
                  <a:lnTo>
                    <a:pt x="299" y="26"/>
                  </a:lnTo>
                  <a:lnTo>
                    <a:pt x="297" y="26"/>
                  </a:lnTo>
                  <a:lnTo>
                    <a:pt x="294" y="26"/>
                  </a:lnTo>
                  <a:lnTo>
                    <a:pt x="292" y="26"/>
                  </a:lnTo>
                  <a:lnTo>
                    <a:pt x="288" y="28"/>
                  </a:lnTo>
                  <a:lnTo>
                    <a:pt x="287" y="28"/>
                  </a:lnTo>
                  <a:lnTo>
                    <a:pt x="283" y="28"/>
                  </a:lnTo>
                  <a:lnTo>
                    <a:pt x="281" y="30"/>
                  </a:lnTo>
                  <a:lnTo>
                    <a:pt x="278" y="30"/>
                  </a:lnTo>
                  <a:lnTo>
                    <a:pt x="276" y="32"/>
                  </a:lnTo>
                  <a:lnTo>
                    <a:pt x="272" y="32"/>
                  </a:lnTo>
                  <a:lnTo>
                    <a:pt x="271" y="34"/>
                  </a:lnTo>
                  <a:lnTo>
                    <a:pt x="269" y="34"/>
                  </a:lnTo>
                  <a:lnTo>
                    <a:pt x="267" y="36"/>
                  </a:lnTo>
                  <a:lnTo>
                    <a:pt x="265" y="36"/>
                  </a:lnTo>
                  <a:lnTo>
                    <a:pt x="264" y="38"/>
                  </a:lnTo>
                  <a:lnTo>
                    <a:pt x="262" y="40"/>
                  </a:lnTo>
                  <a:lnTo>
                    <a:pt x="260" y="42"/>
                  </a:lnTo>
                  <a:lnTo>
                    <a:pt x="258" y="43"/>
                  </a:lnTo>
                  <a:lnTo>
                    <a:pt x="257" y="45"/>
                  </a:lnTo>
                  <a:lnTo>
                    <a:pt x="257" y="47"/>
                  </a:lnTo>
                  <a:lnTo>
                    <a:pt x="256" y="49"/>
                  </a:lnTo>
                  <a:lnTo>
                    <a:pt x="254" y="55"/>
                  </a:lnTo>
                  <a:lnTo>
                    <a:pt x="250" y="63"/>
                  </a:lnTo>
                  <a:lnTo>
                    <a:pt x="248" y="69"/>
                  </a:lnTo>
                  <a:lnTo>
                    <a:pt x="247" y="77"/>
                  </a:lnTo>
                  <a:lnTo>
                    <a:pt x="243" y="83"/>
                  </a:lnTo>
                  <a:lnTo>
                    <a:pt x="241" y="91"/>
                  </a:lnTo>
                  <a:lnTo>
                    <a:pt x="240" y="97"/>
                  </a:lnTo>
                  <a:lnTo>
                    <a:pt x="236" y="105"/>
                  </a:lnTo>
                  <a:lnTo>
                    <a:pt x="234" y="111"/>
                  </a:lnTo>
                  <a:lnTo>
                    <a:pt x="233" y="118"/>
                  </a:lnTo>
                  <a:lnTo>
                    <a:pt x="229" y="126"/>
                  </a:lnTo>
                  <a:lnTo>
                    <a:pt x="227" y="132"/>
                  </a:lnTo>
                  <a:lnTo>
                    <a:pt x="225" y="140"/>
                  </a:lnTo>
                  <a:lnTo>
                    <a:pt x="222" y="148"/>
                  </a:lnTo>
                  <a:lnTo>
                    <a:pt x="220" y="156"/>
                  </a:lnTo>
                  <a:lnTo>
                    <a:pt x="218" y="162"/>
                  </a:lnTo>
                  <a:lnTo>
                    <a:pt x="217" y="170"/>
                  </a:lnTo>
                  <a:lnTo>
                    <a:pt x="215" y="178"/>
                  </a:lnTo>
                  <a:lnTo>
                    <a:pt x="211" y="185"/>
                  </a:lnTo>
                  <a:lnTo>
                    <a:pt x="209" y="191"/>
                  </a:lnTo>
                  <a:lnTo>
                    <a:pt x="208" y="199"/>
                  </a:lnTo>
                  <a:lnTo>
                    <a:pt x="206" y="207"/>
                  </a:lnTo>
                  <a:lnTo>
                    <a:pt x="204" y="215"/>
                  </a:lnTo>
                  <a:lnTo>
                    <a:pt x="202" y="221"/>
                  </a:lnTo>
                  <a:lnTo>
                    <a:pt x="201" y="229"/>
                  </a:lnTo>
                  <a:lnTo>
                    <a:pt x="197" y="237"/>
                  </a:lnTo>
                  <a:lnTo>
                    <a:pt x="195" y="245"/>
                  </a:lnTo>
                  <a:lnTo>
                    <a:pt x="194" y="250"/>
                  </a:lnTo>
                  <a:lnTo>
                    <a:pt x="192" y="258"/>
                  </a:lnTo>
                  <a:lnTo>
                    <a:pt x="191" y="266"/>
                  </a:lnTo>
                  <a:lnTo>
                    <a:pt x="189" y="272"/>
                  </a:lnTo>
                  <a:lnTo>
                    <a:pt x="189" y="280"/>
                  </a:lnTo>
                  <a:lnTo>
                    <a:pt x="187" y="284"/>
                  </a:lnTo>
                  <a:lnTo>
                    <a:pt x="186" y="290"/>
                  </a:lnTo>
                  <a:lnTo>
                    <a:pt x="186" y="294"/>
                  </a:lnTo>
                  <a:lnTo>
                    <a:pt x="184" y="300"/>
                  </a:lnTo>
                  <a:lnTo>
                    <a:pt x="184" y="306"/>
                  </a:lnTo>
                  <a:lnTo>
                    <a:pt x="182" y="312"/>
                  </a:lnTo>
                  <a:lnTo>
                    <a:pt x="182" y="316"/>
                  </a:lnTo>
                  <a:lnTo>
                    <a:pt x="182" y="321"/>
                  </a:lnTo>
                  <a:lnTo>
                    <a:pt x="180" y="327"/>
                  </a:lnTo>
                  <a:lnTo>
                    <a:pt x="180" y="333"/>
                  </a:lnTo>
                  <a:lnTo>
                    <a:pt x="180" y="339"/>
                  </a:lnTo>
                  <a:lnTo>
                    <a:pt x="178" y="345"/>
                  </a:lnTo>
                  <a:lnTo>
                    <a:pt x="178" y="349"/>
                  </a:lnTo>
                  <a:lnTo>
                    <a:pt x="178" y="355"/>
                  </a:lnTo>
                  <a:lnTo>
                    <a:pt x="178" y="361"/>
                  </a:lnTo>
                  <a:lnTo>
                    <a:pt x="178" y="367"/>
                  </a:lnTo>
                  <a:lnTo>
                    <a:pt x="177" y="373"/>
                  </a:lnTo>
                  <a:lnTo>
                    <a:pt x="177" y="379"/>
                  </a:lnTo>
                  <a:lnTo>
                    <a:pt x="177" y="385"/>
                  </a:lnTo>
                  <a:lnTo>
                    <a:pt x="177" y="390"/>
                  </a:lnTo>
                  <a:lnTo>
                    <a:pt x="177" y="396"/>
                  </a:lnTo>
                  <a:lnTo>
                    <a:pt x="177" y="402"/>
                  </a:lnTo>
                  <a:lnTo>
                    <a:pt x="177" y="406"/>
                  </a:lnTo>
                  <a:lnTo>
                    <a:pt x="177" y="412"/>
                  </a:lnTo>
                  <a:lnTo>
                    <a:pt x="177" y="418"/>
                  </a:lnTo>
                  <a:lnTo>
                    <a:pt x="177" y="424"/>
                  </a:lnTo>
                  <a:lnTo>
                    <a:pt x="177" y="428"/>
                  </a:lnTo>
                  <a:lnTo>
                    <a:pt x="177" y="434"/>
                  </a:lnTo>
                  <a:lnTo>
                    <a:pt x="177" y="440"/>
                  </a:lnTo>
                  <a:lnTo>
                    <a:pt x="177" y="444"/>
                  </a:lnTo>
                  <a:lnTo>
                    <a:pt x="177" y="450"/>
                  </a:lnTo>
                  <a:lnTo>
                    <a:pt x="177" y="454"/>
                  </a:lnTo>
                  <a:lnTo>
                    <a:pt x="178" y="458"/>
                  </a:lnTo>
                  <a:lnTo>
                    <a:pt x="180" y="459"/>
                  </a:lnTo>
                  <a:lnTo>
                    <a:pt x="182" y="463"/>
                  </a:lnTo>
                  <a:lnTo>
                    <a:pt x="184" y="467"/>
                  </a:lnTo>
                  <a:lnTo>
                    <a:pt x="186" y="469"/>
                  </a:lnTo>
                  <a:lnTo>
                    <a:pt x="187" y="473"/>
                  </a:lnTo>
                  <a:lnTo>
                    <a:pt x="187" y="477"/>
                  </a:lnTo>
                  <a:lnTo>
                    <a:pt x="189" y="483"/>
                  </a:lnTo>
                  <a:lnTo>
                    <a:pt x="189" y="487"/>
                  </a:lnTo>
                  <a:lnTo>
                    <a:pt x="191" y="491"/>
                  </a:lnTo>
                  <a:lnTo>
                    <a:pt x="191" y="495"/>
                  </a:lnTo>
                  <a:lnTo>
                    <a:pt x="191" y="501"/>
                  </a:lnTo>
                  <a:lnTo>
                    <a:pt x="192" y="505"/>
                  </a:lnTo>
                  <a:lnTo>
                    <a:pt x="192" y="509"/>
                  </a:lnTo>
                  <a:lnTo>
                    <a:pt x="192" y="515"/>
                  </a:lnTo>
                  <a:lnTo>
                    <a:pt x="192" y="519"/>
                  </a:lnTo>
                  <a:lnTo>
                    <a:pt x="192" y="525"/>
                  </a:lnTo>
                  <a:lnTo>
                    <a:pt x="194" y="528"/>
                  </a:lnTo>
                  <a:lnTo>
                    <a:pt x="194" y="534"/>
                  </a:lnTo>
                  <a:lnTo>
                    <a:pt x="194" y="538"/>
                  </a:lnTo>
                  <a:lnTo>
                    <a:pt x="194" y="544"/>
                  </a:lnTo>
                  <a:lnTo>
                    <a:pt x="194" y="548"/>
                  </a:lnTo>
                  <a:lnTo>
                    <a:pt x="194" y="552"/>
                  </a:lnTo>
                  <a:lnTo>
                    <a:pt x="195" y="558"/>
                  </a:lnTo>
                  <a:lnTo>
                    <a:pt x="195" y="562"/>
                  </a:lnTo>
                  <a:lnTo>
                    <a:pt x="195" y="566"/>
                  </a:lnTo>
                  <a:lnTo>
                    <a:pt x="195" y="572"/>
                  </a:lnTo>
                  <a:lnTo>
                    <a:pt x="197" y="576"/>
                  </a:lnTo>
                  <a:lnTo>
                    <a:pt x="197" y="580"/>
                  </a:lnTo>
                  <a:lnTo>
                    <a:pt x="199" y="584"/>
                  </a:lnTo>
                  <a:lnTo>
                    <a:pt x="199" y="588"/>
                  </a:lnTo>
                  <a:lnTo>
                    <a:pt x="201" y="592"/>
                  </a:lnTo>
                  <a:lnTo>
                    <a:pt x="202" y="596"/>
                  </a:lnTo>
                  <a:lnTo>
                    <a:pt x="202" y="597"/>
                  </a:lnTo>
                  <a:lnTo>
                    <a:pt x="204" y="601"/>
                  </a:lnTo>
                  <a:lnTo>
                    <a:pt x="206" y="605"/>
                  </a:lnTo>
                  <a:lnTo>
                    <a:pt x="209" y="609"/>
                  </a:lnTo>
                  <a:lnTo>
                    <a:pt x="211" y="611"/>
                  </a:lnTo>
                  <a:lnTo>
                    <a:pt x="213" y="615"/>
                  </a:lnTo>
                  <a:lnTo>
                    <a:pt x="217" y="617"/>
                  </a:lnTo>
                  <a:lnTo>
                    <a:pt x="218" y="619"/>
                  </a:lnTo>
                  <a:lnTo>
                    <a:pt x="222" y="623"/>
                  </a:lnTo>
                  <a:lnTo>
                    <a:pt x="225" y="625"/>
                  </a:lnTo>
                  <a:lnTo>
                    <a:pt x="227" y="627"/>
                  </a:lnTo>
                  <a:lnTo>
                    <a:pt x="231" y="629"/>
                  </a:lnTo>
                  <a:lnTo>
                    <a:pt x="234" y="631"/>
                  </a:lnTo>
                  <a:lnTo>
                    <a:pt x="238" y="633"/>
                  </a:lnTo>
                  <a:lnTo>
                    <a:pt x="240" y="635"/>
                  </a:lnTo>
                  <a:lnTo>
                    <a:pt x="243" y="637"/>
                  </a:lnTo>
                  <a:lnTo>
                    <a:pt x="247" y="639"/>
                  </a:lnTo>
                  <a:lnTo>
                    <a:pt x="250" y="641"/>
                  </a:lnTo>
                  <a:lnTo>
                    <a:pt x="254" y="643"/>
                  </a:lnTo>
                  <a:lnTo>
                    <a:pt x="257" y="645"/>
                  </a:lnTo>
                  <a:lnTo>
                    <a:pt x="258" y="647"/>
                  </a:lnTo>
                  <a:lnTo>
                    <a:pt x="262" y="649"/>
                  </a:lnTo>
                  <a:lnTo>
                    <a:pt x="265" y="651"/>
                  </a:lnTo>
                  <a:lnTo>
                    <a:pt x="269" y="653"/>
                  </a:lnTo>
                  <a:lnTo>
                    <a:pt x="271" y="655"/>
                  </a:lnTo>
                  <a:lnTo>
                    <a:pt x="274" y="657"/>
                  </a:lnTo>
                  <a:lnTo>
                    <a:pt x="276" y="659"/>
                  </a:lnTo>
                  <a:lnTo>
                    <a:pt x="279" y="661"/>
                  </a:lnTo>
                  <a:lnTo>
                    <a:pt x="281" y="663"/>
                  </a:lnTo>
                  <a:lnTo>
                    <a:pt x="285" y="665"/>
                  </a:lnTo>
                  <a:lnTo>
                    <a:pt x="287" y="666"/>
                  </a:lnTo>
                  <a:lnTo>
                    <a:pt x="287" y="659"/>
                  </a:lnTo>
                  <a:lnTo>
                    <a:pt x="288" y="651"/>
                  </a:lnTo>
                  <a:lnTo>
                    <a:pt x="290" y="645"/>
                  </a:lnTo>
                  <a:lnTo>
                    <a:pt x="292" y="637"/>
                  </a:lnTo>
                  <a:lnTo>
                    <a:pt x="294" y="629"/>
                  </a:lnTo>
                  <a:lnTo>
                    <a:pt x="294" y="621"/>
                  </a:lnTo>
                  <a:lnTo>
                    <a:pt x="295" y="613"/>
                  </a:lnTo>
                  <a:lnTo>
                    <a:pt x="297" y="607"/>
                  </a:lnTo>
                  <a:lnTo>
                    <a:pt x="299" y="599"/>
                  </a:lnTo>
                  <a:lnTo>
                    <a:pt x="301" y="592"/>
                  </a:lnTo>
                  <a:lnTo>
                    <a:pt x="301" y="586"/>
                  </a:lnTo>
                  <a:lnTo>
                    <a:pt x="303" y="578"/>
                  </a:lnTo>
                  <a:lnTo>
                    <a:pt x="304" y="570"/>
                  </a:lnTo>
                  <a:lnTo>
                    <a:pt x="306" y="564"/>
                  </a:lnTo>
                  <a:lnTo>
                    <a:pt x="308" y="556"/>
                  </a:lnTo>
                  <a:lnTo>
                    <a:pt x="308" y="548"/>
                  </a:lnTo>
                  <a:lnTo>
                    <a:pt x="310" y="542"/>
                  </a:lnTo>
                  <a:lnTo>
                    <a:pt x="311" y="534"/>
                  </a:lnTo>
                  <a:lnTo>
                    <a:pt x="313" y="527"/>
                  </a:lnTo>
                  <a:lnTo>
                    <a:pt x="315" y="521"/>
                  </a:lnTo>
                  <a:lnTo>
                    <a:pt x="317" y="513"/>
                  </a:lnTo>
                  <a:lnTo>
                    <a:pt x="317" y="505"/>
                  </a:lnTo>
                  <a:lnTo>
                    <a:pt x="318" y="499"/>
                  </a:lnTo>
                  <a:lnTo>
                    <a:pt x="320" y="491"/>
                  </a:lnTo>
                  <a:lnTo>
                    <a:pt x="322" y="483"/>
                  </a:lnTo>
                  <a:lnTo>
                    <a:pt x="324" y="475"/>
                  </a:lnTo>
                  <a:lnTo>
                    <a:pt x="324" y="469"/>
                  </a:lnTo>
                  <a:lnTo>
                    <a:pt x="325" y="461"/>
                  </a:lnTo>
                  <a:lnTo>
                    <a:pt x="326" y="454"/>
                  </a:lnTo>
                  <a:lnTo>
                    <a:pt x="328" y="446"/>
                  </a:lnTo>
                  <a:lnTo>
                    <a:pt x="328" y="438"/>
                  </a:lnTo>
                  <a:lnTo>
                    <a:pt x="330" y="430"/>
                  </a:lnTo>
                  <a:lnTo>
                    <a:pt x="332" y="428"/>
                  </a:lnTo>
                  <a:lnTo>
                    <a:pt x="332" y="426"/>
                  </a:lnTo>
                  <a:lnTo>
                    <a:pt x="332" y="424"/>
                  </a:lnTo>
                  <a:lnTo>
                    <a:pt x="334" y="422"/>
                  </a:lnTo>
                  <a:lnTo>
                    <a:pt x="334" y="424"/>
                  </a:lnTo>
                  <a:lnTo>
                    <a:pt x="334" y="426"/>
                  </a:lnTo>
                  <a:lnTo>
                    <a:pt x="334" y="428"/>
                  </a:lnTo>
                  <a:lnTo>
                    <a:pt x="334" y="430"/>
                  </a:lnTo>
                  <a:lnTo>
                    <a:pt x="334" y="434"/>
                  </a:lnTo>
                  <a:lnTo>
                    <a:pt x="334" y="436"/>
                  </a:lnTo>
                  <a:lnTo>
                    <a:pt x="332" y="440"/>
                  </a:lnTo>
                  <a:lnTo>
                    <a:pt x="332" y="444"/>
                  </a:lnTo>
                  <a:lnTo>
                    <a:pt x="332" y="448"/>
                  </a:lnTo>
                  <a:lnTo>
                    <a:pt x="332" y="454"/>
                  </a:lnTo>
                  <a:lnTo>
                    <a:pt x="330" y="458"/>
                  </a:lnTo>
                  <a:lnTo>
                    <a:pt x="330" y="461"/>
                  </a:lnTo>
                  <a:lnTo>
                    <a:pt x="330" y="467"/>
                  </a:lnTo>
                  <a:lnTo>
                    <a:pt x="328" y="471"/>
                  </a:lnTo>
                  <a:lnTo>
                    <a:pt x="328" y="477"/>
                  </a:lnTo>
                  <a:lnTo>
                    <a:pt x="328" y="481"/>
                  </a:lnTo>
                  <a:lnTo>
                    <a:pt x="326" y="487"/>
                  </a:lnTo>
                  <a:lnTo>
                    <a:pt x="326" y="491"/>
                  </a:lnTo>
                  <a:lnTo>
                    <a:pt x="326" y="497"/>
                  </a:lnTo>
                  <a:lnTo>
                    <a:pt x="325" y="501"/>
                  </a:lnTo>
                  <a:lnTo>
                    <a:pt x="325" y="505"/>
                  </a:lnTo>
                  <a:lnTo>
                    <a:pt x="325" y="509"/>
                  </a:lnTo>
                  <a:lnTo>
                    <a:pt x="325" y="513"/>
                  </a:lnTo>
                  <a:lnTo>
                    <a:pt x="324" y="515"/>
                  </a:lnTo>
                  <a:lnTo>
                    <a:pt x="324" y="519"/>
                  </a:lnTo>
                  <a:lnTo>
                    <a:pt x="324" y="521"/>
                  </a:lnTo>
                  <a:lnTo>
                    <a:pt x="322" y="525"/>
                  </a:lnTo>
                  <a:lnTo>
                    <a:pt x="322" y="528"/>
                  </a:lnTo>
                  <a:lnTo>
                    <a:pt x="320" y="532"/>
                  </a:lnTo>
                  <a:lnTo>
                    <a:pt x="320" y="536"/>
                  </a:lnTo>
                  <a:lnTo>
                    <a:pt x="318" y="542"/>
                  </a:lnTo>
                  <a:lnTo>
                    <a:pt x="318" y="546"/>
                  </a:lnTo>
                  <a:lnTo>
                    <a:pt x="318" y="550"/>
                  </a:lnTo>
                  <a:lnTo>
                    <a:pt x="317" y="556"/>
                  </a:lnTo>
                  <a:lnTo>
                    <a:pt x="317" y="560"/>
                  </a:lnTo>
                  <a:lnTo>
                    <a:pt x="315" y="564"/>
                  </a:lnTo>
                  <a:lnTo>
                    <a:pt x="315" y="570"/>
                  </a:lnTo>
                  <a:lnTo>
                    <a:pt x="313" y="574"/>
                  </a:lnTo>
                  <a:lnTo>
                    <a:pt x="313" y="580"/>
                  </a:lnTo>
                  <a:lnTo>
                    <a:pt x="313" y="584"/>
                  </a:lnTo>
                  <a:lnTo>
                    <a:pt x="311" y="590"/>
                  </a:lnTo>
                  <a:lnTo>
                    <a:pt x="311" y="594"/>
                  </a:lnTo>
                  <a:lnTo>
                    <a:pt x="311" y="599"/>
                  </a:lnTo>
                  <a:lnTo>
                    <a:pt x="310" y="603"/>
                  </a:lnTo>
                  <a:lnTo>
                    <a:pt x="310" y="609"/>
                  </a:lnTo>
                  <a:lnTo>
                    <a:pt x="310" y="613"/>
                  </a:lnTo>
                  <a:lnTo>
                    <a:pt x="308" y="619"/>
                  </a:lnTo>
                  <a:lnTo>
                    <a:pt x="308" y="623"/>
                  </a:lnTo>
                  <a:lnTo>
                    <a:pt x="308" y="629"/>
                  </a:lnTo>
                  <a:lnTo>
                    <a:pt x="308" y="633"/>
                  </a:lnTo>
                  <a:lnTo>
                    <a:pt x="306" y="639"/>
                  </a:lnTo>
                  <a:lnTo>
                    <a:pt x="306" y="643"/>
                  </a:lnTo>
                  <a:lnTo>
                    <a:pt x="306" y="649"/>
                  </a:lnTo>
                  <a:lnTo>
                    <a:pt x="306" y="653"/>
                  </a:lnTo>
                  <a:lnTo>
                    <a:pt x="306" y="659"/>
                  </a:lnTo>
                  <a:lnTo>
                    <a:pt x="306" y="663"/>
                  </a:lnTo>
                  <a:lnTo>
                    <a:pt x="306" y="666"/>
                  </a:lnTo>
                  <a:lnTo>
                    <a:pt x="306" y="670"/>
                  </a:lnTo>
                  <a:lnTo>
                    <a:pt x="306" y="672"/>
                  </a:lnTo>
                  <a:lnTo>
                    <a:pt x="308" y="672"/>
                  </a:lnTo>
                  <a:lnTo>
                    <a:pt x="310" y="674"/>
                  </a:lnTo>
                  <a:lnTo>
                    <a:pt x="311" y="676"/>
                  </a:lnTo>
                  <a:lnTo>
                    <a:pt x="313" y="676"/>
                  </a:lnTo>
                  <a:lnTo>
                    <a:pt x="315" y="678"/>
                  </a:lnTo>
                  <a:lnTo>
                    <a:pt x="317" y="680"/>
                  </a:lnTo>
                  <a:lnTo>
                    <a:pt x="318" y="682"/>
                  </a:lnTo>
                  <a:lnTo>
                    <a:pt x="320" y="684"/>
                  </a:lnTo>
                  <a:lnTo>
                    <a:pt x="324" y="684"/>
                  </a:lnTo>
                  <a:lnTo>
                    <a:pt x="325" y="686"/>
                  </a:lnTo>
                  <a:lnTo>
                    <a:pt x="328" y="688"/>
                  </a:lnTo>
                  <a:lnTo>
                    <a:pt x="330" y="690"/>
                  </a:lnTo>
                  <a:lnTo>
                    <a:pt x="334" y="692"/>
                  </a:lnTo>
                  <a:lnTo>
                    <a:pt x="335" y="694"/>
                  </a:lnTo>
                  <a:lnTo>
                    <a:pt x="339" y="696"/>
                  </a:lnTo>
                  <a:lnTo>
                    <a:pt x="342" y="698"/>
                  </a:lnTo>
                  <a:lnTo>
                    <a:pt x="344" y="698"/>
                  </a:lnTo>
                  <a:lnTo>
                    <a:pt x="348" y="700"/>
                  </a:lnTo>
                  <a:lnTo>
                    <a:pt x="349" y="702"/>
                  </a:lnTo>
                  <a:lnTo>
                    <a:pt x="353" y="704"/>
                  </a:lnTo>
                  <a:lnTo>
                    <a:pt x="355" y="704"/>
                  </a:lnTo>
                  <a:lnTo>
                    <a:pt x="358" y="706"/>
                  </a:lnTo>
                  <a:lnTo>
                    <a:pt x="360" y="706"/>
                  </a:lnTo>
                  <a:lnTo>
                    <a:pt x="362" y="708"/>
                  </a:lnTo>
                  <a:lnTo>
                    <a:pt x="364" y="708"/>
                  </a:lnTo>
                  <a:lnTo>
                    <a:pt x="365" y="708"/>
                  </a:lnTo>
                  <a:lnTo>
                    <a:pt x="367" y="710"/>
                  </a:lnTo>
                  <a:lnTo>
                    <a:pt x="369" y="710"/>
                  </a:lnTo>
                  <a:lnTo>
                    <a:pt x="371" y="710"/>
                  </a:lnTo>
                  <a:lnTo>
                    <a:pt x="373" y="710"/>
                  </a:lnTo>
                  <a:lnTo>
                    <a:pt x="371" y="710"/>
                  </a:lnTo>
                  <a:lnTo>
                    <a:pt x="371" y="712"/>
                  </a:lnTo>
                  <a:lnTo>
                    <a:pt x="369" y="712"/>
                  </a:lnTo>
                  <a:lnTo>
                    <a:pt x="369" y="714"/>
                  </a:lnTo>
                  <a:lnTo>
                    <a:pt x="367" y="714"/>
                  </a:lnTo>
                  <a:lnTo>
                    <a:pt x="367" y="716"/>
                  </a:lnTo>
                  <a:lnTo>
                    <a:pt x="365" y="716"/>
                  </a:lnTo>
                  <a:lnTo>
                    <a:pt x="365" y="718"/>
                  </a:lnTo>
                  <a:lnTo>
                    <a:pt x="364" y="718"/>
                  </a:lnTo>
                  <a:lnTo>
                    <a:pt x="364" y="722"/>
                  </a:lnTo>
                  <a:lnTo>
                    <a:pt x="364" y="724"/>
                  </a:lnTo>
                  <a:lnTo>
                    <a:pt x="364" y="726"/>
                  </a:lnTo>
                  <a:lnTo>
                    <a:pt x="364" y="728"/>
                  </a:lnTo>
                  <a:lnTo>
                    <a:pt x="364" y="730"/>
                  </a:lnTo>
                  <a:lnTo>
                    <a:pt x="364" y="734"/>
                  </a:lnTo>
                  <a:lnTo>
                    <a:pt x="364" y="736"/>
                  </a:lnTo>
                  <a:lnTo>
                    <a:pt x="364" y="739"/>
                  </a:lnTo>
                  <a:lnTo>
                    <a:pt x="364" y="741"/>
                  </a:lnTo>
                  <a:lnTo>
                    <a:pt x="364" y="743"/>
                  </a:lnTo>
                  <a:lnTo>
                    <a:pt x="364" y="747"/>
                  </a:lnTo>
                  <a:lnTo>
                    <a:pt x="364" y="749"/>
                  </a:lnTo>
                  <a:lnTo>
                    <a:pt x="362" y="753"/>
                  </a:lnTo>
                  <a:lnTo>
                    <a:pt x="362" y="755"/>
                  </a:lnTo>
                  <a:lnTo>
                    <a:pt x="362" y="759"/>
                  </a:lnTo>
                  <a:lnTo>
                    <a:pt x="362" y="761"/>
                  </a:lnTo>
                  <a:lnTo>
                    <a:pt x="360" y="765"/>
                  </a:lnTo>
                  <a:lnTo>
                    <a:pt x="360" y="767"/>
                  </a:lnTo>
                  <a:lnTo>
                    <a:pt x="360" y="769"/>
                  </a:lnTo>
                  <a:lnTo>
                    <a:pt x="358" y="773"/>
                  </a:lnTo>
                  <a:lnTo>
                    <a:pt x="358" y="775"/>
                  </a:lnTo>
                  <a:lnTo>
                    <a:pt x="357" y="777"/>
                  </a:lnTo>
                  <a:lnTo>
                    <a:pt x="355" y="779"/>
                  </a:lnTo>
                  <a:lnTo>
                    <a:pt x="355" y="781"/>
                  </a:lnTo>
                  <a:lnTo>
                    <a:pt x="353" y="783"/>
                  </a:lnTo>
                  <a:lnTo>
                    <a:pt x="351" y="785"/>
                  </a:lnTo>
                  <a:lnTo>
                    <a:pt x="349" y="787"/>
                  </a:lnTo>
                  <a:lnTo>
                    <a:pt x="349" y="789"/>
                  </a:lnTo>
                  <a:lnTo>
                    <a:pt x="348" y="789"/>
                  </a:lnTo>
                  <a:lnTo>
                    <a:pt x="346" y="791"/>
                  </a:lnTo>
                  <a:lnTo>
                    <a:pt x="342" y="791"/>
                  </a:lnTo>
                  <a:lnTo>
                    <a:pt x="341" y="791"/>
                  </a:lnTo>
                  <a:lnTo>
                    <a:pt x="337" y="793"/>
                  </a:lnTo>
                  <a:lnTo>
                    <a:pt x="334" y="793"/>
                  </a:lnTo>
                  <a:lnTo>
                    <a:pt x="328" y="793"/>
                  </a:lnTo>
                  <a:lnTo>
                    <a:pt x="325" y="793"/>
                  </a:lnTo>
                  <a:lnTo>
                    <a:pt x="320" y="793"/>
                  </a:lnTo>
                  <a:lnTo>
                    <a:pt x="317" y="793"/>
                  </a:lnTo>
                  <a:lnTo>
                    <a:pt x="311" y="793"/>
                  </a:lnTo>
                  <a:lnTo>
                    <a:pt x="308" y="793"/>
                  </a:lnTo>
                  <a:lnTo>
                    <a:pt x="303" y="793"/>
                  </a:lnTo>
                  <a:lnTo>
                    <a:pt x="299" y="793"/>
                  </a:lnTo>
                  <a:lnTo>
                    <a:pt x="294" y="791"/>
                  </a:lnTo>
                  <a:lnTo>
                    <a:pt x="290" y="791"/>
                  </a:lnTo>
                  <a:lnTo>
                    <a:pt x="285" y="789"/>
                  </a:lnTo>
                  <a:lnTo>
                    <a:pt x="279" y="789"/>
                  </a:lnTo>
                  <a:lnTo>
                    <a:pt x="276" y="787"/>
                  </a:lnTo>
                  <a:lnTo>
                    <a:pt x="271" y="787"/>
                  </a:lnTo>
                  <a:lnTo>
                    <a:pt x="267" y="785"/>
                  </a:lnTo>
                  <a:lnTo>
                    <a:pt x="262" y="783"/>
                  </a:lnTo>
                  <a:lnTo>
                    <a:pt x="257" y="783"/>
                  </a:lnTo>
                  <a:lnTo>
                    <a:pt x="254" y="781"/>
                  </a:lnTo>
                  <a:lnTo>
                    <a:pt x="248" y="779"/>
                  </a:lnTo>
                  <a:lnTo>
                    <a:pt x="243" y="779"/>
                  </a:lnTo>
                  <a:lnTo>
                    <a:pt x="240" y="777"/>
                  </a:lnTo>
                  <a:lnTo>
                    <a:pt x="234" y="775"/>
                  </a:lnTo>
                  <a:lnTo>
                    <a:pt x="231" y="775"/>
                  </a:lnTo>
                  <a:lnTo>
                    <a:pt x="225" y="773"/>
                  </a:lnTo>
                  <a:lnTo>
                    <a:pt x="222" y="771"/>
                  </a:lnTo>
                  <a:lnTo>
                    <a:pt x="217" y="771"/>
                  </a:lnTo>
                  <a:lnTo>
                    <a:pt x="213" y="769"/>
                  </a:lnTo>
                  <a:lnTo>
                    <a:pt x="209" y="769"/>
                  </a:lnTo>
                  <a:lnTo>
                    <a:pt x="204" y="767"/>
                  </a:lnTo>
                  <a:lnTo>
                    <a:pt x="201" y="767"/>
                  </a:lnTo>
                  <a:lnTo>
                    <a:pt x="195" y="767"/>
                  </a:lnTo>
                  <a:lnTo>
                    <a:pt x="191" y="767"/>
                  </a:lnTo>
                  <a:lnTo>
                    <a:pt x="184" y="767"/>
                  </a:lnTo>
                  <a:lnTo>
                    <a:pt x="178" y="767"/>
                  </a:lnTo>
                  <a:lnTo>
                    <a:pt x="173" y="767"/>
                  </a:lnTo>
                  <a:lnTo>
                    <a:pt x="168" y="765"/>
                  </a:lnTo>
                  <a:lnTo>
                    <a:pt x="161" y="765"/>
                  </a:lnTo>
                  <a:lnTo>
                    <a:pt x="155" y="765"/>
                  </a:lnTo>
                  <a:lnTo>
                    <a:pt x="150" y="765"/>
                  </a:lnTo>
                  <a:lnTo>
                    <a:pt x="143" y="765"/>
                  </a:lnTo>
                  <a:lnTo>
                    <a:pt x="138" y="765"/>
                  </a:lnTo>
                  <a:lnTo>
                    <a:pt x="131" y="765"/>
                  </a:lnTo>
                  <a:lnTo>
                    <a:pt x="125" y="763"/>
                  </a:lnTo>
                  <a:lnTo>
                    <a:pt x="119" y="763"/>
                  </a:lnTo>
                  <a:lnTo>
                    <a:pt x="114" y="763"/>
                  </a:lnTo>
                  <a:lnTo>
                    <a:pt x="107" y="763"/>
                  </a:lnTo>
                  <a:lnTo>
                    <a:pt x="101" y="761"/>
                  </a:lnTo>
                  <a:lnTo>
                    <a:pt x="94" y="761"/>
                  </a:lnTo>
                  <a:lnTo>
                    <a:pt x="87" y="761"/>
                  </a:lnTo>
                  <a:lnTo>
                    <a:pt x="82" y="759"/>
                  </a:lnTo>
                  <a:lnTo>
                    <a:pt x="75" y="759"/>
                  </a:lnTo>
                  <a:lnTo>
                    <a:pt x="68" y="757"/>
                  </a:lnTo>
                  <a:lnTo>
                    <a:pt x="61" y="757"/>
                  </a:lnTo>
                  <a:lnTo>
                    <a:pt x="54" y="757"/>
                  </a:lnTo>
                  <a:lnTo>
                    <a:pt x="49" y="755"/>
                  </a:lnTo>
                  <a:lnTo>
                    <a:pt x="42" y="753"/>
                  </a:lnTo>
                  <a:lnTo>
                    <a:pt x="35" y="753"/>
                  </a:lnTo>
                  <a:lnTo>
                    <a:pt x="28" y="751"/>
                  </a:lnTo>
                  <a:lnTo>
                    <a:pt x="21" y="751"/>
                  </a:lnTo>
                  <a:lnTo>
                    <a:pt x="14" y="749"/>
                  </a:lnTo>
                  <a:lnTo>
                    <a:pt x="7" y="747"/>
                  </a:lnTo>
                  <a:lnTo>
                    <a:pt x="0" y="747"/>
                  </a:lnTo>
                  <a:lnTo>
                    <a:pt x="1" y="739"/>
                  </a:lnTo>
                  <a:lnTo>
                    <a:pt x="1" y="732"/>
                  </a:lnTo>
                  <a:lnTo>
                    <a:pt x="3" y="724"/>
                  </a:lnTo>
                  <a:lnTo>
                    <a:pt x="5" y="716"/>
                  </a:lnTo>
                  <a:lnTo>
                    <a:pt x="5" y="708"/>
                  </a:lnTo>
                  <a:lnTo>
                    <a:pt x="7" y="700"/>
                  </a:lnTo>
                  <a:lnTo>
                    <a:pt x="8" y="694"/>
                  </a:lnTo>
                  <a:lnTo>
                    <a:pt x="10" y="686"/>
                  </a:lnTo>
                  <a:lnTo>
                    <a:pt x="12" y="678"/>
                  </a:lnTo>
                  <a:lnTo>
                    <a:pt x="12" y="670"/>
                  </a:lnTo>
                  <a:lnTo>
                    <a:pt x="14" y="663"/>
                  </a:lnTo>
                  <a:lnTo>
                    <a:pt x="15" y="655"/>
                  </a:lnTo>
                  <a:lnTo>
                    <a:pt x="17" y="647"/>
                  </a:lnTo>
                  <a:lnTo>
                    <a:pt x="19" y="639"/>
                  </a:lnTo>
                  <a:lnTo>
                    <a:pt x="21" y="631"/>
                  </a:lnTo>
                  <a:lnTo>
                    <a:pt x="23" y="623"/>
                  </a:lnTo>
                  <a:lnTo>
                    <a:pt x="23" y="617"/>
                  </a:lnTo>
                  <a:lnTo>
                    <a:pt x="24" y="609"/>
                  </a:lnTo>
                  <a:lnTo>
                    <a:pt x="26" y="601"/>
                  </a:lnTo>
                  <a:lnTo>
                    <a:pt x="28" y="594"/>
                  </a:lnTo>
                  <a:lnTo>
                    <a:pt x="30" y="586"/>
                  </a:lnTo>
                  <a:lnTo>
                    <a:pt x="31" y="578"/>
                  </a:lnTo>
                  <a:lnTo>
                    <a:pt x="35" y="572"/>
                  </a:lnTo>
                  <a:lnTo>
                    <a:pt x="37" y="564"/>
                  </a:lnTo>
                  <a:lnTo>
                    <a:pt x="38" y="556"/>
                  </a:lnTo>
                  <a:lnTo>
                    <a:pt x="40" y="550"/>
                  </a:lnTo>
                  <a:lnTo>
                    <a:pt x="42" y="542"/>
                  </a:lnTo>
                  <a:lnTo>
                    <a:pt x="44" y="534"/>
                  </a:lnTo>
                  <a:lnTo>
                    <a:pt x="47" y="528"/>
                  </a:lnTo>
                  <a:lnTo>
                    <a:pt x="49" y="521"/>
                  </a:lnTo>
                  <a:lnTo>
                    <a:pt x="51" y="515"/>
                  </a:lnTo>
                  <a:lnTo>
                    <a:pt x="53" y="509"/>
                  </a:lnTo>
                  <a:lnTo>
                    <a:pt x="56" y="497"/>
                  </a:lnTo>
                  <a:lnTo>
                    <a:pt x="59" y="487"/>
                  </a:lnTo>
                  <a:lnTo>
                    <a:pt x="62" y="477"/>
                  </a:lnTo>
                  <a:lnTo>
                    <a:pt x="66" y="467"/>
                  </a:lnTo>
                  <a:lnTo>
                    <a:pt x="69" y="456"/>
                  </a:lnTo>
                  <a:lnTo>
                    <a:pt x="73" y="446"/>
                  </a:lnTo>
                  <a:lnTo>
                    <a:pt x="77" y="434"/>
                  </a:lnTo>
                  <a:lnTo>
                    <a:pt x="80" y="424"/>
                  </a:lnTo>
                  <a:lnTo>
                    <a:pt x="84" y="412"/>
                  </a:lnTo>
                  <a:lnTo>
                    <a:pt x="87" y="402"/>
                  </a:lnTo>
                  <a:lnTo>
                    <a:pt x="91" y="390"/>
                  </a:lnTo>
                  <a:lnTo>
                    <a:pt x="94" y="381"/>
                  </a:lnTo>
                  <a:lnTo>
                    <a:pt x="98" y="369"/>
                  </a:lnTo>
                  <a:lnTo>
                    <a:pt x="101" y="359"/>
                  </a:lnTo>
                  <a:lnTo>
                    <a:pt x="105" y="347"/>
                  </a:lnTo>
                  <a:lnTo>
                    <a:pt x="108" y="337"/>
                  </a:lnTo>
                  <a:lnTo>
                    <a:pt x="110" y="325"/>
                  </a:lnTo>
                  <a:lnTo>
                    <a:pt x="114" y="314"/>
                  </a:lnTo>
                  <a:lnTo>
                    <a:pt x="117" y="304"/>
                  </a:lnTo>
                  <a:lnTo>
                    <a:pt x="121" y="294"/>
                  </a:lnTo>
                  <a:lnTo>
                    <a:pt x="124" y="282"/>
                  </a:lnTo>
                  <a:lnTo>
                    <a:pt x="127" y="272"/>
                  </a:lnTo>
                  <a:lnTo>
                    <a:pt x="129" y="260"/>
                  </a:lnTo>
                  <a:lnTo>
                    <a:pt x="132" y="250"/>
                  </a:lnTo>
                  <a:lnTo>
                    <a:pt x="136" y="241"/>
                  </a:lnTo>
                  <a:lnTo>
                    <a:pt x="139" y="231"/>
                  </a:lnTo>
                  <a:lnTo>
                    <a:pt x="141" y="219"/>
                  </a:lnTo>
                  <a:lnTo>
                    <a:pt x="145" y="209"/>
                  </a:lnTo>
                  <a:lnTo>
                    <a:pt x="148" y="199"/>
                  </a:lnTo>
                  <a:lnTo>
                    <a:pt x="152" y="189"/>
                  </a:lnTo>
                  <a:lnTo>
                    <a:pt x="154" y="180"/>
                  </a:lnTo>
                  <a:lnTo>
                    <a:pt x="157" y="172"/>
                  </a:lnTo>
                  <a:lnTo>
                    <a:pt x="159" y="166"/>
                  </a:lnTo>
                  <a:lnTo>
                    <a:pt x="161" y="160"/>
                  </a:lnTo>
                  <a:lnTo>
                    <a:pt x="163" y="154"/>
                  </a:lnTo>
                  <a:lnTo>
                    <a:pt x="164" y="150"/>
                  </a:lnTo>
                  <a:lnTo>
                    <a:pt x="166" y="144"/>
                  </a:lnTo>
                  <a:lnTo>
                    <a:pt x="168" y="138"/>
                  </a:lnTo>
                  <a:lnTo>
                    <a:pt x="170" y="132"/>
                  </a:lnTo>
                  <a:lnTo>
                    <a:pt x="171" y="128"/>
                  </a:lnTo>
                  <a:lnTo>
                    <a:pt x="173" y="122"/>
                  </a:lnTo>
                  <a:lnTo>
                    <a:pt x="175" y="116"/>
                  </a:lnTo>
                  <a:lnTo>
                    <a:pt x="177" y="111"/>
                  </a:lnTo>
                  <a:lnTo>
                    <a:pt x="178" y="105"/>
                  </a:lnTo>
                  <a:lnTo>
                    <a:pt x="180" y="101"/>
                  </a:lnTo>
                  <a:lnTo>
                    <a:pt x="182" y="95"/>
                  </a:lnTo>
                  <a:lnTo>
                    <a:pt x="184" y="89"/>
                  </a:lnTo>
                  <a:lnTo>
                    <a:pt x="187" y="83"/>
                  </a:lnTo>
                  <a:lnTo>
                    <a:pt x="189" y="79"/>
                  </a:lnTo>
                  <a:lnTo>
                    <a:pt x="191" y="73"/>
                  </a:lnTo>
                  <a:lnTo>
                    <a:pt x="192" y="67"/>
                  </a:lnTo>
                  <a:lnTo>
                    <a:pt x="194" y="61"/>
                  </a:lnTo>
                  <a:lnTo>
                    <a:pt x="195" y="57"/>
                  </a:lnTo>
                  <a:lnTo>
                    <a:pt x="197" y="51"/>
                  </a:lnTo>
                  <a:lnTo>
                    <a:pt x="201" y="45"/>
                  </a:lnTo>
                  <a:lnTo>
                    <a:pt x="202" y="42"/>
                  </a:lnTo>
                  <a:lnTo>
                    <a:pt x="204" y="36"/>
                  </a:lnTo>
                  <a:lnTo>
                    <a:pt x="206" y="32"/>
                  </a:lnTo>
                  <a:lnTo>
                    <a:pt x="208" y="26"/>
                  </a:lnTo>
                  <a:lnTo>
                    <a:pt x="209" y="20"/>
                  </a:lnTo>
                  <a:lnTo>
                    <a:pt x="213" y="16"/>
                  </a:lnTo>
                  <a:lnTo>
                    <a:pt x="215" y="10"/>
                  </a:lnTo>
                  <a:lnTo>
                    <a:pt x="217" y="6"/>
                  </a:lnTo>
                  <a:lnTo>
                    <a:pt x="218" y="0"/>
                  </a:lnTo>
                  <a:lnTo>
                    <a:pt x="222" y="2"/>
                  </a:lnTo>
                  <a:lnTo>
                    <a:pt x="225" y="2"/>
                  </a:lnTo>
                  <a:lnTo>
                    <a:pt x="229" y="2"/>
                  </a:lnTo>
                  <a:lnTo>
                    <a:pt x="233" y="4"/>
                  </a:lnTo>
                  <a:lnTo>
                    <a:pt x="236" y="4"/>
                  </a:lnTo>
                  <a:lnTo>
                    <a:pt x="240" y="6"/>
                  </a:lnTo>
                  <a:lnTo>
                    <a:pt x="243" y="6"/>
                  </a:lnTo>
                  <a:lnTo>
                    <a:pt x="247" y="6"/>
                  </a:lnTo>
                  <a:lnTo>
                    <a:pt x="250" y="8"/>
                  </a:lnTo>
                  <a:lnTo>
                    <a:pt x="252" y="8"/>
                  </a:lnTo>
                  <a:lnTo>
                    <a:pt x="256" y="8"/>
                  </a:lnTo>
                  <a:lnTo>
                    <a:pt x="258" y="10"/>
                  </a:lnTo>
                  <a:lnTo>
                    <a:pt x="262" y="10"/>
                  </a:lnTo>
                  <a:lnTo>
                    <a:pt x="264" y="12"/>
                  </a:lnTo>
                  <a:lnTo>
                    <a:pt x="267" y="12"/>
                  </a:lnTo>
                  <a:lnTo>
                    <a:pt x="271" y="12"/>
                  </a:lnTo>
                  <a:lnTo>
                    <a:pt x="274" y="14"/>
                  </a:lnTo>
                  <a:lnTo>
                    <a:pt x="276" y="14"/>
                  </a:lnTo>
                  <a:lnTo>
                    <a:pt x="279" y="16"/>
                  </a:lnTo>
                  <a:lnTo>
                    <a:pt x="283" y="16"/>
                  </a:lnTo>
                  <a:lnTo>
                    <a:pt x="287" y="16"/>
                  </a:lnTo>
                  <a:lnTo>
                    <a:pt x="290" y="18"/>
                  </a:lnTo>
                  <a:lnTo>
                    <a:pt x="292" y="18"/>
                  </a:lnTo>
                  <a:lnTo>
                    <a:pt x="295" y="18"/>
                  </a:lnTo>
                  <a:lnTo>
                    <a:pt x="299" y="20"/>
                  </a:lnTo>
                  <a:lnTo>
                    <a:pt x="303" y="20"/>
                  </a:lnTo>
                  <a:lnTo>
                    <a:pt x="306" y="22"/>
                  </a:lnTo>
                  <a:lnTo>
                    <a:pt x="310" y="22"/>
                  </a:lnTo>
                  <a:lnTo>
                    <a:pt x="313" y="22"/>
                  </a:lnTo>
                  <a:lnTo>
                    <a:pt x="317" y="24"/>
                  </a:lnTo>
                  <a:lnTo>
                    <a:pt x="320" y="24"/>
                  </a:lnTo>
                  <a:lnTo>
                    <a:pt x="324" y="24"/>
                  </a:lnTo>
                </a:path>
              </a:pathLst>
            </a:custGeom>
            <a:solidFill>
              <a:srgbClr val="EBEBEB"/>
            </a:solidFill>
            <a:ln w="9525" cap="rnd">
              <a:noFill/>
              <a:round/>
              <a:headEnd/>
              <a:tailEnd/>
            </a:ln>
          </p:spPr>
          <p:txBody>
            <a:bodyPr/>
            <a:lstStyle/>
            <a:p>
              <a:endParaRPr lang="en-US">
                <a:latin typeface="Calibri" pitchFamily="34" charset="0"/>
              </a:endParaRPr>
            </a:p>
          </p:txBody>
        </p:sp>
        <p:sp>
          <p:nvSpPr>
            <p:cNvPr id="18" name="Freeform 13"/>
            <p:cNvSpPr>
              <a:spLocks/>
            </p:cNvSpPr>
            <p:nvPr/>
          </p:nvSpPr>
          <p:spPr bwMode="auto">
            <a:xfrm>
              <a:off x="600" y="1534"/>
              <a:ext cx="733" cy="1202"/>
            </a:xfrm>
            <a:custGeom>
              <a:avLst/>
              <a:gdLst>
                <a:gd name="T0" fmla="*/ 688 w 733"/>
                <a:gd name="T1" fmla="*/ 148 h 1202"/>
                <a:gd name="T2" fmla="*/ 698 w 733"/>
                <a:gd name="T3" fmla="*/ 150 h 1202"/>
                <a:gd name="T4" fmla="*/ 708 w 733"/>
                <a:gd name="T5" fmla="*/ 154 h 1202"/>
                <a:gd name="T6" fmla="*/ 717 w 733"/>
                <a:gd name="T7" fmla="*/ 160 h 1202"/>
                <a:gd name="T8" fmla="*/ 724 w 733"/>
                <a:gd name="T9" fmla="*/ 165 h 1202"/>
                <a:gd name="T10" fmla="*/ 728 w 733"/>
                <a:gd name="T11" fmla="*/ 171 h 1202"/>
                <a:gd name="T12" fmla="*/ 728 w 733"/>
                <a:gd name="T13" fmla="*/ 193 h 1202"/>
                <a:gd name="T14" fmla="*/ 723 w 733"/>
                <a:gd name="T15" fmla="*/ 203 h 1202"/>
                <a:gd name="T16" fmla="*/ 716 w 733"/>
                <a:gd name="T17" fmla="*/ 213 h 1202"/>
                <a:gd name="T18" fmla="*/ 707 w 733"/>
                <a:gd name="T19" fmla="*/ 225 h 1202"/>
                <a:gd name="T20" fmla="*/ 698 w 733"/>
                <a:gd name="T21" fmla="*/ 236 h 1202"/>
                <a:gd name="T22" fmla="*/ 692 w 733"/>
                <a:gd name="T23" fmla="*/ 252 h 1202"/>
                <a:gd name="T24" fmla="*/ 679 w 733"/>
                <a:gd name="T25" fmla="*/ 284 h 1202"/>
                <a:gd name="T26" fmla="*/ 658 w 733"/>
                <a:gd name="T27" fmla="*/ 345 h 1202"/>
                <a:gd name="T28" fmla="*/ 640 w 733"/>
                <a:gd name="T29" fmla="*/ 406 h 1202"/>
                <a:gd name="T30" fmla="*/ 624 w 733"/>
                <a:gd name="T31" fmla="*/ 469 h 1202"/>
                <a:gd name="T32" fmla="*/ 608 w 733"/>
                <a:gd name="T33" fmla="*/ 532 h 1202"/>
                <a:gd name="T34" fmla="*/ 590 w 733"/>
                <a:gd name="T35" fmla="*/ 595 h 1202"/>
                <a:gd name="T36" fmla="*/ 572 w 733"/>
                <a:gd name="T37" fmla="*/ 656 h 1202"/>
                <a:gd name="T38" fmla="*/ 534 w 733"/>
                <a:gd name="T39" fmla="*/ 788 h 1202"/>
                <a:gd name="T40" fmla="*/ 518 w 733"/>
                <a:gd name="T41" fmla="*/ 854 h 1202"/>
                <a:gd name="T42" fmla="*/ 504 w 733"/>
                <a:gd name="T43" fmla="*/ 923 h 1202"/>
                <a:gd name="T44" fmla="*/ 493 w 733"/>
                <a:gd name="T45" fmla="*/ 992 h 1202"/>
                <a:gd name="T46" fmla="*/ 485 w 733"/>
                <a:gd name="T47" fmla="*/ 1063 h 1202"/>
                <a:gd name="T48" fmla="*/ 482 w 733"/>
                <a:gd name="T49" fmla="*/ 1132 h 1202"/>
                <a:gd name="T50" fmla="*/ 477 w 733"/>
                <a:gd name="T51" fmla="*/ 1195 h 1202"/>
                <a:gd name="T52" fmla="*/ 452 w 733"/>
                <a:gd name="T53" fmla="*/ 1201 h 1202"/>
                <a:gd name="T54" fmla="*/ 424 w 733"/>
                <a:gd name="T55" fmla="*/ 1199 h 1202"/>
                <a:gd name="T56" fmla="*/ 394 w 733"/>
                <a:gd name="T57" fmla="*/ 1195 h 1202"/>
                <a:gd name="T58" fmla="*/ 362 w 733"/>
                <a:gd name="T59" fmla="*/ 1189 h 1202"/>
                <a:gd name="T60" fmla="*/ 333 w 733"/>
                <a:gd name="T61" fmla="*/ 1181 h 1202"/>
                <a:gd name="T62" fmla="*/ 308 w 733"/>
                <a:gd name="T63" fmla="*/ 1175 h 1202"/>
                <a:gd name="T64" fmla="*/ 269 w 733"/>
                <a:gd name="T65" fmla="*/ 1167 h 1202"/>
                <a:gd name="T66" fmla="*/ 223 w 733"/>
                <a:gd name="T67" fmla="*/ 1161 h 1202"/>
                <a:gd name="T68" fmla="*/ 176 w 733"/>
                <a:gd name="T69" fmla="*/ 1159 h 1202"/>
                <a:gd name="T70" fmla="*/ 129 w 733"/>
                <a:gd name="T71" fmla="*/ 1159 h 1202"/>
                <a:gd name="T72" fmla="*/ 84 w 733"/>
                <a:gd name="T73" fmla="*/ 1155 h 1202"/>
                <a:gd name="T74" fmla="*/ 38 w 733"/>
                <a:gd name="T75" fmla="*/ 1151 h 1202"/>
                <a:gd name="T76" fmla="*/ 8 w 733"/>
                <a:gd name="T77" fmla="*/ 1145 h 1202"/>
                <a:gd name="T78" fmla="*/ 3 w 733"/>
                <a:gd name="T79" fmla="*/ 1141 h 1202"/>
                <a:gd name="T80" fmla="*/ 19 w 733"/>
                <a:gd name="T81" fmla="*/ 4 h 1202"/>
                <a:gd name="T82" fmla="*/ 118 w 733"/>
                <a:gd name="T83" fmla="*/ 25 h 1202"/>
                <a:gd name="T84" fmla="*/ 218 w 733"/>
                <a:gd name="T85" fmla="*/ 49 h 1202"/>
                <a:gd name="T86" fmla="*/ 319 w 733"/>
                <a:gd name="T87" fmla="*/ 73 h 1202"/>
                <a:gd name="T88" fmla="*/ 419 w 733"/>
                <a:gd name="T89" fmla="*/ 96 h 1202"/>
                <a:gd name="T90" fmla="*/ 518 w 733"/>
                <a:gd name="T91" fmla="*/ 116 h 1202"/>
                <a:gd name="T92" fmla="*/ 616 w 733"/>
                <a:gd name="T93" fmla="*/ 134 h 1202"/>
                <a:gd name="T94" fmla="*/ 642 w 733"/>
                <a:gd name="T95" fmla="*/ 138 h 1202"/>
                <a:gd name="T96" fmla="*/ 651 w 733"/>
                <a:gd name="T97" fmla="*/ 140 h 1202"/>
                <a:gd name="T98" fmla="*/ 662 w 733"/>
                <a:gd name="T99" fmla="*/ 142 h 1202"/>
                <a:gd name="T100" fmla="*/ 672 w 733"/>
                <a:gd name="T101" fmla="*/ 144 h 1202"/>
                <a:gd name="T102" fmla="*/ 681 w 733"/>
                <a:gd name="T103" fmla="*/ 146 h 1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3"/>
                <a:gd name="T157" fmla="*/ 0 h 1202"/>
                <a:gd name="T158" fmla="*/ 733 w 733"/>
                <a:gd name="T159" fmla="*/ 1202 h 1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3" h="1202">
                  <a:moveTo>
                    <a:pt x="681" y="146"/>
                  </a:moveTo>
                  <a:lnTo>
                    <a:pt x="683" y="146"/>
                  </a:lnTo>
                  <a:lnTo>
                    <a:pt x="685" y="146"/>
                  </a:lnTo>
                  <a:lnTo>
                    <a:pt x="686" y="146"/>
                  </a:lnTo>
                  <a:lnTo>
                    <a:pt x="688" y="148"/>
                  </a:lnTo>
                  <a:lnTo>
                    <a:pt x="690" y="148"/>
                  </a:lnTo>
                  <a:lnTo>
                    <a:pt x="692" y="148"/>
                  </a:lnTo>
                  <a:lnTo>
                    <a:pt x="693" y="148"/>
                  </a:lnTo>
                  <a:lnTo>
                    <a:pt x="696" y="150"/>
                  </a:lnTo>
                  <a:lnTo>
                    <a:pt x="698" y="150"/>
                  </a:lnTo>
                  <a:lnTo>
                    <a:pt x="700" y="152"/>
                  </a:lnTo>
                  <a:lnTo>
                    <a:pt x="701" y="152"/>
                  </a:lnTo>
                  <a:lnTo>
                    <a:pt x="703" y="152"/>
                  </a:lnTo>
                  <a:lnTo>
                    <a:pt x="705" y="154"/>
                  </a:lnTo>
                  <a:lnTo>
                    <a:pt x="708" y="154"/>
                  </a:lnTo>
                  <a:lnTo>
                    <a:pt x="710" y="156"/>
                  </a:lnTo>
                  <a:lnTo>
                    <a:pt x="712" y="156"/>
                  </a:lnTo>
                  <a:lnTo>
                    <a:pt x="714" y="158"/>
                  </a:lnTo>
                  <a:lnTo>
                    <a:pt x="716" y="158"/>
                  </a:lnTo>
                  <a:lnTo>
                    <a:pt x="717" y="160"/>
                  </a:lnTo>
                  <a:lnTo>
                    <a:pt x="719" y="162"/>
                  </a:lnTo>
                  <a:lnTo>
                    <a:pt x="721" y="162"/>
                  </a:lnTo>
                  <a:lnTo>
                    <a:pt x="723" y="164"/>
                  </a:lnTo>
                  <a:lnTo>
                    <a:pt x="724" y="164"/>
                  </a:lnTo>
                  <a:lnTo>
                    <a:pt x="724" y="165"/>
                  </a:lnTo>
                  <a:lnTo>
                    <a:pt x="726" y="165"/>
                  </a:lnTo>
                  <a:lnTo>
                    <a:pt x="726" y="167"/>
                  </a:lnTo>
                  <a:lnTo>
                    <a:pt x="728" y="167"/>
                  </a:lnTo>
                  <a:lnTo>
                    <a:pt x="728" y="169"/>
                  </a:lnTo>
                  <a:lnTo>
                    <a:pt x="728" y="171"/>
                  </a:lnTo>
                  <a:lnTo>
                    <a:pt x="732" y="183"/>
                  </a:lnTo>
                  <a:lnTo>
                    <a:pt x="732" y="185"/>
                  </a:lnTo>
                  <a:lnTo>
                    <a:pt x="730" y="189"/>
                  </a:lnTo>
                  <a:lnTo>
                    <a:pt x="730" y="191"/>
                  </a:lnTo>
                  <a:lnTo>
                    <a:pt x="728" y="193"/>
                  </a:lnTo>
                  <a:lnTo>
                    <a:pt x="728" y="195"/>
                  </a:lnTo>
                  <a:lnTo>
                    <a:pt x="726" y="197"/>
                  </a:lnTo>
                  <a:lnTo>
                    <a:pt x="726" y="199"/>
                  </a:lnTo>
                  <a:lnTo>
                    <a:pt x="724" y="201"/>
                  </a:lnTo>
                  <a:lnTo>
                    <a:pt x="723" y="203"/>
                  </a:lnTo>
                  <a:lnTo>
                    <a:pt x="721" y="205"/>
                  </a:lnTo>
                  <a:lnTo>
                    <a:pt x="721" y="207"/>
                  </a:lnTo>
                  <a:lnTo>
                    <a:pt x="719" y="209"/>
                  </a:lnTo>
                  <a:lnTo>
                    <a:pt x="717" y="211"/>
                  </a:lnTo>
                  <a:lnTo>
                    <a:pt x="716" y="213"/>
                  </a:lnTo>
                  <a:lnTo>
                    <a:pt x="714" y="217"/>
                  </a:lnTo>
                  <a:lnTo>
                    <a:pt x="712" y="219"/>
                  </a:lnTo>
                  <a:lnTo>
                    <a:pt x="710" y="221"/>
                  </a:lnTo>
                  <a:lnTo>
                    <a:pt x="708" y="223"/>
                  </a:lnTo>
                  <a:lnTo>
                    <a:pt x="707" y="225"/>
                  </a:lnTo>
                  <a:lnTo>
                    <a:pt x="705" y="227"/>
                  </a:lnTo>
                  <a:lnTo>
                    <a:pt x="703" y="231"/>
                  </a:lnTo>
                  <a:lnTo>
                    <a:pt x="701" y="233"/>
                  </a:lnTo>
                  <a:lnTo>
                    <a:pt x="700" y="234"/>
                  </a:lnTo>
                  <a:lnTo>
                    <a:pt x="698" y="236"/>
                  </a:lnTo>
                  <a:lnTo>
                    <a:pt x="696" y="240"/>
                  </a:lnTo>
                  <a:lnTo>
                    <a:pt x="694" y="242"/>
                  </a:lnTo>
                  <a:lnTo>
                    <a:pt x="693" y="246"/>
                  </a:lnTo>
                  <a:lnTo>
                    <a:pt x="693" y="248"/>
                  </a:lnTo>
                  <a:lnTo>
                    <a:pt x="692" y="252"/>
                  </a:lnTo>
                  <a:lnTo>
                    <a:pt x="690" y="254"/>
                  </a:lnTo>
                  <a:lnTo>
                    <a:pt x="688" y="258"/>
                  </a:lnTo>
                  <a:lnTo>
                    <a:pt x="686" y="260"/>
                  </a:lnTo>
                  <a:lnTo>
                    <a:pt x="683" y="272"/>
                  </a:lnTo>
                  <a:lnTo>
                    <a:pt x="679" y="284"/>
                  </a:lnTo>
                  <a:lnTo>
                    <a:pt x="674" y="296"/>
                  </a:lnTo>
                  <a:lnTo>
                    <a:pt x="670" y="307"/>
                  </a:lnTo>
                  <a:lnTo>
                    <a:pt x="667" y="319"/>
                  </a:lnTo>
                  <a:lnTo>
                    <a:pt x="663" y="331"/>
                  </a:lnTo>
                  <a:lnTo>
                    <a:pt x="658" y="345"/>
                  </a:lnTo>
                  <a:lnTo>
                    <a:pt x="654" y="357"/>
                  </a:lnTo>
                  <a:lnTo>
                    <a:pt x="651" y="369"/>
                  </a:lnTo>
                  <a:lnTo>
                    <a:pt x="647" y="380"/>
                  </a:lnTo>
                  <a:lnTo>
                    <a:pt x="644" y="394"/>
                  </a:lnTo>
                  <a:lnTo>
                    <a:pt x="640" y="406"/>
                  </a:lnTo>
                  <a:lnTo>
                    <a:pt x="637" y="418"/>
                  </a:lnTo>
                  <a:lnTo>
                    <a:pt x="633" y="432"/>
                  </a:lnTo>
                  <a:lnTo>
                    <a:pt x="630" y="443"/>
                  </a:lnTo>
                  <a:lnTo>
                    <a:pt x="626" y="457"/>
                  </a:lnTo>
                  <a:lnTo>
                    <a:pt x="624" y="469"/>
                  </a:lnTo>
                  <a:lnTo>
                    <a:pt x="620" y="481"/>
                  </a:lnTo>
                  <a:lnTo>
                    <a:pt x="616" y="495"/>
                  </a:lnTo>
                  <a:lnTo>
                    <a:pt x="615" y="507"/>
                  </a:lnTo>
                  <a:lnTo>
                    <a:pt x="611" y="520"/>
                  </a:lnTo>
                  <a:lnTo>
                    <a:pt x="608" y="532"/>
                  </a:lnTo>
                  <a:lnTo>
                    <a:pt x="604" y="546"/>
                  </a:lnTo>
                  <a:lnTo>
                    <a:pt x="601" y="558"/>
                  </a:lnTo>
                  <a:lnTo>
                    <a:pt x="597" y="570"/>
                  </a:lnTo>
                  <a:lnTo>
                    <a:pt x="593" y="583"/>
                  </a:lnTo>
                  <a:lnTo>
                    <a:pt x="590" y="595"/>
                  </a:lnTo>
                  <a:lnTo>
                    <a:pt x="586" y="607"/>
                  </a:lnTo>
                  <a:lnTo>
                    <a:pt x="583" y="621"/>
                  </a:lnTo>
                  <a:lnTo>
                    <a:pt x="579" y="633"/>
                  </a:lnTo>
                  <a:lnTo>
                    <a:pt x="576" y="645"/>
                  </a:lnTo>
                  <a:lnTo>
                    <a:pt x="572" y="656"/>
                  </a:lnTo>
                  <a:lnTo>
                    <a:pt x="548" y="737"/>
                  </a:lnTo>
                  <a:lnTo>
                    <a:pt x="545" y="749"/>
                  </a:lnTo>
                  <a:lnTo>
                    <a:pt x="541" y="763"/>
                  </a:lnTo>
                  <a:lnTo>
                    <a:pt x="538" y="775"/>
                  </a:lnTo>
                  <a:lnTo>
                    <a:pt x="534" y="788"/>
                  </a:lnTo>
                  <a:lnTo>
                    <a:pt x="531" y="800"/>
                  </a:lnTo>
                  <a:lnTo>
                    <a:pt x="527" y="814"/>
                  </a:lnTo>
                  <a:lnTo>
                    <a:pt x="525" y="828"/>
                  </a:lnTo>
                  <a:lnTo>
                    <a:pt x="522" y="840"/>
                  </a:lnTo>
                  <a:lnTo>
                    <a:pt x="518" y="854"/>
                  </a:lnTo>
                  <a:lnTo>
                    <a:pt x="515" y="867"/>
                  </a:lnTo>
                  <a:lnTo>
                    <a:pt x="513" y="881"/>
                  </a:lnTo>
                  <a:lnTo>
                    <a:pt x="509" y="895"/>
                  </a:lnTo>
                  <a:lnTo>
                    <a:pt x="508" y="909"/>
                  </a:lnTo>
                  <a:lnTo>
                    <a:pt x="504" y="923"/>
                  </a:lnTo>
                  <a:lnTo>
                    <a:pt x="502" y="936"/>
                  </a:lnTo>
                  <a:lnTo>
                    <a:pt x="499" y="950"/>
                  </a:lnTo>
                  <a:lnTo>
                    <a:pt x="497" y="964"/>
                  </a:lnTo>
                  <a:lnTo>
                    <a:pt x="495" y="978"/>
                  </a:lnTo>
                  <a:lnTo>
                    <a:pt x="493" y="992"/>
                  </a:lnTo>
                  <a:lnTo>
                    <a:pt x="492" y="1005"/>
                  </a:lnTo>
                  <a:lnTo>
                    <a:pt x="491" y="1021"/>
                  </a:lnTo>
                  <a:lnTo>
                    <a:pt x="489" y="1035"/>
                  </a:lnTo>
                  <a:lnTo>
                    <a:pt x="487" y="1049"/>
                  </a:lnTo>
                  <a:lnTo>
                    <a:pt x="485" y="1063"/>
                  </a:lnTo>
                  <a:lnTo>
                    <a:pt x="484" y="1076"/>
                  </a:lnTo>
                  <a:lnTo>
                    <a:pt x="484" y="1090"/>
                  </a:lnTo>
                  <a:lnTo>
                    <a:pt x="482" y="1104"/>
                  </a:lnTo>
                  <a:lnTo>
                    <a:pt x="482" y="1118"/>
                  </a:lnTo>
                  <a:lnTo>
                    <a:pt x="482" y="1132"/>
                  </a:lnTo>
                  <a:lnTo>
                    <a:pt x="480" y="1145"/>
                  </a:lnTo>
                  <a:lnTo>
                    <a:pt x="480" y="1159"/>
                  </a:lnTo>
                  <a:lnTo>
                    <a:pt x="480" y="1173"/>
                  </a:lnTo>
                  <a:lnTo>
                    <a:pt x="480" y="1193"/>
                  </a:lnTo>
                  <a:lnTo>
                    <a:pt x="477" y="1195"/>
                  </a:lnTo>
                  <a:lnTo>
                    <a:pt x="471" y="1195"/>
                  </a:lnTo>
                  <a:lnTo>
                    <a:pt x="468" y="1197"/>
                  </a:lnTo>
                  <a:lnTo>
                    <a:pt x="462" y="1199"/>
                  </a:lnTo>
                  <a:lnTo>
                    <a:pt x="457" y="1199"/>
                  </a:lnTo>
                  <a:lnTo>
                    <a:pt x="452" y="1201"/>
                  </a:lnTo>
                  <a:lnTo>
                    <a:pt x="446" y="1201"/>
                  </a:lnTo>
                  <a:lnTo>
                    <a:pt x="441" y="1201"/>
                  </a:lnTo>
                  <a:lnTo>
                    <a:pt x="436" y="1201"/>
                  </a:lnTo>
                  <a:lnTo>
                    <a:pt x="429" y="1201"/>
                  </a:lnTo>
                  <a:lnTo>
                    <a:pt x="424" y="1199"/>
                  </a:lnTo>
                  <a:lnTo>
                    <a:pt x="419" y="1199"/>
                  </a:lnTo>
                  <a:lnTo>
                    <a:pt x="412" y="1199"/>
                  </a:lnTo>
                  <a:lnTo>
                    <a:pt x="407" y="1197"/>
                  </a:lnTo>
                  <a:lnTo>
                    <a:pt x="400" y="1197"/>
                  </a:lnTo>
                  <a:lnTo>
                    <a:pt x="394" y="1195"/>
                  </a:lnTo>
                  <a:lnTo>
                    <a:pt x="387" y="1195"/>
                  </a:lnTo>
                  <a:lnTo>
                    <a:pt x="380" y="1193"/>
                  </a:lnTo>
                  <a:lnTo>
                    <a:pt x="375" y="1191"/>
                  </a:lnTo>
                  <a:lnTo>
                    <a:pt x="368" y="1189"/>
                  </a:lnTo>
                  <a:lnTo>
                    <a:pt x="362" y="1189"/>
                  </a:lnTo>
                  <a:lnTo>
                    <a:pt x="356" y="1187"/>
                  </a:lnTo>
                  <a:lnTo>
                    <a:pt x="351" y="1185"/>
                  </a:lnTo>
                  <a:lnTo>
                    <a:pt x="346" y="1183"/>
                  </a:lnTo>
                  <a:lnTo>
                    <a:pt x="339" y="1183"/>
                  </a:lnTo>
                  <a:lnTo>
                    <a:pt x="333" y="1181"/>
                  </a:lnTo>
                  <a:lnTo>
                    <a:pt x="328" y="1179"/>
                  </a:lnTo>
                  <a:lnTo>
                    <a:pt x="323" y="1179"/>
                  </a:lnTo>
                  <a:lnTo>
                    <a:pt x="317" y="1177"/>
                  </a:lnTo>
                  <a:lnTo>
                    <a:pt x="312" y="1175"/>
                  </a:lnTo>
                  <a:lnTo>
                    <a:pt x="308" y="1175"/>
                  </a:lnTo>
                  <a:lnTo>
                    <a:pt x="303" y="1173"/>
                  </a:lnTo>
                  <a:lnTo>
                    <a:pt x="294" y="1171"/>
                  </a:lnTo>
                  <a:lnTo>
                    <a:pt x="286" y="1169"/>
                  </a:lnTo>
                  <a:lnTo>
                    <a:pt x="277" y="1167"/>
                  </a:lnTo>
                  <a:lnTo>
                    <a:pt x="269" y="1167"/>
                  </a:lnTo>
                  <a:lnTo>
                    <a:pt x="260" y="1165"/>
                  </a:lnTo>
                  <a:lnTo>
                    <a:pt x="251" y="1163"/>
                  </a:lnTo>
                  <a:lnTo>
                    <a:pt x="242" y="1163"/>
                  </a:lnTo>
                  <a:lnTo>
                    <a:pt x="231" y="1163"/>
                  </a:lnTo>
                  <a:lnTo>
                    <a:pt x="223" y="1161"/>
                  </a:lnTo>
                  <a:lnTo>
                    <a:pt x="215" y="1161"/>
                  </a:lnTo>
                  <a:lnTo>
                    <a:pt x="204" y="1161"/>
                  </a:lnTo>
                  <a:lnTo>
                    <a:pt x="195" y="1161"/>
                  </a:lnTo>
                  <a:lnTo>
                    <a:pt x="186" y="1159"/>
                  </a:lnTo>
                  <a:lnTo>
                    <a:pt x="176" y="1159"/>
                  </a:lnTo>
                  <a:lnTo>
                    <a:pt x="167" y="1159"/>
                  </a:lnTo>
                  <a:lnTo>
                    <a:pt x="157" y="1159"/>
                  </a:lnTo>
                  <a:lnTo>
                    <a:pt x="148" y="1159"/>
                  </a:lnTo>
                  <a:lnTo>
                    <a:pt x="139" y="1159"/>
                  </a:lnTo>
                  <a:lnTo>
                    <a:pt x="129" y="1159"/>
                  </a:lnTo>
                  <a:lnTo>
                    <a:pt x="120" y="1157"/>
                  </a:lnTo>
                  <a:lnTo>
                    <a:pt x="111" y="1157"/>
                  </a:lnTo>
                  <a:lnTo>
                    <a:pt x="100" y="1157"/>
                  </a:lnTo>
                  <a:lnTo>
                    <a:pt x="92" y="1157"/>
                  </a:lnTo>
                  <a:lnTo>
                    <a:pt x="84" y="1155"/>
                  </a:lnTo>
                  <a:lnTo>
                    <a:pt x="73" y="1155"/>
                  </a:lnTo>
                  <a:lnTo>
                    <a:pt x="64" y="1153"/>
                  </a:lnTo>
                  <a:lnTo>
                    <a:pt x="55" y="1153"/>
                  </a:lnTo>
                  <a:lnTo>
                    <a:pt x="46" y="1151"/>
                  </a:lnTo>
                  <a:lnTo>
                    <a:pt x="38" y="1151"/>
                  </a:lnTo>
                  <a:lnTo>
                    <a:pt x="29" y="1149"/>
                  </a:lnTo>
                  <a:lnTo>
                    <a:pt x="21" y="1147"/>
                  </a:lnTo>
                  <a:lnTo>
                    <a:pt x="12" y="1145"/>
                  </a:lnTo>
                  <a:lnTo>
                    <a:pt x="10" y="1145"/>
                  </a:lnTo>
                  <a:lnTo>
                    <a:pt x="8" y="1145"/>
                  </a:lnTo>
                  <a:lnTo>
                    <a:pt x="8" y="1143"/>
                  </a:lnTo>
                  <a:lnTo>
                    <a:pt x="7" y="1143"/>
                  </a:lnTo>
                  <a:lnTo>
                    <a:pt x="5" y="1143"/>
                  </a:lnTo>
                  <a:lnTo>
                    <a:pt x="5" y="1141"/>
                  </a:lnTo>
                  <a:lnTo>
                    <a:pt x="3" y="1141"/>
                  </a:lnTo>
                  <a:lnTo>
                    <a:pt x="1" y="1141"/>
                  </a:lnTo>
                  <a:lnTo>
                    <a:pt x="0" y="1141"/>
                  </a:lnTo>
                  <a:lnTo>
                    <a:pt x="0" y="1139"/>
                  </a:lnTo>
                  <a:lnTo>
                    <a:pt x="0" y="0"/>
                  </a:lnTo>
                  <a:lnTo>
                    <a:pt x="19" y="4"/>
                  </a:lnTo>
                  <a:lnTo>
                    <a:pt x="38" y="8"/>
                  </a:lnTo>
                  <a:lnTo>
                    <a:pt x="59" y="12"/>
                  </a:lnTo>
                  <a:lnTo>
                    <a:pt x="78" y="18"/>
                  </a:lnTo>
                  <a:lnTo>
                    <a:pt x="99" y="22"/>
                  </a:lnTo>
                  <a:lnTo>
                    <a:pt x="118" y="25"/>
                  </a:lnTo>
                  <a:lnTo>
                    <a:pt x="139" y="31"/>
                  </a:lnTo>
                  <a:lnTo>
                    <a:pt x="158" y="35"/>
                  </a:lnTo>
                  <a:lnTo>
                    <a:pt x="177" y="41"/>
                  </a:lnTo>
                  <a:lnTo>
                    <a:pt x="199" y="45"/>
                  </a:lnTo>
                  <a:lnTo>
                    <a:pt x="218" y="49"/>
                  </a:lnTo>
                  <a:lnTo>
                    <a:pt x="238" y="55"/>
                  </a:lnTo>
                  <a:lnTo>
                    <a:pt x="258" y="59"/>
                  </a:lnTo>
                  <a:lnTo>
                    <a:pt x="279" y="65"/>
                  </a:lnTo>
                  <a:lnTo>
                    <a:pt x="298" y="69"/>
                  </a:lnTo>
                  <a:lnTo>
                    <a:pt x="319" y="73"/>
                  </a:lnTo>
                  <a:lnTo>
                    <a:pt x="339" y="79"/>
                  </a:lnTo>
                  <a:lnTo>
                    <a:pt x="359" y="83"/>
                  </a:lnTo>
                  <a:lnTo>
                    <a:pt x="378" y="87"/>
                  </a:lnTo>
                  <a:lnTo>
                    <a:pt x="400" y="93"/>
                  </a:lnTo>
                  <a:lnTo>
                    <a:pt x="419" y="96"/>
                  </a:lnTo>
                  <a:lnTo>
                    <a:pt x="438" y="100"/>
                  </a:lnTo>
                  <a:lnTo>
                    <a:pt x="459" y="104"/>
                  </a:lnTo>
                  <a:lnTo>
                    <a:pt x="478" y="108"/>
                  </a:lnTo>
                  <a:lnTo>
                    <a:pt x="497" y="112"/>
                  </a:lnTo>
                  <a:lnTo>
                    <a:pt x="518" y="116"/>
                  </a:lnTo>
                  <a:lnTo>
                    <a:pt x="538" y="120"/>
                  </a:lnTo>
                  <a:lnTo>
                    <a:pt x="557" y="124"/>
                  </a:lnTo>
                  <a:lnTo>
                    <a:pt x="576" y="126"/>
                  </a:lnTo>
                  <a:lnTo>
                    <a:pt x="595" y="130"/>
                  </a:lnTo>
                  <a:lnTo>
                    <a:pt x="616" y="134"/>
                  </a:lnTo>
                  <a:lnTo>
                    <a:pt x="635" y="136"/>
                  </a:lnTo>
                  <a:lnTo>
                    <a:pt x="637" y="136"/>
                  </a:lnTo>
                  <a:lnTo>
                    <a:pt x="639" y="136"/>
                  </a:lnTo>
                  <a:lnTo>
                    <a:pt x="640" y="138"/>
                  </a:lnTo>
                  <a:lnTo>
                    <a:pt x="642" y="138"/>
                  </a:lnTo>
                  <a:lnTo>
                    <a:pt x="644" y="138"/>
                  </a:lnTo>
                  <a:lnTo>
                    <a:pt x="646" y="138"/>
                  </a:lnTo>
                  <a:lnTo>
                    <a:pt x="647" y="138"/>
                  </a:lnTo>
                  <a:lnTo>
                    <a:pt x="649" y="138"/>
                  </a:lnTo>
                  <a:lnTo>
                    <a:pt x="651" y="140"/>
                  </a:lnTo>
                  <a:lnTo>
                    <a:pt x="653" y="140"/>
                  </a:lnTo>
                  <a:lnTo>
                    <a:pt x="656" y="140"/>
                  </a:lnTo>
                  <a:lnTo>
                    <a:pt x="658" y="140"/>
                  </a:lnTo>
                  <a:lnTo>
                    <a:pt x="660" y="142"/>
                  </a:lnTo>
                  <a:lnTo>
                    <a:pt x="662" y="142"/>
                  </a:lnTo>
                  <a:lnTo>
                    <a:pt x="665" y="142"/>
                  </a:lnTo>
                  <a:lnTo>
                    <a:pt x="667" y="142"/>
                  </a:lnTo>
                  <a:lnTo>
                    <a:pt x="669" y="142"/>
                  </a:lnTo>
                  <a:lnTo>
                    <a:pt x="670" y="144"/>
                  </a:lnTo>
                  <a:lnTo>
                    <a:pt x="672" y="144"/>
                  </a:lnTo>
                  <a:lnTo>
                    <a:pt x="674" y="144"/>
                  </a:lnTo>
                  <a:lnTo>
                    <a:pt x="676" y="144"/>
                  </a:lnTo>
                  <a:lnTo>
                    <a:pt x="678" y="144"/>
                  </a:lnTo>
                  <a:lnTo>
                    <a:pt x="679" y="146"/>
                  </a:lnTo>
                  <a:lnTo>
                    <a:pt x="681" y="146"/>
                  </a:lnTo>
                </a:path>
              </a:pathLst>
            </a:custGeom>
            <a:solidFill>
              <a:srgbClr val="202020"/>
            </a:solidFill>
            <a:ln w="9525" cap="rnd">
              <a:noFill/>
              <a:round/>
              <a:headEnd/>
              <a:tailEnd/>
            </a:ln>
          </p:spPr>
          <p:txBody>
            <a:bodyPr/>
            <a:lstStyle/>
            <a:p>
              <a:endParaRPr lang="en-US">
                <a:latin typeface="Calibri" pitchFamily="34" charset="0"/>
              </a:endParaRPr>
            </a:p>
          </p:txBody>
        </p:sp>
        <p:sp>
          <p:nvSpPr>
            <p:cNvPr id="19" name="Freeform 14"/>
            <p:cNvSpPr>
              <a:spLocks/>
            </p:cNvSpPr>
            <p:nvPr/>
          </p:nvSpPr>
          <p:spPr bwMode="auto">
            <a:xfrm>
              <a:off x="600" y="1534"/>
              <a:ext cx="733" cy="1202"/>
            </a:xfrm>
            <a:custGeom>
              <a:avLst/>
              <a:gdLst>
                <a:gd name="T0" fmla="*/ 692 w 733"/>
                <a:gd name="T1" fmla="*/ 148 h 1202"/>
                <a:gd name="T2" fmla="*/ 723 w 733"/>
                <a:gd name="T3" fmla="*/ 164 h 1202"/>
                <a:gd name="T4" fmla="*/ 732 w 733"/>
                <a:gd name="T5" fmla="*/ 183 h 1202"/>
                <a:gd name="T6" fmla="*/ 724 w 733"/>
                <a:gd name="T7" fmla="*/ 201 h 1202"/>
                <a:gd name="T8" fmla="*/ 712 w 733"/>
                <a:gd name="T9" fmla="*/ 219 h 1202"/>
                <a:gd name="T10" fmla="*/ 698 w 733"/>
                <a:gd name="T11" fmla="*/ 236 h 1202"/>
                <a:gd name="T12" fmla="*/ 686 w 733"/>
                <a:gd name="T13" fmla="*/ 260 h 1202"/>
                <a:gd name="T14" fmla="*/ 670 w 733"/>
                <a:gd name="T15" fmla="*/ 307 h 1202"/>
                <a:gd name="T16" fmla="*/ 654 w 733"/>
                <a:gd name="T17" fmla="*/ 357 h 1202"/>
                <a:gd name="T18" fmla="*/ 640 w 733"/>
                <a:gd name="T19" fmla="*/ 406 h 1202"/>
                <a:gd name="T20" fmla="*/ 626 w 733"/>
                <a:gd name="T21" fmla="*/ 457 h 1202"/>
                <a:gd name="T22" fmla="*/ 615 w 733"/>
                <a:gd name="T23" fmla="*/ 507 h 1202"/>
                <a:gd name="T24" fmla="*/ 601 w 733"/>
                <a:gd name="T25" fmla="*/ 558 h 1202"/>
                <a:gd name="T26" fmla="*/ 586 w 733"/>
                <a:gd name="T27" fmla="*/ 607 h 1202"/>
                <a:gd name="T28" fmla="*/ 572 w 733"/>
                <a:gd name="T29" fmla="*/ 656 h 1202"/>
                <a:gd name="T30" fmla="*/ 541 w 733"/>
                <a:gd name="T31" fmla="*/ 763 h 1202"/>
                <a:gd name="T32" fmla="*/ 527 w 733"/>
                <a:gd name="T33" fmla="*/ 814 h 1202"/>
                <a:gd name="T34" fmla="*/ 515 w 733"/>
                <a:gd name="T35" fmla="*/ 867 h 1202"/>
                <a:gd name="T36" fmla="*/ 504 w 733"/>
                <a:gd name="T37" fmla="*/ 923 h 1202"/>
                <a:gd name="T38" fmla="*/ 495 w 733"/>
                <a:gd name="T39" fmla="*/ 978 h 1202"/>
                <a:gd name="T40" fmla="*/ 489 w 733"/>
                <a:gd name="T41" fmla="*/ 1035 h 1202"/>
                <a:gd name="T42" fmla="*/ 484 w 733"/>
                <a:gd name="T43" fmla="*/ 1090 h 1202"/>
                <a:gd name="T44" fmla="*/ 480 w 733"/>
                <a:gd name="T45" fmla="*/ 1145 h 1202"/>
                <a:gd name="T46" fmla="*/ 480 w 733"/>
                <a:gd name="T47" fmla="*/ 1193 h 1202"/>
                <a:gd name="T48" fmla="*/ 441 w 733"/>
                <a:gd name="T49" fmla="*/ 1201 h 1202"/>
                <a:gd name="T50" fmla="*/ 394 w 733"/>
                <a:gd name="T51" fmla="*/ 1195 h 1202"/>
                <a:gd name="T52" fmla="*/ 346 w 733"/>
                <a:gd name="T53" fmla="*/ 1183 h 1202"/>
                <a:gd name="T54" fmla="*/ 303 w 733"/>
                <a:gd name="T55" fmla="*/ 1173 h 1202"/>
                <a:gd name="T56" fmla="*/ 269 w 733"/>
                <a:gd name="T57" fmla="*/ 1167 h 1202"/>
                <a:gd name="T58" fmla="*/ 231 w 733"/>
                <a:gd name="T59" fmla="*/ 1163 h 1202"/>
                <a:gd name="T60" fmla="*/ 195 w 733"/>
                <a:gd name="T61" fmla="*/ 1161 h 1202"/>
                <a:gd name="T62" fmla="*/ 157 w 733"/>
                <a:gd name="T63" fmla="*/ 1159 h 1202"/>
                <a:gd name="T64" fmla="*/ 120 w 733"/>
                <a:gd name="T65" fmla="*/ 1157 h 1202"/>
                <a:gd name="T66" fmla="*/ 84 w 733"/>
                <a:gd name="T67" fmla="*/ 1155 h 1202"/>
                <a:gd name="T68" fmla="*/ 46 w 733"/>
                <a:gd name="T69" fmla="*/ 1151 h 1202"/>
                <a:gd name="T70" fmla="*/ 12 w 733"/>
                <a:gd name="T71" fmla="*/ 1145 h 1202"/>
                <a:gd name="T72" fmla="*/ 5 w 733"/>
                <a:gd name="T73" fmla="*/ 1143 h 1202"/>
                <a:gd name="T74" fmla="*/ 0 w 733"/>
                <a:gd name="T75" fmla="*/ 1139 h 1202"/>
                <a:gd name="T76" fmla="*/ 38 w 733"/>
                <a:gd name="T77" fmla="*/ 8 h 1202"/>
                <a:gd name="T78" fmla="*/ 118 w 733"/>
                <a:gd name="T79" fmla="*/ 25 h 1202"/>
                <a:gd name="T80" fmla="*/ 199 w 733"/>
                <a:gd name="T81" fmla="*/ 45 h 1202"/>
                <a:gd name="T82" fmla="*/ 279 w 733"/>
                <a:gd name="T83" fmla="*/ 65 h 1202"/>
                <a:gd name="T84" fmla="*/ 359 w 733"/>
                <a:gd name="T85" fmla="*/ 83 h 1202"/>
                <a:gd name="T86" fmla="*/ 438 w 733"/>
                <a:gd name="T87" fmla="*/ 100 h 1202"/>
                <a:gd name="T88" fmla="*/ 518 w 733"/>
                <a:gd name="T89" fmla="*/ 116 h 1202"/>
                <a:gd name="T90" fmla="*/ 595 w 733"/>
                <a:gd name="T91" fmla="*/ 130 h 1202"/>
                <a:gd name="T92" fmla="*/ 642 w 733"/>
                <a:gd name="T93" fmla="*/ 138 h 1202"/>
                <a:gd name="T94" fmla="*/ 674 w 733"/>
                <a:gd name="T95" fmla="*/ 144 h 12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3"/>
                <a:gd name="T145" fmla="*/ 0 h 1202"/>
                <a:gd name="T146" fmla="*/ 733 w 733"/>
                <a:gd name="T147" fmla="*/ 1202 h 12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3" h="1202">
                  <a:moveTo>
                    <a:pt x="681" y="146"/>
                  </a:moveTo>
                  <a:lnTo>
                    <a:pt x="692" y="148"/>
                  </a:lnTo>
                  <a:lnTo>
                    <a:pt x="708" y="154"/>
                  </a:lnTo>
                  <a:lnTo>
                    <a:pt x="723" y="164"/>
                  </a:lnTo>
                  <a:lnTo>
                    <a:pt x="728" y="171"/>
                  </a:lnTo>
                  <a:lnTo>
                    <a:pt x="732" y="183"/>
                  </a:lnTo>
                  <a:lnTo>
                    <a:pt x="728" y="193"/>
                  </a:lnTo>
                  <a:lnTo>
                    <a:pt x="724" y="201"/>
                  </a:lnTo>
                  <a:lnTo>
                    <a:pt x="719" y="209"/>
                  </a:lnTo>
                  <a:lnTo>
                    <a:pt x="712" y="219"/>
                  </a:lnTo>
                  <a:lnTo>
                    <a:pt x="705" y="227"/>
                  </a:lnTo>
                  <a:lnTo>
                    <a:pt x="698" y="236"/>
                  </a:lnTo>
                  <a:lnTo>
                    <a:pt x="693" y="248"/>
                  </a:lnTo>
                  <a:lnTo>
                    <a:pt x="686" y="260"/>
                  </a:lnTo>
                  <a:lnTo>
                    <a:pt x="679" y="284"/>
                  </a:lnTo>
                  <a:lnTo>
                    <a:pt x="670" y="307"/>
                  </a:lnTo>
                  <a:lnTo>
                    <a:pt x="663" y="331"/>
                  </a:lnTo>
                  <a:lnTo>
                    <a:pt x="654" y="357"/>
                  </a:lnTo>
                  <a:lnTo>
                    <a:pt x="647" y="380"/>
                  </a:lnTo>
                  <a:lnTo>
                    <a:pt x="640" y="406"/>
                  </a:lnTo>
                  <a:lnTo>
                    <a:pt x="633" y="432"/>
                  </a:lnTo>
                  <a:lnTo>
                    <a:pt x="626" y="457"/>
                  </a:lnTo>
                  <a:lnTo>
                    <a:pt x="620" y="481"/>
                  </a:lnTo>
                  <a:lnTo>
                    <a:pt x="615" y="507"/>
                  </a:lnTo>
                  <a:lnTo>
                    <a:pt x="608" y="532"/>
                  </a:lnTo>
                  <a:lnTo>
                    <a:pt x="601" y="558"/>
                  </a:lnTo>
                  <a:lnTo>
                    <a:pt x="593" y="583"/>
                  </a:lnTo>
                  <a:lnTo>
                    <a:pt x="586" y="607"/>
                  </a:lnTo>
                  <a:lnTo>
                    <a:pt x="579" y="633"/>
                  </a:lnTo>
                  <a:lnTo>
                    <a:pt x="572" y="656"/>
                  </a:lnTo>
                  <a:lnTo>
                    <a:pt x="548" y="737"/>
                  </a:lnTo>
                  <a:lnTo>
                    <a:pt x="541" y="763"/>
                  </a:lnTo>
                  <a:lnTo>
                    <a:pt x="534" y="788"/>
                  </a:lnTo>
                  <a:lnTo>
                    <a:pt x="527" y="814"/>
                  </a:lnTo>
                  <a:lnTo>
                    <a:pt x="522" y="840"/>
                  </a:lnTo>
                  <a:lnTo>
                    <a:pt x="515" y="867"/>
                  </a:lnTo>
                  <a:lnTo>
                    <a:pt x="509" y="895"/>
                  </a:lnTo>
                  <a:lnTo>
                    <a:pt x="504" y="923"/>
                  </a:lnTo>
                  <a:lnTo>
                    <a:pt x="499" y="950"/>
                  </a:lnTo>
                  <a:lnTo>
                    <a:pt x="495" y="978"/>
                  </a:lnTo>
                  <a:lnTo>
                    <a:pt x="492" y="1005"/>
                  </a:lnTo>
                  <a:lnTo>
                    <a:pt x="489" y="1035"/>
                  </a:lnTo>
                  <a:lnTo>
                    <a:pt x="485" y="1063"/>
                  </a:lnTo>
                  <a:lnTo>
                    <a:pt x="484" y="1090"/>
                  </a:lnTo>
                  <a:lnTo>
                    <a:pt x="482" y="1118"/>
                  </a:lnTo>
                  <a:lnTo>
                    <a:pt x="480" y="1145"/>
                  </a:lnTo>
                  <a:lnTo>
                    <a:pt x="480" y="1173"/>
                  </a:lnTo>
                  <a:lnTo>
                    <a:pt x="480" y="1193"/>
                  </a:lnTo>
                  <a:lnTo>
                    <a:pt x="462" y="1199"/>
                  </a:lnTo>
                  <a:lnTo>
                    <a:pt x="441" y="1201"/>
                  </a:lnTo>
                  <a:lnTo>
                    <a:pt x="419" y="1199"/>
                  </a:lnTo>
                  <a:lnTo>
                    <a:pt x="394" y="1195"/>
                  </a:lnTo>
                  <a:lnTo>
                    <a:pt x="368" y="1189"/>
                  </a:lnTo>
                  <a:lnTo>
                    <a:pt x="346" y="1183"/>
                  </a:lnTo>
                  <a:lnTo>
                    <a:pt x="323" y="1179"/>
                  </a:lnTo>
                  <a:lnTo>
                    <a:pt x="303" y="1173"/>
                  </a:lnTo>
                  <a:lnTo>
                    <a:pt x="286" y="1169"/>
                  </a:lnTo>
                  <a:lnTo>
                    <a:pt x="269" y="1167"/>
                  </a:lnTo>
                  <a:lnTo>
                    <a:pt x="251" y="1163"/>
                  </a:lnTo>
                  <a:lnTo>
                    <a:pt x="231" y="1163"/>
                  </a:lnTo>
                  <a:lnTo>
                    <a:pt x="215" y="1161"/>
                  </a:lnTo>
                  <a:lnTo>
                    <a:pt x="195" y="1161"/>
                  </a:lnTo>
                  <a:lnTo>
                    <a:pt x="176" y="1159"/>
                  </a:lnTo>
                  <a:lnTo>
                    <a:pt x="157" y="1159"/>
                  </a:lnTo>
                  <a:lnTo>
                    <a:pt x="139" y="1159"/>
                  </a:lnTo>
                  <a:lnTo>
                    <a:pt x="120" y="1157"/>
                  </a:lnTo>
                  <a:lnTo>
                    <a:pt x="100" y="1157"/>
                  </a:lnTo>
                  <a:lnTo>
                    <a:pt x="84" y="1155"/>
                  </a:lnTo>
                  <a:lnTo>
                    <a:pt x="64" y="1153"/>
                  </a:lnTo>
                  <a:lnTo>
                    <a:pt x="46" y="1151"/>
                  </a:lnTo>
                  <a:lnTo>
                    <a:pt x="29" y="1149"/>
                  </a:lnTo>
                  <a:lnTo>
                    <a:pt x="12" y="1145"/>
                  </a:lnTo>
                  <a:lnTo>
                    <a:pt x="8" y="1143"/>
                  </a:lnTo>
                  <a:lnTo>
                    <a:pt x="5" y="1143"/>
                  </a:lnTo>
                  <a:lnTo>
                    <a:pt x="1" y="1141"/>
                  </a:lnTo>
                  <a:lnTo>
                    <a:pt x="0" y="1139"/>
                  </a:lnTo>
                  <a:lnTo>
                    <a:pt x="0" y="0"/>
                  </a:lnTo>
                  <a:lnTo>
                    <a:pt x="38" y="8"/>
                  </a:lnTo>
                  <a:lnTo>
                    <a:pt x="78" y="18"/>
                  </a:lnTo>
                  <a:lnTo>
                    <a:pt x="118" y="25"/>
                  </a:lnTo>
                  <a:lnTo>
                    <a:pt x="158" y="35"/>
                  </a:lnTo>
                  <a:lnTo>
                    <a:pt x="199" y="45"/>
                  </a:lnTo>
                  <a:lnTo>
                    <a:pt x="238" y="55"/>
                  </a:lnTo>
                  <a:lnTo>
                    <a:pt x="279" y="65"/>
                  </a:lnTo>
                  <a:lnTo>
                    <a:pt x="319" y="73"/>
                  </a:lnTo>
                  <a:lnTo>
                    <a:pt x="359" y="83"/>
                  </a:lnTo>
                  <a:lnTo>
                    <a:pt x="400" y="93"/>
                  </a:lnTo>
                  <a:lnTo>
                    <a:pt x="438" y="100"/>
                  </a:lnTo>
                  <a:lnTo>
                    <a:pt x="478" y="108"/>
                  </a:lnTo>
                  <a:lnTo>
                    <a:pt x="518" y="116"/>
                  </a:lnTo>
                  <a:lnTo>
                    <a:pt x="557" y="124"/>
                  </a:lnTo>
                  <a:lnTo>
                    <a:pt x="595" y="130"/>
                  </a:lnTo>
                  <a:lnTo>
                    <a:pt x="635" y="136"/>
                  </a:lnTo>
                  <a:lnTo>
                    <a:pt x="642" y="138"/>
                  </a:lnTo>
                  <a:lnTo>
                    <a:pt x="658" y="140"/>
                  </a:lnTo>
                  <a:lnTo>
                    <a:pt x="674" y="144"/>
                  </a:lnTo>
                  <a:lnTo>
                    <a:pt x="681" y="146"/>
                  </a:lnTo>
                </a:path>
              </a:pathLst>
            </a:custGeom>
            <a:noFill/>
            <a:ln w="12700" cap="rnd">
              <a:solidFill>
                <a:srgbClr val="323232"/>
              </a:solidFill>
              <a:round/>
              <a:headEnd type="none" w="sm" len="sm"/>
              <a:tailEnd type="none" w="sm" len="sm"/>
            </a:ln>
          </p:spPr>
          <p:txBody>
            <a:bodyPr/>
            <a:lstStyle/>
            <a:p>
              <a:endParaRPr lang="en-US">
                <a:latin typeface="Calibri" pitchFamily="34" charset="0"/>
              </a:endParaRPr>
            </a:p>
          </p:txBody>
        </p:sp>
        <p:sp>
          <p:nvSpPr>
            <p:cNvPr id="20" name="Freeform 15"/>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latin typeface="Calibri" pitchFamily="34" charset="0"/>
              </a:endParaRPr>
            </a:p>
          </p:txBody>
        </p:sp>
        <p:sp>
          <p:nvSpPr>
            <p:cNvPr id="21" name="Freeform 16"/>
            <p:cNvSpPr>
              <a:spLocks/>
            </p:cNvSpPr>
            <p:nvPr/>
          </p:nvSpPr>
          <p:spPr bwMode="auto">
            <a:xfrm>
              <a:off x="2409" y="1563"/>
              <a:ext cx="946" cy="459"/>
            </a:xfrm>
            <a:custGeom>
              <a:avLst/>
              <a:gdLst>
                <a:gd name="T0" fmla="*/ 436 w 946"/>
                <a:gd name="T1" fmla="*/ 290 h 459"/>
                <a:gd name="T2" fmla="*/ 328 w 946"/>
                <a:gd name="T3" fmla="*/ 310 h 459"/>
                <a:gd name="T4" fmla="*/ 237 w 946"/>
                <a:gd name="T5" fmla="*/ 294 h 459"/>
                <a:gd name="T6" fmla="*/ 161 w 946"/>
                <a:gd name="T7" fmla="*/ 276 h 459"/>
                <a:gd name="T8" fmla="*/ 93 w 946"/>
                <a:gd name="T9" fmla="*/ 261 h 459"/>
                <a:gd name="T10" fmla="*/ 71 w 946"/>
                <a:gd name="T11" fmla="*/ 261 h 459"/>
                <a:gd name="T12" fmla="*/ 106 w 946"/>
                <a:gd name="T13" fmla="*/ 286 h 459"/>
                <a:gd name="T14" fmla="*/ 57 w 946"/>
                <a:gd name="T15" fmla="*/ 324 h 459"/>
                <a:gd name="T16" fmla="*/ 7 w 946"/>
                <a:gd name="T17" fmla="*/ 296 h 459"/>
                <a:gd name="T18" fmla="*/ 66 w 946"/>
                <a:gd name="T19" fmla="*/ 312 h 459"/>
                <a:gd name="T20" fmla="*/ 76 w 946"/>
                <a:gd name="T21" fmla="*/ 278 h 459"/>
                <a:gd name="T22" fmla="*/ 27 w 946"/>
                <a:gd name="T23" fmla="*/ 239 h 459"/>
                <a:gd name="T24" fmla="*/ 34 w 946"/>
                <a:gd name="T25" fmla="*/ 235 h 459"/>
                <a:gd name="T26" fmla="*/ 46 w 946"/>
                <a:gd name="T27" fmla="*/ 219 h 459"/>
                <a:gd name="T28" fmla="*/ 36 w 946"/>
                <a:gd name="T29" fmla="*/ 184 h 459"/>
                <a:gd name="T30" fmla="*/ 55 w 946"/>
                <a:gd name="T31" fmla="*/ 213 h 459"/>
                <a:gd name="T32" fmla="*/ 71 w 946"/>
                <a:gd name="T33" fmla="*/ 211 h 459"/>
                <a:gd name="T34" fmla="*/ 55 w 946"/>
                <a:gd name="T35" fmla="*/ 168 h 459"/>
                <a:gd name="T36" fmla="*/ 69 w 946"/>
                <a:gd name="T37" fmla="*/ 182 h 459"/>
                <a:gd name="T38" fmla="*/ 100 w 946"/>
                <a:gd name="T39" fmla="*/ 231 h 459"/>
                <a:gd name="T40" fmla="*/ 120 w 946"/>
                <a:gd name="T41" fmla="*/ 213 h 459"/>
                <a:gd name="T42" fmla="*/ 118 w 946"/>
                <a:gd name="T43" fmla="*/ 184 h 459"/>
                <a:gd name="T44" fmla="*/ 150 w 946"/>
                <a:gd name="T45" fmla="*/ 229 h 459"/>
                <a:gd name="T46" fmla="*/ 204 w 946"/>
                <a:gd name="T47" fmla="*/ 235 h 459"/>
                <a:gd name="T48" fmla="*/ 179 w 946"/>
                <a:gd name="T49" fmla="*/ 144 h 459"/>
                <a:gd name="T50" fmla="*/ 193 w 946"/>
                <a:gd name="T51" fmla="*/ 138 h 459"/>
                <a:gd name="T52" fmla="*/ 237 w 946"/>
                <a:gd name="T53" fmla="*/ 239 h 459"/>
                <a:gd name="T54" fmla="*/ 270 w 946"/>
                <a:gd name="T55" fmla="*/ 225 h 459"/>
                <a:gd name="T56" fmla="*/ 274 w 946"/>
                <a:gd name="T57" fmla="*/ 182 h 459"/>
                <a:gd name="T58" fmla="*/ 268 w 946"/>
                <a:gd name="T59" fmla="*/ 138 h 459"/>
                <a:gd name="T60" fmla="*/ 254 w 946"/>
                <a:gd name="T61" fmla="*/ 91 h 459"/>
                <a:gd name="T62" fmla="*/ 233 w 946"/>
                <a:gd name="T63" fmla="*/ 26 h 459"/>
                <a:gd name="T64" fmla="*/ 242 w 946"/>
                <a:gd name="T65" fmla="*/ 34 h 459"/>
                <a:gd name="T66" fmla="*/ 265 w 946"/>
                <a:gd name="T67" fmla="*/ 87 h 459"/>
                <a:gd name="T68" fmla="*/ 292 w 946"/>
                <a:gd name="T69" fmla="*/ 166 h 459"/>
                <a:gd name="T70" fmla="*/ 299 w 946"/>
                <a:gd name="T71" fmla="*/ 247 h 459"/>
                <a:gd name="T72" fmla="*/ 291 w 946"/>
                <a:gd name="T73" fmla="*/ 280 h 459"/>
                <a:gd name="T74" fmla="*/ 319 w 946"/>
                <a:gd name="T75" fmla="*/ 271 h 459"/>
                <a:gd name="T76" fmla="*/ 359 w 946"/>
                <a:gd name="T77" fmla="*/ 237 h 459"/>
                <a:gd name="T78" fmla="*/ 382 w 946"/>
                <a:gd name="T79" fmla="*/ 184 h 459"/>
                <a:gd name="T80" fmla="*/ 387 w 946"/>
                <a:gd name="T81" fmla="*/ 107 h 459"/>
                <a:gd name="T82" fmla="*/ 399 w 946"/>
                <a:gd name="T83" fmla="*/ 66 h 459"/>
                <a:gd name="T84" fmla="*/ 407 w 946"/>
                <a:gd name="T85" fmla="*/ 69 h 459"/>
                <a:gd name="T86" fmla="*/ 437 w 946"/>
                <a:gd name="T87" fmla="*/ 166 h 459"/>
                <a:gd name="T88" fmla="*/ 534 w 946"/>
                <a:gd name="T89" fmla="*/ 205 h 459"/>
                <a:gd name="T90" fmla="*/ 649 w 946"/>
                <a:gd name="T91" fmla="*/ 152 h 459"/>
                <a:gd name="T92" fmla="*/ 616 w 946"/>
                <a:gd name="T93" fmla="*/ 205 h 459"/>
                <a:gd name="T94" fmla="*/ 600 w 946"/>
                <a:gd name="T95" fmla="*/ 231 h 459"/>
                <a:gd name="T96" fmla="*/ 579 w 946"/>
                <a:gd name="T97" fmla="*/ 253 h 459"/>
                <a:gd name="T98" fmla="*/ 552 w 946"/>
                <a:gd name="T99" fmla="*/ 253 h 459"/>
                <a:gd name="T100" fmla="*/ 536 w 946"/>
                <a:gd name="T101" fmla="*/ 229 h 459"/>
                <a:gd name="T102" fmla="*/ 511 w 946"/>
                <a:gd name="T103" fmla="*/ 237 h 459"/>
                <a:gd name="T104" fmla="*/ 814 w 946"/>
                <a:gd name="T105" fmla="*/ 418 h 459"/>
                <a:gd name="T106" fmla="*/ 737 w 946"/>
                <a:gd name="T107" fmla="*/ 379 h 459"/>
                <a:gd name="T108" fmla="*/ 740 w 946"/>
                <a:gd name="T109" fmla="*/ 418 h 459"/>
                <a:gd name="T110" fmla="*/ 768 w 946"/>
                <a:gd name="T111" fmla="*/ 446 h 459"/>
                <a:gd name="T112" fmla="*/ 832 w 946"/>
                <a:gd name="T113" fmla="*/ 456 h 459"/>
                <a:gd name="T114" fmla="*/ 927 w 946"/>
                <a:gd name="T115" fmla="*/ 416 h 459"/>
                <a:gd name="T116" fmla="*/ 945 w 946"/>
                <a:gd name="T117" fmla="*/ 387 h 459"/>
                <a:gd name="T118" fmla="*/ 880 w 946"/>
                <a:gd name="T119" fmla="*/ 414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459"/>
                <a:gd name="T182" fmla="*/ 946 w 946"/>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459">
                  <a:moveTo>
                    <a:pt x="529" y="261"/>
                  </a:moveTo>
                  <a:lnTo>
                    <a:pt x="522" y="263"/>
                  </a:lnTo>
                  <a:lnTo>
                    <a:pt x="514" y="265"/>
                  </a:lnTo>
                  <a:lnTo>
                    <a:pt x="507" y="267"/>
                  </a:lnTo>
                  <a:lnTo>
                    <a:pt x="502" y="269"/>
                  </a:lnTo>
                  <a:lnTo>
                    <a:pt x="495" y="271"/>
                  </a:lnTo>
                  <a:lnTo>
                    <a:pt x="490" y="273"/>
                  </a:lnTo>
                  <a:lnTo>
                    <a:pt x="485" y="274"/>
                  </a:lnTo>
                  <a:lnTo>
                    <a:pt x="480" y="274"/>
                  </a:lnTo>
                  <a:lnTo>
                    <a:pt x="475" y="276"/>
                  </a:lnTo>
                  <a:lnTo>
                    <a:pt x="469" y="278"/>
                  </a:lnTo>
                  <a:lnTo>
                    <a:pt x="464" y="280"/>
                  </a:lnTo>
                  <a:lnTo>
                    <a:pt x="460" y="282"/>
                  </a:lnTo>
                  <a:lnTo>
                    <a:pt x="455" y="284"/>
                  </a:lnTo>
                  <a:lnTo>
                    <a:pt x="450" y="284"/>
                  </a:lnTo>
                  <a:lnTo>
                    <a:pt x="445" y="286"/>
                  </a:lnTo>
                  <a:lnTo>
                    <a:pt x="441" y="288"/>
                  </a:lnTo>
                  <a:lnTo>
                    <a:pt x="436" y="290"/>
                  </a:lnTo>
                  <a:lnTo>
                    <a:pt x="430" y="290"/>
                  </a:lnTo>
                  <a:lnTo>
                    <a:pt x="425" y="292"/>
                  </a:lnTo>
                  <a:lnTo>
                    <a:pt x="420" y="294"/>
                  </a:lnTo>
                  <a:lnTo>
                    <a:pt x="415" y="294"/>
                  </a:lnTo>
                  <a:lnTo>
                    <a:pt x="410" y="296"/>
                  </a:lnTo>
                  <a:lnTo>
                    <a:pt x="405" y="298"/>
                  </a:lnTo>
                  <a:lnTo>
                    <a:pt x="399" y="298"/>
                  </a:lnTo>
                  <a:lnTo>
                    <a:pt x="392" y="300"/>
                  </a:lnTo>
                  <a:lnTo>
                    <a:pt x="385" y="302"/>
                  </a:lnTo>
                  <a:lnTo>
                    <a:pt x="380" y="302"/>
                  </a:lnTo>
                  <a:lnTo>
                    <a:pt x="373" y="304"/>
                  </a:lnTo>
                  <a:lnTo>
                    <a:pt x="364" y="306"/>
                  </a:lnTo>
                  <a:lnTo>
                    <a:pt x="357" y="306"/>
                  </a:lnTo>
                  <a:lnTo>
                    <a:pt x="349" y="308"/>
                  </a:lnTo>
                  <a:lnTo>
                    <a:pt x="342" y="310"/>
                  </a:lnTo>
                  <a:lnTo>
                    <a:pt x="337" y="310"/>
                  </a:lnTo>
                  <a:lnTo>
                    <a:pt x="333" y="310"/>
                  </a:lnTo>
                  <a:lnTo>
                    <a:pt x="328" y="310"/>
                  </a:lnTo>
                  <a:lnTo>
                    <a:pt x="322" y="310"/>
                  </a:lnTo>
                  <a:lnTo>
                    <a:pt x="317" y="310"/>
                  </a:lnTo>
                  <a:lnTo>
                    <a:pt x="314" y="310"/>
                  </a:lnTo>
                  <a:lnTo>
                    <a:pt x="308" y="308"/>
                  </a:lnTo>
                  <a:lnTo>
                    <a:pt x="303" y="308"/>
                  </a:lnTo>
                  <a:lnTo>
                    <a:pt x="298" y="308"/>
                  </a:lnTo>
                  <a:lnTo>
                    <a:pt x="292" y="306"/>
                  </a:lnTo>
                  <a:lnTo>
                    <a:pt x="287" y="306"/>
                  </a:lnTo>
                  <a:lnTo>
                    <a:pt x="283" y="304"/>
                  </a:lnTo>
                  <a:lnTo>
                    <a:pt x="277" y="304"/>
                  </a:lnTo>
                  <a:lnTo>
                    <a:pt x="272" y="302"/>
                  </a:lnTo>
                  <a:lnTo>
                    <a:pt x="267" y="302"/>
                  </a:lnTo>
                  <a:lnTo>
                    <a:pt x="261" y="300"/>
                  </a:lnTo>
                  <a:lnTo>
                    <a:pt x="256" y="300"/>
                  </a:lnTo>
                  <a:lnTo>
                    <a:pt x="253" y="298"/>
                  </a:lnTo>
                  <a:lnTo>
                    <a:pt x="247" y="296"/>
                  </a:lnTo>
                  <a:lnTo>
                    <a:pt x="242" y="296"/>
                  </a:lnTo>
                  <a:lnTo>
                    <a:pt x="237" y="294"/>
                  </a:lnTo>
                  <a:lnTo>
                    <a:pt x="231" y="292"/>
                  </a:lnTo>
                  <a:lnTo>
                    <a:pt x="226" y="292"/>
                  </a:lnTo>
                  <a:lnTo>
                    <a:pt x="221" y="290"/>
                  </a:lnTo>
                  <a:lnTo>
                    <a:pt x="218" y="288"/>
                  </a:lnTo>
                  <a:lnTo>
                    <a:pt x="213" y="288"/>
                  </a:lnTo>
                  <a:lnTo>
                    <a:pt x="207" y="286"/>
                  </a:lnTo>
                  <a:lnTo>
                    <a:pt x="204" y="286"/>
                  </a:lnTo>
                  <a:lnTo>
                    <a:pt x="199" y="284"/>
                  </a:lnTo>
                  <a:lnTo>
                    <a:pt x="195" y="282"/>
                  </a:lnTo>
                  <a:lnTo>
                    <a:pt x="190" y="282"/>
                  </a:lnTo>
                  <a:lnTo>
                    <a:pt x="186" y="280"/>
                  </a:lnTo>
                  <a:lnTo>
                    <a:pt x="183" y="280"/>
                  </a:lnTo>
                  <a:lnTo>
                    <a:pt x="179" y="280"/>
                  </a:lnTo>
                  <a:lnTo>
                    <a:pt x="176" y="278"/>
                  </a:lnTo>
                  <a:lnTo>
                    <a:pt x="172" y="278"/>
                  </a:lnTo>
                  <a:lnTo>
                    <a:pt x="169" y="276"/>
                  </a:lnTo>
                  <a:lnTo>
                    <a:pt x="165" y="276"/>
                  </a:lnTo>
                  <a:lnTo>
                    <a:pt x="161" y="276"/>
                  </a:lnTo>
                  <a:lnTo>
                    <a:pt x="158" y="274"/>
                  </a:lnTo>
                  <a:lnTo>
                    <a:pt x="154" y="274"/>
                  </a:lnTo>
                  <a:lnTo>
                    <a:pt x="152" y="274"/>
                  </a:lnTo>
                  <a:lnTo>
                    <a:pt x="148" y="273"/>
                  </a:lnTo>
                  <a:lnTo>
                    <a:pt x="143" y="273"/>
                  </a:lnTo>
                  <a:lnTo>
                    <a:pt x="139" y="271"/>
                  </a:lnTo>
                  <a:lnTo>
                    <a:pt x="136" y="271"/>
                  </a:lnTo>
                  <a:lnTo>
                    <a:pt x="132" y="271"/>
                  </a:lnTo>
                  <a:lnTo>
                    <a:pt x="127" y="269"/>
                  </a:lnTo>
                  <a:lnTo>
                    <a:pt x="123" y="269"/>
                  </a:lnTo>
                  <a:lnTo>
                    <a:pt x="120" y="269"/>
                  </a:lnTo>
                  <a:lnTo>
                    <a:pt x="116" y="267"/>
                  </a:lnTo>
                  <a:lnTo>
                    <a:pt x="113" y="267"/>
                  </a:lnTo>
                  <a:lnTo>
                    <a:pt x="107" y="265"/>
                  </a:lnTo>
                  <a:lnTo>
                    <a:pt x="104" y="265"/>
                  </a:lnTo>
                  <a:lnTo>
                    <a:pt x="100" y="263"/>
                  </a:lnTo>
                  <a:lnTo>
                    <a:pt x="97" y="263"/>
                  </a:lnTo>
                  <a:lnTo>
                    <a:pt x="93" y="261"/>
                  </a:lnTo>
                  <a:lnTo>
                    <a:pt x="90" y="261"/>
                  </a:lnTo>
                  <a:lnTo>
                    <a:pt x="86" y="259"/>
                  </a:lnTo>
                  <a:lnTo>
                    <a:pt x="84" y="259"/>
                  </a:lnTo>
                  <a:lnTo>
                    <a:pt x="80" y="257"/>
                  </a:lnTo>
                  <a:lnTo>
                    <a:pt x="76" y="255"/>
                  </a:lnTo>
                  <a:lnTo>
                    <a:pt x="73" y="255"/>
                  </a:lnTo>
                  <a:lnTo>
                    <a:pt x="69" y="253"/>
                  </a:lnTo>
                  <a:lnTo>
                    <a:pt x="68" y="253"/>
                  </a:lnTo>
                  <a:lnTo>
                    <a:pt x="66" y="253"/>
                  </a:lnTo>
                  <a:lnTo>
                    <a:pt x="66" y="251"/>
                  </a:lnTo>
                  <a:lnTo>
                    <a:pt x="64" y="251"/>
                  </a:lnTo>
                  <a:lnTo>
                    <a:pt x="64" y="253"/>
                  </a:lnTo>
                  <a:lnTo>
                    <a:pt x="66" y="253"/>
                  </a:lnTo>
                  <a:lnTo>
                    <a:pt x="66" y="255"/>
                  </a:lnTo>
                  <a:lnTo>
                    <a:pt x="68" y="257"/>
                  </a:lnTo>
                  <a:lnTo>
                    <a:pt x="69" y="257"/>
                  </a:lnTo>
                  <a:lnTo>
                    <a:pt x="69" y="259"/>
                  </a:lnTo>
                  <a:lnTo>
                    <a:pt x="71" y="261"/>
                  </a:lnTo>
                  <a:lnTo>
                    <a:pt x="73" y="261"/>
                  </a:lnTo>
                  <a:lnTo>
                    <a:pt x="75" y="263"/>
                  </a:lnTo>
                  <a:lnTo>
                    <a:pt x="78" y="265"/>
                  </a:lnTo>
                  <a:lnTo>
                    <a:pt x="80" y="267"/>
                  </a:lnTo>
                  <a:lnTo>
                    <a:pt x="82" y="269"/>
                  </a:lnTo>
                  <a:lnTo>
                    <a:pt x="84" y="269"/>
                  </a:lnTo>
                  <a:lnTo>
                    <a:pt x="86" y="271"/>
                  </a:lnTo>
                  <a:lnTo>
                    <a:pt x="88" y="273"/>
                  </a:lnTo>
                  <a:lnTo>
                    <a:pt x="90" y="274"/>
                  </a:lnTo>
                  <a:lnTo>
                    <a:pt x="92" y="276"/>
                  </a:lnTo>
                  <a:lnTo>
                    <a:pt x="95" y="278"/>
                  </a:lnTo>
                  <a:lnTo>
                    <a:pt x="97" y="278"/>
                  </a:lnTo>
                  <a:lnTo>
                    <a:pt x="99" y="280"/>
                  </a:lnTo>
                  <a:lnTo>
                    <a:pt x="100" y="282"/>
                  </a:lnTo>
                  <a:lnTo>
                    <a:pt x="102" y="282"/>
                  </a:lnTo>
                  <a:lnTo>
                    <a:pt x="104" y="284"/>
                  </a:lnTo>
                  <a:lnTo>
                    <a:pt x="106" y="284"/>
                  </a:lnTo>
                  <a:lnTo>
                    <a:pt x="106" y="286"/>
                  </a:lnTo>
                  <a:lnTo>
                    <a:pt x="107" y="286"/>
                  </a:lnTo>
                  <a:lnTo>
                    <a:pt x="107" y="292"/>
                  </a:lnTo>
                  <a:lnTo>
                    <a:pt x="106" y="300"/>
                  </a:lnTo>
                  <a:lnTo>
                    <a:pt x="106" y="304"/>
                  </a:lnTo>
                  <a:lnTo>
                    <a:pt x="104" y="310"/>
                  </a:lnTo>
                  <a:lnTo>
                    <a:pt x="100" y="314"/>
                  </a:lnTo>
                  <a:lnTo>
                    <a:pt x="99" y="318"/>
                  </a:lnTo>
                  <a:lnTo>
                    <a:pt x="97" y="320"/>
                  </a:lnTo>
                  <a:lnTo>
                    <a:pt x="93" y="322"/>
                  </a:lnTo>
                  <a:lnTo>
                    <a:pt x="90" y="324"/>
                  </a:lnTo>
                  <a:lnTo>
                    <a:pt x="86" y="326"/>
                  </a:lnTo>
                  <a:lnTo>
                    <a:pt x="84" y="326"/>
                  </a:lnTo>
                  <a:lnTo>
                    <a:pt x="78" y="328"/>
                  </a:lnTo>
                  <a:lnTo>
                    <a:pt x="75" y="328"/>
                  </a:lnTo>
                  <a:lnTo>
                    <a:pt x="69" y="326"/>
                  </a:lnTo>
                  <a:lnTo>
                    <a:pt x="66" y="326"/>
                  </a:lnTo>
                  <a:lnTo>
                    <a:pt x="61" y="326"/>
                  </a:lnTo>
                  <a:lnTo>
                    <a:pt x="57" y="324"/>
                  </a:lnTo>
                  <a:lnTo>
                    <a:pt x="52" y="322"/>
                  </a:lnTo>
                  <a:lnTo>
                    <a:pt x="46" y="320"/>
                  </a:lnTo>
                  <a:lnTo>
                    <a:pt x="43" y="318"/>
                  </a:lnTo>
                  <a:lnTo>
                    <a:pt x="38" y="316"/>
                  </a:lnTo>
                  <a:lnTo>
                    <a:pt x="34" y="314"/>
                  </a:lnTo>
                  <a:lnTo>
                    <a:pt x="29" y="312"/>
                  </a:lnTo>
                  <a:lnTo>
                    <a:pt x="25" y="310"/>
                  </a:lnTo>
                  <a:lnTo>
                    <a:pt x="20" y="308"/>
                  </a:lnTo>
                  <a:lnTo>
                    <a:pt x="17" y="306"/>
                  </a:lnTo>
                  <a:lnTo>
                    <a:pt x="14" y="304"/>
                  </a:lnTo>
                  <a:lnTo>
                    <a:pt x="10" y="302"/>
                  </a:lnTo>
                  <a:lnTo>
                    <a:pt x="7" y="300"/>
                  </a:lnTo>
                  <a:lnTo>
                    <a:pt x="5" y="298"/>
                  </a:lnTo>
                  <a:lnTo>
                    <a:pt x="1" y="298"/>
                  </a:lnTo>
                  <a:lnTo>
                    <a:pt x="0" y="296"/>
                  </a:lnTo>
                  <a:lnTo>
                    <a:pt x="1" y="296"/>
                  </a:lnTo>
                  <a:lnTo>
                    <a:pt x="3" y="296"/>
                  </a:lnTo>
                  <a:lnTo>
                    <a:pt x="7" y="296"/>
                  </a:lnTo>
                  <a:lnTo>
                    <a:pt x="8" y="296"/>
                  </a:lnTo>
                  <a:lnTo>
                    <a:pt x="10" y="298"/>
                  </a:lnTo>
                  <a:lnTo>
                    <a:pt x="14" y="298"/>
                  </a:lnTo>
                  <a:lnTo>
                    <a:pt x="17" y="298"/>
                  </a:lnTo>
                  <a:lnTo>
                    <a:pt x="19" y="300"/>
                  </a:lnTo>
                  <a:lnTo>
                    <a:pt x="22" y="302"/>
                  </a:lnTo>
                  <a:lnTo>
                    <a:pt x="25" y="302"/>
                  </a:lnTo>
                  <a:lnTo>
                    <a:pt x="29" y="304"/>
                  </a:lnTo>
                  <a:lnTo>
                    <a:pt x="32" y="304"/>
                  </a:lnTo>
                  <a:lnTo>
                    <a:pt x="36" y="306"/>
                  </a:lnTo>
                  <a:lnTo>
                    <a:pt x="41" y="306"/>
                  </a:lnTo>
                  <a:lnTo>
                    <a:pt x="45" y="308"/>
                  </a:lnTo>
                  <a:lnTo>
                    <a:pt x="48" y="310"/>
                  </a:lnTo>
                  <a:lnTo>
                    <a:pt x="52" y="310"/>
                  </a:lnTo>
                  <a:lnTo>
                    <a:pt x="55" y="310"/>
                  </a:lnTo>
                  <a:lnTo>
                    <a:pt x="59" y="312"/>
                  </a:lnTo>
                  <a:lnTo>
                    <a:pt x="62" y="312"/>
                  </a:lnTo>
                  <a:lnTo>
                    <a:pt x="66" y="312"/>
                  </a:lnTo>
                  <a:lnTo>
                    <a:pt x="69" y="312"/>
                  </a:lnTo>
                  <a:lnTo>
                    <a:pt x="71" y="312"/>
                  </a:lnTo>
                  <a:lnTo>
                    <a:pt x="75" y="312"/>
                  </a:lnTo>
                  <a:lnTo>
                    <a:pt x="76" y="312"/>
                  </a:lnTo>
                  <a:lnTo>
                    <a:pt x="80" y="310"/>
                  </a:lnTo>
                  <a:lnTo>
                    <a:pt x="82" y="310"/>
                  </a:lnTo>
                  <a:lnTo>
                    <a:pt x="84" y="308"/>
                  </a:lnTo>
                  <a:lnTo>
                    <a:pt x="84" y="306"/>
                  </a:lnTo>
                  <a:lnTo>
                    <a:pt x="85" y="304"/>
                  </a:lnTo>
                  <a:lnTo>
                    <a:pt x="85" y="302"/>
                  </a:lnTo>
                  <a:lnTo>
                    <a:pt x="85" y="292"/>
                  </a:lnTo>
                  <a:lnTo>
                    <a:pt x="85" y="290"/>
                  </a:lnTo>
                  <a:lnTo>
                    <a:pt x="84" y="288"/>
                  </a:lnTo>
                  <a:lnTo>
                    <a:pt x="84" y="286"/>
                  </a:lnTo>
                  <a:lnTo>
                    <a:pt x="82" y="284"/>
                  </a:lnTo>
                  <a:lnTo>
                    <a:pt x="80" y="282"/>
                  </a:lnTo>
                  <a:lnTo>
                    <a:pt x="78" y="280"/>
                  </a:lnTo>
                  <a:lnTo>
                    <a:pt x="76" y="278"/>
                  </a:lnTo>
                  <a:lnTo>
                    <a:pt x="73" y="276"/>
                  </a:lnTo>
                  <a:lnTo>
                    <a:pt x="71" y="274"/>
                  </a:lnTo>
                  <a:lnTo>
                    <a:pt x="68" y="273"/>
                  </a:lnTo>
                  <a:lnTo>
                    <a:pt x="66" y="271"/>
                  </a:lnTo>
                  <a:lnTo>
                    <a:pt x="62" y="269"/>
                  </a:lnTo>
                  <a:lnTo>
                    <a:pt x="61" y="267"/>
                  </a:lnTo>
                  <a:lnTo>
                    <a:pt x="57" y="263"/>
                  </a:lnTo>
                  <a:lnTo>
                    <a:pt x="53" y="261"/>
                  </a:lnTo>
                  <a:lnTo>
                    <a:pt x="50" y="259"/>
                  </a:lnTo>
                  <a:lnTo>
                    <a:pt x="48" y="257"/>
                  </a:lnTo>
                  <a:lnTo>
                    <a:pt x="45" y="255"/>
                  </a:lnTo>
                  <a:lnTo>
                    <a:pt x="41" y="253"/>
                  </a:lnTo>
                  <a:lnTo>
                    <a:pt x="39" y="249"/>
                  </a:lnTo>
                  <a:lnTo>
                    <a:pt x="36" y="247"/>
                  </a:lnTo>
                  <a:lnTo>
                    <a:pt x="34" y="245"/>
                  </a:lnTo>
                  <a:lnTo>
                    <a:pt x="30" y="243"/>
                  </a:lnTo>
                  <a:lnTo>
                    <a:pt x="29" y="241"/>
                  </a:lnTo>
                  <a:lnTo>
                    <a:pt x="27" y="239"/>
                  </a:lnTo>
                  <a:lnTo>
                    <a:pt x="25" y="237"/>
                  </a:lnTo>
                  <a:lnTo>
                    <a:pt x="23" y="235"/>
                  </a:lnTo>
                  <a:lnTo>
                    <a:pt x="22" y="233"/>
                  </a:lnTo>
                  <a:lnTo>
                    <a:pt x="20" y="231"/>
                  </a:lnTo>
                  <a:lnTo>
                    <a:pt x="20" y="229"/>
                  </a:lnTo>
                  <a:lnTo>
                    <a:pt x="19" y="227"/>
                  </a:lnTo>
                  <a:lnTo>
                    <a:pt x="19" y="225"/>
                  </a:lnTo>
                  <a:lnTo>
                    <a:pt x="20" y="225"/>
                  </a:lnTo>
                  <a:lnTo>
                    <a:pt x="20" y="227"/>
                  </a:lnTo>
                  <a:lnTo>
                    <a:pt x="22" y="227"/>
                  </a:lnTo>
                  <a:lnTo>
                    <a:pt x="23" y="229"/>
                  </a:lnTo>
                  <a:lnTo>
                    <a:pt x="25" y="229"/>
                  </a:lnTo>
                  <a:lnTo>
                    <a:pt x="27" y="231"/>
                  </a:lnTo>
                  <a:lnTo>
                    <a:pt x="29" y="231"/>
                  </a:lnTo>
                  <a:lnTo>
                    <a:pt x="30" y="233"/>
                  </a:lnTo>
                  <a:lnTo>
                    <a:pt x="32" y="233"/>
                  </a:lnTo>
                  <a:lnTo>
                    <a:pt x="34" y="233"/>
                  </a:lnTo>
                  <a:lnTo>
                    <a:pt x="34" y="235"/>
                  </a:lnTo>
                  <a:lnTo>
                    <a:pt x="36" y="235"/>
                  </a:lnTo>
                  <a:lnTo>
                    <a:pt x="38" y="235"/>
                  </a:lnTo>
                  <a:lnTo>
                    <a:pt x="38" y="237"/>
                  </a:lnTo>
                  <a:lnTo>
                    <a:pt x="39" y="237"/>
                  </a:lnTo>
                  <a:lnTo>
                    <a:pt x="41" y="237"/>
                  </a:lnTo>
                  <a:lnTo>
                    <a:pt x="41" y="239"/>
                  </a:lnTo>
                  <a:lnTo>
                    <a:pt x="43" y="239"/>
                  </a:lnTo>
                  <a:lnTo>
                    <a:pt x="45" y="239"/>
                  </a:lnTo>
                  <a:lnTo>
                    <a:pt x="45" y="237"/>
                  </a:lnTo>
                  <a:lnTo>
                    <a:pt x="45" y="235"/>
                  </a:lnTo>
                  <a:lnTo>
                    <a:pt x="46" y="233"/>
                  </a:lnTo>
                  <a:lnTo>
                    <a:pt x="46" y="231"/>
                  </a:lnTo>
                  <a:lnTo>
                    <a:pt x="46" y="229"/>
                  </a:lnTo>
                  <a:lnTo>
                    <a:pt x="46" y="227"/>
                  </a:lnTo>
                  <a:lnTo>
                    <a:pt x="46" y="225"/>
                  </a:lnTo>
                  <a:lnTo>
                    <a:pt x="46" y="223"/>
                  </a:lnTo>
                  <a:lnTo>
                    <a:pt x="46" y="221"/>
                  </a:lnTo>
                  <a:lnTo>
                    <a:pt x="46" y="219"/>
                  </a:lnTo>
                  <a:lnTo>
                    <a:pt x="46" y="217"/>
                  </a:lnTo>
                  <a:lnTo>
                    <a:pt x="45" y="215"/>
                  </a:lnTo>
                  <a:lnTo>
                    <a:pt x="45" y="213"/>
                  </a:lnTo>
                  <a:lnTo>
                    <a:pt x="43" y="211"/>
                  </a:lnTo>
                  <a:lnTo>
                    <a:pt x="43" y="209"/>
                  </a:lnTo>
                  <a:lnTo>
                    <a:pt x="43" y="207"/>
                  </a:lnTo>
                  <a:lnTo>
                    <a:pt x="41" y="205"/>
                  </a:lnTo>
                  <a:lnTo>
                    <a:pt x="41" y="204"/>
                  </a:lnTo>
                  <a:lnTo>
                    <a:pt x="39" y="202"/>
                  </a:lnTo>
                  <a:lnTo>
                    <a:pt x="39" y="200"/>
                  </a:lnTo>
                  <a:lnTo>
                    <a:pt x="39" y="198"/>
                  </a:lnTo>
                  <a:lnTo>
                    <a:pt x="38" y="196"/>
                  </a:lnTo>
                  <a:lnTo>
                    <a:pt x="38" y="194"/>
                  </a:lnTo>
                  <a:lnTo>
                    <a:pt x="38" y="192"/>
                  </a:lnTo>
                  <a:lnTo>
                    <a:pt x="36" y="190"/>
                  </a:lnTo>
                  <a:lnTo>
                    <a:pt x="36" y="188"/>
                  </a:lnTo>
                  <a:lnTo>
                    <a:pt x="36" y="186"/>
                  </a:lnTo>
                  <a:lnTo>
                    <a:pt x="36" y="184"/>
                  </a:lnTo>
                  <a:lnTo>
                    <a:pt x="36" y="182"/>
                  </a:lnTo>
                  <a:lnTo>
                    <a:pt x="36" y="184"/>
                  </a:lnTo>
                  <a:lnTo>
                    <a:pt x="38" y="186"/>
                  </a:lnTo>
                  <a:lnTo>
                    <a:pt x="38" y="188"/>
                  </a:lnTo>
                  <a:lnTo>
                    <a:pt x="39" y="190"/>
                  </a:lnTo>
                  <a:lnTo>
                    <a:pt x="39" y="192"/>
                  </a:lnTo>
                  <a:lnTo>
                    <a:pt x="41" y="194"/>
                  </a:lnTo>
                  <a:lnTo>
                    <a:pt x="43" y="196"/>
                  </a:lnTo>
                  <a:lnTo>
                    <a:pt x="43" y="198"/>
                  </a:lnTo>
                  <a:lnTo>
                    <a:pt x="45" y="200"/>
                  </a:lnTo>
                  <a:lnTo>
                    <a:pt x="45" y="202"/>
                  </a:lnTo>
                  <a:lnTo>
                    <a:pt x="46" y="202"/>
                  </a:lnTo>
                  <a:lnTo>
                    <a:pt x="46" y="204"/>
                  </a:lnTo>
                  <a:lnTo>
                    <a:pt x="48" y="205"/>
                  </a:lnTo>
                  <a:lnTo>
                    <a:pt x="50" y="207"/>
                  </a:lnTo>
                  <a:lnTo>
                    <a:pt x="52" y="209"/>
                  </a:lnTo>
                  <a:lnTo>
                    <a:pt x="53" y="211"/>
                  </a:lnTo>
                  <a:lnTo>
                    <a:pt x="55" y="213"/>
                  </a:lnTo>
                  <a:lnTo>
                    <a:pt x="57" y="215"/>
                  </a:lnTo>
                  <a:lnTo>
                    <a:pt x="59" y="215"/>
                  </a:lnTo>
                  <a:lnTo>
                    <a:pt x="61" y="217"/>
                  </a:lnTo>
                  <a:lnTo>
                    <a:pt x="62" y="219"/>
                  </a:lnTo>
                  <a:lnTo>
                    <a:pt x="64" y="221"/>
                  </a:lnTo>
                  <a:lnTo>
                    <a:pt x="66" y="221"/>
                  </a:lnTo>
                  <a:lnTo>
                    <a:pt x="68" y="223"/>
                  </a:lnTo>
                  <a:lnTo>
                    <a:pt x="69" y="223"/>
                  </a:lnTo>
                  <a:lnTo>
                    <a:pt x="71" y="225"/>
                  </a:lnTo>
                  <a:lnTo>
                    <a:pt x="75" y="225"/>
                  </a:lnTo>
                  <a:lnTo>
                    <a:pt x="76" y="227"/>
                  </a:lnTo>
                  <a:lnTo>
                    <a:pt x="75" y="225"/>
                  </a:lnTo>
                  <a:lnTo>
                    <a:pt x="75" y="223"/>
                  </a:lnTo>
                  <a:lnTo>
                    <a:pt x="75" y="219"/>
                  </a:lnTo>
                  <a:lnTo>
                    <a:pt x="73" y="217"/>
                  </a:lnTo>
                  <a:lnTo>
                    <a:pt x="73" y="215"/>
                  </a:lnTo>
                  <a:lnTo>
                    <a:pt x="71" y="213"/>
                  </a:lnTo>
                  <a:lnTo>
                    <a:pt x="71" y="211"/>
                  </a:lnTo>
                  <a:lnTo>
                    <a:pt x="69" y="209"/>
                  </a:lnTo>
                  <a:lnTo>
                    <a:pt x="69" y="207"/>
                  </a:lnTo>
                  <a:lnTo>
                    <a:pt x="68" y="204"/>
                  </a:lnTo>
                  <a:lnTo>
                    <a:pt x="68" y="202"/>
                  </a:lnTo>
                  <a:lnTo>
                    <a:pt x="66" y="200"/>
                  </a:lnTo>
                  <a:lnTo>
                    <a:pt x="66" y="198"/>
                  </a:lnTo>
                  <a:lnTo>
                    <a:pt x="64" y="196"/>
                  </a:lnTo>
                  <a:lnTo>
                    <a:pt x="64" y="194"/>
                  </a:lnTo>
                  <a:lnTo>
                    <a:pt x="62" y="190"/>
                  </a:lnTo>
                  <a:lnTo>
                    <a:pt x="61" y="188"/>
                  </a:lnTo>
                  <a:lnTo>
                    <a:pt x="61" y="186"/>
                  </a:lnTo>
                  <a:lnTo>
                    <a:pt x="59" y="184"/>
                  </a:lnTo>
                  <a:lnTo>
                    <a:pt x="59" y="182"/>
                  </a:lnTo>
                  <a:lnTo>
                    <a:pt x="57" y="178"/>
                  </a:lnTo>
                  <a:lnTo>
                    <a:pt x="57" y="176"/>
                  </a:lnTo>
                  <a:lnTo>
                    <a:pt x="57" y="174"/>
                  </a:lnTo>
                  <a:lnTo>
                    <a:pt x="55" y="172"/>
                  </a:lnTo>
                  <a:lnTo>
                    <a:pt x="55" y="168"/>
                  </a:lnTo>
                  <a:lnTo>
                    <a:pt x="53" y="166"/>
                  </a:lnTo>
                  <a:lnTo>
                    <a:pt x="53" y="164"/>
                  </a:lnTo>
                  <a:lnTo>
                    <a:pt x="53" y="160"/>
                  </a:lnTo>
                  <a:lnTo>
                    <a:pt x="53" y="158"/>
                  </a:lnTo>
                  <a:lnTo>
                    <a:pt x="53" y="156"/>
                  </a:lnTo>
                  <a:lnTo>
                    <a:pt x="53" y="152"/>
                  </a:lnTo>
                  <a:lnTo>
                    <a:pt x="53" y="150"/>
                  </a:lnTo>
                  <a:lnTo>
                    <a:pt x="53" y="152"/>
                  </a:lnTo>
                  <a:lnTo>
                    <a:pt x="55" y="156"/>
                  </a:lnTo>
                  <a:lnTo>
                    <a:pt x="57" y="158"/>
                  </a:lnTo>
                  <a:lnTo>
                    <a:pt x="59" y="162"/>
                  </a:lnTo>
                  <a:lnTo>
                    <a:pt x="61" y="164"/>
                  </a:lnTo>
                  <a:lnTo>
                    <a:pt x="62" y="168"/>
                  </a:lnTo>
                  <a:lnTo>
                    <a:pt x="64" y="170"/>
                  </a:lnTo>
                  <a:lnTo>
                    <a:pt x="64" y="174"/>
                  </a:lnTo>
                  <a:lnTo>
                    <a:pt x="66" y="176"/>
                  </a:lnTo>
                  <a:lnTo>
                    <a:pt x="68" y="180"/>
                  </a:lnTo>
                  <a:lnTo>
                    <a:pt x="69" y="182"/>
                  </a:lnTo>
                  <a:lnTo>
                    <a:pt x="71" y="186"/>
                  </a:lnTo>
                  <a:lnTo>
                    <a:pt x="73" y="188"/>
                  </a:lnTo>
                  <a:lnTo>
                    <a:pt x="75" y="190"/>
                  </a:lnTo>
                  <a:lnTo>
                    <a:pt x="75" y="194"/>
                  </a:lnTo>
                  <a:lnTo>
                    <a:pt x="76" y="196"/>
                  </a:lnTo>
                  <a:lnTo>
                    <a:pt x="78" y="200"/>
                  </a:lnTo>
                  <a:lnTo>
                    <a:pt x="80" y="202"/>
                  </a:lnTo>
                  <a:lnTo>
                    <a:pt x="82" y="204"/>
                  </a:lnTo>
                  <a:lnTo>
                    <a:pt x="84" y="207"/>
                  </a:lnTo>
                  <a:lnTo>
                    <a:pt x="85" y="209"/>
                  </a:lnTo>
                  <a:lnTo>
                    <a:pt x="86" y="213"/>
                  </a:lnTo>
                  <a:lnTo>
                    <a:pt x="88" y="215"/>
                  </a:lnTo>
                  <a:lnTo>
                    <a:pt x="90" y="217"/>
                  </a:lnTo>
                  <a:lnTo>
                    <a:pt x="92" y="221"/>
                  </a:lnTo>
                  <a:lnTo>
                    <a:pt x="93" y="223"/>
                  </a:lnTo>
                  <a:lnTo>
                    <a:pt x="95" y="225"/>
                  </a:lnTo>
                  <a:lnTo>
                    <a:pt x="99" y="229"/>
                  </a:lnTo>
                  <a:lnTo>
                    <a:pt x="100" y="231"/>
                  </a:lnTo>
                  <a:lnTo>
                    <a:pt x="102" y="233"/>
                  </a:lnTo>
                  <a:lnTo>
                    <a:pt x="104" y="237"/>
                  </a:lnTo>
                  <a:lnTo>
                    <a:pt x="107" y="239"/>
                  </a:lnTo>
                  <a:lnTo>
                    <a:pt x="109" y="239"/>
                  </a:lnTo>
                  <a:lnTo>
                    <a:pt x="111" y="237"/>
                  </a:lnTo>
                  <a:lnTo>
                    <a:pt x="113" y="235"/>
                  </a:lnTo>
                  <a:lnTo>
                    <a:pt x="115" y="235"/>
                  </a:lnTo>
                  <a:lnTo>
                    <a:pt x="115" y="233"/>
                  </a:lnTo>
                  <a:lnTo>
                    <a:pt x="116" y="231"/>
                  </a:lnTo>
                  <a:lnTo>
                    <a:pt x="118" y="229"/>
                  </a:lnTo>
                  <a:lnTo>
                    <a:pt x="118" y="227"/>
                  </a:lnTo>
                  <a:lnTo>
                    <a:pt x="120" y="225"/>
                  </a:lnTo>
                  <a:lnTo>
                    <a:pt x="120" y="223"/>
                  </a:lnTo>
                  <a:lnTo>
                    <a:pt x="120" y="221"/>
                  </a:lnTo>
                  <a:lnTo>
                    <a:pt x="120" y="219"/>
                  </a:lnTo>
                  <a:lnTo>
                    <a:pt x="120" y="217"/>
                  </a:lnTo>
                  <a:lnTo>
                    <a:pt x="120" y="215"/>
                  </a:lnTo>
                  <a:lnTo>
                    <a:pt x="120" y="213"/>
                  </a:lnTo>
                  <a:lnTo>
                    <a:pt x="120" y="209"/>
                  </a:lnTo>
                  <a:lnTo>
                    <a:pt x="118" y="207"/>
                  </a:lnTo>
                  <a:lnTo>
                    <a:pt x="118" y="205"/>
                  </a:lnTo>
                  <a:lnTo>
                    <a:pt x="118" y="204"/>
                  </a:lnTo>
                  <a:lnTo>
                    <a:pt x="118" y="202"/>
                  </a:lnTo>
                  <a:lnTo>
                    <a:pt x="116" y="200"/>
                  </a:lnTo>
                  <a:lnTo>
                    <a:pt x="116" y="196"/>
                  </a:lnTo>
                  <a:lnTo>
                    <a:pt x="115" y="194"/>
                  </a:lnTo>
                  <a:lnTo>
                    <a:pt x="115" y="192"/>
                  </a:lnTo>
                  <a:lnTo>
                    <a:pt x="115" y="188"/>
                  </a:lnTo>
                  <a:lnTo>
                    <a:pt x="113" y="186"/>
                  </a:lnTo>
                  <a:lnTo>
                    <a:pt x="113" y="182"/>
                  </a:lnTo>
                  <a:lnTo>
                    <a:pt x="113" y="180"/>
                  </a:lnTo>
                  <a:lnTo>
                    <a:pt x="111" y="176"/>
                  </a:lnTo>
                  <a:lnTo>
                    <a:pt x="111" y="174"/>
                  </a:lnTo>
                  <a:lnTo>
                    <a:pt x="113" y="178"/>
                  </a:lnTo>
                  <a:lnTo>
                    <a:pt x="116" y="180"/>
                  </a:lnTo>
                  <a:lnTo>
                    <a:pt x="118" y="184"/>
                  </a:lnTo>
                  <a:lnTo>
                    <a:pt x="120" y="188"/>
                  </a:lnTo>
                  <a:lnTo>
                    <a:pt x="122" y="190"/>
                  </a:lnTo>
                  <a:lnTo>
                    <a:pt x="123" y="194"/>
                  </a:lnTo>
                  <a:lnTo>
                    <a:pt x="125" y="196"/>
                  </a:lnTo>
                  <a:lnTo>
                    <a:pt x="127" y="200"/>
                  </a:lnTo>
                  <a:lnTo>
                    <a:pt x="129" y="202"/>
                  </a:lnTo>
                  <a:lnTo>
                    <a:pt x="130" y="204"/>
                  </a:lnTo>
                  <a:lnTo>
                    <a:pt x="132" y="207"/>
                  </a:lnTo>
                  <a:lnTo>
                    <a:pt x="134" y="209"/>
                  </a:lnTo>
                  <a:lnTo>
                    <a:pt x="136" y="211"/>
                  </a:lnTo>
                  <a:lnTo>
                    <a:pt x="138" y="213"/>
                  </a:lnTo>
                  <a:lnTo>
                    <a:pt x="139" y="215"/>
                  </a:lnTo>
                  <a:lnTo>
                    <a:pt x="141" y="217"/>
                  </a:lnTo>
                  <a:lnTo>
                    <a:pt x="143" y="221"/>
                  </a:lnTo>
                  <a:lnTo>
                    <a:pt x="145" y="223"/>
                  </a:lnTo>
                  <a:lnTo>
                    <a:pt x="146" y="225"/>
                  </a:lnTo>
                  <a:lnTo>
                    <a:pt x="148" y="227"/>
                  </a:lnTo>
                  <a:lnTo>
                    <a:pt x="150" y="229"/>
                  </a:lnTo>
                  <a:lnTo>
                    <a:pt x="152" y="231"/>
                  </a:lnTo>
                  <a:lnTo>
                    <a:pt x="153" y="233"/>
                  </a:lnTo>
                  <a:lnTo>
                    <a:pt x="154" y="235"/>
                  </a:lnTo>
                  <a:lnTo>
                    <a:pt x="156" y="239"/>
                  </a:lnTo>
                  <a:lnTo>
                    <a:pt x="158" y="241"/>
                  </a:lnTo>
                  <a:lnTo>
                    <a:pt x="161" y="243"/>
                  </a:lnTo>
                  <a:lnTo>
                    <a:pt x="163" y="247"/>
                  </a:lnTo>
                  <a:lnTo>
                    <a:pt x="165" y="249"/>
                  </a:lnTo>
                  <a:lnTo>
                    <a:pt x="169" y="253"/>
                  </a:lnTo>
                  <a:lnTo>
                    <a:pt x="170" y="255"/>
                  </a:lnTo>
                  <a:lnTo>
                    <a:pt x="174" y="259"/>
                  </a:lnTo>
                  <a:lnTo>
                    <a:pt x="230" y="269"/>
                  </a:lnTo>
                  <a:lnTo>
                    <a:pt x="224" y="263"/>
                  </a:lnTo>
                  <a:lnTo>
                    <a:pt x="219" y="257"/>
                  </a:lnTo>
                  <a:lnTo>
                    <a:pt x="216" y="251"/>
                  </a:lnTo>
                  <a:lnTo>
                    <a:pt x="211" y="245"/>
                  </a:lnTo>
                  <a:lnTo>
                    <a:pt x="207" y="241"/>
                  </a:lnTo>
                  <a:lnTo>
                    <a:pt x="204" y="235"/>
                  </a:lnTo>
                  <a:lnTo>
                    <a:pt x="200" y="231"/>
                  </a:lnTo>
                  <a:lnTo>
                    <a:pt x="197" y="225"/>
                  </a:lnTo>
                  <a:lnTo>
                    <a:pt x="193" y="221"/>
                  </a:lnTo>
                  <a:lnTo>
                    <a:pt x="192" y="215"/>
                  </a:lnTo>
                  <a:lnTo>
                    <a:pt x="190" y="211"/>
                  </a:lnTo>
                  <a:lnTo>
                    <a:pt x="186" y="205"/>
                  </a:lnTo>
                  <a:lnTo>
                    <a:pt x="184" y="202"/>
                  </a:lnTo>
                  <a:lnTo>
                    <a:pt x="184" y="198"/>
                  </a:lnTo>
                  <a:lnTo>
                    <a:pt x="183" y="192"/>
                  </a:lnTo>
                  <a:lnTo>
                    <a:pt x="181" y="188"/>
                  </a:lnTo>
                  <a:lnTo>
                    <a:pt x="181" y="182"/>
                  </a:lnTo>
                  <a:lnTo>
                    <a:pt x="179" y="178"/>
                  </a:lnTo>
                  <a:lnTo>
                    <a:pt x="179" y="172"/>
                  </a:lnTo>
                  <a:lnTo>
                    <a:pt x="179" y="166"/>
                  </a:lnTo>
                  <a:lnTo>
                    <a:pt x="179" y="162"/>
                  </a:lnTo>
                  <a:lnTo>
                    <a:pt x="179" y="156"/>
                  </a:lnTo>
                  <a:lnTo>
                    <a:pt x="179" y="150"/>
                  </a:lnTo>
                  <a:lnTo>
                    <a:pt x="179" y="144"/>
                  </a:lnTo>
                  <a:lnTo>
                    <a:pt x="179" y="138"/>
                  </a:lnTo>
                  <a:lnTo>
                    <a:pt x="181" y="133"/>
                  </a:lnTo>
                  <a:lnTo>
                    <a:pt x="181" y="127"/>
                  </a:lnTo>
                  <a:lnTo>
                    <a:pt x="181" y="121"/>
                  </a:lnTo>
                  <a:lnTo>
                    <a:pt x="183" y="113"/>
                  </a:lnTo>
                  <a:lnTo>
                    <a:pt x="184" y="107"/>
                  </a:lnTo>
                  <a:lnTo>
                    <a:pt x="184" y="99"/>
                  </a:lnTo>
                  <a:lnTo>
                    <a:pt x="186" y="91"/>
                  </a:lnTo>
                  <a:lnTo>
                    <a:pt x="186" y="95"/>
                  </a:lnTo>
                  <a:lnTo>
                    <a:pt x="186" y="99"/>
                  </a:lnTo>
                  <a:lnTo>
                    <a:pt x="188" y="103"/>
                  </a:lnTo>
                  <a:lnTo>
                    <a:pt x="188" y="109"/>
                  </a:lnTo>
                  <a:lnTo>
                    <a:pt x="188" y="113"/>
                  </a:lnTo>
                  <a:lnTo>
                    <a:pt x="190" y="117"/>
                  </a:lnTo>
                  <a:lnTo>
                    <a:pt x="190" y="123"/>
                  </a:lnTo>
                  <a:lnTo>
                    <a:pt x="192" y="129"/>
                  </a:lnTo>
                  <a:lnTo>
                    <a:pt x="192" y="133"/>
                  </a:lnTo>
                  <a:lnTo>
                    <a:pt x="193" y="138"/>
                  </a:lnTo>
                  <a:lnTo>
                    <a:pt x="195" y="144"/>
                  </a:lnTo>
                  <a:lnTo>
                    <a:pt x="197" y="150"/>
                  </a:lnTo>
                  <a:lnTo>
                    <a:pt x="199" y="156"/>
                  </a:lnTo>
                  <a:lnTo>
                    <a:pt x="200" y="160"/>
                  </a:lnTo>
                  <a:lnTo>
                    <a:pt x="202" y="166"/>
                  </a:lnTo>
                  <a:lnTo>
                    <a:pt x="204" y="172"/>
                  </a:lnTo>
                  <a:lnTo>
                    <a:pt x="206" y="178"/>
                  </a:lnTo>
                  <a:lnTo>
                    <a:pt x="207" y="184"/>
                  </a:lnTo>
                  <a:lnTo>
                    <a:pt x="209" y="190"/>
                  </a:lnTo>
                  <a:lnTo>
                    <a:pt x="213" y="196"/>
                  </a:lnTo>
                  <a:lnTo>
                    <a:pt x="215" y="202"/>
                  </a:lnTo>
                  <a:lnTo>
                    <a:pt x="218" y="207"/>
                  </a:lnTo>
                  <a:lnTo>
                    <a:pt x="219" y="213"/>
                  </a:lnTo>
                  <a:lnTo>
                    <a:pt x="222" y="219"/>
                  </a:lnTo>
                  <a:lnTo>
                    <a:pt x="226" y="225"/>
                  </a:lnTo>
                  <a:lnTo>
                    <a:pt x="230" y="229"/>
                  </a:lnTo>
                  <a:lnTo>
                    <a:pt x="233" y="235"/>
                  </a:lnTo>
                  <a:lnTo>
                    <a:pt x="237" y="239"/>
                  </a:lnTo>
                  <a:lnTo>
                    <a:pt x="240" y="245"/>
                  </a:lnTo>
                  <a:lnTo>
                    <a:pt x="245" y="249"/>
                  </a:lnTo>
                  <a:lnTo>
                    <a:pt x="249" y="255"/>
                  </a:lnTo>
                  <a:lnTo>
                    <a:pt x="254" y="259"/>
                  </a:lnTo>
                  <a:lnTo>
                    <a:pt x="254" y="257"/>
                  </a:lnTo>
                  <a:lnTo>
                    <a:pt x="256" y="253"/>
                  </a:lnTo>
                  <a:lnTo>
                    <a:pt x="258" y="251"/>
                  </a:lnTo>
                  <a:lnTo>
                    <a:pt x="260" y="249"/>
                  </a:lnTo>
                  <a:lnTo>
                    <a:pt x="260" y="247"/>
                  </a:lnTo>
                  <a:lnTo>
                    <a:pt x="261" y="243"/>
                  </a:lnTo>
                  <a:lnTo>
                    <a:pt x="263" y="241"/>
                  </a:lnTo>
                  <a:lnTo>
                    <a:pt x="263" y="239"/>
                  </a:lnTo>
                  <a:lnTo>
                    <a:pt x="265" y="237"/>
                  </a:lnTo>
                  <a:lnTo>
                    <a:pt x="267" y="233"/>
                  </a:lnTo>
                  <a:lnTo>
                    <a:pt x="267" y="231"/>
                  </a:lnTo>
                  <a:lnTo>
                    <a:pt x="268" y="229"/>
                  </a:lnTo>
                  <a:lnTo>
                    <a:pt x="268" y="227"/>
                  </a:lnTo>
                  <a:lnTo>
                    <a:pt x="270" y="225"/>
                  </a:lnTo>
                  <a:lnTo>
                    <a:pt x="270" y="221"/>
                  </a:lnTo>
                  <a:lnTo>
                    <a:pt x="272" y="219"/>
                  </a:lnTo>
                  <a:lnTo>
                    <a:pt x="272" y="217"/>
                  </a:lnTo>
                  <a:lnTo>
                    <a:pt x="272" y="215"/>
                  </a:lnTo>
                  <a:lnTo>
                    <a:pt x="274" y="213"/>
                  </a:lnTo>
                  <a:lnTo>
                    <a:pt x="274" y="209"/>
                  </a:lnTo>
                  <a:lnTo>
                    <a:pt x="274" y="207"/>
                  </a:lnTo>
                  <a:lnTo>
                    <a:pt x="274" y="205"/>
                  </a:lnTo>
                  <a:lnTo>
                    <a:pt x="276" y="204"/>
                  </a:lnTo>
                  <a:lnTo>
                    <a:pt x="276" y="202"/>
                  </a:lnTo>
                  <a:lnTo>
                    <a:pt x="276" y="198"/>
                  </a:lnTo>
                  <a:lnTo>
                    <a:pt x="276" y="196"/>
                  </a:lnTo>
                  <a:lnTo>
                    <a:pt x="276" y="194"/>
                  </a:lnTo>
                  <a:lnTo>
                    <a:pt x="276" y="192"/>
                  </a:lnTo>
                  <a:lnTo>
                    <a:pt x="276" y="190"/>
                  </a:lnTo>
                  <a:lnTo>
                    <a:pt x="276" y="188"/>
                  </a:lnTo>
                  <a:lnTo>
                    <a:pt x="274" y="186"/>
                  </a:lnTo>
                  <a:lnTo>
                    <a:pt x="274" y="182"/>
                  </a:lnTo>
                  <a:lnTo>
                    <a:pt x="274" y="180"/>
                  </a:lnTo>
                  <a:lnTo>
                    <a:pt x="274" y="178"/>
                  </a:lnTo>
                  <a:lnTo>
                    <a:pt x="274" y="176"/>
                  </a:lnTo>
                  <a:lnTo>
                    <a:pt x="274" y="174"/>
                  </a:lnTo>
                  <a:lnTo>
                    <a:pt x="274" y="172"/>
                  </a:lnTo>
                  <a:lnTo>
                    <a:pt x="272" y="170"/>
                  </a:lnTo>
                  <a:lnTo>
                    <a:pt x="272" y="168"/>
                  </a:lnTo>
                  <a:lnTo>
                    <a:pt x="272" y="164"/>
                  </a:lnTo>
                  <a:lnTo>
                    <a:pt x="272" y="162"/>
                  </a:lnTo>
                  <a:lnTo>
                    <a:pt x="272" y="160"/>
                  </a:lnTo>
                  <a:lnTo>
                    <a:pt x="270" y="158"/>
                  </a:lnTo>
                  <a:lnTo>
                    <a:pt x="270" y="154"/>
                  </a:lnTo>
                  <a:lnTo>
                    <a:pt x="270" y="152"/>
                  </a:lnTo>
                  <a:lnTo>
                    <a:pt x="270" y="150"/>
                  </a:lnTo>
                  <a:lnTo>
                    <a:pt x="268" y="146"/>
                  </a:lnTo>
                  <a:lnTo>
                    <a:pt x="268" y="144"/>
                  </a:lnTo>
                  <a:lnTo>
                    <a:pt x="268" y="142"/>
                  </a:lnTo>
                  <a:lnTo>
                    <a:pt x="268" y="138"/>
                  </a:lnTo>
                  <a:lnTo>
                    <a:pt x="267" y="136"/>
                  </a:lnTo>
                  <a:lnTo>
                    <a:pt x="267" y="135"/>
                  </a:lnTo>
                  <a:lnTo>
                    <a:pt x="267" y="133"/>
                  </a:lnTo>
                  <a:lnTo>
                    <a:pt x="265" y="129"/>
                  </a:lnTo>
                  <a:lnTo>
                    <a:pt x="265" y="127"/>
                  </a:lnTo>
                  <a:lnTo>
                    <a:pt x="265" y="125"/>
                  </a:lnTo>
                  <a:lnTo>
                    <a:pt x="265" y="123"/>
                  </a:lnTo>
                  <a:lnTo>
                    <a:pt x="263" y="121"/>
                  </a:lnTo>
                  <a:lnTo>
                    <a:pt x="263" y="119"/>
                  </a:lnTo>
                  <a:lnTo>
                    <a:pt x="263" y="117"/>
                  </a:lnTo>
                  <a:lnTo>
                    <a:pt x="261" y="117"/>
                  </a:lnTo>
                  <a:lnTo>
                    <a:pt x="261" y="113"/>
                  </a:lnTo>
                  <a:lnTo>
                    <a:pt x="260" y="109"/>
                  </a:lnTo>
                  <a:lnTo>
                    <a:pt x="258" y="105"/>
                  </a:lnTo>
                  <a:lnTo>
                    <a:pt x="258" y="103"/>
                  </a:lnTo>
                  <a:lnTo>
                    <a:pt x="256" y="99"/>
                  </a:lnTo>
                  <a:lnTo>
                    <a:pt x="256" y="95"/>
                  </a:lnTo>
                  <a:lnTo>
                    <a:pt x="254" y="91"/>
                  </a:lnTo>
                  <a:lnTo>
                    <a:pt x="253" y="87"/>
                  </a:lnTo>
                  <a:lnTo>
                    <a:pt x="253" y="85"/>
                  </a:lnTo>
                  <a:lnTo>
                    <a:pt x="251" y="81"/>
                  </a:lnTo>
                  <a:lnTo>
                    <a:pt x="249" y="77"/>
                  </a:lnTo>
                  <a:lnTo>
                    <a:pt x="247" y="73"/>
                  </a:lnTo>
                  <a:lnTo>
                    <a:pt x="247" y="69"/>
                  </a:lnTo>
                  <a:lnTo>
                    <a:pt x="245" y="67"/>
                  </a:lnTo>
                  <a:lnTo>
                    <a:pt x="244" y="64"/>
                  </a:lnTo>
                  <a:lnTo>
                    <a:pt x="244" y="60"/>
                  </a:lnTo>
                  <a:lnTo>
                    <a:pt x="242" y="56"/>
                  </a:lnTo>
                  <a:lnTo>
                    <a:pt x="240" y="52"/>
                  </a:lnTo>
                  <a:lnTo>
                    <a:pt x="240" y="50"/>
                  </a:lnTo>
                  <a:lnTo>
                    <a:pt x="238" y="46"/>
                  </a:lnTo>
                  <a:lnTo>
                    <a:pt x="238" y="42"/>
                  </a:lnTo>
                  <a:lnTo>
                    <a:pt x="237" y="38"/>
                  </a:lnTo>
                  <a:lnTo>
                    <a:pt x="235" y="34"/>
                  </a:lnTo>
                  <a:lnTo>
                    <a:pt x="235" y="30"/>
                  </a:lnTo>
                  <a:lnTo>
                    <a:pt x="233" y="26"/>
                  </a:lnTo>
                  <a:lnTo>
                    <a:pt x="233" y="22"/>
                  </a:lnTo>
                  <a:lnTo>
                    <a:pt x="231" y="20"/>
                  </a:lnTo>
                  <a:lnTo>
                    <a:pt x="231" y="16"/>
                  </a:lnTo>
                  <a:lnTo>
                    <a:pt x="230" y="12"/>
                  </a:lnTo>
                  <a:lnTo>
                    <a:pt x="230" y="8"/>
                  </a:lnTo>
                  <a:lnTo>
                    <a:pt x="228" y="4"/>
                  </a:lnTo>
                  <a:lnTo>
                    <a:pt x="228" y="0"/>
                  </a:lnTo>
                  <a:lnTo>
                    <a:pt x="230" y="2"/>
                  </a:lnTo>
                  <a:lnTo>
                    <a:pt x="231" y="6"/>
                  </a:lnTo>
                  <a:lnTo>
                    <a:pt x="233" y="10"/>
                  </a:lnTo>
                  <a:lnTo>
                    <a:pt x="235" y="12"/>
                  </a:lnTo>
                  <a:lnTo>
                    <a:pt x="237" y="16"/>
                  </a:lnTo>
                  <a:lnTo>
                    <a:pt x="237" y="18"/>
                  </a:lnTo>
                  <a:lnTo>
                    <a:pt x="238" y="22"/>
                  </a:lnTo>
                  <a:lnTo>
                    <a:pt x="240" y="26"/>
                  </a:lnTo>
                  <a:lnTo>
                    <a:pt x="240" y="28"/>
                  </a:lnTo>
                  <a:lnTo>
                    <a:pt x="242" y="32"/>
                  </a:lnTo>
                  <a:lnTo>
                    <a:pt x="242" y="34"/>
                  </a:lnTo>
                  <a:lnTo>
                    <a:pt x="244" y="38"/>
                  </a:lnTo>
                  <a:lnTo>
                    <a:pt x="244" y="40"/>
                  </a:lnTo>
                  <a:lnTo>
                    <a:pt x="245" y="42"/>
                  </a:lnTo>
                  <a:lnTo>
                    <a:pt x="245" y="46"/>
                  </a:lnTo>
                  <a:lnTo>
                    <a:pt x="245" y="48"/>
                  </a:lnTo>
                  <a:lnTo>
                    <a:pt x="247" y="52"/>
                  </a:lnTo>
                  <a:lnTo>
                    <a:pt x="247" y="54"/>
                  </a:lnTo>
                  <a:lnTo>
                    <a:pt x="249" y="58"/>
                  </a:lnTo>
                  <a:lnTo>
                    <a:pt x="251" y="60"/>
                  </a:lnTo>
                  <a:lnTo>
                    <a:pt x="251" y="64"/>
                  </a:lnTo>
                  <a:lnTo>
                    <a:pt x="253" y="66"/>
                  </a:lnTo>
                  <a:lnTo>
                    <a:pt x="253" y="69"/>
                  </a:lnTo>
                  <a:lnTo>
                    <a:pt x="254" y="71"/>
                  </a:lnTo>
                  <a:lnTo>
                    <a:pt x="256" y="75"/>
                  </a:lnTo>
                  <a:lnTo>
                    <a:pt x="258" y="77"/>
                  </a:lnTo>
                  <a:lnTo>
                    <a:pt x="260" y="81"/>
                  </a:lnTo>
                  <a:lnTo>
                    <a:pt x="261" y="83"/>
                  </a:lnTo>
                  <a:lnTo>
                    <a:pt x="265" y="87"/>
                  </a:lnTo>
                  <a:lnTo>
                    <a:pt x="267" y="91"/>
                  </a:lnTo>
                  <a:lnTo>
                    <a:pt x="268" y="93"/>
                  </a:lnTo>
                  <a:lnTo>
                    <a:pt x="272" y="97"/>
                  </a:lnTo>
                  <a:lnTo>
                    <a:pt x="274" y="101"/>
                  </a:lnTo>
                  <a:lnTo>
                    <a:pt x="276" y="105"/>
                  </a:lnTo>
                  <a:lnTo>
                    <a:pt x="277" y="109"/>
                  </a:lnTo>
                  <a:lnTo>
                    <a:pt x="279" y="113"/>
                  </a:lnTo>
                  <a:lnTo>
                    <a:pt x="281" y="117"/>
                  </a:lnTo>
                  <a:lnTo>
                    <a:pt x="283" y="121"/>
                  </a:lnTo>
                  <a:lnTo>
                    <a:pt x="284" y="125"/>
                  </a:lnTo>
                  <a:lnTo>
                    <a:pt x="286" y="131"/>
                  </a:lnTo>
                  <a:lnTo>
                    <a:pt x="286" y="135"/>
                  </a:lnTo>
                  <a:lnTo>
                    <a:pt x="287" y="140"/>
                  </a:lnTo>
                  <a:lnTo>
                    <a:pt x="289" y="146"/>
                  </a:lnTo>
                  <a:lnTo>
                    <a:pt x="291" y="150"/>
                  </a:lnTo>
                  <a:lnTo>
                    <a:pt x="291" y="156"/>
                  </a:lnTo>
                  <a:lnTo>
                    <a:pt x="292" y="160"/>
                  </a:lnTo>
                  <a:lnTo>
                    <a:pt x="292" y="166"/>
                  </a:lnTo>
                  <a:lnTo>
                    <a:pt x="294" y="172"/>
                  </a:lnTo>
                  <a:lnTo>
                    <a:pt x="296" y="176"/>
                  </a:lnTo>
                  <a:lnTo>
                    <a:pt x="296" y="182"/>
                  </a:lnTo>
                  <a:lnTo>
                    <a:pt x="296" y="188"/>
                  </a:lnTo>
                  <a:lnTo>
                    <a:pt x="298" y="192"/>
                  </a:lnTo>
                  <a:lnTo>
                    <a:pt x="298" y="198"/>
                  </a:lnTo>
                  <a:lnTo>
                    <a:pt x="299" y="204"/>
                  </a:lnTo>
                  <a:lnTo>
                    <a:pt x="299" y="207"/>
                  </a:lnTo>
                  <a:lnTo>
                    <a:pt x="299" y="211"/>
                  </a:lnTo>
                  <a:lnTo>
                    <a:pt x="299" y="217"/>
                  </a:lnTo>
                  <a:lnTo>
                    <a:pt x="299" y="221"/>
                  </a:lnTo>
                  <a:lnTo>
                    <a:pt x="299" y="225"/>
                  </a:lnTo>
                  <a:lnTo>
                    <a:pt x="299" y="229"/>
                  </a:lnTo>
                  <a:lnTo>
                    <a:pt x="299" y="233"/>
                  </a:lnTo>
                  <a:lnTo>
                    <a:pt x="299" y="237"/>
                  </a:lnTo>
                  <a:lnTo>
                    <a:pt x="299" y="241"/>
                  </a:lnTo>
                  <a:lnTo>
                    <a:pt x="299" y="245"/>
                  </a:lnTo>
                  <a:lnTo>
                    <a:pt x="299" y="247"/>
                  </a:lnTo>
                  <a:lnTo>
                    <a:pt x="299" y="249"/>
                  </a:lnTo>
                  <a:lnTo>
                    <a:pt x="299" y="251"/>
                  </a:lnTo>
                  <a:lnTo>
                    <a:pt x="299" y="253"/>
                  </a:lnTo>
                  <a:lnTo>
                    <a:pt x="299" y="255"/>
                  </a:lnTo>
                  <a:lnTo>
                    <a:pt x="298" y="257"/>
                  </a:lnTo>
                  <a:lnTo>
                    <a:pt x="298" y="259"/>
                  </a:lnTo>
                  <a:lnTo>
                    <a:pt x="298" y="261"/>
                  </a:lnTo>
                  <a:lnTo>
                    <a:pt x="298" y="263"/>
                  </a:lnTo>
                  <a:lnTo>
                    <a:pt x="296" y="265"/>
                  </a:lnTo>
                  <a:lnTo>
                    <a:pt x="296" y="267"/>
                  </a:lnTo>
                  <a:lnTo>
                    <a:pt x="296" y="269"/>
                  </a:lnTo>
                  <a:lnTo>
                    <a:pt x="294" y="271"/>
                  </a:lnTo>
                  <a:lnTo>
                    <a:pt x="294" y="273"/>
                  </a:lnTo>
                  <a:lnTo>
                    <a:pt x="294" y="274"/>
                  </a:lnTo>
                  <a:lnTo>
                    <a:pt x="292" y="276"/>
                  </a:lnTo>
                  <a:lnTo>
                    <a:pt x="292" y="278"/>
                  </a:lnTo>
                  <a:lnTo>
                    <a:pt x="292" y="280"/>
                  </a:lnTo>
                  <a:lnTo>
                    <a:pt x="291" y="280"/>
                  </a:lnTo>
                  <a:lnTo>
                    <a:pt x="292" y="280"/>
                  </a:lnTo>
                  <a:lnTo>
                    <a:pt x="294" y="280"/>
                  </a:lnTo>
                  <a:lnTo>
                    <a:pt x="296" y="280"/>
                  </a:lnTo>
                  <a:lnTo>
                    <a:pt x="298" y="280"/>
                  </a:lnTo>
                  <a:lnTo>
                    <a:pt x="299" y="280"/>
                  </a:lnTo>
                  <a:lnTo>
                    <a:pt x="299" y="278"/>
                  </a:lnTo>
                  <a:lnTo>
                    <a:pt x="301" y="278"/>
                  </a:lnTo>
                  <a:lnTo>
                    <a:pt x="303" y="278"/>
                  </a:lnTo>
                  <a:lnTo>
                    <a:pt x="305" y="278"/>
                  </a:lnTo>
                  <a:lnTo>
                    <a:pt x="307" y="278"/>
                  </a:lnTo>
                  <a:lnTo>
                    <a:pt x="308" y="278"/>
                  </a:lnTo>
                  <a:lnTo>
                    <a:pt x="308" y="276"/>
                  </a:lnTo>
                  <a:lnTo>
                    <a:pt x="310" y="276"/>
                  </a:lnTo>
                  <a:lnTo>
                    <a:pt x="312" y="276"/>
                  </a:lnTo>
                  <a:lnTo>
                    <a:pt x="314" y="276"/>
                  </a:lnTo>
                  <a:lnTo>
                    <a:pt x="315" y="274"/>
                  </a:lnTo>
                  <a:lnTo>
                    <a:pt x="317" y="273"/>
                  </a:lnTo>
                  <a:lnTo>
                    <a:pt x="319" y="271"/>
                  </a:lnTo>
                  <a:lnTo>
                    <a:pt x="321" y="271"/>
                  </a:lnTo>
                  <a:lnTo>
                    <a:pt x="322" y="269"/>
                  </a:lnTo>
                  <a:lnTo>
                    <a:pt x="324" y="267"/>
                  </a:lnTo>
                  <a:lnTo>
                    <a:pt x="326" y="265"/>
                  </a:lnTo>
                  <a:lnTo>
                    <a:pt x="328" y="263"/>
                  </a:lnTo>
                  <a:lnTo>
                    <a:pt x="331" y="261"/>
                  </a:lnTo>
                  <a:lnTo>
                    <a:pt x="333" y="259"/>
                  </a:lnTo>
                  <a:lnTo>
                    <a:pt x="335" y="257"/>
                  </a:lnTo>
                  <a:lnTo>
                    <a:pt x="338" y="255"/>
                  </a:lnTo>
                  <a:lnTo>
                    <a:pt x="340" y="253"/>
                  </a:lnTo>
                  <a:lnTo>
                    <a:pt x="342" y="251"/>
                  </a:lnTo>
                  <a:lnTo>
                    <a:pt x="345" y="249"/>
                  </a:lnTo>
                  <a:lnTo>
                    <a:pt x="347" y="247"/>
                  </a:lnTo>
                  <a:lnTo>
                    <a:pt x="351" y="245"/>
                  </a:lnTo>
                  <a:lnTo>
                    <a:pt x="353" y="243"/>
                  </a:lnTo>
                  <a:lnTo>
                    <a:pt x="353" y="241"/>
                  </a:lnTo>
                  <a:lnTo>
                    <a:pt x="357" y="239"/>
                  </a:lnTo>
                  <a:lnTo>
                    <a:pt x="359" y="237"/>
                  </a:lnTo>
                  <a:lnTo>
                    <a:pt x="361" y="235"/>
                  </a:lnTo>
                  <a:lnTo>
                    <a:pt x="362" y="233"/>
                  </a:lnTo>
                  <a:lnTo>
                    <a:pt x="364" y="231"/>
                  </a:lnTo>
                  <a:lnTo>
                    <a:pt x="366" y="229"/>
                  </a:lnTo>
                  <a:lnTo>
                    <a:pt x="368" y="227"/>
                  </a:lnTo>
                  <a:lnTo>
                    <a:pt x="369" y="225"/>
                  </a:lnTo>
                  <a:lnTo>
                    <a:pt x="371" y="223"/>
                  </a:lnTo>
                  <a:lnTo>
                    <a:pt x="373" y="219"/>
                  </a:lnTo>
                  <a:lnTo>
                    <a:pt x="373" y="217"/>
                  </a:lnTo>
                  <a:lnTo>
                    <a:pt x="375" y="215"/>
                  </a:lnTo>
                  <a:lnTo>
                    <a:pt x="375" y="211"/>
                  </a:lnTo>
                  <a:lnTo>
                    <a:pt x="376" y="207"/>
                  </a:lnTo>
                  <a:lnTo>
                    <a:pt x="378" y="205"/>
                  </a:lnTo>
                  <a:lnTo>
                    <a:pt x="378" y="202"/>
                  </a:lnTo>
                  <a:lnTo>
                    <a:pt x="380" y="198"/>
                  </a:lnTo>
                  <a:lnTo>
                    <a:pt x="380" y="194"/>
                  </a:lnTo>
                  <a:lnTo>
                    <a:pt x="380" y="188"/>
                  </a:lnTo>
                  <a:lnTo>
                    <a:pt x="382" y="184"/>
                  </a:lnTo>
                  <a:lnTo>
                    <a:pt x="382" y="180"/>
                  </a:lnTo>
                  <a:lnTo>
                    <a:pt x="382" y="176"/>
                  </a:lnTo>
                  <a:lnTo>
                    <a:pt x="384" y="172"/>
                  </a:lnTo>
                  <a:lnTo>
                    <a:pt x="384" y="168"/>
                  </a:lnTo>
                  <a:lnTo>
                    <a:pt x="384" y="162"/>
                  </a:lnTo>
                  <a:lnTo>
                    <a:pt x="384" y="158"/>
                  </a:lnTo>
                  <a:lnTo>
                    <a:pt x="384" y="154"/>
                  </a:lnTo>
                  <a:lnTo>
                    <a:pt x="385" y="150"/>
                  </a:lnTo>
                  <a:lnTo>
                    <a:pt x="385" y="144"/>
                  </a:lnTo>
                  <a:lnTo>
                    <a:pt x="385" y="140"/>
                  </a:lnTo>
                  <a:lnTo>
                    <a:pt x="385" y="136"/>
                  </a:lnTo>
                  <a:lnTo>
                    <a:pt x="385" y="133"/>
                  </a:lnTo>
                  <a:lnTo>
                    <a:pt x="385" y="127"/>
                  </a:lnTo>
                  <a:lnTo>
                    <a:pt x="387" y="123"/>
                  </a:lnTo>
                  <a:lnTo>
                    <a:pt x="387" y="119"/>
                  </a:lnTo>
                  <a:lnTo>
                    <a:pt x="387" y="115"/>
                  </a:lnTo>
                  <a:lnTo>
                    <a:pt x="387" y="111"/>
                  </a:lnTo>
                  <a:lnTo>
                    <a:pt x="387" y="107"/>
                  </a:lnTo>
                  <a:lnTo>
                    <a:pt x="389" y="103"/>
                  </a:lnTo>
                  <a:lnTo>
                    <a:pt x="389" y="99"/>
                  </a:lnTo>
                  <a:lnTo>
                    <a:pt x="389" y="95"/>
                  </a:lnTo>
                  <a:lnTo>
                    <a:pt x="391" y="91"/>
                  </a:lnTo>
                  <a:lnTo>
                    <a:pt x="391" y="87"/>
                  </a:lnTo>
                  <a:lnTo>
                    <a:pt x="391" y="83"/>
                  </a:lnTo>
                  <a:lnTo>
                    <a:pt x="392" y="83"/>
                  </a:lnTo>
                  <a:lnTo>
                    <a:pt x="392" y="81"/>
                  </a:lnTo>
                  <a:lnTo>
                    <a:pt x="392" y="79"/>
                  </a:lnTo>
                  <a:lnTo>
                    <a:pt x="394" y="77"/>
                  </a:lnTo>
                  <a:lnTo>
                    <a:pt x="394" y="75"/>
                  </a:lnTo>
                  <a:lnTo>
                    <a:pt x="396" y="75"/>
                  </a:lnTo>
                  <a:lnTo>
                    <a:pt x="396" y="73"/>
                  </a:lnTo>
                  <a:lnTo>
                    <a:pt x="396" y="71"/>
                  </a:lnTo>
                  <a:lnTo>
                    <a:pt x="398" y="71"/>
                  </a:lnTo>
                  <a:lnTo>
                    <a:pt x="398" y="69"/>
                  </a:lnTo>
                  <a:lnTo>
                    <a:pt x="399" y="67"/>
                  </a:lnTo>
                  <a:lnTo>
                    <a:pt x="399" y="66"/>
                  </a:lnTo>
                  <a:lnTo>
                    <a:pt x="401" y="66"/>
                  </a:lnTo>
                  <a:lnTo>
                    <a:pt x="401" y="64"/>
                  </a:lnTo>
                  <a:lnTo>
                    <a:pt x="401" y="62"/>
                  </a:lnTo>
                  <a:lnTo>
                    <a:pt x="401" y="60"/>
                  </a:lnTo>
                  <a:lnTo>
                    <a:pt x="403" y="60"/>
                  </a:lnTo>
                  <a:lnTo>
                    <a:pt x="403" y="58"/>
                  </a:lnTo>
                  <a:lnTo>
                    <a:pt x="403" y="56"/>
                  </a:lnTo>
                  <a:lnTo>
                    <a:pt x="403" y="54"/>
                  </a:lnTo>
                  <a:lnTo>
                    <a:pt x="403" y="52"/>
                  </a:lnTo>
                  <a:lnTo>
                    <a:pt x="405" y="52"/>
                  </a:lnTo>
                  <a:lnTo>
                    <a:pt x="405" y="50"/>
                  </a:lnTo>
                  <a:lnTo>
                    <a:pt x="405" y="48"/>
                  </a:lnTo>
                  <a:lnTo>
                    <a:pt x="405" y="46"/>
                  </a:lnTo>
                  <a:lnTo>
                    <a:pt x="405" y="50"/>
                  </a:lnTo>
                  <a:lnTo>
                    <a:pt x="405" y="56"/>
                  </a:lnTo>
                  <a:lnTo>
                    <a:pt x="405" y="60"/>
                  </a:lnTo>
                  <a:lnTo>
                    <a:pt x="405" y="66"/>
                  </a:lnTo>
                  <a:lnTo>
                    <a:pt x="407" y="69"/>
                  </a:lnTo>
                  <a:lnTo>
                    <a:pt x="407" y="75"/>
                  </a:lnTo>
                  <a:lnTo>
                    <a:pt x="407" y="81"/>
                  </a:lnTo>
                  <a:lnTo>
                    <a:pt x="408" y="85"/>
                  </a:lnTo>
                  <a:lnTo>
                    <a:pt x="410" y="91"/>
                  </a:lnTo>
                  <a:lnTo>
                    <a:pt x="410" y="97"/>
                  </a:lnTo>
                  <a:lnTo>
                    <a:pt x="412" y="103"/>
                  </a:lnTo>
                  <a:lnTo>
                    <a:pt x="414" y="109"/>
                  </a:lnTo>
                  <a:lnTo>
                    <a:pt x="415" y="113"/>
                  </a:lnTo>
                  <a:lnTo>
                    <a:pt x="417" y="119"/>
                  </a:lnTo>
                  <a:lnTo>
                    <a:pt x="419" y="125"/>
                  </a:lnTo>
                  <a:lnTo>
                    <a:pt x="420" y="131"/>
                  </a:lnTo>
                  <a:lnTo>
                    <a:pt x="422" y="136"/>
                  </a:lnTo>
                  <a:lnTo>
                    <a:pt x="423" y="140"/>
                  </a:lnTo>
                  <a:lnTo>
                    <a:pt x="427" y="146"/>
                  </a:lnTo>
                  <a:lnTo>
                    <a:pt x="429" y="150"/>
                  </a:lnTo>
                  <a:lnTo>
                    <a:pt x="432" y="156"/>
                  </a:lnTo>
                  <a:lnTo>
                    <a:pt x="434" y="160"/>
                  </a:lnTo>
                  <a:lnTo>
                    <a:pt x="437" y="166"/>
                  </a:lnTo>
                  <a:lnTo>
                    <a:pt x="441" y="170"/>
                  </a:lnTo>
                  <a:lnTo>
                    <a:pt x="445" y="174"/>
                  </a:lnTo>
                  <a:lnTo>
                    <a:pt x="448" y="178"/>
                  </a:lnTo>
                  <a:lnTo>
                    <a:pt x="452" y="182"/>
                  </a:lnTo>
                  <a:lnTo>
                    <a:pt x="455" y="186"/>
                  </a:lnTo>
                  <a:lnTo>
                    <a:pt x="459" y="188"/>
                  </a:lnTo>
                  <a:lnTo>
                    <a:pt x="462" y="192"/>
                  </a:lnTo>
                  <a:lnTo>
                    <a:pt x="468" y="194"/>
                  </a:lnTo>
                  <a:lnTo>
                    <a:pt x="471" y="198"/>
                  </a:lnTo>
                  <a:lnTo>
                    <a:pt x="478" y="200"/>
                  </a:lnTo>
                  <a:lnTo>
                    <a:pt x="485" y="204"/>
                  </a:lnTo>
                  <a:lnTo>
                    <a:pt x="493" y="205"/>
                  </a:lnTo>
                  <a:lnTo>
                    <a:pt x="500" y="205"/>
                  </a:lnTo>
                  <a:lnTo>
                    <a:pt x="507" y="207"/>
                  </a:lnTo>
                  <a:lnTo>
                    <a:pt x="514" y="207"/>
                  </a:lnTo>
                  <a:lnTo>
                    <a:pt x="522" y="207"/>
                  </a:lnTo>
                  <a:lnTo>
                    <a:pt x="527" y="207"/>
                  </a:lnTo>
                  <a:lnTo>
                    <a:pt x="534" y="205"/>
                  </a:lnTo>
                  <a:lnTo>
                    <a:pt x="541" y="204"/>
                  </a:lnTo>
                  <a:lnTo>
                    <a:pt x="548" y="202"/>
                  </a:lnTo>
                  <a:lnTo>
                    <a:pt x="554" y="200"/>
                  </a:lnTo>
                  <a:lnTo>
                    <a:pt x="560" y="198"/>
                  </a:lnTo>
                  <a:lnTo>
                    <a:pt x="567" y="196"/>
                  </a:lnTo>
                  <a:lnTo>
                    <a:pt x="574" y="194"/>
                  </a:lnTo>
                  <a:lnTo>
                    <a:pt x="579" y="190"/>
                  </a:lnTo>
                  <a:lnTo>
                    <a:pt x="586" y="186"/>
                  </a:lnTo>
                  <a:lnTo>
                    <a:pt x="591" y="184"/>
                  </a:lnTo>
                  <a:lnTo>
                    <a:pt x="599" y="180"/>
                  </a:lnTo>
                  <a:lnTo>
                    <a:pt x="606" y="176"/>
                  </a:lnTo>
                  <a:lnTo>
                    <a:pt x="611" y="172"/>
                  </a:lnTo>
                  <a:lnTo>
                    <a:pt x="618" y="170"/>
                  </a:lnTo>
                  <a:lnTo>
                    <a:pt x="622" y="166"/>
                  </a:lnTo>
                  <a:lnTo>
                    <a:pt x="630" y="162"/>
                  </a:lnTo>
                  <a:lnTo>
                    <a:pt x="637" y="158"/>
                  </a:lnTo>
                  <a:lnTo>
                    <a:pt x="642" y="156"/>
                  </a:lnTo>
                  <a:lnTo>
                    <a:pt x="649" y="152"/>
                  </a:lnTo>
                  <a:lnTo>
                    <a:pt x="654" y="150"/>
                  </a:lnTo>
                  <a:lnTo>
                    <a:pt x="661" y="146"/>
                  </a:lnTo>
                  <a:lnTo>
                    <a:pt x="668" y="144"/>
                  </a:lnTo>
                  <a:lnTo>
                    <a:pt x="674" y="142"/>
                  </a:lnTo>
                  <a:lnTo>
                    <a:pt x="681" y="140"/>
                  </a:lnTo>
                  <a:lnTo>
                    <a:pt x="689" y="140"/>
                  </a:lnTo>
                  <a:lnTo>
                    <a:pt x="668" y="164"/>
                  </a:lnTo>
                  <a:lnTo>
                    <a:pt x="626" y="164"/>
                  </a:lnTo>
                  <a:lnTo>
                    <a:pt x="626" y="198"/>
                  </a:lnTo>
                  <a:lnTo>
                    <a:pt x="626" y="200"/>
                  </a:lnTo>
                  <a:lnTo>
                    <a:pt x="626" y="202"/>
                  </a:lnTo>
                  <a:lnTo>
                    <a:pt x="624" y="202"/>
                  </a:lnTo>
                  <a:lnTo>
                    <a:pt x="624" y="204"/>
                  </a:lnTo>
                  <a:lnTo>
                    <a:pt x="622" y="205"/>
                  </a:lnTo>
                  <a:lnTo>
                    <a:pt x="621" y="205"/>
                  </a:lnTo>
                  <a:lnTo>
                    <a:pt x="620" y="205"/>
                  </a:lnTo>
                  <a:lnTo>
                    <a:pt x="618" y="205"/>
                  </a:lnTo>
                  <a:lnTo>
                    <a:pt x="616" y="205"/>
                  </a:lnTo>
                  <a:lnTo>
                    <a:pt x="614" y="205"/>
                  </a:lnTo>
                  <a:lnTo>
                    <a:pt x="613" y="205"/>
                  </a:lnTo>
                  <a:lnTo>
                    <a:pt x="613" y="207"/>
                  </a:lnTo>
                  <a:lnTo>
                    <a:pt x="613" y="209"/>
                  </a:lnTo>
                  <a:lnTo>
                    <a:pt x="613" y="211"/>
                  </a:lnTo>
                  <a:lnTo>
                    <a:pt x="613" y="213"/>
                  </a:lnTo>
                  <a:lnTo>
                    <a:pt x="611" y="215"/>
                  </a:lnTo>
                  <a:lnTo>
                    <a:pt x="611" y="217"/>
                  </a:lnTo>
                  <a:lnTo>
                    <a:pt x="609" y="219"/>
                  </a:lnTo>
                  <a:lnTo>
                    <a:pt x="609" y="221"/>
                  </a:lnTo>
                  <a:lnTo>
                    <a:pt x="607" y="221"/>
                  </a:lnTo>
                  <a:lnTo>
                    <a:pt x="607" y="223"/>
                  </a:lnTo>
                  <a:lnTo>
                    <a:pt x="606" y="225"/>
                  </a:lnTo>
                  <a:lnTo>
                    <a:pt x="604" y="225"/>
                  </a:lnTo>
                  <a:lnTo>
                    <a:pt x="604" y="227"/>
                  </a:lnTo>
                  <a:lnTo>
                    <a:pt x="602" y="229"/>
                  </a:lnTo>
                  <a:lnTo>
                    <a:pt x="600" y="229"/>
                  </a:lnTo>
                  <a:lnTo>
                    <a:pt x="600" y="231"/>
                  </a:lnTo>
                  <a:lnTo>
                    <a:pt x="599" y="233"/>
                  </a:lnTo>
                  <a:lnTo>
                    <a:pt x="597" y="233"/>
                  </a:lnTo>
                  <a:lnTo>
                    <a:pt x="597" y="235"/>
                  </a:lnTo>
                  <a:lnTo>
                    <a:pt x="595" y="237"/>
                  </a:lnTo>
                  <a:lnTo>
                    <a:pt x="593" y="239"/>
                  </a:lnTo>
                  <a:lnTo>
                    <a:pt x="591" y="241"/>
                  </a:lnTo>
                  <a:lnTo>
                    <a:pt x="591" y="243"/>
                  </a:lnTo>
                  <a:lnTo>
                    <a:pt x="590" y="243"/>
                  </a:lnTo>
                  <a:lnTo>
                    <a:pt x="590" y="245"/>
                  </a:lnTo>
                  <a:lnTo>
                    <a:pt x="590" y="247"/>
                  </a:lnTo>
                  <a:lnTo>
                    <a:pt x="588" y="249"/>
                  </a:lnTo>
                  <a:lnTo>
                    <a:pt x="588" y="251"/>
                  </a:lnTo>
                  <a:lnTo>
                    <a:pt x="588" y="253"/>
                  </a:lnTo>
                  <a:lnTo>
                    <a:pt x="586" y="253"/>
                  </a:lnTo>
                  <a:lnTo>
                    <a:pt x="584" y="253"/>
                  </a:lnTo>
                  <a:lnTo>
                    <a:pt x="583" y="253"/>
                  </a:lnTo>
                  <a:lnTo>
                    <a:pt x="581" y="253"/>
                  </a:lnTo>
                  <a:lnTo>
                    <a:pt x="579" y="253"/>
                  </a:lnTo>
                  <a:lnTo>
                    <a:pt x="577" y="253"/>
                  </a:lnTo>
                  <a:lnTo>
                    <a:pt x="576" y="253"/>
                  </a:lnTo>
                  <a:lnTo>
                    <a:pt x="574" y="253"/>
                  </a:lnTo>
                  <a:lnTo>
                    <a:pt x="572" y="253"/>
                  </a:lnTo>
                  <a:lnTo>
                    <a:pt x="570" y="253"/>
                  </a:lnTo>
                  <a:lnTo>
                    <a:pt x="568" y="255"/>
                  </a:lnTo>
                  <a:lnTo>
                    <a:pt x="567" y="255"/>
                  </a:lnTo>
                  <a:lnTo>
                    <a:pt x="565" y="255"/>
                  </a:lnTo>
                  <a:lnTo>
                    <a:pt x="563" y="255"/>
                  </a:lnTo>
                  <a:lnTo>
                    <a:pt x="561" y="255"/>
                  </a:lnTo>
                  <a:lnTo>
                    <a:pt x="560" y="255"/>
                  </a:lnTo>
                  <a:lnTo>
                    <a:pt x="558" y="257"/>
                  </a:lnTo>
                  <a:lnTo>
                    <a:pt x="556" y="257"/>
                  </a:lnTo>
                  <a:lnTo>
                    <a:pt x="554" y="257"/>
                  </a:lnTo>
                  <a:lnTo>
                    <a:pt x="553" y="257"/>
                  </a:lnTo>
                  <a:lnTo>
                    <a:pt x="553" y="255"/>
                  </a:lnTo>
                  <a:lnTo>
                    <a:pt x="553" y="253"/>
                  </a:lnTo>
                  <a:lnTo>
                    <a:pt x="552" y="253"/>
                  </a:lnTo>
                  <a:lnTo>
                    <a:pt x="552" y="251"/>
                  </a:lnTo>
                  <a:lnTo>
                    <a:pt x="552" y="249"/>
                  </a:lnTo>
                  <a:lnTo>
                    <a:pt x="550" y="249"/>
                  </a:lnTo>
                  <a:lnTo>
                    <a:pt x="550" y="247"/>
                  </a:lnTo>
                  <a:lnTo>
                    <a:pt x="550" y="245"/>
                  </a:lnTo>
                  <a:lnTo>
                    <a:pt x="548" y="245"/>
                  </a:lnTo>
                  <a:lnTo>
                    <a:pt x="548" y="243"/>
                  </a:lnTo>
                  <a:lnTo>
                    <a:pt x="546" y="241"/>
                  </a:lnTo>
                  <a:lnTo>
                    <a:pt x="546" y="239"/>
                  </a:lnTo>
                  <a:lnTo>
                    <a:pt x="545" y="239"/>
                  </a:lnTo>
                  <a:lnTo>
                    <a:pt x="545" y="237"/>
                  </a:lnTo>
                  <a:lnTo>
                    <a:pt x="543" y="237"/>
                  </a:lnTo>
                  <a:lnTo>
                    <a:pt x="543" y="235"/>
                  </a:lnTo>
                  <a:lnTo>
                    <a:pt x="541" y="233"/>
                  </a:lnTo>
                  <a:lnTo>
                    <a:pt x="539" y="233"/>
                  </a:lnTo>
                  <a:lnTo>
                    <a:pt x="539" y="231"/>
                  </a:lnTo>
                  <a:lnTo>
                    <a:pt x="537" y="229"/>
                  </a:lnTo>
                  <a:lnTo>
                    <a:pt x="536" y="229"/>
                  </a:lnTo>
                  <a:lnTo>
                    <a:pt x="534" y="231"/>
                  </a:lnTo>
                  <a:lnTo>
                    <a:pt x="532" y="231"/>
                  </a:lnTo>
                  <a:lnTo>
                    <a:pt x="530" y="231"/>
                  </a:lnTo>
                  <a:lnTo>
                    <a:pt x="529" y="231"/>
                  </a:lnTo>
                  <a:lnTo>
                    <a:pt x="527" y="231"/>
                  </a:lnTo>
                  <a:lnTo>
                    <a:pt x="525" y="231"/>
                  </a:lnTo>
                  <a:lnTo>
                    <a:pt x="523" y="231"/>
                  </a:lnTo>
                  <a:lnTo>
                    <a:pt x="522" y="233"/>
                  </a:lnTo>
                  <a:lnTo>
                    <a:pt x="520" y="233"/>
                  </a:lnTo>
                  <a:lnTo>
                    <a:pt x="518" y="233"/>
                  </a:lnTo>
                  <a:lnTo>
                    <a:pt x="516" y="233"/>
                  </a:lnTo>
                  <a:lnTo>
                    <a:pt x="514" y="233"/>
                  </a:lnTo>
                  <a:lnTo>
                    <a:pt x="513" y="233"/>
                  </a:lnTo>
                  <a:lnTo>
                    <a:pt x="511" y="233"/>
                  </a:lnTo>
                  <a:lnTo>
                    <a:pt x="509" y="233"/>
                  </a:lnTo>
                  <a:lnTo>
                    <a:pt x="507" y="233"/>
                  </a:lnTo>
                  <a:lnTo>
                    <a:pt x="509" y="235"/>
                  </a:lnTo>
                  <a:lnTo>
                    <a:pt x="511" y="237"/>
                  </a:lnTo>
                  <a:lnTo>
                    <a:pt x="513" y="237"/>
                  </a:lnTo>
                  <a:lnTo>
                    <a:pt x="513" y="239"/>
                  </a:lnTo>
                  <a:lnTo>
                    <a:pt x="514" y="239"/>
                  </a:lnTo>
                  <a:lnTo>
                    <a:pt x="514" y="241"/>
                  </a:lnTo>
                  <a:lnTo>
                    <a:pt x="516" y="241"/>
                  </a:lnTo>
                  <a:lnTo>
                    <a:pt x="518" y="243"/>
                  </a:lnTo>
                  <a:lnTo>
                    <a:pt x="520" y="245"/>
                  </a:lnTo>
                  <a:lnTo>
                    <a:pt x="522" y="247"/>
                  </a:lnTo>
                  <a:lnTo>
                    <a:pt x="523" y="249"/>
                  </a:lnTo>
                  <a:lnTo>
                    <a:pt x="523" y="251"/>
                  </a:lnTo>
                  <a:lnTo>
                    <a:pt x="525" y="251"/>
                  </a:lnTo>
                  <a:lnTo>
                    <a:pt x="525" y="253"/>
                  </a:lnTo>
                  <a:lnTo>
                    <a:pt x="525" y="255"/>
                  </a:lnTo>
                  <a:lnTo>
                    <a:pt x="527" y="255"/>
                  </a:lnTo>
                  <a:lnTo>
                    <a:pt x="527" y="257"/>
                  </a:lnTo>
                  <a:lnTo>
                    <a:pt x="527" y="259"/>
                  </a:lnTo>
                  <a:lnTo>
                    <a:pt x="529" y="261"/>
                  </a:lnTo>
                  <a:lnTo>
                    <a:pt x="814" y="418"/>
                  </a:lnTo>
                  <a:lnTo>
                    <a:pt x="806" y="418"/>
                  </a:lnTo>
                  <a:lnTo>
                    <a:pt x="801" y="416"/>
                  </a:lnTo>
                  <a:lnTo>
                    <a:pt x="796" y="416"/>
                  </a:lnTo>
                  <a:lnTo>
                    <a:pt x="791" y="414"/>
                  </a:lnTo>
                  <a:lnTo>
                    <a:pt x="785" y="412"/>
                  </a:lnTo>
                  <a:lnTo>
                    <a:pt x="780" y="411"/>
                  </a:lnTo>
                  <a:lnTo>
                    <a:pt x="775" y="409"/>
                  </a:lnTo>
                  <a:lnTo>
                    <a:pt x="771" y="405"/>
                  </a:lnTo>
                  <a:lnTo>
                    <a:pt x="766" y="403"/>
                  </a:lnTo>
                  <a:lnTo>
                    <a:pt x="762" y="399"/>
                  </a:lnTo>
                  <a:lnTo>
                    <a:pt x="757" y="397"/>
                  </a:lnTo>
                  <a:lnTo>
                    <a:pt x="753" y="395"/>
                  </a:lnTo>
                  <a:lnTo>
                    <a:pt x="751" y="391"/>
                  </a:lnTo>
                  <a:lnTo>
                    <a:pt x="747" y="389"/>
                  </a:lnTo>
                  <a:lnTo>
                    <a:pt x="744" y="385"/>
                  </a:lnTo>
                  <a:lnTo>
                    <a:pt x="742" y="383"/>
                  </a:lnTo>
                  <a:lnTo>
                    <a:pt x="738" y="381"/>
                  </a:lnTo>
                  <a:lnTo>
                    <a:pt x="737" y="379"/>
                  </a:lnTo>
                  <a:lnTo>
                    <a:pt x="735" y="379"/>
                  </a:lnTo>
                  <a:lnTo>
                    <a:pt x="733" y="377"/>
                  </a:lnTo>
                  <a:lnTo>
                    <a:pt x="731" y="377"/>
                  </a:lnTo>
                  <a:lnTo>
                    <a:pt x="729" y="377"/>
                  </a:lnTo>
                  <a:lnTo>
                    <a:pt x="728" y="377"/>
                  </a:lnTo>
                  <a:lnTo>
                    <a:pt x="728" y="379"/>
                  </a:lnTo>
                  <a:lnTo>
                    <a:pt x="728" y="383"/>
                  </a:lnTo>
                  <a:lnTo>
                    <a:pt x="728" y="385"/>
                  </a:lnTo>
                  <a:lnTo>
                    <a:pt x="729" y="389"/>
                  </a:lnTo>
                  <a:lnTo>
                    <a:pt x="729" y="395"/>
                  </a:lnTo>
                  <a:lnTo>
                    <a:pt x="731" y="399"/>
                  </a:lnTo>
                  <a:lnTo>
                    <a:pt x="733" y="407"/>
                  </a:lnTo>
                  <a:lnTo>
                    <a:pt x="735" y="414"/>
                  </a:lnTo>
                  <a:lnTo>
                    <a:pt x="737" y="414"/>
                  </a:lnTo>
                  <a:lnTo>
                    <a:pt x="737" y="416"/>
                  </a:lnTo>
                  <a:lnTo>
                    <a:pt x="738" y="416"/>
                  </a:lnTo>
                  <a:lnTo>
                    <a:pt x="738" y="418"/>
                  </a:lnTo>
                  <a:lnTo>
                    <a:pt x="740" y="418"/>
                  </a:lnTo>
                  <a:lnTo>
                    <a:pt x="740" y="420"/>
                  </a:lnTo>
                  <a:lnTo>
                    <a:pt x="742" y="420"/>
                  </a:lnTo>
                  <a:lnTo>
                    <a:pt x="744" y="422"/>
                  </a:lnTo>
                  <a:lnTo>
                    <a:pt x="744" y="424"/>
                  </a:lnTo>
                  <a:lnTo>
                    <a:pt x="745" y="426"/>
                  </a:lnTo>
                  <a:lnTo>
                    <a:pt x="747" y="426"/>
                  </a:lnTo>
                  <a:lnTo>
                    <a:pt x="749" y="428"/>
                  </a:lnTo>
                  <a:lnTo>
                    <a:pt x="751" y="430"/>
                  </a:lnTo>
                  <a:lnTo>
                    <a:pt x="752" y="432"/>
                  </a:lnTo>
                  <a:lnTo>
                    <a:pt x="753" y="434"/>
                  </a:lnTo>
                  <a:lnTo>
                    <a:pt x="755" y="434"/>
                  </a:lnTo>
                  <a:lnTo>
                    <a:pt x="757" y="436"/>
                  </a:lnTo>
                  <a:lnTo>
                    <a:pt x="759" y="438"/>
                  </a:lnTo>
                  <a:lnTo>
                    <a:pt x="760" y="440"/>
                  </a:lnTo>
                  <a:lnTo>
                    <a:pt x="762" y="442"/>
                  </a:lnTo>
                  <a:lnTo>
                    <a:pt x="764" y="442"/>
                  </a:lnTo>
                  <a:lnTo>
                    <a:pt x="766" y="444"/>
                  </a:lnTo>
                  <a:lnTo>
                    <a:pt x="768" y="446"/>
                  </a:lnTo>
                  <a:lnTo>
                    <a:pt x="771" y="446"/>
                  </a:lnTo>
                  <a:lnTo>
                    <a:pt x="773" y="448"/>
                  </a:lnTo>
                  <a:lnTo>
                    <a:pt x="775" y="448"/>
                  </a:lnTo>
                  <a:lnTo>
                    <a:pt x="776" y="450"/>
                  </a:lnTo>
                  <a:lnTo>
                    <a:pt x="778" y="450"/>
                  </a:lnTo>
                  <a:lnTo>
                    <a:pt x="782" y="452"/>
                  </a:lnTo>
                  <a:lnTo>
                    <a:pt x="785" y="454"/>
                  </a:lnTo>
                  <a:lnTo>
                    <a:pt x="789" y="456"/>
                  </a:lnTo>
                  <a:lnTo>
                    <a:pt x="792" y="456"/>
                  </a:lnTo>
                  <a:lnTo>
                    <a:pt x="796" y="456"/>
                  </a:lnTo>
                  <a:lnTo>
                    <a:pt x="799" y="458"/>
                  </a:lnTo>
                  <a:lnTo>
                    <a:pt x="805" y="458"/>
                  </a:lnTo>
                  <a:lnTo>
                    <a:pt x="808" y="458"/>
                  </a:lnTo>
                  <a:lnTo>
                    <a:pt x="814" y="458"/>
                  </a:lnTo>
                  <a:lnTo>
                    <a:pt x="819" y="458"/>
                  </a:lnTo>
                  <a:lnTo>
                    <a:pt x="822" y="456"/>
                  </a:lnTo>
                  <a:lnTo>
                    <a:pt x="827" y="456"/>
                  </a:lnTo>
                  <a:lnTo>
                    <a:pt x="832" y="456"/>
                  </a:lnTo>
                  <a:lnTo>
                    <a:pt x="837" y="454"/>
                  </a:lnTo>
                  <a:lnTo>
                    <a:pt x="843" y="452"/>
                  </a:lnTo>
                  <a:lnTo>
                    <a:pt x="848" y="452"/>
                  </a:lnTo>
                  <a:lnTo>
                    <a:pt x="853" y="450"/>
                  </a:lnTo>
                  <a:lnTo>
                    <a:pt x="859" y="448"/>
                  </a:lnTo>
                  <a:lnTo>
                    <a:pt x="866" y="446"/>
                  </a:lnTo>
                  <a:lnTo>
                    <a:pt x="871" y="444"/>
                  </a:lnTo>
                  <a:lnTo>
                    <a:pt x="876" y="442"/>
                  </a:lnTo>
                  <a:lnTo>
                    <a:pt x="882" y="440"/>
                  </a:lnTo>
                  <a:lnTo>
                    <a:pt x="887" y="438"/>
                  </a:lnTo>
                  <a:lnTo>
                    <a:pt x="891" y="436"/>
                  </a:lnTo>
                  <a:lnTo>
                    <a:pt x="897" y="432"/>
                  </a:lnTo>
                  <a:lnTo>
                    <a:pt x="902" y="430"/>
                  </a:lnTo>
                  <a:lnTo>
                    <a:pt x="907" y="428"/>
                  </a:lnTo>
                  <a:lnTo>
                    <a:pt x="913" y="424"/>
                  </a:lnTo>
                  <a:lnTo>
                    <a:pt x="918" y="422"/>
                  </a:lnTo>
                  <a:lnTo>
                    <a:pt x="923" y="420"/>
                  </a:lnTo>
                  <a:lnTo>
                    <a:pt x="927" y="416"/>
                  </a:lnTo>
                  <a:lnTo>
                    <a:pt x="932" y="414"/>
                  </a:lnTo>
                  <a:lnTo>
                    <a:pt x="932" y="412"/>
                  </a:lnTo>
                  <a:lnTo>
                    <a:pt x="934" y="412"/>
                  </a:lnTo>
                  <a:lnTo>
                    <a:pt x="934" y="411"/>
                  </a:lnTo>
                  <a:lnTo>
                    <a:pt x="936" y="411"/>
                  </a:lnTo>
                  <a:lnTo>
                    <a:pt x="937" y="409"/>
                  </a:lnTo>
                  <a:lnTo>
                    <a:pt x="939" y="407"/>
                  </a:lnTo>
                  <a:lnTo>
                    <a:pt x="941" y="405"/>
                  </a:lnTo>
                  <a:lnTo>
                    <a:pt x="941" y="403"/>
                  </a:lnTo>
                  <a:lnTo>
                    <a:pt x="943" y="403"/>
                  </a:lnTo>
                  <a:lnTo>
                    <a:pt x="943" y="401"/>
                  </a:lnTo>
                  <a:lnTo>
                    <a:pt x="943" y="399"/>
                  </a:lnTo>
                  <a:lnTo>
                    <a:pt x="945" y="397"/>
                  </a:lnTo>
                  <a:lnTo>
                    <a:pt x="945" y="395"/>
                  </a:lnTo>
                  <a:lnTo>
                    <a:pt x="945" y="393"/>
                  </a:lnTo>
                  <a:lnTo>
                    <a:pt x="945" y="391"/>
                  </a:lnTo>
                  <a:lnTo>
                    <a:pt x="945" y="389"/>
                  </a:lnTo>
                  <a:lnTo>
                    <a:pt x="945" y="387"/>
                  </a:lnTo>
                  <a:lnTo>
                    <a:pt x="945" y="385"/>
                  </a:lnTo>
                  <a:lnTo>
                    <a:pt x="941" y="387"/>
                  </a:lnTo>
                  <a:lnTo>
                    <a:pt x="937" y="389"/>
                  </a:lnTo>
                  <a:lnTo>
                    <a:pt x="934" y="391"/>
                  </a:lnTo>
                  <a:lnTo>
                    <a:pt x="930" y="393"/>
                  </a:lnTo>
                  <a:lnTo>
                    <a:pt x="927" y="395"/>
                  </a:lnTo>
                  <a:lnTo>
                    <a:pt x="923" y="397"/>
                  </a:lnTo>
                  <a:lnTo>
                    <a:pt x="918" y="399"/>
                  </a:lnTo>
                  <a:lnTo>
                    <a:pt x="914" y="401"/>
                  </a:lnTo>
                  <a:lnTo>
                    <a:pt x="911" y="403"/>
                  </a:lnTo>
                  <a:lnTo>
                    <a:pt x="907" y="405"/>
                  </a:lnTo>
                  <a:lnTo>
                    <a:pt x="904" y="405"/>
                  </a:lnTo>
                  <a:lnTo>
                    <a:pt x="898" y="407"/>
                  </a:lnTo>
                  <a:lnTo>
                    <a:pt x="895" y="409"/>
                  </a:lnTo>
                  <a:lnTo>
                    <a:pt x="891" y="411"/>
                  </a:lnTo>
                  <a:lnTo>
                    <a:pt x="887" y="412"/>
                  </a:lnTo>
                  <a:lnTo>
                    <a:pt x="883" y="412"/>
                  </a:lnTo>
                  <a:lnTo>
                    <a:pt x="880" y="414"/>
                  </a:lnTo>
                  <a:lnTo>
                    <a:pt x="875" y="414"/>
                  </a:lnTo>
                  <a:lnTo>
                    <a:pt x="871" y="416"/>
                  </a:lnTo>
                  <a:lnTo>
                    <a:pt x="866" y="416"/>
                  </a:lnTo>
                  <a:lnTo>
                    <a:pt x="862" y="418"/>
                  </a:lnTo>
                  <a:lnTo>
                    <a:pt x="857" y="418"/>
                  </a:lnTo>
                  <a:lnTo>
                    <a:pt x="853" y="418"/>
                  </a:lnTo>
                  <a:lnTo>
                    <a:pt x="848" y="420"/>
                  </a:lnTo>
                  <a:lnTo>
                    <a:pt x="845" y="420"/>
                  </a:lnTo>
                  <a:lnTo>
                    <a:pt x="839" y="420"/>
                  </a:lnTo>
                  <a:lnTo>
                    <a:pt x="836" y="420"/>
                  </a:lnTo>
                  <a:lnTo>
                    <a:pt x="830" y="420"/>
                  </a:lnTo>
                  <a:lnTo>
                    <a:pt x="827" y="420"/>
                  </a:lnTo>
                  <a:lnTo>
                    <a:pt x="822" y="420"/>
                  </a:lnTo>
                  <a:lnTo>
                    <a:pt x="817" y="418"/>
                  </a:lnTo>
                  <a:lnTo>
                    <a:pt x="814" y="418"/>
                  </a:lnTo>
                  <a:lnTo>
                    <a:pt x="529" y="261"/>
                  </a:lnTo>
                </a:path>
              </a:pathLst>
            </a:custGeom>
            <a:solidFill>
              <a:srgbClr val="A98954"/>
            </a:solidFill>
            <a:ln w="9525" cap="rnd">
              <a:noFill/>
              <a:round/>
              <a:headEnd/>
              <a:tailEnd/>
            </a:ln>
          </p:spPr>
          <p:txBody>
            <a:bodyPr/>
            <a:lstStyle/>
            <a:p>
              <a:endParaRPr lang="en-US">
                <a:latin typeface="Calibri" pitchFamily="34" charset="0"/>
              </a:endParaRPr>
            </a:p>
          </p:txBody>
        </p:sp>
        <p:sp>
          <p:nvSpPr>
            <p:cNvPr id="22" name="Freeform 17"/>
            <p:cNvSpPr>
              <a:spLocks/>
            </p:cNvSpPr>
            <p:nvPr/>
          </p:nvSpPr>
          <p:spPr bwMode="auto">
            <a:xfrm>
              <a:off x="2919" y="1792"/>
              <a:ext cx="44" cy="31"/>
            </a:xfrm>
            <a:custGeom>
              <a:avLst/>
              <a:gdLst>
                <a:gd name="T0" fmla="*/ 0 w 44"/>
                <a:gd name="T1" fmla="*/ 6 h 31"/>
                <a:gd name="T2" fmla="*/ 3 w 44"/>
                <a:gd name="T3" fmla="*/ 6 h 31"/>
                <a:gd name="T4" fmla="*/ 5 w 44"/>
                <a:gd name="T5" fmla="*/ 8 h 31"/>
                <a:gd name="T6" fmla="*/ 7 w 44"/>
                <a:gd name="T7" fmla="*/ 10 h 31"/>
                <a:gd name="T8" fmla="*/ 10 w 44"/>
                <a:gd name="T9" fmla="*/ 14 h 31"/>
                <a:gd name="T10" fmla="*/ 12 w 44"/>
                <a:gd name="T11" fmla="*/ 16 h 31"/>
                <a:gd name="T12" fmla="*/ 15 w 44"/>
                <a:gd name="T13" fmla="*/ 20 h 31"/>
                <a:gd name="T14" fmla="*/ 15 w 44"/>
                <a:gd name="T15" fmla="*/ 24 h 31"/>
                <a:gd name="T16" fmla="*/ 17 w 44"/>
                <a:gd name="T17" fmla="*/ 26 h 31"/>
                <a:gd name="T18" fmla="*/ 17 w 44"/>
                <a:gd name="T19" fmla="*/ 30 h 31"/>
                <a:gd name="T20" fmla="*/ 21 w 44"/>
                <a:gd name="T21" fmla="*/ 30 h 31"/>
                <a:gd name="T22" fmla="*/ 24 w 44"/>
                <a:gd name="T23" fmla="*/ 30 h 31"/>
                <a:gd name="T24" fmla="*/ 28 w 44"/>
                <a:gd name="T25" fmla="*/ 30 h 31"/>
                <a:gd name="T26" fmla="*/ 29 w 44"/>
                <a:gd name="T27" fmla="*/ 28 h 31"/>
                <a:gd name="T28" fmla="*/ 33 w 44"/>
                <a:gd name="T29" fmla="*/ 28 h 31"/>
                <a:gd name="T30" fmla="*/ 36 w 44"/>
                <a:gd name="T31" fmla="*/ 28 h 31"/>
                <a:gd name="T32" fmla="*/ 40 w 44"/>
                <a:gd name="T33" fmla="*/ 28 h 31"/>
                <a:gd name="T34" fmla="*/ 42 w 44"/>
                <a:gd name="T35" fmla="*/ 26 h 31"/>
                <a:gd name="T36" fmla="*/ 43 w 44"/>
                <a:gd name="T37" fmla="*/ 24 h 31"/>
                <a:gd name="T38" fmla="*/ 42 w 44"/>
                <a:gd name="T39" fmla="*/ 22 h 31"/>
                <a:gd name="T40" fmla="*/ 40 w 44"/>
                <a:gd name="T41" fmla="*/ 18 h 31"/>
                <a:gd name="T42" fmla="*/ 38 w 44"/>
                <a:gd name="T43" fmla="*/ 16 h 31"/>
                <a:gd name="T44" fmla="*/ 38 w 44"/>
                <a:gd name="T45" fmla="*/ 12 h 31"/>
                <a:gd name="T46" fmla="*/ 36 w 44"/>
                <a:gd name="T47" fmla="*/ 10 h 31"/>
                <a:gd name="T48" fmla="*/ 35 w 44"/>
                <a:gd name="T49" fmla="*/ 8 h 31"/>
                <a:gd name="T50" fmla="*/ 33 w 44"/>
                <a:gd name="T51" fmla="*/ 4 h 31"/>
                <a:gd name="T52" fmla="*/ 31 w 44"/>
                <a:gd name="T53" fmla="*/ 2 h 31"/>
                <a:gd name="T54" fmla="*/ 29 w 44"/>
                <a:gd name="T55" fmla="*/ 0 h 31"/>
                <a:gd name="T56" fmla="*/ 26 w 44"/>
                <a:gd name="T57" fmla="*/ 0 h 31"/>
                <a:gd name="T58" fmla="*/ 22 w 44"/>
                <a:gd name="T59" fmla="*/ 0 h 31"/>
                <a:gd name="T60" fmla="*/ 19 w 44"/>
                <a:gd name="T61" fmla="*/ 2 h 31"/>
                <a:gd name="T62" fmla="*/ 15 w 44"/>
                <a:gd name="T63" fmla="*/ 2 h 31"/>
                <a:gd name="T64" fmla="*/ 12 w 44"/>
                <a:gd name="T65" fmla="*/ 4 h 31"/>
                <a:gd name="T66" fmla="*/ 8 w 44"/>
                <a:gd name="T67" fmla="*/ 4 h 31"/>
                <a:gd name="T68" fmla="*/ 5 w 44"/>
                <a:gd name="T69" fmla="*/ 4 h 31"/>
                <a:gd name="T70" fmla="*/ 1 w 44"/>
                <a:gd name="T71" fmla="*/ 4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0" y="4"/>
                  </a:moveTo>
                  <a:lnTo>
                    <a:pt x="0" y="6"/>
                  </a:lnTo>
                  <a:lnTo>
                    <a:pt x="1" y="6"/>
                  </a:lnTo>
                  <a:lnTo>
                    <a:pt x="3" y="6"/>
                  </a:lnTo>
                  <a:lnTo>
                    <a:pt x="3" y="8"/>
                  </a:lnTo>
                  <a:lnTo>
                    <a:pt x="5" y="8"/>
                  </a:lnTo>
                  <a:lnTo>
                    <a:pt x="5" y="10"/>
                  </a:lnTo>
                  <a:lnTo>
                    <a:pt x="7" y="10"/>
                  </a:lnTo>
                  <a:lnTo>
                    <a:pt x="8" y="12"/>
                  </a:lnTo>
                  <a:lnTo>
                    <a:pt x="10" y="14"/>
                  </a:lnTo>
                  <a:lnTo>
                    <a:pt x="12" y="14"/>
                  </a:lnTo>
                  <a:lnTo>
                    <a:pt x="12" y="16"/>
                  </a:lnTo>
                  <a:lnTo>
                    <a:pt x="14" y="18"/>
                  </a:lnTo>
                  <a:lnTo>
                    <a:pt x="15" y="20"/>
                  </a:lnTo>
                  <a:lnTo>
                    <a:pt x="15" y="22"/>
                  </a:lnTo>
                  <a:lnTo>
                    <a:pt x="15" y="24"/>
                  </a:lnTo>
                  <a:lnTo>
                    <a:pt x="17" y="24"/>
                  </a:lnTo>
                  <a:lnTo>
                    <a:pt x="17" y="26"/>
                  </a:lnTo>
                  <a:lnTo>
                    <a:pt x="17" y="28"/>
                  </a:lnTo>
                  <a:lnTo>
                    <a:pt x="17" y="30"/>
                  </a:lnTo>
                  <a:lnTo>
                    <a:pt x="19" y="30"/>
                  </a:lnTo>
                  <a:lnTo>
                    <a:pt x="21" y="30"/>
                  </a:lnTo>
                  <a:lnTo>
                    <a:pt x="22" y="30"/>
                  </a:lnTo>
                  <a:lnTo>
                    <a:pt x="24" y="30"/>
                  </a:lnTo>
                  <a:lnTo>
                    <a:pt x="26" y="30"/>
                  </a:lnTo>
                  <a:lnTo>
                    <a:pt x="28" y="30"/>
                  </a:lnTo>
                  <a:lnTo>
                    <a:pt x="29" y="30"/>
                  </a:lnTo>
                  <a:lnTo>
                    <a:pt x="29" y="28"/>
                  </a:lnTo>
                  <a:lnTo>
                    <a:pt x="31" y="28"/>
                  </a:lnTo>
                  <a:lnTo>
                    <a:pt x="33" y="28"/>
                  </a:lnTo>
                  <a:lnTo>
                    <a:pt x="35" y="28"/>
                  </a:lnTo>
                  <a:lnTo>
                    <a:pt x="36" y="28"/>
                  </a:lnTo>
                  <a:lnTo>
                    <a:pt x="38" y="28"/>
                  </a:lnTo>
                  <a:lnTo>
                    <a:pt x="40" y="28"/>
                  </a:lnTo>
                  <a:lnTo>
                    <a:pt x="42" y="28"/>
                  </a:lnTo>
                  <a:lnTo>
                    <a:pt x="42" y="26"/>
                  </a:lnTo>
                  <a:lnTo>
                    <a:pt x="43" y="26"/>
                  </a:lnTo>
                  <a:lnTo>
                    <a:pt x="43" y="24"/>
                  </a:lnTo>
                  <a:lnTo>
                    <a:pt x="42" y="24"/>
                  </a:lnTo>
                  <a:lnTo>
                    <a:pt x="42" y="22"/>
                  </a:lnTo>
                  <a:lnTo>
                    <a:pt x="42" y="20"/>
                  </a:lnTo>
                  <a:lnTo>
                    <a:pt x="40" y="18"/>
                  </a:lnTo>
                  <a:lnTo>
                    <a:pt x="40" y="16"/>
                  </a:lnTo>
                  <a:lnTo>
                    <a:pt x="38" y="16"/>
                  </a:lnTo>
                  <a:lnTo>
                    <a:pt x="38" y="14"/>
                  </a:lnTo>
                  <a:lnTo>
                    <a:pt x="38" y="12"/>
                  </a:lnTo>
                  <a:lnTo>
                    <a:pt x="36" y="12"/>
                  </a:lnTo>
                  <a:lnTo>
                    <a:pt x="36" y="10"/>
                  </a:lnTo>
                  <a:lnTo>
                    <a:pt x="35" y="10"/>
                  </a:lnTo>
                  <a:lnTo>
                    <a:pt x="35" y="8"/>
                  </a:lnTo>
                  <a:lnTo>
                    <a:pt x="33" y="6"/>
                  </a:lnTo>
                  <a:lnTo>
                    <a:pt x="33" y="4"/>
                  </a:lnTo>
                  <a:lnTo>
                    <a:pt x="31" y="4"/>
                  </a:lnTo>
                  <a:lnTo>
                    <a:pt x="31" y="2"/>
                  </a:lnTo>
                  <a:lnTo>
                    <a:pt x="29" y="2"/>
                  </a:lnTo>
                  <a:lnTo>
                    <a:pt x="29" y="0"/>
                  </a:lnTo>
                  <a:lnTo>
                    <a:pt x="28" y="0"/>
                  </a:lnTo>
                  <a:lnTo>
                    <a:pt x="26" y="0"/>
                  </a:lnTo>
                  <a:lnTo>
                    <a:pt x="24" y="0"/>
                  </a:lnTo>
                  <a:lnTo>
                    <a:pt x="22" y="0"/>
                  </a:lnTo>
                  <a:lnTo>
                    <a:pt x="21" y="2"/>
                  </a:lnTo>
                  <a:lnTo>
                    <a:pt x="19" y="2"/>
                  </a:lnTo>
                  <a:lnTo>
                    <a:pt x="17" y="2"/>
                  </a:lnTo>
                  <a:lnTo>
                    <a:pt x="15" y="2"/>
                  </a:lnTo>
                  <a:lnTo>
                    <a:pt x="14" y="2"/>
                  </a:lnTo>
                  <a:lnTo>
                    <a:pt x="12" y="4"/>
                  </a:lnTo>
                  <a:lnTo>
                    <a:pt x="10" y="4"/>
                  </a:lnTo>
                  <a:lnTo>
                    <a:pt x="8" y="4"/>
                  </a:lnTo>
                  <a:lnTo>
                    <a:pt x="7" y="4"/>
                  </a:lnTo>
                  <a:lnTo>
                    <a:pt x="5" y="4"/>
                  </a:lnTo>
                  <a:lnTo>
                    <a:pt x="3" y="4"/>
                  </a:lnTo>
                  <a:lnTo>
                    <a:pt x="1" y="4"/>
                  </a:lnTo>
                  <a:lnTo>
                    <a:pt x="0" y="4"/>
                  </a:lnTo>
                </a:path>
              </a:pathLst>
            </a:custGeom>
            <a:solidFill>
              <a:srgbClr val="FFFFFF"/>
            </a:solidFill>
            <a:ln w="9525" cap="rnd">
              <a:noFill/>
              <a:round/>
              <a:headEnd/>
              <a:tailEnd/>
            </a:ln>
          </p:spPr>
          <p:txBody>
            <a:bodyPr/>
            <a:lstStyle/>
            <a:p>
              <a:endParaRPr lang="en-US">
                <a:latin typeface="Calibri" pitchFamily="34" charset="0"/>
              </a:endParaRPr>
            </a:p>
          </p:txBody>
        </p:sp>
      </p:grpSp>
    </p:spTree>
    <p:extLst>
      <p:ext uri="{BB962C8B-B14F-4D97-AF65-F5344CB8AC3E}">
        <p14:creationId xmlns:p14="http://schemas.microsoft.com/office/powerpoint/2010/main" val="159269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hkg3-1.xx.fbcdn.net/v/t34.0-12/26940688_2080683522165137_834091015_n.jpg?oh=501dfbd9a0e29af3b4c9b2063532f5a0&amp;oe=5A6380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90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hkg3-1.xx.fbcdn.net/v/t34.0-12/26943321_2080683675498455_1988911859_n.jpg?oh=00f093d85892bbe96682601dfc664fc1&amp;oe=5A637C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651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1"/>
            <a:ext cx="9144000" cy="862885"/>
          </a:xfrm>
          <a:prstGeom prst="rect">
            <a:avLst/>
          </a:prstGeom>
          <a:solidFill>
            <a:schemeClr val="bg1"/>
          </a:solidFill>
        </p:spPr>
        <p:txBody>
          <a:bodyPr vert="horz" anchor="ctr">
            <a:noAutofit/>
            <a:scene3d>
              <a:camera prst="orthographicFront"/>
              <a:lightRig rig="soft" dir="t"/>
            </a:scene3d>
            <a:sp3d prstMaterial="softEdge">
              <a:bevelT w="25400" h="25400"/>
            </a:sp3d>
          </a:bodyPr>
          <a:lstStyle/>
          <a:p>
            <a:pPr algn="ctr"/>
            <a:r>
              <a:rPr lang="mn-MN" sz="2400" b="1" dirty="0" smtClean="0">
                <a:latin typeface="Bookman Old Style" pitchFamily="18" charset="0"/>
              </a:rPr>
              <a:t>Хэрлэн сумын Засаг даргын 2016-2020 онд </a:t>
            </a:r>
          </a:p>
          <a:p>
            <a:pPr algn="ctr"/>
            <a:r>
              <a:rPr lang="mn-MN" sz="2400" b="1" dirty="0">
                <a:latin typeface="Bookman Old Style" pitchFamily="18" charset="0"/>
              </a:rPr>
              <a:t>х</a:t>
            </a:r>
            <a:r>
              <a:rPr lang="mn-MN" sz="2400" b="1" dirty="0" smtClean="0">
                <a:latin typeface="Bookman Old Style" pitchFamily="18" charset="0"/>
              </a:rPr>
              <a:t>эрэгжүүлэх үйл ажиллагааны хөтөлбөр  </a:t>
            </a:r>
            <a:r>
              <a:rPr lang="en-US" sz="2400" b="1" dirty="0" smtClean="0">
                <a:latin typeface="Bookman Old Style" pitchFamily="18" charset="0"/>
              </a:rPr>
              <a:t>/</a:t>
            </a:r>
            <a:r>
              <a:rPr lang="mn-MN" sz="2400" b="1" dirty="0" smtClean="0">
                <a:latin typeface="Bookman Old Style" pitchFamily="18" charset="0"/>
              </a:rPr>
              <a:t>10 заалт\     </a:t>
            </a:r>
            <a:endParaRPr lang="mn-MN" sz="2400" dirty="0">
              <a:latin typeface="Bookman Old Style" pitchFamily="18" charset="0"/>
            </a:endParaRPr>
          </a:p>
        </p:txBody>
      </p:sp>
      <p:sp>
        <p:nvSpPr>
          <p:cNvPr id="8" name="Rectangle 7"/>
          <p:cNvSpPr/>
          <p:nvPr/>
        </p:nvSpPr>
        <p:spPr>
          <a:xfrm>
            <a:off x="304800" y="1145150"/>
            <a:ext cx="8534400" cy="5078313"/>
          </a:xfrm>
          <a:prstGeom prst="rect">
            <a:avLst/>
          </a:prstGeom>
        </p:spPr>
        <p:txBody>
          <a:bodyPr wrap="square">
            <a:spAutoFit/>
          </a:bodyPr>
          <a:lstStyle/>
          <a:p>
            <a:pPr algn="ctr"/>
            <a:r>
              <a:rPr lang="mn-MN" sz="2200" b="1" i="1" dirty="0" smtClean="0">
                <a:latin typeface="Bookman Old Style" pitchFamily="18" charset="0"/>
              </a:rPr>
              <a:t>Иргэдийн </a:t>
            </a:r>
            <a:r>
              <a:rPr lang="mn-MN" sz="2200" b="1" i="1" dirty="0">
                <a:latin typeface="Bookman Old Style" pitchFamily="18" charset="0"/>
              </a:rPr>
              <a:t>ая тухтай амьдрах </a:t>
            </a:r>
            <a:r>
              <a:rPr lang="mn-MN" sz="2200" b="1" i="1" dirty="0" smtClean="0">
                <a:latin typeface="Bookman Old Style" pitchFamily="18" charset="0"/>
              </a:rPr>
              <a:t>нөхцлийг </a:t>
            </a:r>
            <a:r>
              <a:rPr lang="mn-MN" sz="2200" b="1" i="1" dirty="0">
                <a:latin typeface="Bookman Old Style" pitchFamily="18" charset="0"/>
              </a:rPr>
              <a:t>бүрдүүлсэн, </a:t>
            </a:r>
            <a:endParaRPr lang="mn-MN" sz="2200" b="1" i="1" dirty="0" smtClean="0">
              <a:latin typeface="Bookman Old Style" pitchFamily="18" charset="0"/>
            </a:endParaRPr>
          </a:p>
          <a:p>
            <a:pPr algn="ctr"/>
            <a:r>
              <a:rPr lang="mn-MN" sz="2800" b="1" dirty="0" smtClean="0">
                <a:solidFill>
                  <a:srgbClr val="0070C0"/>
                </a:solidFill>
                <a:latin typeface="Bookman Old Style" pitchFamily="18" charset="0"/>
              </a:rPr>
              <a:t>цэвэр</a:t>
            </a:r>
            <a:r>
              <a:rPr lang="mn-MN" sz="2800" b="1" dirty="0">
                <a:solidFill>
                  <a:srgbClr val="0070C0"/>
                </a:solidFill>
                <a:latin typeface="Bookman Old Style" pitchFamily="18" charset="0"/>
              </a:rPr>
              <a:t>, </a:t>
            </a:r>
            <a:r>
              <a:rPr lang="mn-MN" sz="2800" b="1" dirty="0">
                <a:solidFill>
                  <a:srgbClr val="FFC000"/>
                </a:solidFill>
                <a:latin typeface="Bookman Old Style" pitchFamily="18" charset="0"/>
              </a:rPr>
              <a:t>тохилог, </a:t>
            </a:r>
            <a:r>
              <a:rPr lang="mn-MN" sz="2800" b="1" dirty="0">
                <a:solidFill>
                  <a:srgbClr val="68AF21"/>
                </a:solidFill>
                <a:latin typeface="Bookman Old Style" pitchFamily="18" charset="0"/>
              </a:rPr>
              <a:t>ногоон</a:t>
            </a:r>
            <a:r>
              <a:rPr lang="mn-MN" sz="2800" b="1" dirty="0">
                <a:latin typeface="Bookman Old Style" pitchFamily="18" charset="0"/>
              </a:rPr>
              <a:t> </a:t>
            </a:r>
            <a:r>
              <a:rPr lang="mn-MN" sz="2400" b="1" i="1" dirty="0">
                <a:latin typeface="Bookman Old Style" pitchFamily="18" charset="0"/>
              </a:rPr>
              <a:t>хот</a:t>
            </a:r>
            <a:r>
              <a:rPr lang="mn-MN" sz="2400" b="1" i="1" dirty="0">
                <a:solidFill>
                  <a:srgbClr val="64A820"/>
                </a:solidFill>
                <a:latin typeface="Bookman Old Style" pitchFamily="18" charset="0"/>
              </a:rPr>
              <a:t> </a:t>
            </a:r>
            <a:r>
              <a:rPr lang="mn-MN" sz="2200" b="1" i="1" dirty="0">
                <a:latin typeface="Bookman Old Style" pitchFamily="18" charset="0"/>
              </a:rPr>
              <a:t>болно.</a:t>
            </a:r>
            <a:endParaRPr lang="mn-MN" sz="1000" b="1" dirty="0">
              <a:latin typeface="Bookman Old Style" pitchFamily="18" charset="0"/>
            </a:endParaRPr>
          </a:p>
          <a:p>
            <a:r>
              <a:rPr lang="mn-MN" sz="1000" dirty="0">
                <a:solidFill>
                  <a:srgbClr val="00B050"/>
                </a:solidFill>
                <a:latin typeface="Bookman Old Style" pitchFamily="18" charset="0"/>
              </a:rPr>
              <a:t> </a:t>
            </a:r>
          </a:p>
          <a:p>
            <a:pPr algn="just"/>
            <a:r>
              <a:rPr lang="mn-MN" sz="2000" dirty="0" smtClean="0">
                <a:latin typeface="Bookman Old Style" pitchFamily="18" charset="0"/>
              </a:rPr>
              <a:t>	</a:t>
            </a:r>
            <a:r>
              <a:rPr lang="mn-MN" sz="2000" dirty="0" smtClean="0">
                <a:latin typeface="Arial Mon" pitchFamily="34" charset="0"/>
                <a:cs typeface="Times New Roman Mon" pitchFamily="18" charset="0"/>
              </a:rPr>
              <a:t>3.3.2. Хотын агаарын бохирдлыг бууруулах, цахилгаан эрчим хүчний хэрэглээний ачааллыг зохицуулах үүднээс гэр хорооллын айл өрхүүдэд хямд үнэтэй шөнийн тариф ашиглах боломжийг судалж шийдвэрлэнэ. </a:t>
            </a:r>
          </a:p>
          <a:p>
            <a:pPr algn="just"/>
            <a:r>
              <a:rPr lang="mn-MN" sz="2000" dirty="0" smtClean="0">
                <a:latin typeface="Arial Mon" pitchFamily="34" charset="0"/>
                <a:cs typeface="Times New Roman Mon" pitchFamily="18" charset="0"/>
              </a:rPr>
              <a:t>	3.3.5. Хэрлэн голын модон гүүрийг төмөр бетон гүүр болгон шинэчлэх ажлыг эхлүүлнэ.</a:t>
            </a:r>
          </a:p>
          <a:p>
            <a:pPr algn="just"/>
            <a:r>
              <a:rPr lang="mn-MN" sz="2000" dirty="0" smtClean="0">
                <a:latin typeface="Arial Mon" pitchFamily="34" charset="0"/>
                <a:cs typeface="Times New Roman Mon" pitchFamily="18" charset="0"/>
              </a:rPr>
              <a:t>	3.3.8. Чойбалсан хотын цэвэрлэх байгууламжийг шинэчлэн барих асуудлыг судална. </a:t>
            </a:r>
          </a:p>
          <a:p>
            <a:pPr algn="just"/>
            <a:r>
              <a:rPr lang="mn-MN" sz="2000" dirty="0" smtClean="0">
                <a:latin typeface="Arial Mon" pitchFamily="34" charset="0"/>
                <a:cs typeface="Times New Roman Mon" pitchFamily="18" charset="0"/>
              </a:rPr>
              <a:t>	3.3.9. Чойбалсан хотын усан хангамжийн найдвартай ажиллагааг хангах зорилгоор хоёр гүний худгийг шинээр байгуулна.  </a:t>
            </a:r>
          </a:p>
          <a:p>
            <a:pPr algn="just"/>
            <a:r>
              <a:rPr lang="mn-MN" sz="2000" dirty="0" smtClean="0">
                <a:latin typeface="Arial Mon" pitchFamily="34" charset="0"/>
                <a:cs typeface="Times New Roman Mon" pitchFamily="18" charset="0"/>
              </a:rPr>
              <a:t>	3.3.20</a:t>
            </a:r>
            <a:r>
              <a:rPr lang="mn-MN" sz="2000" dirty="0">
                <a:latin typeface="Arial Mon" pitchFamily="34" charset="0"/>
                <a:cs typeface="Times New Roman Mon" pitchFamily="18" charset="0"/>
              </a:rPr>
              <a:t>. Хотын хогны төвлөрсөн цэгийг хот орчны бохирдол үүсэхгүй байхаар тохижуулж, мод тарьж, хашаажуулна.  </a:t>
            </a:r>
          </a:p>
          <a:p>
            <a:endParaRPr lang="mn-MN" sz="2000" dirty="0">
              <a:latin typeface="Arial Mon" pitchFamily="34" charset="0"/>
              <a:cs typeface="Times New Roman Mo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167" y="75655"/>
            <a:ext cx="9028091" cy="707886"/>
          </a:xfrm>
          <a:prstGeom prst="rect">
            <a:avLst/>
          </a:prstGeom>
        </p:spPr>
        <p:txBody>
          <a:bodyPr wrap="square">
            <a:spAutoFit/>
          </a:bodyPr>
          <a:lstStyle/>
          <a:p>
            <a:r>
              <a:rPr lang="mn-MN" sz="4000" b="1" dirty="0" smtClean="0">
                <a:solidFill>
                  <a:srgbClr val="C00000"/>
                </a:solidFill>
                <a:latin typeface="Bookman Old Style" pitchFamily="18" charset="0"/>
                <a:cs typeface="Times New Roman" pitchFamily="18" charset="0"/>
              </a:rPr>
              <a:t>         </a:t>
            </a:r>
            <a:r>
              <a:rPr lang="mn-MN" sz="3600" b="1" dirty="0" smtClean="0">
                <a:solidFill>
                  <a:srgbClr val="64A820"/>
                </a:solidFill>
                <a:latin typeface="Bookman Old Style" pitchFamily="18" charset="0"/>
                <a:cs typeface="Times New Roman" pitchFamily="18" charset="0"/>
              </a:rPr>
              <a:t>Хяналт шалгалт</a:t>
            </a:r>
            <a:endParaRPr lang="en-US" sz="3600" dirty="0">
              <a:solidFill>
                <a:srgbClr val="64A820"/>
              </a:solidFill>
              <a:latin typeface="Bookman Old Style" pitchFamily="18" charset="0"/>
            </a:endParaRPr>
          </a:p>
        </p:txBody>
      </p:sp>
      <p:sp>
        <p:nvSpPr>
          <p:cNvPr id="2" name="Rectangle 1"/>
          <p:cNvSpPr/>
          <p:nvPr/>
        </p:nvSpPr>
        <p:spPr>
          <a:xfrm>
            <a:off x="218941" y="1028343"/>
            <a:ext cx="8731875" cy="1323439"/>
          </a:xfrm>
          <a:prstGeom prst="rect">
            <a:avLst/>
          </a:prstGeom>
        </p:spPr>
        <p:txBody>
          <a:bodyPr wrap="square">
            <a:spAutoFit/>
          </a:bodyPr>
          <a:lstStyle/>
          <a:p>
            <a:pPr lvl="0" algn="just"/>
            <a:r>
              <a:rPr lang="mn-MN" sz="2000" dirty="0" smtClean="0">
                <a:latin typeface="Arial Mon" pitchFamily="34" charset="0"/>
              </a:rPr>
              <a:t>	Хэрлэн </a:t>
            </a:r>
            <a:r>
              <a:rPr lang="mn-MN" sz="2000" dirty="0">
                <a:latin typeface="Arial Mon" pitchFamily="34" charset="0"/>
              </a:rPr>
              <a:t>голын ногоон бүсэд 250 тооны адуу оруулан бэлчээрлүүлж, ургамлын бүрхэвчийг талхалсан зөрчил гаргасан  тус сумын </a:t>
            </a:r>
            <a:r>
              <a:rPr lang="mn-MN" sz="2000" dirty="0" smtClean="0">
                <a:latin typeface="Arial Mon" pitchFamily="34" charset="0"/>
              </a:rPr>
              <a:t>5-р </a:t>
            </a:r>
            <a:r>
              <a:rPr lang="mn-MN" sz="2000" dirty="0">
                <a:latin typeface="Arial Mon" pitchFamily="34" charset="0"/>
              </a:rPr>
              <a:t>багийн иргэн Ү.Өлзийбатад  МУ-ын Зөрчлийн хуулийн дагуу 150000 төгрөгийн торгуулийн шийтгэл оногдуулсан. </a:t>
            </a:r>
            <a:endParaRPr lang="en-US" sz="2000" dirty="0">
              <a:latin typeface="Arial Mon" pitchFamily="34" charset="0"/>
            </a:endParaRPr>
          </a:p>
        </p:txBody>
      </p:sp>
      <p:sp>
        <p:nvSpPr>
          <p:cNvPr id="3"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Bookman Old Style" pitchFamily="18" charset="0"/>
            </a:endParaRPr>
          </a:p>
        </p:txBody>
      </p:sp>
      <p:sp>
        <p:nvSpPr>
          <p:cNvPr id="5" name="Rectangle 4"/>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Bookman Old Style" pitchFamily="18" charset="0"/>
              <a:cs typeface="Arial" pitchFamily="34" charset="0"/>
            </a:endParaRPr>
          </a:p>
        </p:txBody>
      </p:sp>
      <p:grpSp>
        <p:nvGrpSpPr>
          <p:cNvPr id="10" name="Group 5"/>
          <p:cNvGrpSpPr>
            <a:grpSpLocks/>
          </p:cNvGrpSpPr>
          <p:nvPr/>
        </p:nvGrpSpPr>
        <p:grpSpPr bwMode="auto">
          <a:xfrm flipH="1">
            <a:off x="6926939" y="255647"/>
            <a:ext cx="2204318" cy="540982"/>
            <a:chOff x="600" y="1396"/>
            <a:chExt cx="2767" cy="1340"/>
          </a:xfrm>
        </p:grpSpPr>
        <p:sp>
          <p:nvSpPr>
            <p:cNvPr id="11" name="Freeform 6"/>
            <p:cNvSpPr>
              <a:spLocks/>
            </p:cNvSpPr>
            <p:nvPr/>
          </p:nvSpPr>
          <p:spPr bwMode="auto">
            <a:xfrm>
              <a:off x="1101" y="1729"/>
              <a:ext cx="523" cy="790"/>
            </a:xfrm>
            <a:custGeom>
              <a:avLst/>
              <a:gdLst>
                <a:gd name="T0" fmla="*/ 518 w 523"/>
                <a:gd name="T1" fmla="*/ 51 h 790"/>
                <a:gd name="T2" fmla="*/ 507 w 523"/>
                <a:gd name="T3" fmla="*/ 61 h 790"/>
                <a:gd name="T4" fmla="*/ 491 w 523"/>
                <a:gd name="T5" fmla="*/ 103 h 790"/>
                <a:gd name="T6" fmla="*/ 477 w 523"/>
                <a:gd name="T7" fmla="*/ 174 h 790"/>
                <a:gd name="T8" fmla="*/ 467 w 523"/>
                <a:gd name="T9" fmla="*/ 248 h 790"/>
                <a:gd name="T10" fmla="*/ 459 w 523"/>
                <a:gd name="T11" fmla="*/ 321 h 790"/>
                <a:gd name="T12" fmla="*/ 451 w 523"/>
                <a:gd name="T13" fmla="*/ 367 h 790"/>
                <a:gd name="T14" fmla="*/ 444 w 523"/>
                <a:gd name="T15" fmla="*/ 396 h 790"/>
                <a:gd name="T16" fmla="*/ 437 w 523"/>
                <a:gd name="T17" fmla="*/ 420 h 790"/>
                <a:gd name="T18" fmla="*/ 427 w 523"/>
                <a:gd name="T19" fmla="*/ 448 h 790"/>
                <a:gd name="T20" fmla="*/ 416 w 523"/>
                <a:gd name="T21" fmla="*/ 475 h 790"/>
                <a:gd name="T22" fmla="*/ 409 w 523"/>
                <a:gd name="T23" fmla="*/ 503 h 790"/>
                <a:gd name="T24" fmla="*/ 405 w 523"/>
                <a:gd name="T25" fmla="*/ 523 h 790"/>
                <a:gd name="T26" fmla="*/ 402 w 523"/>
                <a:gd name="T27" fmla="*/ 536 h 790"/>
                <a:gd name="T28" fmla="*/ 366 w 523"/>
                <a:gd name="T29" fmla="*/ 686 h 790"/>
                <a:gd name="T30" fmla="*/ 362 w 523"/>
                <a:gd name="T31" fmla="*/ 708 h 790"/>
                <a:gd name="T32" fmla="*/ 360 w 523"/>
                <a:gd name="T33" fmla="*/ 733 h 790"/>
                <a:gd name="T34" fmla="*/ 360 w 523"/>
                <a:gd name="T35" fmla="*/ 757 h 790"/>
                <a:gd name="T36" fmla="*/ 360 w 523"/>
                <a:gd name="T37" fmla="*/ 779 h 790"/>
                <a:gd name="T38" fmla="*/ 337 w 523"/>
                <a:gd name="T39" fmla="*/ 789 h 790"/>
                <a:gd name="T40" fmla="*/ 304 w 523"/>
                <a:gd name="T41" fmla="*/ 785 h 790"/>
                <a:gd name="T42" fmla="*/ 269 w 523"/>
                <a:gd name="T43" fmla="*/ 777 h 790"/>
                <a:gd name="T44" fmla="*/ 243 w 523"/>
                <a:gd name="T45" fmla="*/ 771 h 790"/>
                <a:gd name="T46" fmla="*/ 184 w 523"/>
                <a:gd name="T47" fmla="*/ 761 h 790"/>
                <a:gd name="T48" fmla="*/ 123 w 523"/>
                <a:gd name="T49" fmla="*/ 755 h 790"/>
                <a:gd name="T50" fmla="*/ 59 w 523"/>
                <a:gd name="T51" fmla="*/ 751 h 790"/>
                <a:gd name="T52" fmla="*/ 0 w 523"/>
                <a:gd name="T53" fmla="*/ 741 h 790"/>
                <a:gd name="T54" fmla="*/ 3 w 523"/>
                <a:gd name="T55" fmla="*/ 696 h 790"/>
                <a:gd name="T56" fmla="*/ 12 w 523"/>
                <a:gd name="T57" fmla="*/ 647 h 790"/>
                <a:gd name="T58" fmla="*/ 24 w 523"/>
                <a:gd name="T59" fmla="*/ 601 h 790"/>
                <a:gd name="T60" fmla="*/ 38 w 523"/>
                <a:gd name="T61" fmla="*/ 558 h 790"/>
                <a:gd name="T62" fmla="*/ 194 w 523"/>
                <a:gd name="T63" fmla="*/ 55 h 790"/>
                <a:gd name="T64" fmla="*/ 206 w 523"/>
                <a:gd name="T65" fmla="*/ 28 h 790"/>
                <a:gd name="T66" fmla="*/ 217 w 523"/>
                <a:gd name="T67" fmla="*/ 0 h 790"/>
                <a:gd name="T68" fmla="*/ 252 w 523"/>
                <a:gd name="T69" fmla="*/ 4 h 790"/>
                <a:gd name="T70" fmla="*/ 288 w 523"/>
                <a:gd name="T71" fmla="*/ 12 h 790"/>
                <a:gd name="T72" fmla="*/ 324 w 523"/>
                <a:gd name="T73" fmla="*/ 22 h 790"/>
                <a:gd name="T74" fmla="*/ 357 w 523"/>
                <a:gd name="T75" fmla="*/ 32 h 790"/>
                <a:gd name="T76" fmla="*/ 373 w 523"/>
                <a:gd name="T77" fmla="*/ 34 h 790"/>
                <a:gd name="T78" fmla="*/ 390 w 523"/>
                <a:gd name="T79" fmla="*/ 32 h 790"/>
                <a:gd name="T80" fmla="*/ 407 w 523"/>
                <a:gd name="T81" fmla="*/ 32 h 790"/>
                <a:gd name="T82" fmla="*/ 423 w 523"/>
                <a:gd name="T83" fmla="*/ 32 h 790"/>
                <a:gd name="T84" fmla="*/ 522 w 523"/>
                <a:gd name="T85" fmla="*/ 47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790"/>
                <a:gd name="T131" fmla="*/ 523 w 52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790">
                  <a:moveTo>
                    <a:pt x="522" y="47"/>
                  </a:moveTo>
                  <a:lnTo>
                    <a:pt x="518" y="51"/>
                  </a:lnTo>
                  <a:lnTo>
                    <a:pt x="511" y="55"/>
                  </a:lnTo>
                  <a:lnTo>
                    <a:pt x="507" y="61"/>
                  </a:lnTo>
                  <a:lnTo>
                    <a:pt x="504" y="69"/>
                  </a:lnTo>
                  <a:lnTo>
                    <a:pt x="491" y="103"/>
                  </a:lnTo>
                  <a:lnTo>
                    <a:pt x="483" y="136"/>
                  </a:lnTo>
                  <a:lnTo>
                    <a:pt x="477" y="174"/>
                  </a:lnTo>
                  <a:lnTo>
                    <a:pt x="472" y="211"/>
                  </a:lnTo>
                  <a:lnTo>
                    <a:pt x="467" y="248"/>
                  </a:lnTo>
                  <a:lnTo>
                    <a:pt x="463" y="286"/>
                  </a:lnTo>
                  <a:lnTo>
                    <a:pt x="459" y="321"/>
                  </a:lnTo>
                  <a:lnTo>
                    <a:pt x="453" y="355"/>
                  </a:lnTo>
                  <a:lnTo>
                    <a:pt x="451" y="367"/>
                  </a:lnTo>
                  <a:lnTo>
                    <a:pt x="448" y="383"/>
                  </a:lnTo>
                  <a:lnTo>
                    <a:pt x="444" y="396"/>
                  </a:lnTo>
                  <a:lnTo>
                    <a:pt x="441" y="408"/>
                  </a:lnTo>
                  <a:lnTo>
                    <a:pt x="437" y="420"/>
                  </a:lnTo>
                  <a:lnTo>
                    <a:pt x="432" y="434"/>
                  </a:lnTo>
                  <a:lnTo>
                    <a:pt x="427" y="448"/>
                  </a:lnTo>
                  <a:lnTo>
                    <a:pt x="421" y="461"/>
                  </a:lnTo>
                  <a:lnTo>
                    <a:pt x="416" y="475"/>
                  </a:lnTo>
                  <a:lnTo>
                    <a:pt x="412" y="489"/>
                  </a:lnTo>
                  <a:lnTo>
                    <a:pt x="409" y="503"/>
                  </a:lnTo>
                  <a:lnTo>
                    <a:pt x="405" y="517"/>
                  </a:lnTo>
                  <a:lnTo>
                    <a:pt x="405" y="523"/>
                  </a:lnTo>
                  <a:lnTo>
                    <a:pt x="404" y="530"/>
                  </a:lnTo>
                  <a:lnTo>
                    <a:pt x="402" y="536"/>
                  </a:lnTo>
                  <a:lnTo>
                    <a:pt x="402" y="542"/>
                  </a:lnTo>
                  <a:lnTo>
                    <a:pt x="366" y="686"/>
                  </a:lnTo>
                  <a:lnTo>
                    <a:pt x="364" y="696"/>
                  </a:lnTo>
                  <a:lnTo>
                    <a:pt x="362" y="708"/>
                  </a:lnTo>
                  <a:lnTo>
                    <a:pt x="362" y="720"/>
                  </a:lnTo>
                  <a:lnTo>
                    <a:pt x="360" y="733"/>
                  </a:lnTo>
                  <a:lnTo>
                    <a:pt x="360" y="745"/>
                  </a:lnTo>
                  <a:lnTo>
                    <a:pt x="360" y="757"/>
                  </a:lnTo>
                  <a:lnTo>
                    <a:pt x="360" y="769"/>
                  </a:lnTo>
                  <a:lnTo>
                    <a:pt x="360" y="779"/>
                  </a:lnTo>
                  <a:lnTo>
                    <a:pt x="350" y="787"/>
                  </a:lnTo>
                  <a:lnTo>
                    <a:pt x="337" y="789"/>
                  </a:lnTo>
                  <a:lnTo>
                    <a:pt x="322" y="789"/>
                  </a:lnTo>
                  <a:lnTo>
                    <a:pt x="304" y="785"/>
                  </a:lnTo>
                  <a:lnTo>
                    <a:pt x="287" y="781"/>
                  </a:lnTo>
                  <a:lnTo>
                    <a:pt x="269" y="777"/>
                  </a:lnTo>
                  <a:lnTo>
                    <a:pt x="256" y="773"/>
                  </a:lnTo>
                  <a:lnTo>
                    <a:pt x="243" y="771"/>
                  </a:lnTo>
                  <a:lnTo>
                    <a:pt x="213" y="765"/>
                  </a:lnTo>
                  <a:lnTo>
                    <a:pt x="184" y="761"/>
                  </a:lnTo>
                  <a:lnTo>
                    <a:pt x="154" y="757"/>
                  </a:lnTo>
                  <a:lnTo>
                    <a:pt x="123" y="755"/>
                  </a:lnTo>
                  <a:lnTo>
                    <a:pt x="91" y="753"/>
                  </a:lnTo>
                  <a:lnTo>
                    <a:pt x="59" y="751"/>
                  </a:lnTo>
                  <a:lnTo>
                    <a:pt x="30" y="747"/>
                  </a:lnTo>
                  <a:lnTo>
                    <a:pt x="0" y="741"/>
                  </a:lnTo>
                  <a:lnTo>
                    <a:pt x="1" y="718"/>
                  </a:lnTo>
                  <a:lnTo>
                    <a:pt x="3" y="696"/>
                  </a:lnTo>
                  <a:lnTo>
                    <a:pt x="7" y="670"/>
                  </a:lnTo>
                  <a:lnTo>
                    <a:pt x="12" y="647"/>
                  </a:lnTo>
                  <a:lnTo>
                    <a:pt x="19" y="623"/>
                  </a:lnTo>
                  <a:lnTo>
                    <a:pt x="24" y="601"/>
                  </a:lnTo>
                  <a:lnTo>
                    <a:pt x="31" y="580"/>
                  </a:lnTo>
                  <a:lnTo>
                    <a:pt x="38" y="558"/>
                  </a:lnTo>
                  <a:lnTo>
                    <a:pt x="105" y="337"/>
                  </a:lnTo>
                  <a:lnTo>
                    <a:pt x="194" y="55"/>
                  </a:lnTo>
                  <a:lnTo>
                    <a:pt x="199" y="41"/>
                  </a:lnTo>
                  <a:lnTo>
                    <a:pt x="206" y="28"/>
                  </a:lnTo>
                  <a:lnTo>
                    <a:pt x="213" y="14"/>
                  </a:lnTo>
                  <a:lnTo>
                    <a:pt x="217" y="0"/>
                  </a:lnTo>
                  <a:lnTo>
                    <a:pt x="234" y="2"/>
                  </a:lnTo>
                  <a:lnTo>
                    <a:pt x="252" y="4"/>
                  </a:lnTo>
                  <a:lnTo>
                    <a:pt x="269" y="8"/>
                  </a:lnTo>
                  <a:lnTo>
                    <a:pt x="288" y="12"/>
                  </a:lnTo>
                  <a:lnTo>
                    <a:pt x="306" y="18"/>
                  </a:lnTo>
                  <a:lnTo>
                    <a:pt x="324" y="22"/>
                  </a:lnTo>
                  <a:lnTo>
                    <a:pt x="341" y="28"/>
                  </a:lnTo>
                  <a:lnTo>
                    <a:pt x="357" y="32"/>
                  </a:lnTo>
                  <a:lnTo>
                    <a:pt x="364" y="32"/>
                  </a:lnTo>
                  <a:lnTo>
                    <a:pt x="373" y="34"/>
                  </a:lnTo>
                  <a:lnTo>
                    <a:pt x="381" y="34"/>
                  </a:lnTo>
                  <a:lnTo>
                    <a:pt x="390" y="32"/>
                  </a:lnTo>
                  <a:lnTo>
                    <a:pt x="398" y="32"/>
                  </a:lnTo>
                  <a:lnTo>
                    <a:pt x="407" y="32"/>
                  </a:lnTo>
                  <a:lnTo>
                    <a:pt x="416" y="32"/>
                  </a:lnTo>
                  <a:lnTo>
                    <a:pt x="423" y="32"/>
                  </a:lnTo>
                  <a:lnTo>
                    <a:pt x="432" y="39"/>
                  </a:lnTo>
                  <a:lnTo>
                    <a:pt x="522" y="47"/>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12" name="Freeform 7"/>
            <p:cNvSpPr>
              <a:spLocks/>
            </p:cNvSpPr>
            <p:nvPr/>
          </p:nvSpPr>
          <p:spPr bwMode="auto">
            <a:xfrm>
              <a:off x="1503" y="1396"/>
              <a:ext cx="1864" cy="898"/>
            </a:xfrm>
            <a:custGeom>
              <a:avLst/>
              <a:gdLst>
                <a:gd name="T0" fmla="*/ 3 w 1864"/>
                <a:gd name="T1" fmla="*/ 852 h 898"/>
                <a:gd name="T2" fmla="*/ 14 w 1864"/>
                <a:gd name="T3" fmla="*/ 808 h 898"/>
                <a:gd name="T4" fmla="*/ 31 w 1864"/>
                <a:gd name="T5" fmla="*/ 763 h 898"/>
                <a:gd name="T6" fmla="*/ 40 w 1864"/>
                <a:gd name="T7" fmla="*/ 729 h 898"/>
                <a:gd name="T8" fmla="*/ 47 w 1864"/>
                <a:gd name="T9" fmla="*/ 706 h 898"/>
                <a:gd name="T10" fmla="*/ 54 w 1864"/>
                <a:gd name="T11" fmla="*/ 662 h 898"/>
                <a:gd name="T12" fmla="*/ 68 w 1864"/>
                <a:gd name="T13" fmla="*/ 544 h 898"/>
                <a:gd name="T14" fmla="*/ 91 w 1864"/>
                <a:gd name="T15" fmla="*/ 426 h 898"/>
                <a:gd name="T16" fmla="*/ 112 w 1864"/>
                <a:gd name="T17" fmla="*/ 386 h 898"/>
                <a:gd name="T18" fmla="*/ 136 w 1864"/>
                <a:gd name="T19" fmla="*/ 372 h 898"/>
                <a:gd name="T20" fmla="*/ 164 w 1864"/>
                <a:gd name="T21" fmla="*/ 361 h 898"/>
                <a:gd name="T22" fmla="*/ 335 w 1864"/>
                <a:gd name="T23" fmla="*/ 284 h 898"/>
                <a:gd name="T24" fmla="*/ 386 w 1864"/>
                <a:gd name="T25" fmla="*/ 266 h 898"/>
                <a:gd name="T26" fmla="*/ 439 w 1864"/>
                <a:gd name="T27" fmla="*/ 246 h 898"/>
                <a:gd name="T28" fmla="*/ 805 w 1864"/>
                <a:gd name="T29" fmla="*/ 81 h 898"/>
                <a:gd name="T30" fmla="*/ 877 w 1864"/>
                <a:gd name="T31" fmla="*/ 51 h 898"/>
                <a:gd name="T32" fmla="*/ 942 w 1864"/>
                <a:gd name="T33" fmla="*/ 14 h 898"/>
                <a:gd name="T34" fmla="*/ 968 w 1864"/>
                <a:gd name="T35" fmla="*/ 2 h 898"/>
                <a:gd name="T36" fmla="*/ 1004 w 1864"/>
                <a:gd name="T37" fmla="*/ 0 h 898"/>
                <a:gd name="T38" fmla="*/ 1060 w 1864"/>
                <a:gd name="T39" fmla="*/ 4 h 898"/>
                <a:gd name="T40" fmla="*/ 1110 w 1864"/>
                <a:gd name="T41" fmla="*/ 20 h 898"/>
                <a:gd name="T42" fmla="*/ 1153 w 1864"/>
                <a:gd name="T43" fmla="*/ 45 h 898"/>
                <a:gd name="T44" fmla="*/ 1198 w 1864"/>
                <a:gd name="T45" fmla="*/ 75 h 898"/>
                <a:gd name="T46" fmla="*/ 1265 w 1864"/>
                <a:gd name="T47" fmla="*/ 100 h 898"/>
                <a:gd name="T48" fmla="*/ 1356 w 1864"/>
                <a:gd name="T49" fmla="*/ 120 h 898"/>
                <a:gd name="T50" fmla="*/ 1444 w 1864"/>
                <a:gd name="T51" fmla="*/ 150 h 898"/>
                <a:gd name="T52" fmla="*/ 1541 w 1864"/>
                <a:gd name="T53" fmla="*/ 189 h 898"/>
                <a:gd name="T54" fmla="*/ 1634 w 1864"/>
                <a:gd name="T55" fmla="*/ 242 h 898"/>
                <a:gd name="T56" fmla="*/ 1553 w 1864"/>
                <a:gd name="T57" fmla="*/ 414 h 898"/>
                <a:gd name="T58" fmla="*/ 1616 w 1864"/>
                <a:gd name="T59" fmla="*/ 408 h 898"/>
                <a:gd name="T60" fmla="*/ 1685 w 1864"/>
                <a:gd name="T61" fmla="*/ 410 h 898"/>
                <a:gd name="T62" fmla="*/ 1731 w 1864"/>
                <a:gd name="T63" fmla="*/ 418 h 898"/>
                <a:gd name="T64" fmla="*/ 1781 w 1864"/>
                <a:gd name="T65" fmla="*/ 432 h 898"/>
                <a:gd name="T66" fmla="*/ 1814 w 1864"/>
                <a:gd name="T67" fmla="*/ 449 h 898"/>
                <a:gd name="T68" fmla="*/ 1839 w 1864"/>
                <a:gd name="T69" fmla="*/ 469 h 898"/>
                <a:gd name="T70" fmla="*/ 1858 w 1864"/>
                <a:gd name="T71" fmla="*/ 495 h 898"/>
                <a:gd name="T72" fmla="*/ 1847 w 1864"/>
                <a:gd name="T73" fmla="*/ 566 h 898"/>
                <a:gd name="T74" fmla="*/ 1781 w 1864"/>
                <a:gd name="T75" fmla="*/ 625 h 898"/>
                <a:gd name="T76" fmla="*/ 1688 w 1864"/>
                <a:gd name="T77" fmla="*/ 654 h 898"/>
                <a:gd name="T78" fmla="*/ 1539 w 1864"/>
                <a:gd name="T79" fmla="*/ 682 h 898"/>
                <a:gd name="T80" fmla="*/ 1392 w 1864"/>
                <a:gd name="T81" fmla="*/ 694 h 898"/>
                <a:gd name="T82" fmla="*/ 1360 w 1864"/>
                <a:gd name="T83" fmla="*/ 721 h 898"/>
                <a:gd name="T84" fmla="*/ 1333 w 1864"/>
                <a:gd name="T85" fmla="*/ 751 h 898"/>
                <a:gd name="T86" fmla="*/ 1298 w 1864"/>
                <a:gd name="T87" fmla="*/ 775 h 898"/>
                <a:gd name="T88" fmla="*/ 1255 w 1864"/>
                <a:gd name="T89" fmla="*/ 814 h 898"/>
                <a:gd name="T90" fmla="*/ 1209 w 1864"/>
                <a:gd name="T91" fmla="*/ 846 h 898"/>
                <a:gd name="T92" fmla="*/ 1141 w 1864"/>
                <a:gd name="T93" fmla="*/ 852 h 898"/>
                <a:gd name="T94" fmla="*/ 1069 w 1864"/>
                <a:gd name="T95" fmla="*/ 842 h 898"/>
                <a:gd name="T96" fmla="*/ 1012 w 1864"/>
                <a:gd name="T97" fmla="*/ 850 h 898"/>
                <a:gd name="T98" fmla="*/ 952 w 1864"/>
                <a:gd name="T99" fmla="*/ 852 h 898"/>
                <a:gd name="T100" fmla="*/ 902 w 1864"/>
                <a:gd name="T101" fmla="*/ 850 h 898"/>
                <a:gd name="T102" fmla="*/ 875 w 1864"/>
                <a:gd name="T103" fmla="*/ 857 h 898"/>
                <a:gd name="T104" fmla="*/ 851 w 1864"/>
                <a:gd name="T105" fmla="*/ 867 h 898"/>
                <a:gd name="T106" fmla="*/ 758 w 1864"/>
                <a:gd name="T107" fmla="*/ 885 h 898"/>
                <a:gd name="T108" fmla="*/ 636 w 1864"/>
                <a:gd name="T109" fmla="*/ 895 h 898"/>
                <a:gd name="T110" fmla="*/ 425 w 1864"/>
                <a:gd name="T111" fmla="*/ 889 h 898"/>
                <a:gd name="T112" fmla="*/ 339 w 1864"/>
                <a:gd name="T113" fmla="*/ 887 h 898"/>
                <a:gd name="T114" fmla="*/ 250 w 1864"/>
                <a:gd name="T115" fmla="*/ 881 h 898"/>
                <a:gd name="T116" fmla="*/ 184 w 1864"/>
                <a:gd name="T117" fmla="*/ 869 h 898"/>
                <a:gd name="T118" fmla="*/ 110 w 1864"/>
                <a:gd name="T119" fmla="*/ 867 h 898"/>
                <a:gd name="T120" fmla="*/ 59 w 1864"/>
                <a:gd name="T121" fmla="*/ 875 h 898"/>
                <a:gd name="T122" fmla="*/ 31 w 1864"/>
                <a:gd name="T123" fmla="*/ 877 h 898"/>
                <a:gd name="T124" fmla="*/ 3 w 1864"/>
                <a:gd name="T125" fmla="*/ 873 h 8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4"/>
                <a:gd name="T190" fmla="*/ 0 h 898"/>
                <a:gd name="T191" fmla="*/ 1864 w 1864"/>
                <a:gd name="T192" fmla="*/ 898 h 8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4" h="898">
                  <a:moveTo>
                    <a:pt x="0" y="873"/>
                  </a:moveTo>
                  <a:lnTo>
                    <a:pt x="0" y="871"/>
                  </a:lnTo>
                  <a:lnTo>
                    <a:pt x="0" y="869"/>
                  </a:lnTo>
                  <a:lnTo>
                    <a:pt x="0" y="867"/>
                  </a:lnTo>
                  <a:lnTo>
                    <a:pt x="1" y="867"/>
                  </a:lnTo>
                  <a:lnTo>
                    <a:pt x="1" y="865"/>
                  </a:lnTo>
                  <a:lnTo>
                    <a:pt x="1" y="863"/>
                  </a:lnTo>
                  <a:lnTo>
                    <a:pt x="1" y="861"/>
                  </a:lnTo>
                  <a:lnTo>
                    <a:pt x="3" y="859"/>
                  </a:lnTo>
                  <a:lnTo>
                    <a:pt x="3" y="857"/>
                  </a:lnTo>
                  <a:lnTo>
                    <a:pt x="3" y="856"/>
                  </a:lnTo>
                  <a:lnTo>
                    <a:pt x="3" y="854"/>
                  </a:lnTo>
                  <a:lnTo>
                    <a:pt x="3" y="852"/>
                  </a:lnTo>
                  <a:lnTo>
                    <a:pt x="3" y="850"/>
                  </a:lnTo>
                  <a:lnTo>
                    <a:pt x="5" y="846"/>
                  </a:lnTo>
                  <a:lnTo>
                    <a:pt x="5" y="844"/>
                  </a:lnTo>
                  <a:lnTo>
                    <a:pt x="5" y="840"/>
                  </a:lnTo>
                  <a:lnTo>
                    <a:pt x="7" y="836"/>
                  </a:lnTo>
                  <a:lnTo>
                    <a:pt x="7" y="834"/>
                  </a:lnTo>
                  <a:lnTo>
                    <a:pt x="8" y="830"/>
                  </a:lnTo>
                  <a:lnTo>
                    <a:pt x="8" y="826"/>
                  </a:lnTo>
                  <a:lnTo>
                    <a:pt x="10" y="824"/>
                  </a:lnTo>
                  <a:lnTo>
                    <a:pt x="10" y="820"/>
                  </a:lnTo>
                  <a:lnTo>
                    <a:pt x="12" y="816"/>
                  </a:lnTo>
                  <a:lnTo>
                    <a:pt x="14" y="812"/>
                  </a:lnTo>
                  <a:lnTo>
                    <a:pt x="14" y="808"/>
                  </a:lnTo>
                  <a:lnTo>
                    <a:pt x="15" y="806"/>
                  </a:lnTo>
                  <a:lnTo>
                    <a:pt x="17" y="802"/>
                  </a:lnTo>
                  <a:lnTo>
                    <a:pt x="17" y="798"/>
                  </a:lnTo>
                  <a:lnTo>
                    <a:pt x="19" y="794"/>
                  </a:lnTo>
                  <a:lnTo>
                    <a:pt x="21" y="792"/>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0" y="729"/>
                  </a:lnTo>
                  <a:lnTo>
                    <a:pt x="42" y="729"/>
                  </a:lnTo>
                  <a:lnTo>
                    <a:pt x="42" y="727"/>
                  </a:lnTo>
                  <a:lnTo>
                    <a:pt x="42" y="725"/>
                  </a:lnTo>
                  <a:lnTo>
                    <a:pt x="42" y="723"/>
                  </a:lnTo>
                  <a:lnTo>
                    <a:pt x="44" y="721"/>
                  </a:lnTo>
                  <a:lnTo>
                    <a:pt x="44" y="719"/>
                  </a:lnTo>
                  <a:lnTo>
                    <a:pt x="44" y="718"/>
                  </a:lnTo>
                  <a:lnTo>
                    <a:pt x="46" y="716"/>
                  </a:lnTo>
                  <a:lnTo>
                    <a:pt x="46" y="714"/>
                  </a:lnTo>
                  <a:lnTo>
                    <a:pt x="46" y="712"/>
                  </a:lnTo>
                  <a:lnTo>
                    <a:pt x="47" y="710"/>
                  </a:lnTo>
                  <a:lnTo>
                    <a:pt x="47" y="708"/>
                  </a:lnTo>
                  <a:lnTo>
                    <a:pt x="47" y="706"/>
                  </a:lnTo>
                  <a:lnTo>
                    <a:pt x="47" y="704"/>
                  </a:lnTo>
                  <a:lnTo>
                    <a:pt x="49" y="702"/>
                  </a:lnTo>
                  <a:lnTo>
                    <a:pt x="49" y="700"/>
                  </a:lnTo>
                  <a:lnTo>
                    <a:pt x="49" y="698"/>
                  </a:lnTo>
                  <a:lnTo>
                    <a:pt x="49" y="696"/>
                  </a:lnTo>
                  <a:lnTo>
                    <a:pt x="49" y="694"/>
                  </a:lnTo>
                  <a:lnTo>
                    <a:pt x="49" y="692"/>
                  </a:lnTo>
                  <a:lnTo>
                    <a:pt x="51" y="692"/>
                  </a:lnTo>
                  <a:lnTo>
                    <a:pt x="51" y="690"/>
                  </a:lnTo>
                  <a:lnTo>
                    <a:pt x="51" y="688"/>
                  </a:lnTo>
                  <a:lnTo>
                    <a:pt x="51" y="680"/>
                  </a:lnTo>
                  <a:lnTo>
                    <a:pt x="53" y="672"/>
                  </a:lnTo>
                  <a:lnTo>
                    <a:pt x="54" y="662"/>
                  </a:lnTo>
                  <a:lnTo>
                    <a:pt x="56" y="654"/>
                  </a:lnTo>
                  <a:lnTo>
                    <a:pt x="56" y="645"/>
                  </a:lnTo>
                  <a:lnTo>
                    <a:pt x="57" y="637"/>
                  </a:lnTo>
                  <a:lnTo>
                    <a:pt x="59" y="627"/>
                  </a:lnTo>
                  <a:lnTo>
                    <a:pt x="59" y="617"/>
                  </a:lnTo>
                  <a:lnTo>
                    <a:pt x="61" y="609"/>
                  </a:lnTo>
                  <a:lnTo>
                    <a:pt x="62" y="599"/>
                  </a:lnTo>
                  <a:lnTo>
                    <a:pt x="62" y="589"/>
                  </a:lnTo>
                  <a:lnTo>
                    <a:pt x="64" y="581"/>
                  </a:lnTo>
                  <a:lnTo>
                    <a:pt x="64" y="572"/>
                  </a:lnTo>
                  <a:lnTo>
                    <a:pt x="66" y="562"/>
                  </a:lnTo>
                  <a:lnTo>
                    <a:pt x="68" y="552"/>
                  </a:lnTo>
                  <a:lnTo>
                    <a:pt x="68" y="544"/>
                  </a:lnTo>
                  <a:lnTo>
                    <a:pt x="69" y="534"/>
                  </a:lnTo>
                  <a:lnTo>
                    <a:pt x="71" y="524"/>
                  </a:lnTo>
                  <a:lnTo>
                    <a:pt x="73" y="514"/>
                  </a:lnTo>
                  <a:lnTo>
                    <a:pt x="73" y="507"/>
                  </a:lnTo>
                  <a:lnTo>
                    <a:pt x="75" y="497"/>
                  </a:lnTo>
                  <a:lnTo>
                    <a:pt x="77" y="487"/>
                  </a:lnTo>
                  <a:lnTo>
                    <a:pt x="78" y="479"/>
                  </a:lnTo>
                  <a:lnTo>
                    <a:pt x="80" y="469"/>
                  </a:lnTo>
                  <a:lnTo>
                    <a:pt x="82" y="461"/>
                  </a:lnTo>
                  <a:lnTo>
                    <a:pt x="84" y="451"/>
                  </a:lnTo>
                  <a:lnTo>
                    <a:pt x="87" y="443"/>
                  </a:lnTo>
                  <a:lnTo>
                    <a:pt x="89" y="434"/>
                  </a:lnTo>
                  <a:lnTo>
                    <a:pt x="91" y="426"/>
                  </a:lnTo>
                  <a:lnTo>
                    <a:pt x="94" y="418"/>
                  </a:lnTo>
                  <a:lnTo>
                    <a:pt x="98" y="410"/>
                  </a:lnTo>
                  <a:lnTo>
                    <a:pt x="100" y="400"/>
                  </a:lnTo>
                  <a:lnTo>
                    <a:pt x="101" y="400"/>
                  </a:lnTo>
                  <a:lnTo>
                    <a:pt x="101" y="398"/>
                  </a:lnTo>
                  <a:lnTo>
                    <a:pt x="101" y="396"/>
                  </a:lnTo>
                  <a:lnTo>
                    <a:pt x="103" y="396"/>
                  </a:lnTo>
                  <a:lnTo>
                    <a:pt x="103" y="394"/>
                  </a:lnTo>
                  <a:lnTo>
                    <a:pt x="105" y="392"/>
                  </a:lnTo>
                  <a:lnTo>
                    <a:pt x="107" y="390"/>
                  </a:lnTo>
                  <a:lnTo>
                    <a:pt x="108" y="388"/>
                  </a:lnTo>
                  <a:lnTo>
                    <a:pt x="110" y="386"/>
                  </a:lnTo>
                  <a:lnTo>
                    <a:pt x="112" y="386"/>
                  </a:lnTo>
                  <a:lnTo>
                    <a:pt x="114" y="384"/>
                  </a:lnTo>
                  <a:lnTo>
                    <a:pt x="115" y="382"/>
                  </a:lnTo>
                  <a:lnTo>
                    <a:pt x="117" y="382"/>
                  </a:lnTo>
                  <a:lnTo>
                    <a:pt x="119" y="380"/>
                  </a:lnTo>
                  <a:lnTo>
                    <a:pt x="121" y="380"/>
                  </a:lnTo>
                  <a:lnTo>
                    <a:pt x="123" y="378"/>
                  </a:lnTo>
                  <a:lnTo>
                    <a:pt x="125" y="376"/>
                  </a:lnTo>
                  <a:lnTo>
                    <a:pt x="127" y="376"/>
                  </a:lnTo>
                  <a:lnTo>
                    <a:pt x="129" y="374"/>
                  </a:lnTo>
                  <a:lnTo>
                    <a:pt x="131" y="374"/>
                  </a:lnTo>
                  <a:lnTo>
                    <a:pt x="132" y="372"/>
                  </a:lnTo>
                  <a:lnTo>
                    <a:pt x="136" y="372"/>
                  </a:lnTo>
                  <a:lnTo>
                    <a:pt x="138" y="371"/>
                  </a:lnTo>
                  <a:lnTo>
                    <a:pt x="139" y="371"/>
                  </a:lnTo>
                  <a:lnTo>
                    <a:pt x="141" y="369"/>
                  </a:lnTo>
                  <a:lnTo>
                    <a:pt x="143" y="369"/>
                  </a:lnTo>
                  <a:lnTo>
                    <a:pt x="146" y="367"/>
                  </a:lnTo>
                  <a:lnTo>
                    <a:pt x="148" y="367"/>
                  </a:lnTo>
                  <a:lnTo>
                    <a:pt x="150" y="365"/>
                  </a:lnTo>
                  <a:lnTo>
                    <a:pt x="152" y="365"/>
                  </a:lnTo>
                  <a:lnTo>
                    <a:pt x="155" y="363"/>
                  </a:lnTo>
                  <a:lnTo>
                    <a:pt x="157" y="363"/>
                  </a:lnTo>
                  <a:lnTo>
                    <a:pt x="159" y="361"/>
                  </a:lnTo>
                  <a:lnTo>
                    <a:pt x="161" y="361"/>
                  </a:lnTo>
                  <a:lnTo>
                    <a:pt x="164" y="361"/>
                  </a:lnTo>
                  <a:lnTo>
                    <a:pt x="166" y="359"/>
                  </a:lnTo>
                  <a:lnTo>
                    <a:pt x="168" y="359"/>
                  </a:lnTo>
                  <a:lnTo>
                    <a:pt x="170" y="357"/>
                  </a:lnTo>
                  <a:lnTo>
                    <a:pt x="173" y="357"/>
                  </a:lnTo>
                  <a:lnTo>
                    <a:pt x="175" y="355"/>
                  </a:lnTo>
                  <a:lnTo>
                    <a:pt x="177" y="355"/>
                  </a:lnTo>
                  <a:lnTo>
                    <a:pt x="178" y="355"/>
                  </a:lnTo>
                  <a:lnTo>
                    <a:pt x="180" y="353"/>
                  </a:lnTo>
                  <a:lnTo>
                    <a:pt x="182" y="353"/>
                  </a:lnTo>
                  <a:lnTo>
                    <a:pt x="185" y="351"/>
                  </a:lnTo>
                  <a:lnTo>
                    <a:pt x="187" y="351"/>
                  </a:lnTo>
                  <a:lnTo>
                    <a:pt x="189" y="349"/>
                  </a:lnTo>
                  <a:lnTo>
                    <a:pt x="335" y="284"/>
                  </a:lnTo>
                  <a:lnTo>
                    <a:pt x="337" y="282"/>
                  </a:lnTo>
                  <a:lnTo>
                    <a:pt x="340" y="280"/>
                  </a:lnTo>
                  <a:lnTo>
                    <a:pt x="344" y="280"/>
                  </a:lnTo>
                  <a:lnTo>
                    <a:pt x="349" y="278"/>
                  </a:lnTo>
                  <a:lnTo>
                    <a:pt x="353" y="278"/>
                  </a:lnTo>
                  <a:lnTo>
                    <a:pt x="356" y="276"/>
                  </a:lnTo>
                  <a:lnTo>
                    <a:pt x="360" y="274"/>
                  </a:lnTo>
                  <a:lnTo>
                    <a:pt x="365" y="274"/>
                  </a:lnTo>
                  <a:lnTo>
                    <a:pt x="369" y="272"/>
                  </a:lnTo>
                  <a:lnTo>
                    <a:pt x="372" y="270"/>
                  </a:lnTo>
                  <a:lnTo>
                    <a:pt x="378" y="270"/>
                  </a:lnTo>
                  <a:lnTo>
                    <a:pt x="381" y="268"/>
                  </a:lnTo>
                  <a:lnTo>
                    <a:pt x="386" y="266"/>
                  </a:lnTo>
                  <a:lnTo>
                    <a:pt x="390" y="266"/>
                  </a:lnTo>
                  <a:lnTo>
                    <a:pt x="394" y="264"/>
                  </a:lnTo>
                  <a:lnTo>
                    <a:pt x="398" y="262"/>
                  </a:lnTo>
                  <a:lnTo>
                    <a:pt x="403" y="262"/>
                  </a:lnTo>
                  <a:lnTo>
                    <a:pt x="407" y="260"/>
                  </a:lnTo>
                  <a:lnTo>
                    <a:pt x="412" y="258"/>
                  </a:lnTo>
                  <a:lnTo>
                    <a:pt x="416" y="256"/>
                  </a:lnTo>
                  <a:lnTo>
                    <a:pt x="419" y="254"/>
                  </a:lnTo>
                  <a:lnTo>
                    <a:pt x="425" y="252"/>
                  </a:lnTo>
                  <a:lnTo>
                    <a:pt x="428" y="252"/>
                  </a:lnTo>
                  <a:lnTo>
                    <a:pt x="432" y="250"/>
                  </a:lnTo>
                  <a:lnTo>
                    <a:pt x="435" y="248"/>
                  </a:lnTo>
                  <a:lnTo>
                    <a:pt x="439" y="246"/>
                  </a:lnTo>
                  <a:lnTo>
                    <a:pt x="442" y="242"/>
                  </a:lnTo>
                  <a:lnTo>
                    <a:pt x="446" y="240"/>
                  </a:lnTo>
                  <a:lnTo>
                    <a:pt x="449" y="238"/>
                  </a:lnTo>
                  <a:lnTo>
                    <a:pt x="451" y="236"/>
                  </a:lnTo>
                  <a:lnTo>
                    <a:pt x="455" y="234"/>
                  </a:lnTo>
                  <a:lnTo>
                    <a:pt x="456" y="231"/>
                  </a:lnTo>
                  <a:lnTo>
                    <a:pt x="523" y="207"/>
                  </a:lnTo>
                  <a:lnTo>
                    <a:pt x="695" y="132"/>
                  </a:lnTo>
                  <a:lnTo>
                    <a:pt x="787" y="91"/>
                  </a:lnTo>
                  <a:lnTo>
                    <a:pt x="791" y="89"/>
                  </a:lnTo>
                  <a:lnTo>
                    <a:pt x="796" y="85"/>
                  </a:lnTo>
                  <a:lnTo>
                    <a:pt x="800" y="83"/>
                  </a:lnTo>
                  <a:lnTo>
                    <a:pt x="805" y="81"/>
                  </a:lnTo>
                  <a:lnTo>
                    <a:pt x="811" y="79"/>
                  </a:lnTo>
                  <a:lnTo>
                    <a:pt x="816" y="77"/>
                  </a:lnTo>
                  <a:lnTo>
                    <a:pt x="821" y="75"/>
                  </a:lnTo>
                  <a:lnTo>
                    <a:pt x="827" y="73"/>
                  </a:lnTo>
                  <a:lnTo>
                    <a:pt x="832" y="71"/>
                  </a:lnTo>
                  <a:lnTo>
                    <a:pt x="837" y="69"/>
                  </a:lnTo>
                  <a:lnTo>
                    <a:pt x="844" y="67"/>
                  </a:lnTo>
                  <a:lnTo>
                    <a:pt x="850" y="63"/>
                  </a:lnTo>
                  <a:lnTo>
                    <a:pt x="855" y="61"/>
                  </a:lnTo>
                  <a:lnTo>
                    <a:pt x="859" y="59"/>
                  </a:lnTo>
                  <a:lnTo>
                    <a:pt x="866" y="57"/>
                  </a:lnTo>
                  <a:lnTo>
                    <a:pt x="872" y="55"/>
                  </a:lnTo>
                  <a:lnTo>
                    <a:pt x="877" y="51"/>
                  </a:lnTo>
                  <a:lnTo>
                    <a:pt x="882" y="49"/>
                  </a:lnTo>
                  <a:lnTo>
                    <a:pt x="889" y="47"/>
                  </a:lnTo>
                  <a:lnTo>
                    <a:pt x="895" y="45"/>
                  </a:lnTo>
                  <a:lnTo>
                    <a:pt x="900" y="41"/>
                  </a:lnTo>
                  <a:lnTo>
                    <a:pt x="905" y="39"/>
                  </a:lnTo>
                  <a:lnTo>
                    <a:pt x="911" y="35"/>
                  </a:lnTo>
                  <a:lnTo>
                    <a:pt x="916" y="33"/>
                  </a:lnTo>
                  <a:lnTo>
                    <a:pt x="921" y="29"/>
                  </a:lnTo>
                  <a:lnTo>
                    <a:pt x="925" y="27"/>
                  </a:lnTo>
                  <a:lnTo>
                    <a:pt x="929" y="24"/>
                  </a:lnTo>
                  <a:lnTo>
                    <a:pt x="935" y="20"/>
                  </a:lnTo>
                  <a:lnTo>
                    <a:pt x="938" y="16"/>
                  </a:lnTo>
                  <a:lnTo>
                    <a:pt x="942" y="14"/>
                  </a:lnTo>
                  <a:lnTo>
                    <a:pt x="947" y="10"/>
                  </a:lnTo>
                  <a:lnTo>
                    <a:pt x="950" y="6"/>
                  </a:lnTo>
                  <a:lnTo>
                    <a:pt x="952" y="6"/>
                  </a:lnTo>
                  <a:lnTo>
                    <a:pt x="954" y="6"/>
                  </a:lnTo>
                  <a:lnTo>
                    <a:pt x="956" y="6"/>
                  </a:lnTo>
                  <a:lnTo>
                    <a:pt x="956" y="4"/>
                  </a:lnTo>
                  <a:lnTo>
                    <a:pt x="958" y="4"/>
                  </a:lnTo>
                  <a:lnTo>
                    <a:pt x="959" y="4"/>
                  </a:lnTo>
                  <a:lnTo>
                    <a:pt x="961" y="4"/>
                  </a:lnTo>
                  <a:lnTo>
                    <a:pt x="963" y="4"/>
                  </a:lnTo>
                  <a:lnTo>
                    <a:pt x="965" y="4"/>
                  </a:lnTo>
                  <a:lnTo>
                    <a:pt x="966" y="2"/>
                  </a:lnTo>
                  <a:lnTo>
                    <a:pt x="968" y="2"/>
                  </a:lnTo>
                  <a:lnTo>
                    <a:pt x="970" y="2"/>
                  </a:lnTo>
                  <a:lnTo>
                    <a:pt x="972" y="2"/>
                  </a:lnTo>
                  <a:lnTo>
                    <a:pt x="974" y="2"/>
                  </a:lnTo>
                  <a:lnTo>
                    <a:pt x="975" y="2"/>
                  </a:lnTo>
                  <a:lnTo>
                    <a:pt x="977" y="0"/>
                  </a:lnTo>
                  <a:lnTo>
                    <a:pt x="979" y="0"/>
                  </a:lnTo>
                  <a:lnTo>
                    <a:pt x="981" y="0"/>
                  </a:lnTo>
                  <a:lnTo>
                    <a:pt x="984" y="0"/>
                  </a:lnTo>
                  <a:lnTo>
                    <a:pt x="988" y="0"/>
                  </a:lnTo>
                  <a:lnTo>
                    <a:pt x="992" y="0"/>
                  </a:lnTo>
                  <a:lnTo>
                    <a:pt x="996" y="0"/>
                  </a:lnTo>
                  <a:lnTo>
                    <a:pt x="1001" y="0"/>
                  </a:lnTo>
                  <a:lnTo>
                    <a:pt x="1004" y="0"/>
                  </a:lnTo>
                  <a:lnTo>
                    <a:pt x="1010" y="0"/>
                  </a:lnTo>
                  <a:lnTo>
                    <a:pt x="1013" y="0"/>
                  </a:lnTo>
                  <a:lnTo>
                    <a:pt x="1019" y="0"/>
                  </a:lnTo>
                  <a:lnTo>
                    <a:pt x="1022" y="0"/>
                  </a:lnTo>
                  <a:lnTo>
                    <a:pt x="1028" y="0"/>
                  </a:lnTo>
                  <a:lnTo>
                    <a:pt x="1031" y="0"/>
                  </a:lnTo>
                  <a:lnTo>
                    <a:pt x="1035" y="0"/>
                  </a:lnTo>
                  <a:lnTo>
                    <a:pt x="1040" y="0"/>
                  </a:lnTo>
                  <a:lnTo>
                    <a:pt x="1043" y="0"/>
                  </a:lnTo>
                  <a:lnTo>
                    <a:pt x="1049" y="2"/>
                  </a:lnTo>
                  <a:lnTo>
                    <a:pt x="1052" y="2"/>
                  </a:lnTo>
                  <a:lnTo>
                    <a:pt x="1056" y="2"/>
                  </a:lnTo>
                  <a:lnTo>
                    <a:pt x="1060" y="4"/>
                  </a:lnTo>
                  <a:lnTo>
                    <a:pt x="1064" y="4"/>
                  </a:lnTo>
                  <a:lnTo>
                    <a:pt x="1067" y="6"/>
                  </a:lnTo>
                  <a:lnTo>
                    <a:pt x="1071" y="6"/>
                  </a:lnTo>
                  <a:lnTo>
                    <a:pt x="1076" y="8"/>
                  </a:lnTo>
                  <a:lnTo>
                    <a:pt x="1080" y="8"/>
                  </a:lnTo>
                  <a:lnTo>
                    <a:pt x="1083" y="10"/>
                  </a:lnTo>
                  <a:lnTo>
                    <a:pt x="1087" y="10"/>
                  </a:lnTo>
                  <a:lnTo>
                    <a:pt x="1092" y="12"/>
                  </a:lnTo>
                  <a:lnTo>
                    <a:pt x="1096" y="14"/>
                  </a:lnTo>
                  <a:lnTo>
                    <a:pt x="1099" y="14"/>
                  </a:lnTo>
                  <a:lnTo>
                    <a:pt x="1103" y="16"/>
                  </a:lnTo>
                  <a:lnTo>
                    <a:pt x="1106" y="18"/>
                  </a:lnTo>
                  <a:lnTo>
                    <a:pt x="1110" y="20"/>
                  </a:lnTo>
                  <a:lnTo>
                    <a:pt x="1113" y="22"/>
                  </a:lnTo>
                  <a:lnTo>
                    <a:pt x="1117" y="22"/>
                  </a:lnTo>
                  <a:lnTo>
                    <a:pt x="1119" y="24"/>
                  </a:lnTo>
                  <a:lnTo>
                    <a:pt x="1122" y="25"/>
                  </a:lnTo>
                  <a:lnTo>
                    <a:pt x="1125" y="27"/>
                  </a:lnTo>
                  <a:lnTo>
                    <a:pt x="1128" y="29"/>
                  </a:lnTo>
                  <a:lnTo>
                    <a:pt x="1132" y="31"/>
                  </a:lnTo>
                  <a:lnTo>
                    <a:pt x="1136" y="33"/>
                  </a:lnTo>
                  <a:lnTo>
                    <a:pt x="1139" y="35"/>
                  </a:lnTo>
                  <a:lnTo>
                    <a:pt x="1143" y="37"/>
                  </a:lnTo>
                  <a:lnTo>
                    <a:pt x="1146" y="41"/>
                  </a:lnTo>
                  <a:lnTo>
                    <a:pt x="1150" y="43"/>
                  </a:lnTo>
                  <a:lnTo>
                    <a:pt x="1153" y="45"/>
                  </a:lnTo>
                  <a:lnTo>
                    <a:pt x="1157" y="47"/>
                  </a:lnTo>
                  <a:lnTo>
                    <a:pt x="1160" y="49"/>
                  </a:lnTo>
                  <a:lnTo>
                    <a:pt x="1164" y="53"/>
                  </a:lnTo>
                  <a:lnTo>
                    <a:pt x="1167" y="55"/>
                  </a:lnTo>
                  <a:lnTo>
                    <a:pt x="1171" y="57"/>
                  </a:lnTo>
                  <a:lnTo>
                    <a:pt x="1175" y="59"/>
                  </a:lnTo>
                  <a:lnTo>
                    <a:pt x="1178" y="63"/>
                  </a:lnTo>
                  <a:lnTo>
                    <a:pt x="1182" y="65"/>
                  </a:lnTo>
                  <a:lnTo>
                    <a:pt x="1185" y="67"/>
                  </a:lnTo>
                  <a:lnTo>
                    <a:pt x="1189" y="69"/>
                  </a:lnTo>
                  <a:lnTo>
                    <a:pt x="1192" y="71"/>
                  </a:lnTo>
                  <a:lnTo>
                    <a:pt x="1195" y="73"/>
                  </a:lnTo>
                  <a:lnTo>
                    <a:pt x="1198" y="75"/>
                  </a:lnTo>
                  <a:lnTo>
                    <a:pt x="1202" y="77"/>
                  </a:lnTo>
                  <a:lnTo>
                    <a:pt x="1205" y="79"/>
                  </a:lnTo>
                  <a:lnTo>
                    <a:pt x="1209" y="81"/>
                  </a:lnTo>
                  <a:lnTo>
                    <a:pt x="1211" y="83"/>
                  </a:lnTo>
                  <a:lnTo>
                    <a:pt x="1214" y="85"/>
                  </a:lnTo>
                  <a:lnTo>
                    <a:pt x="1218" y="85"/>
                  </a:lnTo>
                  <a:lnTo>
                    <a:pt x="1225" y="89"/>
                  </a:lnTo>
                  <a:lnTo>
                    <a:pt x="1232" y="91"/>
                  </a:lnTo>
                  <a:lnTo>
                    <a:pt x="1239" y="93"/>
                  </a:lnTo>
                  <a:lnTo>
                    <a:pt x="1244" y="94"/>
                  </a:lnTo>
                  <a:lnTo>
                    <a:pt x="1252" y="96"/>
                  </a:lnTo>
                  <a:lnTo>
                    <a:pt x="1259" y="98"/>
                  </a:lnTo>
                  <a:lnTo>
                    <a:pt x="1265" y="100"/>
                  </a:lnTo>
                  <a:lnTo>
                    <a:pt x="1272" y="102"/>
                  </a:lnTo>
                  <a:lnTo>
                    <a:pt x="1279" y="104"/>
                  </a:lnTo>
                  <a:lnTo>
                    <a:pt x="1286" y="106"/>
                  </a:lnTo>
                  <a:lnTo>
                    <a:pt x="1293" y="106"/>
                  </a:lnTo>
                  <a:lnTo>
                    <a:pt x="1300" y="108"/>
                  </a:lnTo>
                  <a:lnTo>
                    <a:pt x="1307" y="110"/>
                  </a:lnTo>
                  <a:lnTo>
                    <a:pt x="1314" y="112"/>
                  </a:lnTo>
                  <a:lnTo>
                    <a:pt x="1321" y="112"/>
                  </a:lnTo>
                  <a:lnTo>
                    <a:pt x="1328" y="114"/>
                  </a:lnTo>
                  <a:lnTo>
                    <a:pt x="1335" y="116"/>
                  </a:lnTo>
                  <a:lnTo>
                    <a:pt x="1342" y="118"/>
                  </a:lnTo>
                  <a:lnTo>
                    <a:pt x="1349" y="118"/>
                  </a:lnTo>
                  <a:lnTo>
                    <a:pt x="1356" y="120"/>
                  </a:lnTo>
                  <a:lnTo>
                    <a:pt x="1363" y="122"/>
                  </a:lnTo>
                  <a:lnTo>
                    <a:pt x="1370" y="124"/>
                  </a:lnTo>
                  <a:lnTo>
                    <a:pt x="1377" y="126"/>
                  </a:lnTo>
                  <a:lnTo>
                    <a:pt x="1384" y="128"/>
                  </a:lnTo>
                  <a:lnTo>
                    <a:pt x="1391" y="130"/>
                  </a:lnTo>
                  <a:lnTo>
                    <a:pt x="1398" y="132"/>
                  </a:lnTo>
                  <a:lnTo>
                    <a:pt x="1403" y="134"/>
                  </a:lnTo>
                  <a:lnTo>
                    <a:pt x="1410" y="136"/>
                  </a:lnTo>
                  <a:lnTo>
                    <a:pt x="1417" y="138"/>
                  </a:lnTo>
                  <a:lnTo>
                    <a:pt x="1422" y="142"/>
                  </a:lnTo>
                  <a:lnTo>
                    <a:pt x="1430" y="144"/>
                  </a:lnTo>
                  <a:lnTo>
                    <a:pt x="1437" y="146"/>
                  </a:lnTo>
                  <a:lnTo>
                    <a:pt x="1444" y="150"/>
                  </a:lnTo>
                  <a:lnTo>
                    <a:pt x="1451" y="154"/>
                  </a:lnTo>
                  <a:lnTo>
                    <a:pt x="1459" y="158"/>
                  </a:lnTo>
                  <a:lnTo>
                    <a:pt x="1466" y="160"/>
                  </a:lnTo>
                  <a:lnTo>
                    <a:pt x="1473" y="163"/>
                  </a:lnTo>
                  <a:lnTo>
                    <a:pt x="1482" y="165"/>
                  </a:lnTo>
                  <a:lnTo>
                    <a:pt x="1489" y="169"/>
                  </a:lnTo>
                  <a:lnTo>
                    <a:pt x="1496" y="171"/>
                  </a:lnTo>
                  <a:lnTo>
                    <a:pt x="1503" y="175"/>
                  </a:lnTo>
                  <a:lnTo>
                    <a:pt x="1512" y="177"/>
                  </a:lnTo>
                  <a:lnTo>
                    <a:pt x="1519" y="181"/>
                  </a:lnTo>
                  <a:lnTo>
                    <a:pt x="1526" y="183"/>
                  </a:lnTo>
                  <a:lnTo>
                    <a:pt x="1534" y="187"/>
                  </a:lnTo>
                  <a:lnTo>
                    <a:pt x="1541" y="189"/>
                  </a:lnTo>
                  <a:lnTo>
                    <a:pt x="1548" y="193"/>
                  </a:lnTo>
                  <a:lnTo>
                    <a:pt x="1555" y="197"/>
                  </a:lnTo>
                  <a:lnTo>
                    <a:pt x="1564" y="199"/>
                  </a:lnTo>
                  <a:lnTo>
                    <a:pt x="1571" y="203"/>
                  </a:lnTo>
                  <a:lnTo>
                    <a:pt x="1578" y="207"/>
                  </a:lnTo>
                  <a:lnTo>
                    <a:pt x="1585" y="211"/>
                  </a:lnTo>
                  <a:lnTo>
                    <a:pt x="1592" y="215"/>
                  </a:lnTo>
                  <a:lnTo>
                    <a:pt x="1599" y="219"/>
                  </a:lnTo>
                  <a:lnTo>
                    <a:pt x="1606" y="223"/>
                  </a:lnTo>
                  <a:lnTo>
                    <a:pt x="1613" y="227"/>
                  </a:lnTo>
                  <a:lnTo>
                    <a:pt x="1620" y="233"/>
                  </a:lnTo>
                  <a:lnTo>
                    <a:pt x="1627" y="236"/>
                  </a:lnTo>
                  <a:lnTo>
                    <a:pt x="1634" y="242"/>
                  </a:lnTo>
                  <a:lnTo>
                    <a:pt x="1641" y="248"/>
                  </a:lnTo>
                  <a:lnTo>
                    <a:pt x="1646" y="254"/>
                  </a:lnTo>
                  <a:lnTo>
                    <a:pt x="1654" y="260"/>
                  </a:lnTo>
                  <a:lnTo>
                    <a:pt x="1660" y="266"/>
                  </a:lnTo>
                  <a:lnTo>
                    <a:pt x="1665" y="274"/>
                  </a:lnTo>
                  <a:lnTo>
                    <a:pt x="1665" y="321"/>
                  </a:lnTo>
                  <a:lnTo>
                    <a:pt x="1657" y="331"/>
                  </a:lnTo>
                  <a:lnTo>
                    <a:pt x="1532" y="331"/>
                  </a:lnTo>
                  <a:lnTo>
                    <a:pt x="1532" y="418"/>
                  </a:lnTo>
                  <a:lnTo>
                    <a:pt x="1543" y="416"/>
                  </a:lnTo>
                  <a:lnTo>
                    <a:pt x="1546" y="416"/>
                  </a:lnTo>
                  <a:lnTo>
                    <a:pt x="1550" y="416"/>
                  </a:lnTo>
                  <a:lnTo>
                    <a:pt x="1553" y="414"/>
                  </a:lnTo>
                  <a:lnTo>
                    <a:pt x="1557" y="414"/>
                  </a:lnTo>
                  <a:lnTo>
                    <a:pt x="1562" y="414"/>
                  </a:lnTo>
                  <a:lnTo>
                    <a:pt x="1566" y="412"/>
                  </a:lnTo>
                  <a:lnTo>
                    <a:pt x="1571" y="412"/>
                  </a:lnTo>
                  <a:lnTo>
                    <a:pt x="1575" y="412"/>
                  </a:lnTo>
                  <a:lnTo>
                    <a:pt x="1580" y="412"/>
                  </a:lnTo>
                  <a:lnTo>
                    <a:pt x="1585" y="410"/>
                  </a:lnTo>
                  <a:lnTo>
                    <a:pt x="1591" y="410"/>
                  </a:lnTo>
                  <a:lnTo>
                    <a:pt x="1595" y="410"/>
                  </a:lnTo>
                  <a:lnTo>
                    <a:pt x="1600" y="410"/>
                  </a:lnTo>
                  <a:lnTo>
                    <a:pt x="1606" y="410"/>
                  </a:lnTo>
                  <a:lnTo>
                    <a:pt x="1611" y="408"/>
                  </a:lnTo>
                  <a:lnTo>
                    <a:pt x="1616" y="408"/>
                  </a:lnTo>
                  <a:lnTo>
                    <a:pt x="1622" y="408"/>
                  </a:lnTo>
                  <a:lnTo>
                    <a:pt x="1627" y="408"/>
                  </a:lnTo>
                  <a:lnTo>
                    <a:pt x="1634" y="408"/>
                  </a:lnTo>
                  <a:lnTo>
                    <a:pt x="1639" y="408"/>
                  </a:lnTo>
                  <a:lnTo>
                    <a:pt x="1645" y="408"/>
                  </a:lnTo>
                  <a:lnTo>
                    <a:pt x="1650" y="408"/>
                  </a:lnTo>
                  <a:lnTo>
                    <a:pt x="1655" y="408"/>
                  </a:lnTo>
                  <a:lnTo>
                    <a:pt x="1660" y="408"/>
                  </a:lnTo>
                  <a:lnTo>
                    <a:pt x="1665" y="408"/>
                  </a:lnTo>
                  <a:lnTo>
                    <a:pt x="1670" y="408"/>
                  </a:lnTo>
                  <a:lnTo>
                    <a:pt x="1676" y="410"/>
                  </a:lnTo>
                  <a:lnTo>
                    <a:pt x="1679" y="410"/>
                  </a:lnTo>
                  <a:lnTo>
                    <a:pt x="1685" y="410"/>
                  </a:lnTo>
                  <a:lnTo>
                    <a:pt x="1690" y="410"/>
                  </a:lnTo>
                  <a:lnTo>
                    <a:pt x="1693" y="412"/>
                  </a:lnTo>
                  <a:lnTo>
                    <a:pt x="1699" y="412"/>
                  </a:lnTo>
                  <a:lnTo>
                    <a:pt x="1700" y="412"/>
                  </a:lnTo>
                  <a:lnTo>
                    <a:pt x="1704" y="414"/>
                  </a:lnTo>
                  <a:lnTo>
                    <a:pt x="1708" y="414"/>
                  </a:lnTo>
                  <a:lnTo>
                    <a:pt x="1711" y="414"/>
                  </a:lnTo>
                  <a:lnTo>
                    <a:pt x="1715" y="416"/>
                  </a:lnTo>
                  <a:lnTo>
                    <a:pt x="1718" y="416"/>
                  </a:lnTo>
                  <a:lnTo>
                    <a:pt x="1722" y="416"/>
                  </a:lnTo>
                  <a:lnTo>
                    <a:pt x="1725" y="418"/>
                  </a:lnTo>
                  <a:lnTo>
                    <a:pt x="1728" y="418"/>
                  </a:lnTo>
                  <a:lnTo>
                    <a:pt x="1731" y="418"/>
                  </a:lnTo>
                  <a:lnTo>
                    <a:pt x="1735" y="420"/>
                  </a:lnTo>
                  <a:lnTo>
                    <a:pt x="1739" y="420"/>
                  </a:lnTo>
                  <a:lnTo>
                    <a:pt x="1744" y="422"/>
                  </a:lnTo>
                  <a:lnTo>
                    <a:pt x="1747" y="422"/>
                  </a:lnTo>
                  <a:lnTo>
                    <a:pt x="1751" y="424"/>
                  </a:lnTo>
                  <a:lnTo>
                    <a:pt x="1754" y="424"/>
                  </a:lnTo>
                  <a:lnTo>
                    <a:pt x="1758" y="426"/>
                  </a:lnTo>
                  <a:lnTo>
                    <a:pt x="1762" y="426"/>
                  </a:lnTo>
                  <a:lnTo>
                    <a:pt x="1765" y="428"/>
                  </a:lnTo>
                  <a:lnTo>
                    <a:pt x="1769" y="428"/>
                  </a:lnTo>
                  <a:lnTo>
                    <a:pt x="1774" y="430"/>
                  </a:lnTo>
                  <a:lnTo>
                    <a:pt x="1777" y="430"/>
                  </a:lnTo>
                  <a:lnTo>
                    <a:pt x="1781" y="432"/>
                  </a:lnTo>
                  <a:lnTo>
                    <a:pt x="1785" y="432"/>
                  </a:lnTo>
                  <a:lnTo>
                    <a:pt x="1786" y="434"/>
                  </a:lnTo>
                  <a:lnTo>
                    <a:pt x="1790" y="436"/>
                  </a:lnTo>
                  <a:lnTo>
                    <a:pt x="1793" y="436"/>
                  </a:lnTo>
                  <a:lnTo>
                    <a:pt x="1796" y="438"/>
                  </a:lnTo>
                  <a:lnTo>
                    <a:pt x="1800" y="440"/>
                  </a:lnTo>
                  <a:lnTo>
                    <a:pt x="1801" y="440"/>
                  </a:lnTo>
                  <a:lnTo>
                    <a:pt x="1805" y="441"/>
                  </a:lnTo>
                  <a:lnTo>
                    <a:pt x="1808" y="443"/>
                  </a:lnTo>
                  <a:lnTo>
                    <a:pt x="1808" y="445"/>
                  </a:lnTo>
                  <a:lnTo>
                    <a:pt x="1810" y="447"/>
                  </a:lnTo>
                  <a:lnTo>
                    <a:pt x="1812" y="447"/>
                  </a:lnTo>
                  <a:lnTo>
                    <a:pt x="1814" y="449"/>
                  </a:lnTo>
                  <a:lnTo>
                    <a:pt x="1816" y="451"/>
                  </a:lnTo>
                  <a:lnTo>
                    <a:pt x="1817" y="453"/>
                  </a:lnTo>
                  <a:lnTo>
                    <a:pt x="1819" y="455"/>
                  </a:lnTo>
                  <a:lnTo>
                    <a:pt x="1821" y="455"/>
                  </a:lnTo>
                  <a:lnTo>
                    <a:pt x="1824" y="457"/>
                  </a:lnTo>
                  <a:lnTo>
                    <a:pt x="1826" y="459"/>
                  </a:lnTo>
                  <a:lnTo>
                    <a:pt x="1828" y="461"/>
                  </a:lnTo>
                  <a:lnTo>
                    <a:pt x="1830" y="461"/>
                  </a:lnTo>
                  <a:lnTo>
                    <a:pt x="1832" y="463"/>
                  </a:lnTo>
                  <a:lnTo>
                    <a:pt x="1833" y="465"/>
                  </a:lnTo>
                  <a:lnTo>
                    <a:pt x="1835" y="467"/>
                  </a:lnTo>
                  <a:lnTo>
                    <a:pt x="1837" y="469"/>
                  </a:lnTo>
                  <a:lnTo>
                    <a:pt x="1839" y="469"/>
                  </a:lnTo>
                  <a:lnTo>
                    <a:pt x="1840" y="471"/>
                  </a:lnTo>
                  <a:lnTo>
                    <a:pt x="1842" y="473"/>
                  </a:lnTo>
                  <a:lnTo>
                    <a:pt x="1844" y="475"/>
                  </a:lnTo>
                  <a:lnTo>
                    <a:pt x="1846" y="477"/>
                  </a:lnTo>
                  <a:lnTo>
                    <a:pt x="1847" y="479"/>
                  </a:lnTo>
                  <a:lnTo>
                    <a:pt x="1849" y="481"/>
                  </a:lnTo>
                  <a:lnTo>
                    <a:pt x="1849" y="483"/>
                  </a:lnTo>
                  <a:lnTo>
                    <a:pt x="1851" y="485"/>
                  </a:lnTo>
                  <a:lnTo>
                    <a:pt x="1853" y="487"/>
                  </a:lnTo>
                  <a:lnTo>
                    <a:pt x="1855" y="489"/>
                  </a:lnTo>
                  <a:lnTo>
                    <a:pt x="1855" y="491"/>
                  </a:lnTo>
                  <a:lnTo>
                    <a:pt x="1856" y="493"/>
                  </a:lnTo>
                  <a:lnTo>
                    <a:pt x="1858" y="495"/>
                  </a:lnTo>
                  <a:lnTo>
                    <a:pt x="1858" y="499"/>
                  </a:lnTo>
                  <a:lnTo>
                    <a:pt x="1860" y="501"/>
                  </a:lnTo>
                  <a:lnTo>
                    <a:pt x="1861" y="507"/>
                  </a:lnTo>
                  <a:lnTo>
                    <a:pt x="1863" y="512"/>
                  </a:lnTo>
                  <a:lnTo>
                    <a:pt x="1863" y="518"/>
                  </a:lnTo>
                  <a:lnTo>
                    <a:pt x="1863" y="524"/>
                  </a:lnTo>
                  <a:lnTo>
                    <a:pt x="1863" y="530"/>
                  </a:lnTo>
                  <a:lnTo>
                    <a:pt x="1861" y="536"/>
                  </a:lnTo>
                  <a:lnTo>
                    <a:pt x="1860" y="542"/>
                  </a:lnTo>
                  <a:lnTo>
                    <a:pt x="1858" y="548"/>
                  </a:lnTo>
                  <a:lnTo>
                    <a:pt x="1855" y="554"/>
                  </a:lnTo>
                  <a:lnTo>
                    <a:pt x="1851" y="560"/>
                  </a:lnTo>
                  <a:lnTo>
                    <a:pt x="1847" y="566"/>
                  </a:lnTo>
                  <a:lnTo>
                    <a:pt x="1844" y="572"/>
                  </a:lnTo>
                  <a:lnTo>
                    <a:pt x="1840" y="578"/>
                  </a:lnTo>
                  <a:lnTo>
                    <a:pt x="1835" y="581"/>
                  </a:lnTo>
                  <a:lnTo>
                    <a:pt x="1830" y="587"/>
                  </a:lnTo>
                  <a:lnTo>
                    <a:pt x="1824" y="591"/>
                  </a:lnTo>
                  <a:lnTo>
                    <a:pt x="1821" y="597"/>
                  </a:lnTo>
                  <a:lnTo>
                    <a:pt x="1814" y="601"/>
                  </a:lnTo>
                  <a:lnTo>
                    <a:pt x="1808" y="605"/>
                  </a:lnTo>
                  <a:lnTo>
                    <a:pt x="1803" y="611"/>
                  </a:lnTo>
                  <a:lnTo>
                    <a:pt x="1798" y="615"/>
                  </a:lnTo>
                  <a:lnTo>
                    <a:pt x="1793" y="619"/>
                  </a:lnTo>
                  <a:lnTo>
                    <a:pt x="1786" y="621"/>
                  </a:lnTo>
                  <a:lnTo>
                    <a:pt x="1781" y="625"/>
                  </a:lnTo>
                  <a:lnTo>
                    <a:pt x="1776" y="629"/>
                  </a:lnTo>
                  <a:lnTo>
                    <a:pt x="1770" y="631"/>
                  </a:lnTo>
                  <a:lnTo>
                    <a:pt x="1765" y="633"/>
                  </a:lnTo>
                  <a:lnTo>
                    <a:pt x="1760" y="637"/>
                  </a:lnTo>
                  <a:lnTo>
                    <a:pt x="1754" y="639"/>
                  </a:lnTo>
                  <a:lnTo>
                    <a:pt x="1751" y="639"/>
                  </a:lnTo>
                  <a:lnTo>
                    <a:pt x="1746" y="641"/>
                  </a:lnTo>
                  <a:lnTo>
                    <a:pt x="1742" y="643"/>
                  </a:lnTo>
                  <a:lnTo>
                    <a:pt x="1731" y="645"/>
                  </a:lnTo>
                  <a:lnTo>
                    <a:pt x="1720" y="647"/>
                  </a:lnTo>
                  <a:lnTo>
                    <a:pt x="1709" y="650"/>
                  </a:lnTo>
                  <a:lnTo>
                    <a:pt x="1699" y="652"/>
                  </a:lnTo>
                  <a:lnTo>
                    <a:pt x="1688" y="654"/>
                  </a:lnTo>
                  <a:lnTo>
                    <a:pt x="1676" y="656"/>
                  </a:lnTo>
                  <a:lnTo>
                    <a:pt x="1665" y="658"/>
                  </a:lnTo>
                  <a:lnTo>
                    <a:pt x="1655" y="662"/>
                  </a:lnTo>
                  <a:lnTo>
                    <a:pt x="1643" y="664"/>
                  </a:lnTo>
                  <a:lnTo>
                    <a:pt x="1632" y="666"/>
                  </a:lnTo>
                  <a:lnTo>
                    <a:pt x="1620" y="668"/>
                  </a:lnTo>
                  <a:lnTo>
                    <a:pt x="1609" y="670"/>
                  </a:lnTo>
                  <a:lnTo>
                    <a:pt x="1597" y="672"/>
                  </a:lnTo>
                  <a:lnTo>
                    <a:pt x="1587" y="674"/>
                  </a:lnTo>
                  <a:lnTo>
                    <a:pt x="1575" y="676"/>
                  </a:lnTo>
                  <a:lnTo>
                    <a:pt x="1564" y="678"/>
                  </a:lnTo>
                  <a:lnTo>
                    <a:pt x="1552" y="680"/>
                  </a:lnTo>
                  <a:lnTo>
                    <a:pt x="1539" y="682"/>
                  </a:lnTo>
                  <a:lnTo>
                    <a:pt x="1529" y="682"/>
                  </a:lnTo>
                  <a:lnTo>
                    <a:pt x="1517" y="684"/>
                  </a:lnTo>
                  <a:lnTo>
                    <a:pt x="1507" y="686"/>
                  </a:lnTo>
                  <a:lnTo>
                    <a:pt x="1494" y="686"/>
                  </a:lnTo>
                  <a:lnTo>
                    <a:pt x="1484" y="688"/>
                  </a:lnTo>
                  <a:lnTo>
                    <a:pt x="1471" y="690"/>
                  </a:lnTo>
                  <a:lnTo>
                    <a:pt x="1459" y="690"/>
                  </a:lnTo>
                  <a:lnTo>
                    <a:pt x="1449" y="692"/>
                  </a:lnTo>
                  <a:lnTo>
                    <a:pt x="1437" y="692"/>
                  </a:lnTo>
                  <a:lnTo>
                    <a:pt x="1426" y="692"/>
                  </a:lnTo>
                  <a:lnTo>
                    <a:pt x="1415" y="692"/>
                  </a:lnTo>
                  <a:lnTo>
                    <a:pt x="1403" y="694"/>
                  </a:lnTo>
                  <a:lnTo>
                    <a:pt x="1392" y="694"/>
                  </a:lnTo>
                  <a:lnTo>
                    <a:pt x="1381" y="694"/>
                  </a:lnTo>
                  <a:lnTo>
                    <a:pt x="1379" y="696"/>
                  </a:lnTo>
                  <a:lnTo>
                    <a:pt x="1377" y="698"/>
                  </a:lnTo>
                  <a:lnTo>
                    <a:pt x="1375" y="700"/>
                  </a:lnTo>
                  <a:lnTo>
                    <a:pt x="1375" y="702"/>
                  </a:lnTo>
                  <a:lnTo>
                    <a:pt x="1374" y="704"/>
                  </a:lnTo>
                  <a:lnTo>
                    <a:pt x="1372" y="706"/>
                  </a:lnTo>
                  <a:lnTo>
                    <a:pt x="1370" y="708"/>
                  </a:lnTo>
                  <a:lnTo>
                    <a:pt x="1368" y="712"/>
                  </a:lnTo>
                  <a:lnTo>
                    <a:pt x="1367" y="714"/>
                  </a:lnTo>
                  <a:lnTo>
                    <a:pt x="1365" y="716"/>
                  </a:lnTo>
                  <a:lnTo>
                    <a:pt x="1361" y="718"/>
                  </a:lnTo>
                  <a:lnTo>
                    <a:pt x="1360" y="721"/>
                  </a:lnTo>
                  <a:lnTo>
                    <a:pt x="1358" y="723"/>
                  </a:lnTo>
                  <a:lnTo>
                    <a:pt x="1356" y="725"/>
                  </a:lnTo>
                  <a:lnTo>
                    <a:pt x="1354" y="727"/>
                  </a:lnTo>
                  <a:lnTo>
                    <a:pt x="1352" y="731"/>
                  </a:lnTo>
                  <a:lnTo>
                    <a:pt x="1349" y="733"/>
                  </a:lnTo>
                  <a:lnTo>
                    <a:pt x="1347" y="735"/>
                  </a:lnTo>
                  <a:lnTo>
                    <a:pt x="1345" y="737"/>
                  </a:lnTo>
                  <a:lnTo>
                    <a:pt x="1344" y="741"/>
                  </a:lnTo>
                  <a:lnTo>
                    <a:pt x="1342" y="743"/>
                  </a:lnTo>
                  <a:lnTo>
                    <a:pt x="1340" y="745"/>
                  </a:lnTo>
                  <a:lnTo>
                    <a:pt x="1337" y="747"/>
                  </a:lnTo>
                  <a:lnTo>
                    <a:pt x="1335" y="749"/>
                  </a:lnTo>
                  <a:lnTo>
                    <a:pt x="1333" y="751"/>
                  </a:lnTo>
                  <a:lnTo>
                    <a:pt x="1331" y="753"/>
                  </a:lnTo>
                  <a:lnTo>
                    <a:pt x="1329" y="755"/>
                  </a:lnTo>
                  <a:lnTo>
                    <a:pt x="1328" y="757"/>
                  </a:lnTo>
                  <a:lnTo>
                    <a:pt x="1326" y="757"/>
                  </a:lnTo>
                  <a:lnTo>
                    <a:pt x="1325" y="759"/>
                  </a:lnTo>
                  <a:lnTo>
                    <a:pt x="1323" y="759"/>
                  </a:lnTo>
                  <a:lnTo>
                    <a:pt x="1320" y="761"/>
                  </a:lnTo>
                  <a:lnTo>
                    <a:pt x="1316" y="763"/>
                  </a:lnTo>
                  <a:lnTo>
                    <a:pt x="1313" y="765"/>
                  </a:lnTo>
                  <a:lnTo>
                    <a:pt x="1309" y="769"/>
                  </a:lnTo>
                  <a:lnTo>
                    <a:pt x="1306" y="771"/>
                  </a:lnTo>
                  <a:lnTo>
                    <a:pt x="1302" y="773"/>
                  </a:lnTo>
                  <a:lnTo>
                    <a:pt x="1298" y="775"/>
                  </a:lnTo>
                  <a:lnTo>
                    <a:pt x="1295" y="779"/>
                  </a:lnTo>
                  <a:lnTo>
                    <a:pt x="1291" y="781"/>
                  </a:lnTo>
                  <a:lnTo>
                    <a:pt x="1288" y="785"/>
                  </a:lnTo>
                  <a:lnTo>
                    <a:pt x="1286" y="787"/>
                  </a:lnTo>
                  <a:lnTo>
                    <a:pt x="1283" y="790"/>
                  </a:lnTo>
                  <a:lnTo>
                    <a:pt x="1279" y="792"/>
                  </a:lnTo>
                  <a:lnTo>
                    <a:pt x="1275" y="796"/>
                  </a:lnTo>
                  <a:lnTo>
                    <a:pt x="1272" y="798"/>
                  </a:lnTo>
                  <a:lnTo>
                    <a:pt x="1268" y="802"/>
                  </a:lnTo>
                  <a:lnTo>
                    <a:pt x="1265" y="804"/>
                  </a:lnTo>
                  <a:lnTo>
                    <a:pt x="1261" y="808"/>
                  </a:lnTo>
                  <a:lnTo>
                    <a:pt x="1259" y="810"/>
                  </a:lnTo>
                  <a:lnTo>
                    <a:pt x="1255" y="814"/>
                  </a:lnTo>
                  <a:lnTo>
                    <a:pt x="1252" y="816"/>
                  </a:lnTo>
                  <a:lnTo>
                    <a:pt x="1248" y="820"/>
                  </a:lnTo>
                  <a:lnTo>
                    <a:pt x="1244" y="822"/>
                  </a:lnTo>
                  <a:lnTo>
                    <a:pt x="1243" y="826"/>
                  </a:lnTo>
                  <a:lnTo>
                    <a:pt x="1239" y="828"/>
                  </a:lnTo>
                  <a:lnTo>
                    <a:pt x="1236" y="832"/>
                  </a:lnTo>
                  <a:lnTo>
                    <a:pt x="1232" y="834"/>
                  </a:lnTo>
                  <a:lnTo>
                    <a:pt x="1229" y="836"/>
                  </a:lnTo>
                  <a:lnTo>
                    <a:pt x="1225" y="838"/>
                  </a:lnTo>
                  <a:lnTo>
                    <a:pt x="1221" y="840"/>
                  </a:lnTo>
                  <a:lnTo>
                    <a:pt x="1218" y="842"/>
                  </a:lnTo>
                  <a:lnTo>
                    <a:pt x="1214" y="844"/>
                  </a:lnTo>
                  <a:lnTo>
                    <a:pt x="1209" y="846"/>
                  </a:lnTo>
                  <a:lnTo>
                    <a:pt x="1205" y="848"/>
                  </a:lnTo>
                  <a:lnTo>
                    <a:pt x="1200" y="850"/>
                  </a:lnTo>
                  <a:lnTo>
                    <a:pt x="1195" y="850"/>
                  </a:lnTo>
                  <a:lnTo>
                    <a:pt x="1190" y="852"/>
                  </a:lnTo>
                  <a:lnTo>
                    <a:pt x="1185" y="852"/>
                  </a:lnTo>
                  <a:lnTo>
                    <a:pt x="1180" y="852"/>
                  </a:lnTo>
                  <a:lnTo>
                    <a:pt x="1175" y="854"/>
                  </a:lnTo>
                  <a:lnTo>
                    <a:pt x="1169" y="854"/>
                  </a:lnTo>
                  <a:lnTo>
                    <a:pt x="1164" y="854"/>
                  </a:lnTo>
                  <a:lnTo>
                    <a:pt x="1159" y="852"/>
                  </a:lnTo>
                  <a:lnTo>
                    <a:pt x="1153" y="852"/>
                  </a:lnTo>
                  <a:lnTo>
                    <a:pt x="1148" y="852"/>
                  </a:lnTo>
                  <a:lnTo>
                    <a:pt x="1141" y="852"/>
                  </a:lnTo>
                  <a:lnTo>
                    <a:pt x="1136" y="850"/>
                  </a:lnTo>
                  <a:lnTo>
                    <a:pt x="1130" y="850"/>
                  </a:lnTo>
                  <a:lnTo>
                    <a:pt x="1125" y="850"/>
                  </a:lnTo>
                  <a:lnTo>
                    <a:pt x="1119" y="848"/>
                  </a:lnTo>
                  <a:lnTo>
                    <a:pt x="1113" y="848"/>
                  </a:lnTo>
                  <a:lnTo>
                    <a:pt x="1108" y="846"/>
                  </a:lnTo>
                  <a:lnTo>
                    <a:pt x="1103" y="846"/>
                  </a:lnTo>
                  <a:lnTo>
                    <a:pt x="1097" y="846"/>
                  </a:lnTo>
                  <a:lnTo>
                    <a:pt x="1090" y="844"/>
                  </a:lnTo>
                  <a:lnTo>
                    <a:pt x="1085" y="844"/>
                  </a:lnTo>
                  <a:lnTo>
                    <a:pt x="1080" y="844"/>
                  </a:lnTo>
                  <a:lnTo>
                    <a:pt x="1074" y="842"/>
                  </a:lnTo>
                  <a:lnTo>
                    <a:pt x="1069" y="842"/>
                  </a:lnTo>
                  <a:lnTo>
                    <a:pt x="1066" y="842"/>
                  </a:lnTo>
                  <a:lnTo>
                    <a:pt x="1060" y="842"/>
                  </a:lnTo>
                  <a:lnTo>
                    <a:pt x="1056" y="844"/>
                  </a:lnTo>
                  <a:lnTo>
                    <a:pt x="1051" y="844"/>
                  </a:lnTo>
                  <a:lnTo>
                    <a:pt x="1047" y="844"/>
                  </a:lnTo>
                  <a:lnTo>
                    <a:pt x="1042" y="846"/>
                  </a:lnTo>
                  <a:lnTo>
                    <a:pt x="1038" y="846"/>
                  </a:lnTo>
                  <a:lnTo>
                    <a:pt x="1033" y="846"/>
                  </a:lnTo>
                  <a:lnTo>
                    <a:pt x="1029" y="848"/>
                  </a:lnTo>
                  <a:lnTo>
                    <a:pt x="1024" y="848"/>
                  </a:lnTo>
                  <a:lnTo>
                    <a:pt x="1020" y="848"/>
                  </a:lnTo>
                  <a:lnTo>
                    <a:pt x="1015" y="850"/>
                  </a:lnTo>
                  <a:lnTo>
                    <a:pt x="1012" y="850"/>
                  </a:lnTo>
                  <a:lnTo>
                    <a:pt x="1006" y="850"/>
                  </a:lnTo>
                  <a:lnTo>
                    <a:pt x="1003" y="850"/>
                  </a:lnTo>
                  <a:lnTo>
                    <a:pt x="997" y="852"/>
                  </a:lnTo>
                  <a:lnTo>
                    <a:pt x="992" y="852"/>
                  </a:lnTo>
                  <a:lnTo>
                    <a:pt x="989" y="852"/>
                  </a:lnTo>
                  <a:lnTo>
                    <a:pt x="984" y="852"/>
                  </a:lnTo>
                  <a:lnTo>
                    <a:pt x="981" y="852"/>
                  </a:lnTo>
                  <a:lnTo>
                    <a:pt x="975" y="852"/>
                  </a:lnTo>
                  <a:lnTo>
                    <a:pt x="972" y="852"/>
                  </a:lnTo>
                  <a:lnTo>
                    <a:pt x="966" y="852"/>
                  </a:lnTo>
                  <a:lnTo>
                    <a:pt x="961" y="852"/>
                  </a:lnTo>
                  <a:lnTo>
                    <a:pt x="958" y="852"/>
                  </a:lnTo>
                  <a:lnTo>
                    <a:pt x="952" y="852"/>
                  </a:lnTo>
                  <a:lnTo>
                    <a:pt x="949" y="852"/>
                  </a:lnTo>
                  <a:lnTo>
                    <a:pt x="943" y="852"/>
                  </a:lnTo>
                  <a:lnTo>
                    <a:pt x="940" y="852"/>
                  </a:lnTo>
                  <a:lnTo>
                    <a:pt x="935" y="852"/>
                  </a:lnTo>
                  <a:lnTo>
                    <a:pt x="931" y="852"/>
                  </a:lnTo>
                  <a:lnTo>
                    <a:pt x="926" y="852"/>
                  </a:lnTo>
                  <a:lnTo>
                    <a:pt x="923" y="852"/>
                  </a:lnTo>
                  <a:lnTo>
                    <a:pt x="918" y="850"/>
                  </a:lnTo>
                  <a:lnTo>
                    <a:pt x="914" y="850"/>
                  </a:lnTo>
                  <a:lnTo>
                    <a:pt x="909" y="850"/>
                  </a:lnTo>
                  <a:lnTo>
                    <a:pt x="905" y="850"/>
                  </a:lnTo>
                  <a:lnTo>
                    <a:pt x="904" y="850"/>
                  </a:lnTo>
                  <a:lnTo>
                    <a:pt x="902" y="850"/>
                  </a:lnTo>
                  <a:lnTo>
                    <a:pt x="900" y="850"/>
                  </a:lnTo>
                  <a:lnTo>
                    <a:pt x="898" y="850"/>
                  </a:lnTo>
                  <a:lnTo>
                    <a:pt x="896" y="852"/>
                  </a:lnTo>
                  <a:lnTo>
                    <a:pt x="895" y="852"/>
                  </a:lnTo>
                  <a:lnTo>
                    <a:pt x="891" y="852"/>
                  </a:lnTo>
                  <a:lnTo>
                    <a:pt x="889" y="852"/>
                  </a:lnTo>
                  <a:lnTo>
                    <a:pt x="888" y="854"/>
                  </a:lnTo>
                  <a:lnTo>
                    <a:pt x="886" y="854"/>
                  </a:lnTo>
                  <a:lnTo>
                    <a:pt x="884" y="854"/>
                  </a:lnTo>
                  <a:lnTo>
                    <a:pt x="882" y="856"/>
                  </a:lnTo>
                  <a:lnTo>
                    <a:pt x="879" y="856"/>
                  </a:lnTo>
                  <a:lnTo>
                    <a:pt x="877" y="857"/>
                  </a:lnTo>
                  <a:lnTo>
                    <a:pt x="875" y="857"/>
                  </a:lnTo>
                  <a:lnTo>
                    <a:pt x="873" y="859"/>
                  </a:lnTo>
                  <a:lnTo>
                    <a:pt x="872" y="859"/>
                  </a:lnTo>
                  <a:lnTo>
                    <a:pt x="870" y="859"/>
                  </a:lnTo>
                  <a:lnTo>
                    <a:pt x="866" y="861"/>
                  </a:lnTo>
                  <a:lnTo>
                    <a:pt x="865" y="861"/>
                  </a:lnTo>
                  <a:lnTo>
                    <a:pt x="863" y="863"/>
                  </a:lnTo>
                  <a:lnTo>
                    <a:pt x="861" y="863"/>
                  </a:lnTo>
                  <a:lnTo>
                    <a:pt x="859" y="863"/>
                  </a:lnTo>
                  <a:lnTo>
                    <a:pt x="858" y="865"/>
                  </a:lnTo>
                  <a:lnTo>
                    <a:pt x="857" y="865"/>
                  </a:lnTo>
                  <a:lnTo>
                    <a:pt x="855" y="865"/>
                  </a:lnTo>
                  <a:lnTo>
                    <a:pt x="853" y="867"/>
                  </a:lnTo>
                  <a:lnTo>
                    <a:pt x="851" y="867"/>
                  </a:lnTo>
                  <a:lnTo>
                    <a:pt x="850" y="867"/>
                  </a:lnTo>
                  <a:lnTo>
                    <a:pt x="848" y="867"/>
                  </a:lnTo>
                  <a:lnTo>
                    <a:pt x="846" y="867"/>
                  </a:lnTo>
                  <a:lnTo>
                    <a:pt x="837" y="869"/>
                  </a:lnTo>
                  <a:lnTo>
                    <a:pt x="828" y="871"/>
                  </a:lnTo>
                  <a:lnTo>
                    <a:pt x="821" y="873"/>
                  </a:lnTo>
                  <a:lnTo>
                    <a:pt x="812" y="875"/>
                  </a:lnTo>
                  <a:lnTo>
                    <a:pt x="803" y="877"/>
                  </a:lnTo>
                  <a:lnTo>
                    <a:pt x="795" y="879"/>
                  </a:lnTo>
                  <a:lnTo>
                    <a:pt x="785" y="881"/>
                  </a:lnTo>
                  <a:lnTo>
                    <a:pt x="776" y="883"/>
                  </a:lnTo>
                  <a:lnTo>
                    <a:pt x="767" y="883"/>
                  </a:lnTo>
                  <a:lnTo>
                    <a:pt x="758" y="885"/>
                  </a:lnTo>
                  <a:lnTo>
                    <a:pt x="749" y="885"/>
                  </a:lnTo>
                  <a:lnTo>
                    <a:pt x="739" y="887"/>
                  </a:lnTo>
                  <a:lnTo>
                    <a:pt x="730" y="889"/>
                  </a:lnTo>
                  <a:lnTo>
                    <a:pt x="722" y="889"/>
                  </a:lnTo>
                  <a:lnTo>
                    <a:pt x="711" y="891"/>
                  </a:lnTo>
                  <a:lnTo>
                    <a:pt x="703" y="891"/>
                  </a:lnTo>
                  <a:lnTo>
                    <a:pt x="692" y="891"/>
                  </a:lnTo>
                  <a:lnTo>
                    <a:pt x="683" y="893"/>
                  </a:lnTo>
                  <a:lnTo>
                    <a:pt x="674" y="893"/>
                  </a:lnTo>
                  <a:lnTo>
                    <a:pt x="664" y="893"/>
                  </a:lnTo>
                  <a:lnTo>
                    <a:pt x="656" y="893"/>
                  </a:lnTo>
                  <a:lnTo>
                    <a:pt x="645" y="895"/>
                  </a:lnTo>
                  <a:lnTo>
                    <a:pt x="636" y="895"/>
                  </a:lnTo>
                  <a:lnTo>
                    <a:pt x="627" y="895"/>
                  </a:lnTo>
                  <a:lnTo>
                    <a:pt x="617" y="895"/>
                  </a:lnTo>
                  <a:lnTo>
                    <a:pt x="608" y="895"/>
                  </a:lnTo>
                  <a:lnTo>
                    <a:pt x="597" y="895"/>
                  </a:lnTo>
                  <a:lnTo>
                    <a:pt x="589" y="895"/>
                  </a:lnTo>
                  <a:lnTo>
                    <a:pt x="580" y="897"/>
                  </a:lnTo>
                  <a:lnTo>
                    <a:pt x="572" y="897"/>
                  </a:lnTo>
                  <a:lnTo>
                    <a:pt x="561" y="897"/>
                  </a:lnTo>
                  <a:lnTo>
                    <a:pt x="552" y="897"/>
                  </a:lnTo>
                  <a:lnTo>
                    <a:pt x="444" y="891"/>
                  </a:lnTo>
                  <a:lnTo>
                    <a:pt x="437" y="891"/>
                  </a:lnTo>
                  <a:lnTo>
                    <a:pt x="432" y="889"/>
                  </a:lnTo>
                  <a:lnTo>
                    <a:pt x="425" y="889"/>
                  </a:lnTo>
                  <a:lnTo>
                    <a:pt x="417" y="887"/>
                  </a:lnTo>
                  <a:lnTo>
                    <a:pt x="412" y="887"/>
                  </a:lnTo>
                  <a:lnTo>
                    <a:pt x="405" y="887"/>
                  </a:lnTo>
                  <a:lnTo>
                    <a:pt x="398" y="887"/>
                  </a:lnTo>
                  <a:lnTo>
                    <a:pt x="391" y="885"/>
                  </a:lnTo>
                  <a:lnTo>
                    <a:pt x="386" y="885"/>
                  </a:lnTo>
                  <a:lnTo>
                    <a:pt x="379" y="885"/>
                  </a:lnTo>
                  <a:lnTo>
                    <a:pt x="372" y="885"/>
                  </a:lnTo>
                  <a:lnTo>
                    <a:pt x="365" y="885"/>
                  </a:lnTo>
                  <a:lnTo>
                    <a:pt x="358" y="885"/>
                  </a:lnTo>
                  <a:lnTo>
                    <a:pt x="351" y="885"/>
                  </a:lnTo>
                  <a:lnTo>
                    <a:pt x="346" y="885"/>
                  </a:lnTo>
                  <a:lnTo>
                    <a:pt x="339" y="887"/>
                  </a:lnTo>
                  <a:lnTo>
                    <a:pt x="332" y="887"/>
                  </a:lnTo>
                  <a:lnTo>
                    <a:pt x="324" y="887"/>
                  </a:lnTo>
                  <a:lnTo>
                    <a:pt x="318" y="887"/>
                  </a:lnTo>
                  <a:lnTo>
                    <a:pt x="311" y="887"/>
                  </a:lnTo>
                  <a:lnTo>
                    <a:pt x="304" y="887"/>
                  </a:lnTo>
                  <a:lnTo>
                    <a:pt x="297" y="885"/>
                  </a:lnTo>
                  <a:lnTo>
                    <a:pt x="292" y="885"/>
                  </a:lnTo>
                  <a:lnTo>
                    <a:pt x="285" y="885"/>
                  </a:lnTo>
                  <a:lnTo>
                    <a:pt x="278" y="885"/>
                  </a:lnTo>
                  <a:lnTo>
                    <a:pt x="270" y="885"/>
                  </a:lnTo>
                  <a:lnTo>
                    <a:pt x="263" y="883"/>
                  </a:lnTo>
                  <a:lnTo>
                    <a:pt x="256" y="883"/>
                  </a:lnTo>
                  <a:lnTo>
                    <a:pt x="250" y="881"/>
                  </a:lnTo>
                  <a:lnTo>
                    <a:pt x="243" y="881"/>
                  </a:lnTo>
                  <a:lnTo>
                    <a:pt x="238" y="879"/>
                  </a:lnTo>
                  <a:lnTo>
                    <a:pt x="231" y="877"/>
                  </a:lnTo>
                  <a:lnTo>
                    <a:pt x="227" y="877"/>
                  </a:lnTo>
                  <a:lnTo>
                    <a:pt x="222" y="875"/>
                  </a:lnTo>
                  <a:lnTo>
                    <a:pt x="218" y="875"/>
                  </a:lnTo>
                  <a:lnTo>
                    <a:pt x="215" y="873"/>
                  </a:lnTo>
                  <a:lnTo>
                    <a:pt x="209" y="873"/>
                  </a:lnTo>
                  <a:lnTo>
                    <a:pt x="204" y="873"/>
                  </a:lnTo>
                  <a:lnTo>
                    <a:pt x="199" y="871"/>
                  </a:lnTo>
                  <a:lnTo>
                    <a:pt x="193" y="871"/>
                  </a:lnTo>
                  <a:lnTo>
                    <a:pt x="189" y="871"/>
                  </a:lnTo>
                  <a:lnTo>
                    <a:pt x="184" y="869"/>
                  </a:lnTo>
                  <a:lnTo>
                    <a:pt x="178" y="869"/>
                  </a:lnTo>
                  <a:lnTo>
                    <a:pt x="173" y="869"/>
                  </a:lnTo>
                  <a:lnTo>
                    <a:pt x="168" y="869"/>
                  </a:lnTo>
                  <a:lnTo>
                    <a:pt x="162" y="867"/>
                  </a:lnTo>
                  <a:lnTo>
                    <a:pt x="155" y="867"/>
                  </a:lnTo>
                  <a:lnTo>
                    <a:pt x="150" y="867"/>
                  </a:lnTo>
                  <a:lnTo>
                    <a:pt x="145" y="867"/>
                  </a:lnTo>
                  <a:lnTo>
                    <a:pt x="138" y="867"/>
                  </a:lnTo>
                  <a:lnTo>
                    <a:pt x="132" y="867"/>
                  </a:lnTo>
                  <a:lnTo>
                    <a:pt x="127" y="867"/>
                  </a:lnTo>
                  <a:lnTo>
                    <a:pt x="121" y="867"/>
                  </a:lnTo>
                  <a:lnTo>
                    <a:pt x="115" y="867"/>
                  </a:lnTo>
                  <a:lnTo>
                    <a:pt x="110" y="867"/>
                  </a:lnTo>
                  <a:lnTo>
                    <a:pt x="105" y="867"/>
                  </a:lnTo>
                  <a:lnTo>
                    <a:pt x="100" y="867"/>
                  </a:lnTo>
                  <a:lnTo>
                    <a:pt x="94" y="869"/>
                  </a:lnTo>
                  <a:lnTo>
                    <a:pt x="89" y="869"/>
                  </a:lnTo>
                  <a:lnTo>
                    <a:pt x="84" y="869"/>
                  </a:lnTo>
                  <a:lnTo>
                    <a:pt x="80" y="869"/>
                  </a:lnTo>
                  <a:lnTo>
                    <a:pt x="75" y="871"/>
                  </a:lnTo>
                  <a:lnTo>
                    <a:pt x="71" y="871"/>
                  </a:lnTo>
                  <a:lnTo>
                    <a:pt x="66" y="873"/>
                  </a:lnTo>
                  <a:lnTo>
                    <a:pt x="64" y="873"/>
                  </a:lnTo>
                  <a:lnTo>
                    <a:pt x="62" y="873"/>
                  </a:lnTo>
                  <a:lnTo>
                    <a:pt x="61" y="873"/>
                  </a:lnTo>
                  <a:lnTo>
                    <a:pt x="59" y="875"/>
                  </a:lnTo>
                  <a:lnTo>
                    <a:pt x="57" y="875"/>
                  </a:lnTo>
                  <a:lnTo>
                    <a:pt x="56" y="875"/>
                  </a:lnTo>
                  <a:lnTo>
                    <a:pt x="54" y="875"/>
                  </a:lnTo>
                  <a:lnTo>
                    <a:pt x="53" y="875"/>
                  </a:lnTo>
                  <a:lnTo>
                    <a:pt x="49" y="875"/>
                  </a:lnTo>
                  <a:lnTo>
                    <a:pt x="47" y="877"/>
                  </a:lnTo>
                  <a:lnTo>
                    <a:pt x="46" y="877"/>
                  </a:lnTo>
                  <a:lnTo>
                    <a:pt x="42" y="877"/>
                  </a:lnTo>
                  <a:lnTo>
                    <a:pt x="40" y="877"/>
                  </a:lnTo>
                  <a:lnTo>
                    <a:pt x="38" y="877"/>
                  </a:lnTo>
                  <a:lnTo>
                    <a:pt x="35" y="877"/>
                  </a:lnTo>
                  <a:lnTo>
                    <a:pt x="33" y="877"/>
                  </a:lnTo>
                  <a:lnTo>
                    <a:pt x="31" y="877"/>
                  </a:lnTo>
                  <a:lnTo>
                    <a:pt x="28" y="877"/>
                  </a:lnTo>
                  <a:lnTo>
                    <a:pt x="26" y="877"/>
                  </a:lnTo>
                  <a:lnTo>
                    <a:pt x="24" y="877"/>
                  </a:lnTo>
                  <a:lnTo>
                    <a:pt x="23" y="877"/>
                  </a:lnTo>
                  <a:lnTo>
                    <a:pt x="19" y="877"/>
                  </a:lnTo>
                  <a:lnTo>
                    <a:pt x="17" y="877"/>
                  </a:lnTo>
                  <a:lnTo>
                    <a:pt x="15" y="877"/>
                  </a:lnTo>
                  <a:lnTo>
                    <a:pt x="12" y="877"/>
                  </a:lnTo>
                  <a:lnTo>
                    <a:pt x="10" y="877"/>
                  </a:lnTo>
                  <a:lnTo>
                    <a:pt x="8" y="875"/>
                  </a:lnTo>
                  <a:lnTo>
                    <a:pt x="7" y="875"/>
                  </a:lnTo>
                  <a:lnTo>
                    <a:pt x="5" y="875"/>
                  </a:lnTo>
                  <a:lnTo>
                    <a:pt x="3" y="873"/>
                  </a:lnTo>
                  <a:lnTo>
                    <a:pt x="1" y="873"/>
                  </a:lnTo>
                  <a:lnTo>
                    <a:pt x="0" y="873"/>
                  </a:lnTo>
                </a:path>
              </a:pathLst>
            </a:custGeom>
            <a:solidFill>
              <a:srgbClr val="FFCC80"/>
            </a:solidFill>
            <a:ln w="9525" cap="rnd">
              <a:noFill/>
              <a:round/>
              <a:headEnd/>
              <a:tailEnd/>
            </a:ln>
          </p:spPr>
          <p:txBody>
            <a:bodyPr/>
            <a:lstStyle/>
            <a:p>
              <a:endParaRPr lang="en-US">
                <a:latin typeface="Bookman Old Style" pitchFamily="18" charset="0"/>
              </a:endParaRPr>
            </a:p>
          </p:txBody>
        </p:sp>
        <p:sp>
          <p:nvSpPr>
            <p:cNvPr id="13" name="Freeform 8"/>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14" name="Freeform 9"/>
            <p:cNvSpPr>
              <a:spLocks/>
            </p:cNvSpPr>
            <p:nvPr/>
          </p:nvSpPr>
          <p:spPr bwMode="auto">
            <a:xfrm>
              <a:off x="1503" y="1396"/>
              <a:ext cx="1801" cy="900"/>
            </a:xfrm>
            <a:custGeom>
              <a:avLst/>
              <a:gdLst>
                <a:gd name="T0" fmla="*/ 1080 w 1801"/>
                <a:gd name="T1" fmla="*/ 37 h 900"/>
                <a:gd name="T2" fmla="*/ 1085 w 1801"/>
                <a:gd name="T3" fmla="*/ 132 h 900"/>
                <a:gd name="T4" fmla="*/ 1038 w 1801"/>
                <a:gd name="T5" fmla="*/ 223 h 900"/>
                <a:gd name="T6" fmla="*/ 925 w 1801"/>
                <a:gd name="T7" fmla="*/ 262 h 900"/>
                <a:gd name="T8" fmla="*/ 851 w 1801"/>
                <a:gd name="T9" fmla="*/ 331 h 900"/>
                <a:gd name="T10" fmla="*/ 816 w 1801"/>
                <a:gd name="T11" fmla="*/ 441 h 900"/>
                <a:gd name="T12" fmla="*/ 902 w 1801"/>
                <a:gd name="T13" fmla="*/ 514 h 900"/>
                <a:gd name="T14" fmla="*/ 981 w 1801"/>
                <a:gd name="T15" fmla="*/ 507 h 900"/>
                <a:gd name="T16" fmla="*/ 1027 w 1801"/>
                <a:gd name="T17" fmla="*/ 489 h 900"/>
                <a:gd name="T18" fmla="*/ 1110 w 1801"/>
                <a:gd name="T19" fmla="*/ 465 h 900"/>
                <a:gd name="T20" fmla="*/ 1183 w 1801"/>
                <a:gd name="T21" fmla="*/ 471 h 900"/>
                <a:gd name="T22" fmla="*/ 1368 w 1801"/>
                <a:gd name="T23" fmla="*/ 447 h 900"/>
                <a:gd name="T24" fmla="*/ 1480 w 1801"/>
                <a:gd name="T25" fmla="*/ 422 h 900"/>
                <a:gd name="T26" fmla="*/ 1665 w 1801"/>
                <a:gd name="T27" fmla="*/ 315 h 900"/>
                <a:gd name="T28" fmla="*/ 1613 w 1801"/>
                <a:gd name="T29" fmla="*/ 229 h 900"/>
                <a:gd name="T30" fmla="*/ 1496 w 1801"/>
                <a:gd name="T31" fmla="*/ 173 h 900"/>
                <a:gd name="T32" fmla="*/ 1365 w 1801"/>
                <a:gd name="T33" fmla="*/ 124 h 900"/>
                <a:gd name="T34" fmla="*/ 1212 w 1801"/>
                <a:gd name="T35" fmla="*/ 83 h 900"/>
                <a:gd name="T36" fmla="*/ 1073 w 1801"/>
                <a:gd name="T37" fmla="*/ 6 h 900"/>
                <a:gd name="T38" fmla="*/ 3 w 1801"/>
                <a:gd name="T39" fmla="*/ 856 h 900"/>
                <a:gd name="T40" fmla="*/ 24 w 1801"/>
                <a:gd name="T41" fmla="*/ 781 h 900"/>
                <a:gd name="T42" fmla="*/ 44 w 1801"/>
                <a:gd name="T43" fmla="*/ 719 h 900"/>
                <a:gd name="T44" fmla="*/ 59 w 1801"/>
                <a:gd name="T45" fmla="*/ 627 h 900"/>
                <a:gd name="T46" fmla="*/ 94 w 1801"/>
                <a:gd name="T47" fmla="*/ 418 h 900"/>
                <a:gd name="T48" fmla="*/ 123 w 1801"/>
                <a:gd name="T49" fmla="*/ 388 h 900"/>
                <a:gd name="T50" fmla="*/ 108 w 1801"/>
                <a:gd name="T51" fmla="*/ 483 h 900"/>
                <a:gd name="T52" fmla="*/ 123 w 1801"/>
                <a:gd name="T53" fmla="*/ 568 h 900"/>
                <a:gd name="T54" fmla="*/ 121 w 1801"/>
                <a:gd name="T55" fmla="*/ 637 h 900"/>
                <a:gd name="T56" fmla="*/ 87 w 1801"/>
                <a:gd name="T57" fmla="*/ 686 h 900"/>
                <a:gd name="T58" fmla="*/ 107 w 1801"/>
                <a:gd name="T59" fmla="*/ 725 h 900"/>
                <a:gd name="T60" fmla="*/ 166 w 1801"/>
                <a:gd name="T61" fmla="*/ 790 h 900"/>
                <a:gd name="T62" fmla="*/ 241 w 1801"/>
                <a:gd name="T63" fmla="*/ 863 h 900"/>
                <a:gd name="T64" fmla="*/ 239 w 1801"/>
                <a:gd name="T65" fmla="*/ 879 h 900"/>
                <a:gd name="T66" fmla="*/ 110 w 1801"/>
                <a:gd name="T67" fmla="*/ 867 h 900"/>
                <a:gd name="T68" fmla="*/ 49 w 1801"/>
                <a:gd name="T69" fmla="*/ 875 h 900"/>
                <a:gd name="T70" fmla="*/ 440 w 1801"/>
                <a:gd name="T71" fmla="*/ 869 h 900"/>
                <a:gd name="T72" fmla="*/ 710 w 1801"/>
                <a:gd name="T73" fmla="*/ 790 h 900"/>
                <a:gd name="T74" fmla="*/ 839 w 1801"/>
                <a:gd name="T75" fmla="*/ 812 h 900"/>
                <a:gd name="T76" fmla="*/ 975 w 1801"/>
                <a:gd name="T77" fmla="*/ 759 h 900"/>
                <a:gd name="T78" fmla="*/ 1103 w 1801"/>
                <a:gd name="T79" fmla="*/ 680 h 900"/>
                <a:gd name="T80" fmla="*/ 1130 w 1801"/>
                <a:gd name="T81" fmla="*/ 647 h 900"/>
                <a:gd name="T82" fmla="*/ 1189 w 1801"/>
                <a:gd name="T83" fmla="*/ 662 h 900"/>
                <a:gd name="T84" fmla="*/ 1307 w 1801"/>
                <a:gd name="T85" fmla="*/ 629 h 900"/>
                <a:gd name="T86" fmla="*/ 1419 w 1801"/>
                <a:gd name="T87" fmla="*/ 621 h 900"/>
                <a:gd name="T88" fmla="*/ 1480 w 1801"/>
                <a:gd name="T89" fmla="*/ 591 h 900"/>
                <a:gd name="T90" fmla="*/ 1521 w 1801"/>
                <a:gd name="T91" fmla="*/ 581 h 900"/>
                <a:gd name="T92" fmla="*/ 1564 w 1801"/>
                <a:gd name="T93" fmla="*/ 499 h 900"/>
                <a:gd name="T94" fmla="*/ 1637 w 1801"/>
                <a:gd name="T95" fmla="*/ 581 h 900"/>
                <a:gd name="T96" fmla="*/ 1720 w 1801"/>
                <a:gd name="T97" fmla="*/ 627 h 900"/>
                <a:gd name="T98" fmla="*/ 1777 w 1801"/>
                <a:gd name="T99" fmla="*/ 611 h 900"/>
                <a:gd name="T100" fmla="*/ 1784 w 1801"/>
                <a:gd name="T101" fmla="*/ 615 h 900"/>
                <a:gd name="T102" fmla="*/ 1733 w 1801"/>
                <a:gd name="T103" fmla="*/ 643 h 900"/>
                <a:gd name="T104" fmla="*/ 1568 w 1801"/>
                <a:gd name="T105" fmla="*/ 680 h 900"/>
                <a:gd name="T106" fmla="*/ 1394 w 1801"/>
                <a:gd name="T107" fmla="*/ 696 h 900"/>
                <a:gd name="T108" fmla="*/ 1221 w 1801"/>
                <a:gd name="T109" fmla="*/ 719 h 900"/>
                <a:gd name="T110" fmla="*/ 1064 w 1801"/>
                <a:gd name="T111" fmla="*/ 788 h 900"/>
                <a:gd name="T112" fmla="*/ 879 w 1801"/>
                <a:gd name="T113" fmla="*/ 857 h 900"/>
                <a:gd name="T114" fmla="*/ 742 w 1801"/>
                <a:gd name="T115" fmla="*/ 885 h 900"/>
                <a:gd name="T116" fmla="*/ 647 w 1801"/>
                <a:gd name="T117" fmla="*/ 897 h 900"/>
                <a:gd name="T118" fmla="*/ 400 w 1801"/>
                <a:gd name="T119" fmla="*/ 883 h 900"/>
                <a:gd name="T120" fmla="*/ 263 w 1801"/>
                <a:gd name="T121" fmla="*/ 881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1"/>
                <a:gd name="T184" fmla="*/ 0 h 900"/>
                <a:gd name="T185" fmla="*/ 1801 w 1801"/>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1" h="900">
                  <a:moveTo>
                    <a:pt x="1012" y="2"/>
                  </a:moveTo>
                  <a:lnTo>
                    <a:pt x="1013" y="2"/>
                  </a:lnTo>
                  <a:lnTo>
                    <a:pt x="1015" y="4"/>
                  </a:lnTo>
                  <a:lnTo>
                    <a:pt x="1019" y="4"/>
                  </a:lnTo>
                  <a:lnTo>
                    <a:pt x="1020" y="6"/>
                  </a:lnTo>
                  <a:lnTo>
                    <a:pt x="1024" y="6"/>
                  </a:lnTo>
                  <a:lnTo>
                    <a:pt x="1027" y="8"/>
                  </a:lnTo>
                  <a:lnTo>
                    <a:pt x="1029" y="8"/>
                  </a:lnTo>
                  <a:lnTo>
                    <a:pt x="1033" y="10"/>
                  </a:lnTo>
                  <a:lnTo>
                    <a:pt x="1036" y="12"/>
                  </a:lnTo>
                  <a:lnTo>
                    <a:pt x="1040" y="12"/>
                  </a:lnTo>
                  <a:lnTo>
                    <a:pt x="1043" y="14"/>
                  </a:lnTo>
                  <a:lnTo>
                    <a:pt x="1047" y="16"/>
                  </a:lnTo>
                  <a:lnTo>
                    <a:pt x="1050" y="18"/>
                  </a:lnTo>
                  <a:lnTo>
                    <a:pt x="1054" y="20"/>
                  </a:lnTo>
                  <a:lnTo>
                    <a:pt x="1058" y="22"/>
                  </a:lnTo>
                  <a:lnTo>
                    <a:pt x="1060" y="24"/>
                  </a:lnTo>
                  <a:lnTo>
                    <a:pt x="1064" y="25"/>
                  </a:lnTo>
                  <a:lnTo>
                    <a:pt x="1066" y="27"/>
                  </a:lnTo>
                  <a:lnTo>
                    <a:pt x="1069" y="29"/>
                  </a:lnTo>
                  <a:lnTo>
                    <a:pt x="1073" y="31"/>
                  </a:lnTo>
                  <a:lnTo>
                    <a:pt x="1076" y="33"/>
                  </a:lnTo>
                  <a:lnTo>
                    <a:pt x="1080" y="37"/>
                  </a:lnTo>
                  <a:lnTo>
                    <a:pt x="1083" y="39"/>
                  </a:lnTo>
                  <a:lnTo>
                    <a:pt x="1085" y="43"/>
                  </a:lnTo>
                  <a:lnTo>
                    <a:pt x="1089" y="45"/>
                  </a:lnTo>
                  <a:lnTo>
                    <a:pt x="1090" y="49"/>
                  </a:lnTo>
                  <a:lnTo>
                    <a:pt x="1094" y="53"/>
                  </a:lnTo>
                  <a:lnTo>
                    <a:pt x="1096" y="55"/>
                  </a:lnTo>
                  <a:lnTo>
                    <a:pt x="1097" y="59"/>
                  </a:lnTo>
                  <a:lnTo>
                    <a:pt x="1101" y="63"/>
                  </a:lnTo>
                  <a:lnTo>
                    <a:pt x="1103" y="67"/>
                  </a:lnTo>
                  <a:lnTo>
                    <a:pt x="1104" y="73"/>
                  </a:lnTo>
                  <a:lnTo>
                    <a:pt x="1103" y="77"/>
                  </a:lnTo>
                  <a:lnTo>
                    <a:pt x="1103" y="83"/>
                  </a:lnTo>
                  <a:lnTo>
                    <a:pt x="1101" y="87"/>
                  </a:lnTo>
                  <a:lnTo>
                    <a:pt x="1101" y="93"/>
                  </a:lnTo>
                  <a:lnTo>
                    <a:pt x="1099" y="96"/>
                  </a:lnTo>
                  <a:lnTo>
                    <a:pt x="1097" y="102"/>
                  </a:lnTo>
                  <a:lnTo>
                    <a:pt x="1097" y="106"/>
                  </a:lnTo>
                  <a:lnTo>
                    <a:pt x="1096" y="110"/>
                  </a:lnTo>
                  <a:lnTo>
                    <a:pt x="1094" y="116"/>
                  </a:lnTo>
                  <a:lnTo>
                    <a:pt x="1092" y="120"/>
                  </a:lnTo>
                  <a:lnTo>
                    <a:pt x="1090" y="124"/>
                  </a:lnTo>
                  <a:lnTo>
                    <a:pt x="1089" y="128"/>
                  </a:lnTo>
                  <a:lnTo>
                    <a:pt x="1085" y="132"/>
                  </a:lnTo>
                  <a:lnTo>
                    <a:pt x="1083" y="136"/>
                  </a:lnTo>
                  <a:lnTo>
                    <a:pt x="1081" y="140"/>
                  </a:lnTo>
                  <a:lnTo>
                    <a:pt x="1080" y="144"/>
                  </a:lnTo>
                  <a:lnTo>
                    <a:pt x="1078" y="150"/>
                  </a:lnTo>
                  <a:lnTo>
                    <a:pt x="1074" y="152"/>
                  </a:lnTo>
                  <a:lnTo>
                    <a:pt x="1073" y="156"/>
                  </a:lnTo>
                  <a:lnTo>
                    <a:pt x="1071" y="160"/>
                  </a:lnTo>
                  <a:lnTo>
                    <a:pt x="1069" y="163"/>
                  </a:lnTo>
                  <a:lnTo>
                    <a:pt x="1066" y="167"/>
                  </a:lnTo>
                  <a:lnTo>
                    <a:pt x="1064" y="171"/>
                  </a:lnTo>
                  <a:lnTo>
                    <a:pt x="1062" y="175"/>
                  </a:lnTo>
                  <a:lnTo>
                    <a:pt x="1060" y="179"/>
                  </a:lnTo>
                  <a:lnTo>
                    <a:pt x="1058" y="183"/>
                  </a:lnTo>
                  <a:lnTo>
                    <a:pt x="1058" y="187"/>
                  </a:lnTo>
                  <a:lnTo>
                    <a:pt x="1056" y="189"/>
                  </a:lnTo>
                  <a:lnTo>
                    <a:pt x="1054" y="193"/>
                  </a:lnTo>
                  <a:lnTo>
                    <a:pt x="1052" y="197"/>
                  </a:lnTo>
                  <a:lnTo>
                    <a:pt x="1050" y="201"/>
                  </a:lnTo>
                  <a:lnTo>
                    <a:pt x="1049" y="205"/>
                  </a:lnTo>
                  <a:lnTo>
                    <a:pt x="1047" y="209"/>
                  </a:lnTo>
                  <a:lnTo>
                    <a:pt x="1045" y="215"/>
                  </a:lnTo>
                  <a:lnTo>
                    <a:pt x="1042" y="219"/>
                  </a:lnTo>
                  <a:lnTo>
                    <a:pt x="1038" y="223"/>
                  </a:lnTo>
                  <a:lnTo>
                    <a:pt x="1035" y="227"/>
                  </a:lnTo>
                  <a:lnTo>
                    <a:pt x="1031" y="229"/>
                  </a:lnTo>
                  <a:lnTo>
                    <a:pt x="1027" y="233"/>
                  </a:lnTo>
                  <a:lnTo>
                    <a:pt x="1024" y="234"/>
                  </a:lnTo>
                  <a:lnTo>
                    <a:pt x="1019" y="238"/>
                  </a:lnTo>
                  <a:lnTo>
                    <a:pt x="1013" y="240"/>
                  </a:lnTo>
                  <a:lnTo>
                    <a:pt x="1008" y="242"/>
                  </a:lnTo>
                  <a:lnTo>
                    <a:pt x="1004" y="244"/>
                  </a:lnTo>
                  <a:lnTo>
                    <a:pt x="999" y="246"/>
                  </a:lnTo>
                  <a:lnTo>
                    <a:pt x="994" y="248"/>
                  </a:lnTo>
                  <a:lnTo>
                    <a:pt x="989" y="248"/>
                  </a:lnTo>
                  <a:lnTo>
                    <a:pt x="982" y="250"/>
                  </a:lnTo>
                  <a:lnTo>
                    <a:pt x="977" y="252"/>
                  </a:lnTo>
                  <a:lnTo>
                    <a:pt x="972" y="252"/>
                  </a:lnTo>
                  <a:lnTo>
                    <a:pt x="966" y="254"/>
                  </a:lnTo>
                  <a:lnTo>
                    <a:pt x="961" y="254"/>
                  </a:lnTo>
                  <a:lnTo>
                    <a:pt x="956" y="256"/>
                  </a:lnTo>
                  <a:lnTo>
                    <a:pt x="950" y="256"/>
                  </a:lnTo>
                  <a:lnTo>
                    <a:pt x="945" y="258"/>
                  </a:lnTo>
                  <a:lnTo>
                    <a:pt x="940" y="258"/>
                  </a:lnTo>
                  <a:lnTo>
                    <a:pt x="934" y="260"/>
                  </a:lnTo>
                  <a:lnTo>
                    <a:pt x="929" y="260"/>
                  </a:lnTo>
                  <a:lnTo>
                    <a:pt x="925" y="262"/>
                  </a:lnTo>
                  <a:lnTo>
                    <a:pt x="919" y="264"/>
                  </a:lnTo>
                  <a:lnTo>
                    <a:pt x="916" y="264"/>
                  </a:lnTo>
                  <a:lnTo>
                    <a:pt x="911" y="266"/>
                  </a:lnTo>
                  <a:lnTo>
                    <a:pt x="907" y="268"/>
                  </a:lnTo>
                  <a:lnTo>
                    <a:pt x="903" y="270"/>
                  </a:lnTo>
                  <a:lnTo>
                    <a:pt x="902" y="270"/>
                  </a:lnTo>
                  <a:lnTo>
                    <a:pt x="900" y="272"/>
                  </a:lnTo>
                  <a:lnTo>
                    <a:pt x="896" y="274"/>
                  </a:lnTo>
                  <a:lnTo>
                    <a:pt x="895" y="276"/>
                  </a:lnTo>
                  <a:lnTo>
                    <a:pt x="891" y="278"/>
                  </a:lnTo>
                  <a:lnTo>
                    <a:pt x="889" y="282"/>
                  </a:lnTo>
                  <a:lnTo>
                    <a:pt x="886" y="284"/>
                  </a:lnTo>
                  <a:lnTo>
                    <a:pt x="882" y="288"/>
                  </a:lnTo>
                  <a:lnTo>
                    <a:pt x="879" y="292"/>
                  </a:lnTo>
                  <a:lnTo>
                    <a:pt x="877" y="296"/>
                  </a:lnTo>
                  <a:lnTo>
                    <a:pt x="873" y="300"/>
                  </a:lnTo>
                  <a:lnTo>
                    <a:pt x="870" y="303"/>
                  </a:lnTo>
                  <a:lnTo>
                    <a:pt x="866" y="307"/>
                  </a:lnTo>
                  <a:lnTo>
                    <a:pt x="863" y="311"/>
                  </a:lnTo>
                  <a:lnTo>
                    <a:pt x="859" y="317"/>
                  </a:lnTo>
                  <a:lnTo>
                    <a:pt x="857" y="321"/>
                  </a:lnTo>
                  <a:lnTo>
                    <a:pt x="855" y="325"/>
                  </a:lnTo>
                  <a:lnTo>
                    <a:pt x="851" y="331"/>
                  </a:lnTo>
                  <a:lnTo>
                    <a:pt x="848" y="335"/>
                  </a:lnTo>
                  <a:lnTo>
                    <a:pt x="846" y="339"/>
                  </a:lnTo>
                  <a:lnTo>
                    <a:pt x="842" y="345"/>
                  </a:lnTo>
                  <a:lnTo>
                    <a:pt x="839" y="349"/>
                  </a:lnTo>
                  <a:lnTo>
                    <a:pt x="837" y="353"/>
                  </a:lnTo>
                  <a:lnTo>
                    <a:pt x="834" y="359"/>
                  </a:lnTo>
                  <a:lnTo>
                    <a:pt x="832" y="363"/>
                  </a:lnTo>
                  <a:lnTo>
                    <a:pt x="830" y="367"/>
                  </a:lnTo>
                  <a:lnTo>
                    <a:pt x="828" y="371"/>
                  </a:lnTo>
                  <a:lnTo>
                    <a:pt x="825" y="374"/>
                  </a:lnTo>
                  <a:lnTo>
                    <a:pt x="825" y="378"/>
                  </a:lnTo>
                  <a:lnTo>
                    <a:pt x="823" y="380"/>
                  </a:lnTo>
                  <a:lnTo>
                    <a:pt x="821" y="384"/>
                  </a:lnTo>
                  <a:lnTo>
                    <a:pt x="821" y="386"/>
                  </a:lnTo>
                  <a:lnTo>
                    <a:pt x="818" y="394"/>
                  </a:lnTo>
                  <a:lnTo>
                    <a:pt x="816" y="400"/>
                  </a:lnTo>
                  <a:lnTo>
                    <a:pt x="816" y="406"/>
                  </a:lnTo>
                  <a:lnTo>
                    <a:pt x="814" y="412"/>
                  </a:lnTo>
                  <a:lnTo>
                    <a:pt x="814" y="418"/>
                  </a:lnTo>
                  <a:lnTo>
                    <a:pt x="814" y="424"/>
                  </a:lnTo>
                  <a:lnTo>
                    <a:pt x="814" y="430"/>
                  </a:lnTo>
                  <a:lnTo>
                    <a:pt x="814" y="436"/>
                  </a:lnTo>
                  <a:lnTo>
                    <a:pt x="816" y="441"/>
                  </a:lnTo>
                  <a:lnTo>
                    <a:pt x="818" y="445"/>
                  </a:lnTo>
                  <a:lnTo>
                    <a:pt x="818" y="451"/>
                  </a:lnTo>
                  <a:lnTo>
                    <a:pt x="821" y="455"/>
                  </a:lnTo>
                  <a:lnTo>
                    <a:pt x="823" y="461"/>
                  </a:lnTo>
                  <a:lnTo>
                    <a:pt x="825" y="465"/>
                  </a:lnTo>
                  <a:lnTo>
                    <a:pt x="828" y="469"/>
                  </a:lnTo>
                  <a:lnTo>
                    <a:pt x="830" y="475"/>
                  </a:lnTo>
                  <a:lnTo>
                    <a:pt x="834" y="479"/>
                  </a:lnTo>
                  <a:lnTo>
                    <a:pt x="837" y="483"/>
                  </a:lnTo>
                  <a:lnTo>
                    <a:pt x="841" y="485"/>
                  </a:lnTo>
                  <a:lnTo>
                    <a:pt x="844" y="489"/>
                  </a:lnTo>
                  <a:lnTo>
                    <a:pt x="849" y="493"/>
                  </a:lnTo>
                  <a:lnTo>
                    <a:pt x="853" y="495"/>
                  </a:lnTo>
                  <a:lnTo>
                    <a:pt x="857" y="499"/>
                  </a:lnTo>
                  <a:lnTo>
                    <a:pt x="861" y="501"/>
                  </a:lnTo>
                  <a:lnTo>
                    <a:pt x="866" y="505"/>
                  </a:lnTo>
                  <a:lnTo>
                    <a:pt x="870" y="507"/>
                  </a:lnTo>
                  <a:lnTo>
                    <a:pt x="875" y="509"/>
                  </a:lnTo>
                  <a:lnTo>
                    <a:pt x="880" y="510"/>
                  </a:lnTo>
                  <a:lnTo>
                    <a:pt x="886" y="512"/>
                  </a:lnTo>
                  <a:lnTo>
                    <a:pt x="891" y="512"/>
                  </a:lnTo>
                  <a:lnTo>
                    <a:pt x="896" y="514"/>
                  </a:lnTo>
                  <a:lnTo>
                    <a:pt x="902" y="514"/>
                  </a:lnTo>
                  <a:lnTo>
                    <a:pt x="903" y="516"/>
                  </a:lnTo>
                  <a:lnTo>
                    <a:pt x="907" y="516"/>
                  </a:lnTo>
                  <a:lnTo>
                    <a:pt x="912" y="516"/>
                  </a:lnTo>
                  <a:lnTo>
                    <a:pt x="916" y="516"/>
                  </a:lnTo>
                  <a:lnTo>
                    <a:pt x="919" y="516"/>
                  </a:lnTo>
                  <a:lnTo>
                    <a:pt x="923" y="516"/>
                  </a:lnTo>
                  <a:lnTo>
                    <a:pt x="927" y="516"/>
                  </a:lnTo>
                  <a:lnTo>
                    <a:pt x="931" y="514"/>
                  </a:lnTo>
                  <a:lnTo>
                    <a:pt x="934" y="514"/>
                  </a:lnTo>
                  <a:lnTo>
                    <a:pt x="940" y="514"/>
                  </a:lnTo>
                  <a:lnTo>
                    <a:pt x="943" y="514"/>
                  </a:lnTo>
                  <a:lnTo>
                    <a:pt x="947" y="514"/>
                  </a:lnTo>
                  <a:lnTo>
                    <a:pt x="952" y="514"/>
                  </a:lnTo>
                  <a:lnTo>
                    <a:pt x="956" y="512"/>
                  </a:lnTo>
                  <a:lnTo>
                    <a:pt x="959" y="512"/>
                  </a:lnTo>
                  <a:lnTo>
                    <a:pt x="963" y="512"/>
                  </a:lnTo>
                  <a:lnTo>
                    <a:pt x="966" y="510"/>
                  </a:lnTo>
                  <a:lnTo>
                    <a:pt x="968" y="510"/>
                  </a:lnTo>
                  <a:lnTo>
                    <a:pt x="972" y="510"/>
                  </a:lnTo>
                  <a:lnTo>
                    <a:pt x="973" y="510"/>
                  </a:lnTo>
                  <a:lnTo>
                    <a:pt x="977" y="509"/>
                  </a:lnTo>
                  <a:lnTo>
                    <a:pt x="979" y="509"/>
                  </a:lnTo>
                  <a:lnTo>
                    <a:pt x="981" y="507"/>
                  </a:lnTo>
                  <a:lnTo>
                    <a:pt x="982" y="505"/>
                  </a:lnTo>
                  <a:lnTo>
                    <a:pt x="981" y="505"/>
                  </a:lnTo>
                  <a:lnTo>
                    <a:pt x="979" y="503"/>
                  </a:lnTo>
                  <a:lnTo>
                    <a:pt x="977" y="503"/>
                  </a:lnTo>
                  <a:lnTo>
                    <a:pt x="975" y="503"/>
                  </a:lnTo>
                  <a:lnTo>
                    <a:pt x="972" y="501"/>
                  </a:lnTo>
                  <a:lnTo>
                    <a:pt x="977" y="503"/>
                  </a:lnTo>
                  <a:lnTo>
                    <a:pt x="981" y="503"/>
                  </a:lnTo>
                  <a:lnTo>
                    <a:pt x="984" y="503"/>
                  </a:lnTo>
                  <a:lnTo>
                    <a:pt x="988" y="503"/>
                  </a:lnTo>
                  <a:lnTo>
                    <a:pt x="991" y="503"/>
                  </a:lnTo>
                  <a:lnTo>
                    <a:pt x="994" y="503"/>
                  </a:lnTo>
                  <a:lnTo>
                    <a:pt x="997" y="501"/>
                  </a:lnTo>
                  <a:lnTo>
                    <a:pt x="1001" y="501"/>
                  </a:lnTo>
                  <a:lnTo>
                    <a:pt x="1004" y="501"/>
                  </a:lnTo>
                  <a:lnTo>
                    <a:pt x="1008" y="499"/>
                  </a:lnTo>
                  <a:lnTo>
                    <a:pt x="1010" y="497"/>
                  </a:lnTo>
                  <a:lnTo>
                    <a:pt x="1013" y="497"/>
                  </a:lnTo>
                  <a:lnTo>
                    <a:pt x="1017" y="495"/>
                  </a:lnTo>
                  <a:lnTo>
                    <a:pt x="1019" y="493"/>
                  </a:lnTo>
                  <a:lnTo>
                    <a:pt x="1022" y="491"/>
                  </a:lnTo>
                  <a:lnTo>
                    <a:pt x="1026" y="489"/>
                  </a:lnTo>
                  <a:lnTo>
                    <a:pt x="1027" y="489"/>
                  </a:lnTo>
                  <a:lnTo>
                    <a:pt x="1031" y="487"/>
                  </a:lnTo>
                  <a:lnTo>
                    <a:pt x="1035" y="485"/>
                  </a:lnTo>
                  <a:lnTo>
                    <a:pt x="1038" y="483"/>
                  </a:lnTo>
                  <a:lnTo>
                    <a:pt x="1040" y="481"/>
                  </a:lnTo>
                  <a:lnTo>
                    <a:pt x="1043" y="479"/>
                  </a:lnTo>
                  <a:lnTo>
                    <a:pt x="1047" y="477"/>
                  </a:lnTo>
                  <a:lnTo>
                    <a:pt x="1050" y="475"/>
                  </a:lnTo>
                  <a:lnTo>
                    <a:pt x="1054" y="475"/>
                  </a:lnTo>
                  <a:lnTo>
                    <a:pt x="1058" y="473"/>
                  </a:lnTo>
                  <a:lnTo>
                    <a:pt x="1062" y="471"/>
                  </a:lnTo>
                  <a:lnTo>
                    <a:pt x="1066" y="469"/>
                  </a:lnTo>
                  <a:lnTo>
                    <a:pt x="1069" y="469"/>
                  </a:lnTo>
                  <a:lnTo>
                    <a:pt x="1074" y="467"/>
                  </a:lnTo>
                  <a:lnTo>
                    <a:pt x="1080" y="467"/>
                  </a:lnTo>
                  <a:lnTo>
                    <a:pt x="1085" y="465"/>
                  </a:lnTo>
                  <a:lnTo>
                    <a:pt x="1087" y="465"/>
                  </a:lnTo>
                  <a:lnTo>
                    <a:pt x="1090" y="465"/>
                  </a:lnTo>
                  <a:lnTo>
                    <a:pt x="1094" y="465"/>
                  </a:lnTo>
                  <a:lnTo>
                    <a:pt x="1097" y="465"/>
                  </a:lnTo>
                  <a:lnTo>
                    <a:pt x="1101" y="465"/>
                  </a:lnTo>
                  <a:lnTo>
                    <a:pt x="1104" y="465"/>
                  </a:lnTo>
                  <a:lnTo>
                    <a:pt x="1106" y="465"/>
                  </a:lnTo>
                  <a:lnTo>
                    <a:pt x="1110" y="465"/>
                  </a:lnTo>
                  <a:lnTo>
                    <a:pt x="1113" y="465"/>
                  </a:lnTo>
                  <a:lnTo>
                    <a:pt x="1117" y="465"/>
                  </a:lnTo>
                  <a:lnTo>
                    <a:pt x="1120" y="465"/>
                  </a:lnTo>
                  <a:lnTo>
                    <a:pt x="1124" y="465"/>
                  </a:lnTo>
                  <a:lnTo>
                    <a:pt x="1127" y="465"/>
                  </a:lnTo>
                  <a:lnTo>
                    <a:pt x="1130" y="467"/>
                  </a:lnTo>
                  <a:lnTo>
                    <a:pt x="1135" y="467"/>
                  </a:lnTo>
                  <a:lnTo>
                    <a:pt x="1137" y="467"/>
                  </a:lnTo>
                  <a:lnTo>
                    <a:pt x="1141" y="467"/>
                  </a:lnTo>
                  <a:lnTo>
                    <a:pt x="1144" y="467"/>
                  </a:lnTo>
                  <a:lnTo>
                    <a:pt x="1148" y="469"/>
                  </a:lnTo>
                  <a:lnTo>
                    <a:pt x="1151" y="469"/>
                  </a:lnTo>
                  <a:lnTo>
                    <a:pt x="1155" y="469"/>
                  </a:lnTo>
                  <a:lnTo>
                    <a:pt x="1158" y="469"/>
                  </a:lnTo>
                  <a:lnTo>
                    <a:pt x="1162" y="469"/>
                  </a:lnTo>
                  <a:lnTo>
                    <a:pt x="1164" y="471"/>
                  </a:lnTo>
                  <a:lnTo>
                    <a:pt x="1167" y="471"/>
                  </a:lnTo>
                  <a:lnTo>
                    <a:pt x="1171" y="471"/>
                  </a:lnTo>
                  <a:lnTo>
                    <a:pt x="1173" y="471"/>
                  </a:lnTo>
                  <a:lnTo>
                    <a:pt x="1176" y="471"/>
                  </a:lnTo>
                  <a:lnTo>
                    <a:pt x="1178" y="471"/>
                  </a:lnTo>
                  <a:lnTo>
                    <a:pt x="1180" y="471"/>
                  </a:lnTo>
                  <a:lnTo>
                    <a:pt x="1183" y="471"/>
                  </a:lnTo>
                  <a:lnTo>
                    <a:pt x="1185" y="471"/>
                  </a:lnTo>
                  <a:lnTo>
                    <a:pt x="1193" y="473"/>
                  </a:lnTo>
                  <a:lnTo>
                    <a:pt x="1202" y="475"/>
                  </a:lnTo>
                  <a:lnTo>
                    <a:pt x="1211" y="475"/>
                  </a:lnTo>
                  <a:lnTo>
                    <a:pt x="1220" y="477"/>
                  </a:lnTo>
                  <a:lnTo>
                    <a:pt x="1227" y="477"/>
                  </a:lnTo>
                  <a:lnTo>
                    <a:pt x="1236" y="477"/>
                  </a:lnTo>
                  <a:lnTo>
                    <a:pt x="1244" y="475"/>
                  </a:lnTo>
                  <a:lnTo>
                    <a:pt x="1253" y="475"/>
                  </a:lnTo>
                  <a:lnTo>
                    <a:pt x="1261" y="475"/>
                  </a:lnTo>
                  <a:lnTo>
                    <a:pt x="1270" y="473"/>
                  </a:lnTo>
                  <a:lnTo>
                    <a:pt x="1277" y="471"/>
                  </a:lnTo>
                  <a:lnTo>
                    <a:pt x="1286" y="471"/>
                  </a:lnTo>
                  <a:lnTo>
                    <a:pt x="1295" y="469"/>
                  </a:lnTo>
                  <a:lnTo>
                    <a:pt x="1304" y="467"/>
                  </a:lnTo>
                  <a:lnTo>
                    <a:pt x="1311" y="465"/>
                  </a:lnTo>
                  <a:lnTo>
                    <a:pt x="1320" y="463"/>
                  </a:lnTo>
                  <a:lnTo>
                    <a:pt x="1328" y="461"/>
                  </a:lnTo>
                  <a:lnTo>
                    <a:pt x="1336" y="457"/>
                  </a:lnTo>
                  <a:lnTo>
                    <a:pt x="1344" y="455"/>
                  </a:lnTo>
                  <a:lnTo>
                    <a:pt x="1352" y="453"/>
                  </a:lnTo>
                  <a:lnTo>
                    <a:pt x="1361" y="451"/>
                  </a:lnTo>
                  <a:lnTo>
                    <a:pt x="1368" y="447"/>
                  </a:lnTo>
                  <a:lnTo>
                    <a:pt x="1377" y="445"/>
                  </a:lnTo>
                  <a:lnTo>
                    <a:pt x="1384" y="443"/>
                  </a:lnTo>
                  <a:lnTo>
                    <a:pt x="1392" y="440"/>
                  </a:lnTo>
                  <a:lnTo>
                    <a:pt x="1401" y="438"/>
                  </a:lnTo>
                  <a:lnTo>
                    <a:pt x="1408" y="436"/>
                  </a:lnTo>
                  <a:lnTo>
                    <a:pt x="1417" y="434"/>
                  </a:lnTo>
                  <a:lnTo>
                    <a:pt x="1424" y="432"/>
                  </a:lnTo>
                  <a:lnTo>
                    <a:pt x="1433" y="428"/>
                  </a:lnTo>
                  <a:lnTo>
                    <a:pt x="1440" y="426"/>
                  </a:lnTo>
                  <a:lnTo>
                    <a:pt x="1449" y="424"/>
                  </a:lnTo>
                  <a:lnTo>
                    <a:pt x="1451" y="424"/>
                  </a:lnTo>
                  <a:lnTo>
                    <a:pt x="1452" y="424"/>
                  </a:lnTo>
                  <a:lnTo>
                    <a:pt x="1454" y="424"/>
                  </a:lnTo>
                  <a:lnTo>
                    <a:pt x="1458" y="424"/>
                  </a:lnTo>
                  <a:lnTo>
                    <a:pt x="1459" y="424"/>
                  </a:lnTo>
                  <a:lnTo>
                    <a:pt x="1460" y="422"/>
                  </a:lnTo>
                  <a:lnTo>
                    <a:pt x="1464" y="422"/>
                  </a:lnTo>
                  <a:lnTo>
                    <a:pt x="1466" y="422"/>
                  </a:lnTo>
                  <a:lnTo>
                    <a:pt x="1469" y="422"/>
                  </a:lnTo>
                  <a:lnTo>
                    <a:pt x="1471" y="422"/>
                  </a:lnTo>
                  <a:lnTo>
                    <a:pt x="1475" y="422"/>
                  </a:lnTo>
                  <a:lnTo>
                    <a:pt x="1476" y="422"/>
                  </a:lnTo>
                  <a:lnTo>
                    <a:pt x="1480" y="422"/>
                  </a:lnTo>
                  <a:lnTo>
                    <a:pt x="1482" y="422"/>
                  </a:lnTo>
                  <a:lnTo>
                    <a:pt x="1485" y="420"/>
                  </a:lnTo>
                  <a:lnTo>
                    <a:pt x="1487" y="420"/>
                  </a:lnTo>
                  <a:lnTo>
                    <a:pt x="1490" y="420"/>
                  </a:lnTo>
                  <a:lnTo>
                    <a:pt x="1494" y="420"/>
                  </a:lnTo>
                  <a:lnTo>
                    <a:pt x="1496" y="420"/>
                  </a:lnTo>
                  <a:lnTo>
                    <a:pt x="1499" y="420"/>
                  </a:lnTo>
                  <a:lnTo>
                    <a:pt x="1501" y="420"/>
                  </a:lnTo>
                  <a:lnTo>
                    <a:pt x="1505" y="420"/>
                  </a:lnTo>
                  <a:lnTo>
                    <a:pt x="1506" y="420"/>
                  </a:lnTo>
                  <a:lnTo>
                    <a:pt x="1510" y="420"/>
                  </a:lnTo>
                  <a:lnTo>
                    <a:pt x="1512" y="420"/>
                  </a:lnTo>
                  <a:lnTo>
                    <a:pt x="1515" y="420"/>
                  </a:lnTo>
                  <a:lnTo>
                    <a:pt x="1517" y="420"/>
                  </a:lnTo>
                  <a:lnTo>
                    <a:pt x="1519" y="420"/>
                  </a:lnTo>
                  <a:lnTo>
                    <a:pt x="1522" y="420"/>
                  </a:lnTo>
                  <a:lnTo>
                    <a:pt x="1524" y="420"/>
                  </a:lnTo>
                  <a:lnTo>
                    <a:pt x="1526" y="420"/>
                  </a:lnTo>
                  <a:lnTo>
                    <a:pt x="1527" y="420"/>
                  </a:lnTo>
                  <a:lnTo>
                    <a:pt x="1539" y="329"/>
                  </a:lnTo>
                  <a:lnTo>
                    <a:pt x="1661" y="329"/>
                  </a:lnTo>
                  <a:lnTo>
                    <a:pt x="1663" y="321"/>
                  </a:lnTo>
                  <a:lnTo>
                    <a:pt x="1665" y="315"/>
                  </a:lnTo>
                  <a:lnTo>
                    <a:pt x="1667" y="309"/>
                  </a:lnTo>
                  <a:lnTo>
                    <a:pt x="1667" y="303"/>
                  </a:lnTo>
                  <a:lnTo>
                    <a:pt x="1667" y="298"/>
                  </a:lnTo>
                  <a:lnTo>
                    <a:pt x="1667" y="294"/>
                  </a:lnTo>
                  <a:lnTo>
                    <a:pt x="1667" y="288"/>
                  </a:lnTo>
                  <a:lnTo>
                    <a:pt x="1665" y="284"/>
                  </a:lnTo>
                  <a:lnTo>
                    <a:pt x="1665" y="278"/>
                  </a:lnTo>
                  <a:lnTo>
                    <a:pt x="1663" y="274"/>
                  </a:lnTo>
                  <a:lnTo>
                    <a:pt x="1661" y="270"/>
                  </a:lnTo>
                  <a:lnTo>
                    <a:pt x="1659" y="266"/>
                  </a:lnTo>
                  <a:lnTo>
                    <a:pt x="1657" y="262"/>
                  </a:lnTo>
                  <a:lnTo>
                    <a:pt x="1653" y="260"/>
                  </a:lnTo>
                  <a:lnTo>
                    <a:pt x="1652" y="256"/>
                  </a:lnTo>
                  <a:lnTo>
                    <a:pt x="1648" y="252"/>
                  </a:lnTo>
                  <a:lnTo>
                    <a:pt x="1645" y="250"/>
                  </a:lnTo>
                  <a:lnTo>
                    <a:pt x="1641" y="246"/>
                  </a:lnTo>
                  <a:lnTo>
                    <a:pt x="1637" y="244"/>
                  </a:lnTo>
                  <a:lnTo>
                    <a:pt x="1634" y="240"/>
                  </a:lnTo>
                  <a:lnTo>
                    <a:pt x="1629" y="238"/>
                  </a:lnTo>
                  <a:lnTo>
                    <a:pt x="1625" y="236"/>
                  </a:lnTo>
                  <a:lnTo>
                    <a:pt x="1622" y="234"/>
                  </a:lnTo>
                  <a:lnTo>
                    <a:pt x="1616" y="231"/>
                  </a:lnTo>
                  <a:lnTo>
                    <a:pt x="1613" y="229"/>
                  </a:lnTo>
                  <a:lnTo>
                    <a:pt x="1607" y="227"/>
                  </a:lnTo>
                  <a:lnTo>
                    <a:pt x="1604" y="223"/>
                  </a:lnTo>
                  <a:lnTo>
                    <a:pt x="1600" y="221"/>
                  </a:lnTo>
                  <a:lnTo>
                    <a:pt x="1595" y="219"/>
                  </a:lnTo>
                  <a:lnTo>
                    <a:pt x="1592" y="217"/>
                  </a:lnTo>
                  <a:lnTo>
                    <a:pt x="1587" y="213"/>
                  </a:lnTo>
                  <a:lnTo>
                    <a:pt x="1583" y="211"/>
                  </a:lnTo>
                  <a:lnTo>
                    <a:pt x="1578" y="207"/>
                  </a:lnTo>
                  <a:lnTo>
                    <a:pt x="1571" y="205"/>
                  </a:lnTo>
                  <a:lnTo>
                    <a:pt x="1566" y="201"/>
                  </a:lnTo>
                  <a:lnTo>
                    <a:pt x="1559" y="199"/>
                  </a:lnTo>
                  <a:lnTo>
                    <a:pt x="1553" y="197"/>
                  </a:lnTo>
                  <a:lnTo>
                    <a:pt x="1548" y="193"/>
                  </a:lnTo>
                  <a:lnTo>
                    <a:pt x="1543" y="191"/>
                  </a:lnTo>
                  <a:lnTo>
                    <a:pt x="1537" y="189"/>
                  </a:lnTo>
                  <a:lnTo>
                    <a:pt x="1532" y="187"/>
                  </a:lnTo>
                  <a:lnTo>
                    <a:pt x="1527" y="185"/>
                  </a:lnTo>
                  <a:lnTo>
                    <a:pt x="1522" y="183"/>
                  </a:lnTo>
                  <a:lnTo>
                    <a:pt x="1517" y="181"/>
                  </a:lnTo>
                  <a:lnTo>
                    <a:pt x="1512" y="179"/>
                  </a:lnTo>
                  <a:lnTo>
                    <a:pt x="1506" y="177"/>
                  </a:lnTo>
                  <a:lnTo>
                    <a:pt x="1501" y="175"/>
                  </a:lnTo>
                  <a:lnTo>
                    <a:pt x="1496" y="173"/>
                  </a:lnTo>
                  <a:lnTo>
                    <a:pt x="1490" y="171"/>
                  </a:lnTo>
                  <a:lnTo>
                    <a:pt x="1487" y="169"/>
                  </a:lnTo>
                  <a:lnTo>
                    <a:pt x="1482" y="167"/>
                  </a:lnTo>
                  <a:lnTo>
                    <a:pt x="1476" y="165"/>
                  </a:lnTo>
                  <a:lnTo>
                    <a:pt x="1471" y="163"/>
                  </a:lnTo>
                  <a:lnTo>
                    <a:pt x="1467" y="162"/>
                  </a:lnTo>
                  <a:lnTo>
                    <a:pt x="1462" y="160"/>
                  </a:lnTo>
                  <a:lnTo>
                    <a:pt x="1458" y="158"/>
                  </a:lnTo>
                  <a:lnTo>
                    <a:pt x="1452" y="156"/>
                  </a:lnTo>
                  <a:lnTo>
                    <a:pt x="1447" y="152"/>
                  </a:lnTo>
                  <a:lnTo>
                    <a:pt x="1444" y="150"/>
                  </a:lnTo>
                  <a:lnTo>
                    <a:pt x="1438" y="148"/>
                  </a:lnTo>
                  <a:lnTo>
                    <a:pt x="1433" y="146"/>
                  </a:lnTo>
                  <a:lnTo>
                    <a:pt x="1428" y="142"/>
                  </a:lnTo>
                  <a:lnTo>
                    <a:pt x="1422" y="140"/>
                  </a:lnTo>
                  <a:lnTo>
                    <a:pt x="1417" y="138"/>
                  </a:lnTo>
                  <a:lnTo>
                    <a:pt x="1410" y="136"/>
                  </a:lnTo>
                  <a:lnTo>
                    <a:pt x="1403" y="134"/>
                  </a:lnTo>
                  <a:lnTo>
                    <a:pt x="1396" y="132"/>
                  </a:lnTo>
                  <a:lnTo>
                    <a:pt x="1390" y="130"/>
                  </a:lnTo>
                  <a:lnTo>
                    <a:pt x="1381" y="128"/>
                  </a:lnTo>
                  <a:lnTo>
                    <a:pt x="1374" y="126"/>
                  </a:lnTo>
                  <a:lnTo>
                    <a:pt x="1365" y="124"/>
                  </a:lnTo>
                  <a:lnTo>
                    <a:pt x="1358" y="122"/>
                  </a:lnTo>
                  <a:lnTo>
                    <a:pt x="1349" y="120"/>
                  </a:lnTo>
                  <a:lnTo>
                    <a:pt x="1342" y="118"/>
                  </a:lnTo>
                  <a:lnTo>
                    <a:pt x="1333" y="116"/>
                  </a:lnTo>
                  <a:lnTo>
                    <a:pt x="1325" y="114"/>
                  </a:lnTo>
                  <a:lnTo>
                    <a:pt x="1318" y="112"/>
                  </a:lnTo>
                  <a:lnTo>
                    <a:pt x="1309" y="110"/>
                  </a:lnTo>
                  <a:lnTo>
                    <a:pt x="1302" y="108"/>
                  </a:lnTo>
                  <a:lnTo>
                    <a:pt x="1293" y="106"/>
                  </a:lnTo>
                  <a:lnTo>
                    <a:pt x="1286" y="104"/>
                  </a:lnTo>
                  <a:lnTo>
                    <a:pt x="1279" y="102"/>
                  </a:lnTo>
                  <a:lnTo>
                    <a:pt x="1270" y="100"/>
                  </a:lnTo>
                  <a:lnTo>
                    <a:pt x="1263" y="98"/>
                  </a:lnTo>
                  <a:lnTo>
                    <a:pt x="1259" y="96"/>
                  </a:lnTo>
                  <a:lnTo>
                    <a:pt x="1251" y="94"/>
                  </a:lnTo>
                  <a:lnTo>
                    <a:pt x="1244" y="94"/>
                  </a:lnTo>
                  <a:lnTo>
                    <a:pt x="1239" y="93"/>
                  </a:lnTo>
                  <a:lnTo>
                    <a:pt x="1234" y="91"/>
                  </a:lnTo>
                  <a:lnTo>
                    <a:pt x="1228" y="89"/>
                  </a:lnTo>
                  <a:lnTo>
                    <a:pt x="1223" y="87"/>
                  </a:lnTo>
                  <a:lnTo>
                    <a:pt x="1220" y="87"/>
                  </a:lnTo>
                  <a:lnTo>
                    <a:pt x="1214" y="85"/>
                  </a:lnTo>
                  <a:lnTo>
                    <a:pt x="1212" y="83"/>
                  </a:lnTo>
                  <a:lnTo>
                    <a:pt x="1209" y="83"/>
                  </a:lnTo>
                  <a:lnTo>
                    <a:pt x="1207" y="81"/>
                  </a:lnTo>
                  <a:lnTo>
                    <a:pt x="1200" y="77"/>
                  </a:lnTo>
                  <a:lnTo>
                    <a:pt x="1193" y="71"/>
                  </a:lnTo>
                  <a:lnTo>
                    <a:pt x="1187" y="67"/>
                  </a:lnTo>
                  <a:lnTo>
                    <a:pt x="1180" y="61"/>
                  </a:lnTo>
                  <a:lnTo>
                    <a:pt x="1173" y="57"/>
                  </a:lnTo>
                  <a:lnTo>
                    <a:pt x="1167" y="53"/>
                  </a:lnTo>
                  <a:lnTo>
                    <a:pt x="1160" y="49"/>
                  </a:lnTo>
                  <a:lnTo>
                    <a:pt x="1153" y="45"/>
                  </a:lnTo>
                  <a:lnTo>
                    <a:pt x="1146" y="41"/>
                  </a:lnTo>
                  <a:lnTo>
                    <a:pt x="1141" y="37"/>
                  </a:lnTo>
                  <a:lnTo>
                    <a:pt x="1134" y="33"/>
                  </a:lnTo>
                  <a:lnTo>
                    <a:pt x="1127" y="29"/>
                  </a:lnTo>
                  <a:lnTo>
                    <a:pt x="1122" y="25"/>
                  </a:lnTo>
                  <a:lnTo>
                    <a:pt x="1115" y="24"/>
                  </a:lnTo>
                  <a:lnTo>
                    <a:pt x="1110" y="20"/>
                  </a:lnTo>
                  <a:lnTo>
                    <a:pt x="1103" y="18"/>
                  </a:lnTo>
                  <a:lnTo>
                    <a:pt x="1096" y="16"/>
                  </a:lnTo>
                  <a:lnTo>
                    <a:pt x="1090" y="12"/>
                  </a:lnTo>
                  <a:lnTo>
                    <a:pt x="1083" y="10"/>
                  </a:lnTo>
                  <a:lnTo>
                    <a:pt x="1078" y="8"/>
                  </a:lnTo>
                  <a:lnTo>
                    <a:pt x="1073" y="6"/>
                  </a:lnTo>
                  <a:lnTo>
                    <a:pt x="1066" y="4"/>
                  </a:lnTo>
                  <a:lnTo>
                    <a:pt x="1060" y="4"/>
                  </a:lnTo>
                  <a:lnTo>
                    <a:pt x="1054" y="2"/>
                  </a:lnTo>
                  <a:lnTo>
                    <a:pt x="1049" y="2"/>
                  </a:lnTo>
                  <a:lnTo>
                    <a:pt x="1043" y="0"/>
                  </a:lnTo>
                  <a:lnTo>
                    <a:pt x="1038" y="0"/>
                  </a:lnTo>
                  <a:lnTo>
                    <a:pt x="1033" y="0"/>
                  </a:lnTo>
                  <a:lnTo>
                    <a:pt x="1027" y="0"/>
                  </a:lnTo>
                  <a:lnTo>
                    <a:pt x="1020" y="0"/>
                  </a:lnTo>
                  <a:lnTo>
                    <a:pt x="1015" y="0"/>
                  </a:lnTo>
                  <a:lnTo>
                    <a:pt x="1012" y="2"/>
                  </a:lnTo>
                  <a:lnTo>
                    <a:pt x="0" y="873"/>
                  </a:lnTo>
                  <a:lnTo>
                    <a:pt x="0" y="871"/>
                  </a:lnTo>
                  <a:lnTo>
                    <a:pt x="0" y="869"/>
                  </a:lnTo>
                  <a:lnTo>
                    <a:pt x="1" y="869"/>
                  </a:lnTo>
                  <a:lnTo>
                    <a:pt x="1" y="867"/>
                  </a:lnTo>
                  <a:lnTo>
                    <a:pt x="1" y="865"/>
                  </a:lnTo>
                  <a:lnTo>
                    <a:pt x="1" y="863"/>
                  </a:lnTo>
                  <a:lnTo>
                    <a:pt x="1" y="861"/>
                  </a:lnTo>
                  <a:lnTo>
                    <a:pt x="3" y="861"/>
                  </a:lnTo>
                  <a:lnTo>
                    <a:pt x="3" y="859"/>
                  </a:lnTo>
                  <a:lnTo>
                    <a:pt x="3" y="857"/>
                  </a:lnTo>
                  <a:lnTo>
                    <a:pt x="3" y="856"/>
                  </a:lnTo>
                  <a:lnTo>
                    <a:pt x="3" y="854"/>
                  </a:lnTo>
                  <a:lnTo>
                    <a:pt x="3" y="852"/>
                  </a:lnTo>
                  <a:lnTo>
                    <a:pt x="3" y="850"/>
                  </a:lnTo>
                  <a:lnTo>
                    <a:pt x="5" y="846"/>
                  </a:lnTo>
                  <a:lnTo>
                    <a:pt x="5" y="842"/>
                  </a:lnTo>
                  <a:lnTo>
                    <a:pt x="5" y="840"/>
                  </a:lnTo>
                  <a:lnTo>
                    <a:pt x="7" y="836"/>
                  </a:lnTo>
                  <a:lnTo>
                    <a:pt x="7" y="832"/>
                  </a:lnTo>
                  <a:lnTo>
                    <a:pt x="8" y="830"/>
                  </a:lnTo>
                  <a:lnTo>
                    <a:pt x="8" y="826"/>
                  </a:lnTo>
                  <a:lnTo>
                    <a:pt x="10" y="822"/>
                  </a:lnTo>
                  <a:lnTo>
                    <a:pt x="10" y="820"/>
                  </a:lnTo>
                  <a:lnTo>
                    <a:pt x="12" y="816"/>
                  </a:lnTo>
                  <a:lnTo>
                    <a:pt x="14" y="812"/>
                  </a:lnTo>
                  <a:lnTo>
                    <a:pt x="14" y="808"/>
                  </a:lnTo>
                  <a:lnTo>
                    <a:pt x="15" y="806"/>
                  </a:lnTo>
                  <a:lnTo>
                    <a:pt x="17" y="802"/>
                  </a:lnTo>
                  <a:lnTo>
                    <a:pt x="17" y="798"/>
                  </a:lnTo>
                  <a:lnTo>
                    <a:pt x="19" y="794"/>
                  </a:lnTo>
                  <a:lnTo>
                    <a:pt x="21" y="790"/>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2" y="729"/>
                  </a:lnTo>
                  <a:lnTo>
                    <a:pt x="42" y="727"/>
                  </a:lnTo>
                  <a:lnTo>
                    <a:pt x="42" y="725"/>
                  </a:lnTo>
                  <a:lnTo>
                    <a:pt x="44" y="723"/>
                  </a:lnTo>
                  <a:lnTo>
                    <a:pt x="44" y="721"/>
                  </a:lnTo>
                  <a:lnTo>
                    <a:pt x="44" y="719"/>
                  </a:lnTo>
                  <a:lnTo>
                    <a:pt x="46" y="718"/>
                  </a:lnTo>
                  <a:lnTo>
                    <a:pt x="46" y="716"/>
                  </a:lnTo>
                  <a:lnTo>
                    <a:pt x="46" y="714"/>
                  </a:lnTo>
                  <a:lnTo>
                    <a:pt x="47" y="712"/>
                  </a:lnTo>
                  <a:lnTo>
                    <a:pt x="47" y="710"/>
                  </a:lnTo>
                  <a:lnTo>
                    <a:pt x="47" y="708"/>
                  </a:lnTo>
                  <a:lnTo>
                    <a:pt x="47" y="706"/>
                  </a:lnTo>
                  <a:lnTo>
                    <a:pt x="49" y="704"/>
                  </a:lnTo>
                  <a:lnTo>
                    <a:pt x="49" y="702"/>
                  </a:lnTo>
                  <a:lnTo>
                    <a:pt x="49" y="700"/>
                  </a:lnTo>
                  <a:lnTo>
                    <a:pt x="49" y="698"/>
                  </a:lnTo>
                  <a:lnTo>
                    <a:pt x="51" y="696"/>
                  </a:lnTo>
                  <a:lnTo>
                    <a:pt x="51" y="694"/>
                  </a:lnTo>
                  <a:lnTo>
                    <a:pt x="51" y="692"/>
                  </a:lnTo>
                  <a:lnTo>
                    <a:pt x="51" y="690"/>
                  </a:lnTo>
                  <a:lnTo>
                    <a:pt x="51" y="688"/>
                  </a:lnTo>
                  <a:lnTo>
                    <a:pt x="53" y="680"/>
                  </a:lnTo>
                  <a:lnTo>
                    <a:pt x="54" y="672"/>
                  </a:lnTo>
                  <a:lnTo>
                    <a:pt x="54" y="662"/>
                  </a:lnTo>
                  <a:lnTo>
                    <a:pt x="56" y="654"/>
                  </a:lnTo>
                  <a:lnTo>
                    <a:pt x="57" y="645"/>
                  </a:lnTo>
                  <a:lnTo>
                    <a:pt x="57" y="637"/>
                  </a:lnTo>
                  <a:lnTo>
                    <a:pt x="59" y="627"/>
                  </a:lnTo>
                  <a:lnTo>
                    <a:pt x="61" y="619"/>
                  </a:lnTo>
                  <a:lnTo>
                    <a:pt x="61" y="609"/>
                  </a:lnTo>
                  <a:lnTo>
                    <a:pt x="62" y="599"/>
                  </a:lnTo>
                  <a:lnTo>
                    <a:pt x="64" y="591"/>
                  </a:lnTo>
                  <a:lnTo>
                    <a:pt x="64" y="581"/>
                  </a:lnTo>
                  <a:lnTo>
                    <a:pt x="66" y="572"/>
                  </a:lnTo>
                  <a:lnTo>
                    <a:pt x="66" y="562"/>
                  </a:lnTo>
                  <a:lnTo>
                    <a:pt x="68" y="554"/>
                  </a:lnTo>
                  <a:lnTo>
                    <a:pt x="69" y="544"/>
                  </a:lnTo>
                  <a:lnTo>
                    <a:pt x="69" y="534"/>
                  </a:lnTo>
                  <a:lnTo>
                    <a:pt x="71" y="524"/>
                  </a:lnTo>
                  <a:lnTo>
                    <a:pt x="73" y="516"/>
                  </a:lnTo>
                  <a:lnTo>
                    <a:pt x="75" y="507"/>
                  </a:lnTo>
                  <a:lnTo>
                    <a:pt x="77" y="497"/>
                  </a:lnTo>
                  <a:lnTo>
                    <a:pt x="77" y="487"/>
                  </a:lnTo>
                  <a:lnTo>
                    <a:pt x="78" y="479"/>
                  </a:lnTo>
                  <a:lnTo>
                    <a:pt x="80" y="469"/>
                  </a:lnTo>
                  <a:lnTo>
                    <a:pt x="84" y="461"/>
                  </a:lnTo>
                  <a:lnTo>
                    <a:pt x="85" y="451"/>
                  </a:lnTo>
                  <a:lnTo>
                    <a:pt x="87" y="443"/>
                  </a:lnTo>
                  <a:lnTo>
                    <a:pt x="89" y="436"/>
                  </a:lnTo>
                  <a:lnTo>
                    <a:pt x="92" y="426"/>
                  </a:lnTo>
                  <a:lnTo>
                    <a:pt x="94" y="418"/>
                  </a:lnTo>
                  <a:lnTo>
                    <a:pt x="98" y="410"/>
                  </a:lnTo>
                  <a:lnTo>
                    <a:pt x="101" y="402"/>
                  </a:lnTo>
                  <a:lnTo>
                    <a:pt x="101" y="400"/>
                  </a:lnTo>
                  <a:lnTo>
                    <a:pt x="101" y="398"/>
                  </a:lnTo>
                  <a:lnTo>
                    <a:pt x="103" y="396"/>
                  </a:lnTo>
                  <a:lnTo>
                    <a:pt x="103" y="394"/>
                  </a:lnTo>
                  <a:lnTo>
                    <a:pt x="105" y="394"/>
                  </a:lnTo>
                  <a:lnTo>
                    <a:pt x="105" y="392"/>
                  </a:lnTo>
                  <a:lnTo>
                    <a:pt x="107" y="392"/>
                  </a:lnTo>
                  <a:lnTo>
                    <a:pt x="107" y="390"/>
                  </a:lnTo>
                  <a:lnTo>
                    <a:pt x="108" y="390"/>
                  </a:lnTo>
                  <a:lnTo>
                    <a:pt x="108" y="388"/>
                  </a:lnTo>
                  <a:lnTo>
                    <a:pt x="110" y="388"/>
                  </a:lnTo>
                  <a:lnTo>
                    <a:pt x="112" y="386"/>
                  </a:lnTo>
                  <a:lnTo>
                    <a:pt x="114" y="384"/>
                  </a:lnTo>
                  <a:lnTo>
                    <a:pt x="115" y="384"/>
                  </a:lnTo>
                  <a:lnTo>
                    <a:pt x="117" y="382"/>
                  </a:lnTo>
                  <a:lnTo>
                    <a:pt x="119" y="382"/>
                  </a:lnTo>
                  <a:lnTo>
                    <a:pt x="121" y="382"/>
                  </a:lnTo>
                  <a:lnTo>
                    <a:pt x="121" y="380"/>
                  </a:lnTo>
                  <a:lnTo>
                    <a:pt x="123" y="380"/>
                  </a:lnTo>
                  <a:lnTo>
                    <a:pt x="123" y="384"/>
                  </a:lnTo>
                  <a:lnTo>
                    <a:pt x="123" y="388"/>
                  </a:lnTo>
                  <a:lnTo>
                    <a:pt x="123" y="392"/>
                  </a:lnTo>
                  <a:lnTo>
                    <a:pt x="123" y="396"/>
                  </a:lnTo>
                  <a:lnTo>
                    <a:pt x="123" y="398"/>
                  </a:lnTo>
                  <a:lnTo>
                    <a:pt x="121" y="402"/>
                  </a:lnTo>
                  <a:lnTo>
                    <a:pt x="121" y="406"/>
                  </a:lnTo>
                  <a:lnTo>
                    <a:pt x="121" y="410"/>
                  </a:lnTo>
                  <a:lnTo>
                    <a:pt x="119" y="416"/>
                  </a:lnTo>
                  <a:lnTo>
                    <a:pt x="119" y="420"/>
                  </a:lnTo>
                  <a:lnTo>
                    <a:pt x="117" y="424"/>
                  </a:lnTo>
                  <a:lnTo>
                    <a:pt x="117" y="428"/>
                  </a:lnTo>
                  <a:lnTo>
                    <a:pt x="115" y="432"/>
                  </a:lnTo>
                  <a:lnTo>
                    <a:pt x="115" y="436"/>
                  </a:lnTo>
                  <a:lnTo>
                    <a:pt x="114" y="440"/>
                  </a:lnTo>
                  <a:lnTo>
                    <a:pt x="114" y="443"/>
                  </a:lnTo>
                  <a:lnTo>
                    <a:pt x="112" y="449"/>
                  </a:lnTo>
                  <a:lnTo>
                    <a:pt x="112" y="453"/>
                  </a:lnTo>
                  <a:lnTo>
                    <a:pt x="110" y="457"/>
                  </a:lnTo>
                  <a:lnTo>
                    <a:pt x="110" y="461"/>
                  </a:lnTo>
                  <a:lnTo>
                    <a:pt x="110" y="465"/>
                  </a:lnTo>
                  <a:lnTo>
                    <a:pt x="108" y="471"/>
                  </a:lnTo>
                  <a:lnTo>
                    <a:pt x="108" y="475"/>
                  </a:lnTo>
                  <a:lnTo>
                    <a:pt x="108" y="479"/>
                  </a:lnTo>
                  <a:lnTo>
                    <a:pt x="108" y="483"/>
                  </a:lnTo>
                  <a:lnTo>
                    <a:pt x="107" y="489"/>
                  </a:lnTo>
                  <a:lnTo>
                    <a:pt x="107" y="493"/>
                  </a:lnTo>
                  <a:lnTo>
                    <a:pt x="107" y="497"/>
                  </a:lnTo>
                  <a:lnTo>
                    <a:pt x="108" y="501"/>
                  </a:lnTo>
                  <a:lnTo>
                    <a:pt x="108" y="507"/>
                  </a:lnTo>
                  <a:lnTo>
                    <a:pt x="108" y="510"/>
                  </a:lnTo>
                  <a:lnTo>
                    <a:pt x="108" y="514"/>
                  </a:lnTo>
                  <a:lnTo>
                    <a:pt x="110" y="518"/>
                  </a:lnTo>
                  <a:lnTo>
                    <a:pt x="110" y="520"/>
                  </a:lnTo>
                  <a:lnTo>
                    <a:pt x="110" y="524"/>
                  </a:lnTo>
                  <a:lnTo>
                    <a:pt x="112" y="526"/>
                  </a:lnTo>
                  <a:lnTo>
                    <a:pt x="112" y="530"/>
                  </a:lnTo>
                  <a:lnTo>
                    <a:pt x="114" y="534"/>
                  </a:lnTo>
                  <a:lnTo>
                    <a:pt x="114" y="536"/>
                  </a:lnTo>
                  <a:lnTo>
                    <a:pt x="115" y="540"/>
                  </a:lnTo>
                  <a:lnTo>
                    <a:pt x="117" y="544"/>
                  </a:lnTo>
                  <a:lnTo>
                    <a:pt x="117" y="546"/>
                  </a:lnTo>
                  <a:lnTo>
                    <a:pt x="119" y="550"/>
                  </a:lnTo>
                  <a:lnTo>
                    <a:pt x="119" y="554"/>
                  </a:lnTo>
                  <a:lnTo>
                    <a:pt x="121" y="556"/>
                  </a:lnTo>
                  <a:lnTo>
                    <a:pt x="123" y="560"/>
                  </a:lnTo>
                  <a:lnTo>
                    <a:pt x="123" y="564"/>
                  </a:lnTo>
                  <a:lnTo>
                    <a:pt x="123" y="568"/>
                  </a:lnTo>
                  <a:lnTo>
                    <a:pt x="123" y="570"/>
                  </a:lnTo>
                  <a:lnTo>
                    <a:pt x="125" y="574"/>
                  </a:lnTo>
                  <a:lnTo>
                    <a:pt x="125" y="578"/>
                  </a:lnTo>
                  <a:lnTo>
                    <a:pt x="127" y="581"/>
                  </a:lnTo>
                  <a:lnTo>
                    <a:pt x="127" y="583"/>
                  </a:lnTo>
                  <a:lnTo>
                    <a:pt x="129" y="587"/>
                  </a:lnTo>
                  <a:lnTo>
                    <a:pt x="129" y="591"/>
                  </a:lnTo>
                  <a:lnTo>
                    <a:pt x="129" y="595"/>
                  </a:lnTo>
                  <a:lnTo>
                    <a:pt x="129" y="597"/>
                  </a:lnTo>
                  <a:lnTo>
                    <a:pt x="129" y="601"/>
                  </a:lnTo>
                  <a:lnTo>
                    <a:pt x="129" y="605"/>
                  </a:lnTo>
                  <a:lnTo>
                    <a:pt x="129" y="609"/>
                  </a:lnTo>
                  <a:lnTo>
                    <a:pt x="129" y="611"/>
                  </a:lnTo>
                  <a:lnTo>
                    <a:pt x="127" y="615"/>
                  </a:lnTo>
                  <a:lnTo>
                    <a:pt x="127" y="619"/>
                  </a:lnTo>
                  <a:lnTo>
                    <a:pt x="125" y="623"/>
                  </a:lnTo>
                  <a:lnTo>
                    <a:pt x="125" y="625"/>
                  </a:lnTo>
                  <a:lnTo>
                    <a:pt x="125" y="627"/>
                  </a:lnTo>
                  <a:lnTo>
                    <a:pt x="123" y="629"/>
                  </a:lnTo>
                  <a:lnTo>
                    <a:pt x="123" y="631"/>
                  </a:lnTo>
                  <a:lnTo>
                    <a:pt x="123" y="633"/>
                  </a:lnTo>
                  <a:lnTo>
                    <a:pt x="123" y="635"/>
                  </a:lnTo>
                  <a:lnTo>
                    <a:pt x="121" y="637"/>
                  </a:lnTo>
                  <a:lnTo>
                    <a:pt x="119" y="639"/>
                  </a:lnTo>
                  <a:lnTo>
                    <a:pt x="119" y="641"/>
                  </a:lnTo>
                  <a:lnTo>
                    <a:pt x="117" y="643"/>
                  </a:lnTo>
                  <a:lnTo>
                    <a:pt x="115" y="645"/>
                  </a:lnTo>
                  <a:lnTo>
                    <a:pt x="114" y="649"/>
                  </a:lnTo>
                  <a:lnTo>
                    <a:pt x="114" y="650"/>
                  </a:lnTo>
                  <a:lnTo>
                    <a:pt x="112" y="652"/>
                  </a:lnTo>
                  <a:lnTo>
                    <a:pt x="110" y="654"/>
                  </a:lnTo>
                  <a:lnTo>
                    <a:pt x="108" y="656"/>
                  </a:lnTo>
                  <a:lnTo>
                    <a:pt x="107" y="660"/>
                  </a:lnTo>
                  <a:lnTo>
                    <a:pt x="105" y="662"/>
                  </a:lnTo>
                  <a:lnTo>
                    <a:pt x="103" y="664"/>
                  </a:lnTo>
                  <a:lnTo>
                    <a:pt x="101" y="666"/>
                  </a:lnTo>
                  <a:lnTo>
                    <a:pt x="100" y="668"/>
                  </a:lnTo>
                  <a:lnTo>
                    <a:pt x="98" y="670"/>
                  </a:lnTo>
                  <a:lnTo>
                    <a:pt x="96" y="672"/>
                  </a:lnTo>
                  <a:lnTo>
                    <a:pt x="96" y="674"/>
                  </a:lnTo>
                  <a:lnTo>
                    <a:pt x="94" y="676"/>
                  </a:lnTo>
                  <a:lnTo>
                    <a:pt x="92" y="678"/>
                  </a:lnTo>
                  <a:lnTo>
                    <a:pt x="91" y="680"/>
                  </a:lnTo>
                  <a:lnTo>
                    <a:pt x="89" y="682"/>
                  </a:lnTo>
                  <a:lnTo>
                    <a:pt x="87" y="684"/>
                  </a:lnTo>
                  <a:lnTo>
                    <a:pt x="87" y="686"/>
                  </a:lnTo>
                  <a:lnTo>
                    <a:pt x="85" y="688"/>
                  </a:lnTo>
                  <a:lnTo>
                    <a:pt x="84" y="688"/>
                  </a:lnTo>
                  <a:lnTo>
                    <a:pt x="84" y="690"/>
                  </a:lnTo>
                  <a:lnTo>
                    <a:pt x="85" y="692"/>
                  </a:lnTo>
                  <a:lnTo>
                    <a:pt x="85" y="694"/>
                  </a:lnTo>
                  <a:lnTo>
                    <a:pt x="87" y="696"/>
                  </a:lnTo>
                  <a:lnTo>
                    <a:pt x="89" y="698"/>
                  </a:lnTo>
                  <a:lnTo>
                    <a:pt x="89" y="700"/>
                  </a:lnTo>
                  <a:lnTo>
                    <a:pt x="91" y="700"/>
                  </a:lnTo>
                  <a:lnTo>
                    <a:pt x="91" y="702"/>
                  </a:lnTo>
                  <a:lnTo>
                    <a:pt x="92" y="704"/>
                  </a:lnTo>
                  <a:lnTo>
                    <a:pt x="94" y="706"/>
                  </a:lnTo>
                  <a:lnTo>
                    <a:pt x="94" y="708"/>
                  </a:lnTo>
                  <a:lnTo>
                    <a:pt x="96" y="710"/>
                  </a:lnTo>
                  <a:lnTo>
                    <a:pt x="98" y="712"/>
                  </a:lnTo>
                  <a:lnTo>
                    <a:pt x="100" y="714"/>
                  </a:lnTo>
                  <a:lnTo>
                    <a:pt x="100" y="716"/>
                  </a:lnTo>
                  <a:lnTo>
                    <a:pt x="101" y="716"/>
                  </a:lnTo>
                  <a:lnTo>
                    <a:pt x="103" y="718"/>
                  </a:lnTo>
                  <a:lnTo>
                    <a:pt x="105" y="719"/>
                  </a:lnTo>
                  <a:lnTo>
                    <a:pt x="105" y="721"/>
                  </a:lnTo>
                  <a:lnTo>
                    <a:pt x="107" y="723"/>
                  </a:lnTo>
                  <a:lnTo>
                    <a:pt x="107" y="725"/>
                  </a:lnTo>
                  <a:lnTo>
                    <a:pt x="108" y="727"/>
                  </a:lnTo>
                  <a:lnTo>
                    <a:pt x="110" y="729"/>
                  </a:lnTo>
                  <a:lnTo>
                    <a:pt x="112" y="731"/>
                  </a:lnTo>
                  <a:lnTo>
                    <a:pt x="112" y="733"/>
                  </a:lnTo>
                  <a:lnTo>
                    <a:pt x="112" y="735"/>
                  </a:lnTo>
                  <a:lnTo>
                    <a:pt x="114" y="737"/>
                  </a:lnTo>
                  <a:lnTo>
                    <a:pt x="114" y="739"/>
                  </a:lnTo>
                  <a:lnTo>
                    <a:pt x="114" y="741"/>
                  </a:lnTo>
                  <a:lnTo>
                    <a:pt x="117" y="741"/>
                  </a:lnTo>
                  <a:lnTo>
                    <a:pt x="121" y="743"/>
                  </a:lnTo>
                  <a:lnTo>
                    <a:pt x="123" y="747"/>
                  </a:lnTo>
                  <a:lnTo>
                    <a:pt x="127" y="749"/>
                  </a:lnTo>
                  <a:lnTo>
                    <a:pt x="131" y="751"/>
                  </a:lnTo>
                  <a:lnTo>
                    <a:pt x="134" y="755"/>
                  </a:lnTo>
                  <a:lnTo>
                    <a:pt x="138" y="759"/>
                  </a:lnTo>
                  <a:lnTo>
                    <a:pt x="141" y="761"/>
                  </a:lnTo>
                  <a:lnTo>
                    <a:pt x="145" y="765"/>
                  </a:lnTo>
                  <a:lnTo>
                    <a:pt x="148" y="769"/>
                  </a:lnTo>
                  <a:lnTo>
                    <a:pt x="152" y="773"/>
                  </a:lnTo>
                  <a:lnTo>
                    <a:pt x="155" y="777"/>
                  </a:lnTo>
                  <a:lnTo>
                    <a:pt x="159" y="783"/>
                  </a:lnTo>
                  <a:lnTo>
                    <a:pt x="162" y="787"/>
                  </a:lnTo>
                  <a:lnTo>
                    <a:pt x="166" y="790"/>
                  </a:lnTo>
                  <a:lnTo>
                    <a:pt x="169" y="794"/>
                  </a:lnTo>
                  <a:lnTo>
                    <a:pt x="175" y="800"/>
                  </a:lnTo>
                  <a:lnTo>
                    <a:pt x="178" y="804"/>
                  </a:lnTo>
                  <a:lnTo>
                    <a:pt x="182" y="808"/>
                  </a:lnTo>
                  <a:lnTo>
                    <a:pt x="185" y="814"/>
                  </a:lnTo>
                  <a:lnTo>
                    <a:pt x="189" y="818"/>
                  </a:lnTo>
                  <a:lnTo>
                    <a:pt x="192" y="822"/>
                  </a:lnTo>
                  <a:lnTo>
                    <a:pt x="195" y="826"/>
                  </a:lnTo>
                  <a:lnTo>
                    <a:pt x="199" y="830"/>
                  </a:lnTo>
                  <a:lnTo>
                    <a:pt x="204" y="834"/>
                  </a:lnTo>
                  <a:lnTo>
                    <a:pt x="208" y="838"/>
                  </a:lnTo>
                  <a:lnTo>
                    <a:pt x="211" y="840"/>
                  </a:lnTo>
                  <a:lnTo>
                    <a:pt x="215" y="844"/>
                  </a:lnTo>
                  <a:lnTo>
                    <a:pt x="218" y="848"/>
                  </a:lnTo>
                  <a:lnTo>
                    <a:pt x="222" y="850"/>
                  </a:lnTo>
                  <a:lnTo>
                    <a:pt x="227" y="852"/>
                  </a:lnTo>
                  <a:lnTo>
                    <a:pt x="231" y="854"/>
                  </a:lnTo>
                  <a:lnTo>
                    <a:pt x="232" y="856"/>
                  </a:lnTo>
                  <a:lnTo>
                    <a:pt x="234" y="856"/>
                  </a:lnTo>
                  <a:lnTo>
                    <a:pt x="236" y="857"/>
                  </a:lnTo>
                  <a:lnTo>
                    <a:pt x="238" y="859"/>
                  </a:lnTo>
                  <a:lnTo>
                    <a:pt x="239" y="861"/>
                  </a:lnTo>
                  <a:lnTo>
                    <a:pt x="241" y="863"/>
                  </a:lnTo>
                  <a:lnTo>
                    <a:pt x="243" y="863"/>
                  </a:lnTo>
                  <a:lnTo>
                    <a:pt x="243" y="865"/>
                  </a:lnTo>
                  <a:lnTo>
                    <a:pt x="245" y="867"/>
                  </a:lnTo>
                  <a:lnTo>
                    <a:pt x="247" y="867"/>
                  </a:lnTo>
                  <a:lnTo>
                    <a:pt x="248" y="869"/>
                  </a:lnTo>
                  <a:lnTo>
                    <a:pt x="248" y="871"/>
                  </a:lnTo>
                  <a:lnTo>
                    <a:pt x="250" y="871"/>
                  </a:lnTo>
                  <a:lnTo>
                    <a:pt x="252" y="873"/>
                  </a:lnTo>
                  <a:lnTo>
                    <a:pt x="254" y="875"/>
                  </a:lnTo>
                  <a:lnTo>
                    <a:pt x="255" y="877"/>
                  </a:lnTo>
                  <a:lnTo>
                    <a:pt x="256" y="877"/>
                  </a:lnTo>
                  <a:lnTo>
                    <a:pt x="258" y="879"/>
                  </a:lnTo>
                  <a:lnTo>
                    <a:pt x="260" y="881"/>
                  </a:lnTo>
                  <a:lnTo>
                    <a:pt x="262" y="881"/>
                  </a:lnTo>
                  <a:lnTo>
                    <a:pt x="263" y="883"/>
                  </a:lnTo>
                  <a:lnTo>
                    <a:pt x="265" y="883"/>
                  </a:lnTo>
                  <a:lnTo>
                    <a:pt x="267" y="883"/>
                  </a:lnTo>
                  <a:lnTo>
                    <a:pt x="263" y="883"/>
                  </a:lnTo>
                  <a:lnTo>
                    <a:pt x="258" y="883"/>
                  </a:lnTo>
                  <a:lnTo>
                    <a:pt x="255" y="881"/>
                  </a:lnTo>
                  <a:lnTo>
                    <a:pt x="250" y="881"/>
                  </a:lnTo>
                  <a:lnTo>
                    <a:pt x="245" y="879"/>
                  </a:lnTo>
                  <a:lnTo>
                    <a:pt x="239" y="879"/>
                  </a:lnTo>
                  <a:lnTo>
                    <a:pt x="234" y="879"/>
                  </a:lnTo>
                  <a:lnTo>
                    <a:pt x="229" y="877"/>
                  </a:lnTo>
                  <a:lnTo>
                    <a:pt x="224" y="877"/>
                  </a:lnTo>
                  <a:lnTo>
                    <a:pt x="218" y="875"/>
                  </a:lnTo>
                  <a:lnTo>
                    <a:pt x="211" y="875"/>
                  </a:lnTo>
                  <a:lnTo>
                    <a:pt x="206" y="873"/>
                  </a:lnTo>
                  <a:lnTo>
                    <a:pt x="200" y="873"/>
                  </a:lnTo>
                  <a:lnTo>
                    <a:pt x="193" y="871"/>
                  </a:lnTo>
                  <a:lnTo>
                    <a:pt x="189" y="871"/>
                  </a:lnTo>
                  <a:lnTo>
                    <a:pt x="182" y="871"/>
                  </a:lnTo>
                  <a:lnTo>
                    <a:pt x="177" y="869"/>
                  </a:lnTo>
                  <a:lnTo>
                    <a:pt x="171" y="869"/>
                  </a:lnTo>
                  <a:lnTo>
                    <a:pt x="164" y="869"/>
                  </a:lnTo>
                  <a:lnTo>
                    <a:pt x="159" y="867"/>
                  </a:lnTo>
                  <a:lnTo>
                    <a:pt x="152" y="867"/>
                  </a:lnTo>
                  <a:lnTo>
                    <a:pt x="146" y="867"/>
                  </a:lnTo>
                  <a:lnTo>
                    <a:pt x="141" y="867"/>
                  </a:lnTo>
                  <a:lnTo>
                    <a:pt x="136" y="867"/>
                  </a:lnTo>
                  <a:lnTo>
                    <a:pt x="131" y="865"/>
                  </a:lnTo>
                  <a:lnTo>
                    <a:pt x="123" y="865"/>
                  </a:lnTo>
                  <a:lnTo>
                    <a:pt x="121" y="865"/>
                  </a:lnTo>
                  <a:lnTo>
                    <a:pt x="115" y="865"/>
                  </a:lnTo>
                  <a:lnTo>
                    <a:pt x="110" y="867"/>
                  </a:lnTo>
                  <a:lnTo>
                    <a:pt x="105" y="867"/>
                  </a:lnTo>
                  <a:lnTo>
                    <a:pt x="101" y="867"/>
                  </a:lnTo>
                  <a:lnTo>
                    <a:pt x="98" y="867"/>
                  </a:lnTo>
                  <a:lnTo>
                    <a:pt x="94" y="867"/>
                  </a:lnTo>
                  <a:lnTo>
                    <a:pt x="91" y="869"/>
                  </a:lnTo>
                  <a:lnTo>
                    <a:pt x="89" y="869"/>
                  </a:lnTo>
                  <a:lnTo>
                    <a:pt x="85" y="869"/>
                  </a:lnTo>
                  <a:lnTo>
                    <a:pt x="84" y="869"/>
                  </a:lnTo>
                  <a:lnTo>
                    <a:pt x="80" y="871"/>
                  </a:lnTo>
                  <a:lnTo>
                    <a:pt x="78" y="871"/>
                  </a:lnTo>
                  <a:lnTo>
                    <a:pt x="75" y="871"/>
                  </a:lnTo>
                  <a:lnTo>
                    <a:pt x="73" y="871"/>
                  </a:lnTo>
                  <a:lnTo>
                    <a:pt x="71" y="873"/>
                  </a:lnTo>
                  <a:lnTo>
                    <a:pt x="68" y="873"/>
                  </a:lnTo>
                  <a:lnTo>
                    <a:pt x="66" y="873"/>
                  </a:lnTo>
                  <a:lnTo>
                    <a:pt x="64" y="873"/>
                  </a:lnTo>
                  <a:lnTo>
                    <a:pt x="61" y="873"/>
                  </a:lnTo>
                  <a:lnTo>
                    <a:pt x="59" y="873"/>
                  </a:lnTo>
                  <a:lnTo>
                    <a:pt x="57" y="875"/>
                  </a:lnTo>
                  <a:lnTo>
                    <a:pt x="56" y="875"/>
                  </a:lnTo>
                  <a:lnTo>
                    <a:pt x="53" y="875"/>
                  </a:lnTo>
                  <a:lnTo>
                    <a:pt x="51" y="875"/>
                  </a:lnTo>
                  <a:lnTo>
                    <a:pt x="49" y="875"/>
                  </a:lnTo>
                  <a:lnTo>
                    <a:pt x="46" y="875"/>
                  </a:lnTo>
                  <a:lnTo>
                    <a:pt x="44" y="875"/>
                  </a:lnTo>
                  <a:lnTo>
                    <a:pt x="42" y="877"/>
                  </a:lnTo>
                  <a:lnTo>
                    <a:pt x="38" y="877"/>
                  </a:lnTo>
                  <a:lnTo>
                    <a:pt x="37" y="877"/>
                  </a:lnTo>
                  <a:lnTo>
                    <a:pt x="33" y="877"/>
                  </a:lnTo>
                  <a:lnTo>
                    <a:pt x="31" y="877"/>
                  </a:lnTo>
                  <a:lnTo>
                    <a:pt x="28" y="877"/>
                  </a:lnTo>
                  <a:lnTo>
                    <a:pt x="26" y="877"/>
                  </a:lnTo>
                  <a:lnTo>
                    <a:pt x="23" y="877"/>
                  </a:lnTo>
                  <a:lnTo>
                    <a:pt x="19" y="877"/>
                  </a:lnTo>
                  <a:lnTo>
                    <a:pt x="17" y="877"/>
                  </a:lnTo>
                  <a:lnTo>
                    <a:pt x="0" y="873"/>
                  </a:lnTo>
                  <a:lnTo>
                    <a:pt x="213" y="836"/>
                  </a:lnTo>
                  <a:lnTo>
                    <a:pt x="342" y="863"/>
                  </a:lnTo>
                  <a:lnTo>
                    <a:pt x="355" y="865"/>
                  </a:lnTo>
                  <a:lnTo>
                    <a:pt x="367" y="867"/>
                  </a:lnTo>
                  <a:lnTo>
                    <a:pt x="379" y="869"/>
                  </a:lnTo>
                  <a:lnTo>
                    <a:pt x="391" y="871"/>
                  </a:lnTo>
                  <a:lnTo>
                    <a:pt x="403" y="871"/>
                  </a:lnTo>
                  <a:lnTo>
                    <a:pt x="416" y="871"/>
                  </a:lnTo>
                  <a:lnTo>
                    <a:pt x="428" y="871"/>
                  </a:lnTo>
                  <a:lnTo>
                    <a:pt x="440" y="869"/>
                  </a:lnTo>
                  <a:lnTo>
                    <a:pt x="453" y="867"/>
                  </a:lnTo>
                  <a:lnTo>
                    <a:pt x="464" y="865"/>
                  </a:lnTo>
                  <a:lnTo>
                    <a:pt x="477" y="863"/>
                  </a:lnTo>
                  <a:lnTo>
                    <a:pt x="489" y="861"/>
                  </a:lnTo>
                  <a:lnTo>
                    <a:pt x="502" y="859"/>
                  </a:lnTo>
                  <a:lnTo>
                    <a:pt x="514" y="856"/>
                  </a:lnTo>
                  <a:lnTo>
                    <a:pt x="525" y="852"/>
                  </a:lnTo>
                  <a:lnTo>
                    <a:pt x="538" y="850"/>
                  </a:lnTo>
                  <a:lnTo>
                    <a:pt x="550" y="846"/>
                  </a:lnTo>
                  <a:lnTo>
                    <a:pt x="561" y="842"/>
                  </a:lnTo>
                  <a:lnTo>
                    <a:pt x="573" y="838"/>
                  </a:lnTo>
                  <a:lnTo>
                    <a:pt x="586" y="834"/>
                  </a:lnTo>
                  <a:lnTo>
                    <a:pt x="597" y="830"/>
                  </a:lnTo>
                  <a:lnTo>
                    <a:pt x="608" y="826"/>
                  </a:lnTo>
                  <a:lnTo>
                    <a:pt x="620" y="820"/>
                  </a:lnTo>
                  <a:lnTo>
                    <a:pt x="631" y="816"/>
                  </a:lnTo>
                  <a:lnTo>
                    <a:pt x="643" y="812"/>
                  </a:lnTo>
                  <a:lnTo>
                    <a:pt x="654" y="808"/>
                  </a:lnTo>
                  <a:lnTo>
                    <a:pt x="665" y="804"/>
                  </a:lnTo>
                  <a:lnTo>
                    <a:pt x="676" y="800"/>
                  </a:lnTo>
                  <a:lnTo>
                    <a:pt x="687" y="798"/>
                  </a:lnTo>
                  <a:lnTo>
                    <a:pt x="699" y="794"/>
                  </a:lnTo>
                  <a:lnTo>
                    <a:pt x="710" y="790"/>
                  </a:lnTo>
                  <a:lnTo>
                    <a:pt x="720" y="788"/>
                  </a:lnTo>
                  <a:lnTo>
                    <a:pt x="726" y="787"/>
                  </a:lnTo>
                  <a:lnTo>
                    <a:pt x="732" y="787"/>
                  </a:lnTo>
                  <a:lnTo>
                    <a:pt x="737" y="787"/>
                  </a:lnTo>
                  <a:lnTo>
                    <a:pt x="744" y="787"/>
                  </a:lnTo>
                  <a:lnTo>
                    <a:pt x="749" y="787"/>
                  </a:lnTo>
                  <a:lnTo>
                    <a:pt x="755" y="787"/>
                  </a:lnTo>
                  <a:lnTo>
                    <a:pt x="762" y="788"/>
                  </a:lnTo>
                  <a:lnTo>
                    <a:pt x="767" y="788"/>
                  </a:lnTo>
                  <a:lnTo>
                    <a:pt x="772" y="790"/>
                  </a:lnTo>
                  <a:lnTo>
                    <a:pt x="778" y="792"/>
                  </a:lnTo>
                  <a:lnTo>
                    <a:pt x="783" y="794"/>
                  </a:lnTo>
                  <a:lnTo>
                    <a:pt x="788" y="796"/>
                  </a:lnTo>
                  <a:lnTo>
                    <a:pt x="793" y="798"/>
                  </a:lnTo>
                  <a:lnTo>
                    <a:pt x="798" y="798"/>
                  </a:lnTo>
                  <a:lnTo>
                    <a:pt x="803" y="800"/>
                  </a:lnTo>
                  <a:lnTo>
                    <a:pt x="809" y="802"/>
                  </a:lnTo>
                  <a:lnTo>
                    <a:pt x="814" y="804"/>
                  </a:lnTo>
                  <a:lnTo>
                    <a:pt x="819" y="806"/>
                  </a:lnTo>
                  <a:lnTo>
                    <a:pt x="825" y="808"/>
                  </a:lnTo>
                  <a:lnTo>
                    <a:pt x="830" y="810"/>
                  </a:lnTo>
                  <a:lnTo>
                    <a:pt x="834" y="812"/>
                  </a:lnTo>
                  <a:lnTo>
                    <a:pt x="839" y="812"/>
                  </a:lnTo>
                  <a:lnTo>
                    <a:pt x="844" y="814"/>
                  </a:lnTo>
                  <a:lnTo>
                    <a:pt x="849" y="814"/>
                  </a:lnTo>
                  <a:lnTo>
                    <a:pt x="855" y="814"/>
                  </a:lnTo>
                  <a:lnTo>
                    <a:pt x="859" y="814"/>
                  </a:lnTo>
                  <a:lnTo>
                    <a:pt x="865" y="814"/>
                  </a:lnTo>
                  <a:lnTo>
                    <a:pt x="870" y="814"/>
                  </a:lnTo>
                  <a:lnTo>
                    <a:pt x="875" y="812"/>
                  </a:lnTo>
                  <a:lnTo>
                    <a:pt x="880" y="812"/>
                  </a:lnTo>
                  <a:lnTo>
                    <a:pt x="886" y="810"/>
                  </a:lnTo>
                  <a:lnTo>
                    <a:pt x="891" y="808"/>
                  </a:lnTo>
                  <a:lnTo>
                    <a:pt x="900" y="808"/>
                  </a:lnTo>
                  <a:lnTo>
                    <a:pt x="903" y="802"/>
                  </a:lnTo>
                  <a:lnTo>
                    <a:pt x="921" y="761"/>
                  </a:lnTo>
                  <a:lnTo>
                    <a:pt x="926" y="763"/>
                  </a:lnTo>
                  <a:lnTo>
                    <a:pt x="931" y="765"/>
                  </a:lnTo>
                  <a:lnTo>
                    <a:pt x="934" y="765"/>
                  </a:lnTo>
                  <a:lnTo>
                    <a:pt x="942" y="765"/>
                  </a:lnTo>
                  <a:lnTo>
                    <a:pt x="947" y="765"/>
                  </a:lnTo>
                  <a:lnTo>
                    <a:pt x="952" y="765"/>
                  </a:lnTo>
                  <a:lnTo>
                    <a:pt x="957" y="763"/>
                  </a:lnTo>
                  <a:lnTo>
                    <a:pt x="963" y="763"/>
                  </a:lnTo>
                  <a:lnTo>
                    <a:pt x="970" y="761"/>
                  </a:lnTo>
                  <a:lnTo>
                    <a:pt x="975" y="759"/>
                  </a:lnTo>
                  <a:lnTo>
                    <a:pt x="982" y="755"/>
                  </a:lnTo>
                  <a:lnTo>
                    <a:pt x="988" y="753"/>
                  </a:lnTo>
                  <a:lnTo>
                    <a:pt x="994" y="749"/>
                  </a:lnTo>
                  <a:lnTo>
                    <a:pt x="999" y="745"/>
                  </a:lnTo>
                  <a:lnTo>
                    <a:pt x="1006" y="741"/>
                  </a:lnTo>
                  <a:lnTo>
                    <a:pt x="1012" y="737"/>
                  </a:lnTo>
                  <a:lnTo>
                    <a:pt x="1019" y="733"/>
                  </a:lnTo>
                  <a:lnTo>
                    <a:pt x="1024" y="729"/>
                  </a:lnTo>
                  <a:lnTo>
                    <a:pt x="1031" y="725"/>
                  </a:lnTo>
                  <a:lnTo>
                    <a:pt x="1036" y="721"/>
                  </a:lnTo>
                  <a:lnTo>
                    <a:pt x="1043" y="718"/>
                  </a:lnTo>
                  <a:lnTo>
                    <a:pt x="1049" y="714"/>
                  </a:lnTo>
                  <a:lnTo>
                    <a:pt x="1056" y="710"/>
                  </a:lnTo>
                  <a:lnTo>
                    <a:pt x="1060" y="706"/>
                  </a:lnTo>
                  <a:lnTo>
                    <a:pt x="1066" y="702"/>
                  </a:lnTo>
                  <a:lnTo>
                    <a:pt x="1071" y="698"/>
                  </a:lnTo>
                  <a:lnTo>
                    <a:pt x="1076" y="694"/>
                  </a:lnTo>
                  <a:lnTo>
                    <a:pt x="1081" y="690"/>
                  </a:lnTo>
                  <a:lnTo>
                    <a:pt x="1087" y="688"/>
                  </a:lnTo>
                  <a:lnTo>
                    <a:pt x="1092" y="684"/>
                  </a:lnTo>
                  <a:lnTo>
                    <a:pt x="1096" y="682"/>
                  </a:lnTo>
                  <a:lnTo>
                    <a:pt x="1101" y="680"/>
                  </a:lnTo>
                  <a:lnTo>
                    <a:pt x="1103" y="680"/>
                  </a:lnTo>
                  <a:lnTo>
                    <a:pt x="1103" y="678"/>
                  </a:lnTo>
                  <a:lnTo>
                    <a:pt x="1104" y="678"/>
                  </a:lnTo>
                  <a:lnTo>
                    <a:pt x="1104" y="676"/>
                  </a:lnTo>
                  <a:lnTo>
                    <a:pt x="1106" y="676"/>
                  </a:lnTo>
                  <a:lnTo>
                    <a:pt x="1108" y="674"/>
                  </a:lnTo>
                  <a:lnTo>
                    <a:pt x="1110" y="672"/>
                  </a:lnTo>
                  <a:lnTo>
                    <a:pt x="1112" y="670"/>
                  </a:lnTo>
                  <a:lnTo>
                    <a:pt x="1113" y="668"/>
                  </a:lnTo>
                  <a:lnTo>
                    <a:pt x="1115" y="666"/>
                  </a:lnTo>
                  <a:lnTo>
                    <a:pt x="1117" y="664"/>
                  </a:lnTo>
                  <a:lnTo>
                    <a:pt x="1119" y="662"/>
                  </a:lnTo>
                  <a:lnTo>
                    <a:pt x="1119" y="660"/>
                  </a:lnTo>
                  <a:lnTo>
                    <a:pt x="1120" y="660"/>
                  </a:lnTo>
                  <a:lnTo>
                    <a:pt x="1122" y="658"/>
                  </a:lnTo>
                  <a:lnTo>
                    <a:pt x="1122" y="656"/>
                  </a:lnTo>
                  <a:lnTo>
                    <a:pt x="1124" y="656"/>
                  </a:lnTo>
                  <a:lnTo>
                    <a:pt x="1124" y="654"/>
                  </a:lnTo>
                  <a:lnTo>
                    <a:pt x="1125" y="654"/>
                  </a:lnTo>
                  <a:lnTo>
                    <a:pt x="1125" y="652"/>
                  </a:lnTo>
                  <a:lnTo>
                    <a:pt x="1127" y="652"/>
                  </a:lnTo>
                  <a:lnTo>
                    <a:pt x="1127" y="650"/>
                  </a:lnTo>
                  <a:lnTo>
                    <a:pt x="1128" y="649"/>
                  </a:lnTo>
                  <a:lnTo>
                    <a:pt x="1130" y="647"/>
                  </a:lnTo>
                  <a:lnTo>
                    <a:pt x="1143" y="662"/>
                  </a:lnTo>
                  <a:lnTo>
                    <a:pt x="1143" y="660"/>
                  </a:lnTo>
                  <a:lnTo>
                    <a:pt x="1144" y="660"/>
                  </a:lnTo>
                  <a:lnTo>
                    <a:pt x="1146" y="660"/>
                  </a:lnTo>
                  <a:lnTo>
                    <a:pt x="1146" y="658"/>
                  </a:lnTo>
                  <a:lnTo>
                    <a:pt x="1148" y="658"/>
                  </a:lnTo>
                  <a:lnTo>
                    <a:pt x="1150" y="658"/>
                  </a:lnTo>
                  <a:lnTo>
                    <a:pt x="1150" y="656"/>
                  </a:lnTo>
                  <a:lnTo>
                    <a:pt x="1151" y="656"/>
                  </a:lnTo>
                  <a:lnTo>
                    <a:pt x="1153" y="656"/>
                  </a:lnTo>
                  <a:lnTo>
                    <a:pt x="1153" y="654"/>
                  </a:lnTo>
                  <a:lnTo>
                    <a:pt x="1155" y="652"/>
                  </a:lnTo>
                  <a:lnTo>
                    <a:pt x="1155" y="650"/>
                  </a:lnTo>
                  <a:lnTo>
                    <a:pt x="1155" y="649"/>
                  </a:lnTo>
                  <a:lnTo>
                    <a:pt x="1155" y="647"/>
                  </a:lnTo>
                  <a:lnTo>
                    <a:pt x="1158" y="650"/>
                  </a:lnTo>
                  <a:lnTo>
                    <a:pt x="1162" y="652"/>
                  </a:lnTo>
                  <a:lnTo>
                    <a:pt x="1166" y="656"/>
                  </a:lnTo>
                  <a:lnTo>
                    <a:pt x="1171" y="658"/>
                  </a:lnTo>
                  <a:lnTo>
                    <a:pt x="1174" y="658"/>
                  </a:lnTo>
                  <a:lnTo>
                    <a:pt x="1180" y="660"/>
                  </a:lnTo>
                  <a:lnTo>
                    <a:pt x="1183" y="660"/>
                  </a:lnTo>
                  <a:lnTo>
                    <a:pt x="1189" y="662"/>
                  </a:lnTo>
                  <a:lnTo>
                    <a:pt x="1193" y="662"/>
                  </a:lnTo>
                  <a:lnTo>
                    <a:pt x="1198" y="662"/>
                  </a:lnTo>
                  <a:lnTo>
                    <a:pt x="1204" y="660"/>
                  </a:lnTo>
                  <a:lnTo>
                    <a:pt x="1209" y="660"/>
                  </a:lnTo>
                  <a:lnTo>
                    <a:pt x="1214" y="660"/>
                  </a:lnTo>
                  <a:lnTo>
                    <a:pt x="1220" y="658"/>
                  </a:lnTo>
                  <a:lnTo>
                    <a:pt x="1225" y="656"/>
                  </a:lnTo>
                  <a:lnTo>
                    <a:pt x="1232" y="656"/>
                  </a:lnTo>
                  <a:lnTo>
                    <a:pt x="1237" y="654"/>
                  </a:lnTo>
                  <a:lnTo>
                    <a:pt x="1243" y="652"/>
                  </a:lnTo>
                  <a:lnTo>
                    <a:pt x="1248" y="650"/>
                  </a:lnTo>
                  <a:lnTo>
                    <a:pt x="1253" y="649"/>
                  </a:lnTo>
                  <a:lnTo>
                    <a:pt x="1259" y="647"/>
                  </a:lnTo>
                  <a:lnTo>
                    <a:pt x="1265" y="645"/>
                  </a:lnTo>
                  <a:lnTo>
                    <a:pt x="1270" y="643"/>
                  </a:lnTo>
                  <a:lnTo>
                    <a:pt x="1275" y="641"/>
                  </a:lnTo>
                  <a:lnTo>
                    <a:pt x="1279" y="639"/>
                  </a:lnTo>
                  <a:lnTo>
                    <a:pt x="1284" y="637"/>
                  </a:lnTo>
                  <a:lnTo>
                    <a:pt x="1290" y="635"/>
                  </a:lnTo>
                  <a:lnTo>
                    <a:pt x="1295" y="633"/>
                  </a:lnTo>
                  <a:lnTo>
                    <a:pt x="1298" y="633"/>
                  </a:lnTo>
                  <a:lnTo>
                    <a:pt x="1302" y="631"/>
                  </a:lnTo>
                  <a:lnTo>
                    <a:pt x="1307" y="629"/>
                  </a:lnTo>
                  <a:lnTo>
                    <a:pt x="1311" y="629"/>
                  </a:lnTo>
                  <a:lnTo>
                    <a:pt x="1314" y="627"/>
                  </a:lnTo>
                  <a:lnTo>
                    <a:pt x="1318" y="627"/>
                  </a:lnTo>
                  <a:lnTo>
                    <a:pt x="1323" y="627"/>
                  </a:lnTo>
                  <a:lnTo>
                    <a:pt x="1326" y="625"/>
                  </a:lnTo>
                  <a:lnTo>
                    <a:pt x="1331" y="625"/>
                  </a:lnTo>
                  <a:lnTo>
                    <a:pt x="1336" y="625"/>
                  </a:lnTo>
                  <a:lnTo>
                    <a:pt x="1340" y="625"/>
                  </a:lnTo>
                  <a:lnTo>
                    <a:pt x="1345" y="625"/>
                  </a:lnTo>
                  <a:lnTo>
                    <a:pt x="1351" y="623"/>
                  </a:lnTo>
                  <a:lnTo>
                    <a:pt x="1356" y="623"/>
                  </a:lnTo>
                  <a:lnTo>
                    <a:pt x="1361" y="623"/>
                  </a:lnTo>
                  <a:lnTo>
                    <a:pt x="1367" y="623"/>
                  </a:lnTo>
                  <a:lnTo>
                    <a:pt x="1372" y="623"/>
                  </a:lnTo>
                  <a:lnTo>
                    <a:pt x="1377" y="623"/>
                  </a:lnTo>
                  <a:lnTo>
                    <a:pt x="1382" y="623"/>
                  </a:lnTo>
                  <a:lnTo>
                    <a:pt x="1388" y="623"/>
                  </a:lnTo>
                  <a:lnTo>
                    <a:pt x="1392" y="623"/>
                  </a:lnTo>
                  <a:lnTo>
                    <a:pt x="1398" y="621"/>
                  </a:lnTo>
                  <a:lnTo>
                    <a:pt x="1403" y="621"/>
                  </a:lnTo>
                  <a:lnTo>
                    <a:pt x="1408" y="621"/>
                  </a:lnTo>
                  <a:lnTo>
                    <a:pt x="1413" y="621"/>
                  </a:lnTo>
                  <a:lnTo>
                    <a:pt x="1419" y="621"/>
                  </a:lnTo>
                  <a:lnTo>
                    <a:pt x="1424" y="619"/>
                  </a:lnTo>
                  <a:lnTo>
                    <a:pt x="1429" y="619"/>
                  </a:lnTo>
                  <a:lnTo>
                    <a:pt x="1435" y="619"/>
                  </a:lnTo>
                  <a:lnTo>
                    <a:pt x="1438" y="617"/>
                  </a:lnTo>
                  <a:lnTo>
                    <a:pt x="1444" y="617"/>
                  </a:lnTo>
                  <a:lnTo>
                    <a:pt x="1449" y="615"/>
                  </a:lnTo>
                  <a:lnTo>
                    <a:pt x="1452" y="613"/>
                  </a:lnTo>
                  <a:lnTo>
                    <a:pt x="1458" y="613"/>
                  </a:lnTo>
                  <a:lnTo>
                    <a:pt x="1460" y="611"/>
                  </a:lnTo>
                  <a:lnTo>
                    <a:pt x="1466" y="609"/>
                  </a:lnTo>
                  <a:lnTo>
                    <a:pt x="1467" y="609"/>
                  </a:lnTo>
                  <a:lnTo>
                    <a:pt x="1467" y="607"/>
                  </a:lnTo>
                  <a:lnTo>
                    <a:pt x="1469" y="607"/>
                  </a:lnTo>
                  <a:lnTo>
                    <a:pt x="1471" y="605"/>
                  </a:lnTo>
                  <a:lnTo>
                    <a:pt x="1471" y="603"/>
                  </a:lnTo>
                  <a:lnTo>
                    <a:pt x="1473" y="603"/>
                  </a:lnTo>
                  <a:lnTo>
                    <a:pt x="1475" y="601"/>
                  </a:lnTo>
                  <a:lnTo>
                    <a:pt x="1475" y="599"/>
                  </a:lnTo>
                  <a:lnTo>
                    <a:pt x="1476" y="599"/>
                  </a:lnTo>
                  <a:lnTo>
                    <a:pt x="1476" y="597"/>
                  </a:lnTo>
                  <a:lnTo>
                    <a:pt x="1478" y="595"/>
                  </a:lnTo>
                  <a:lnTo>
                    <a:pt x="1478" y="593"/>
                  </a:lnTo>
                  <a:lnTo>
                    <a:pt x="1480" y="591"/>
                  </a:lnTo>
                  <a:lnTo>
                    <a:pt x="1480" y="589"/>
                  </a:lnTo>
                  <a:lnTo>
                    <a:pt x="1482" y="587"/>
                  </a:lnTo>
                  <a:lnTo>
                    <a:pt x="1483" y="585"/>
                  </a:lnTo>
                  <a:lnTo>
                    <a:pt x="1483" y="583"/>
                  </a:lnTo>
                  <a:lnTo>
                    <a:pt x="1485" y="583"/>
                  </a:lnTo>
                  <a:lnTo>
                    <a:pt x="1485" y="581"/>
                  </a:lnTo>
                  <a:lnTo>
                    <a:pt x="1487" y="579"/>
                  </a:lnTo>
                  <a:lnTo>
                    <a:pt x="1487" y="578"/>
                  </a:lnTo>
                  <a:lnTo>
                    <a:pt x="1489" y="576"/>
                  </a:lnTo>
                  <a:lnTo>
                    <a:pt x="1489" y="574"/>
                  </a:lnTo>
                  <a:lnTo>
                    <a:pt x="1490" y="574"/>
                  </a:lnTo>
                  <a:lnTo>
                    <a:pt x="1490" y="572"/>
                  </a:lnTo>
                  <a:lnTo>
                    <a:pt x="1492" y="570"/>
                  </a:lnTo>
                  <a:lnTo>
                    <a:pt x="1494" y="568"/>
                  </a:lnTo>
                  <a:lnTo>
                    <a:pt x="1494" y="566"/>
                  </a:lnTo>
                  <a:lnTo>
                    <a:pt x="1494" y="615"/>
                  </a:lnTo>
                  <a:lnTo>
                    <a:pt x="1512" y="615"/>
                  </a:lnTo>
                  <a:lnTo>
                    <a:pt x="1519" y="605"/>
                  </a:lnTo>
                  <a:lnTo>
                    <a:pt x="1519" y="599"/>
                  </a:lnTo>
                  <a:lnTo>
                    <a:pt x="1521" y="595"/>
                  </a:lnTo>
                  <a:lnTo>
                    <a:pt x="1521" y="591"/>
                  </a:lnTo>
                  <a:lnTo>
                    <a:pt x="1521" y="585"/>
                  </a:lnTo>
                  <a:lnTo>
                    <a:pt x="1521" y="581"/>
                  </a:lnTo>
                  <a:lnTo>
                    <a:pt x="1521" y="578"/>
                  </a:lnTo>
                  <a:lnTo>
                    <a:pt x="1522" y="574"/>
                  </a:lnTo>
                  <a:lnTo>
                    <a:pt x="1522" y="570"/>
                  </a:lnTo>
                  <a:lnTo>
                    <a:pt x="1524" y="564"/>
                  </a:lnTo>
                  <a:lnTo>
                    <a:pt x="1524" y="560"/>
                  </a:lnTo>
                  <a:lnTo>
                    <a:pt x="1526" y="556"/>
                  </a:lnTo>
                  <a:lnTo>
                    <a:pt x="1527" y="554"/>
                  </a:lnTo>
                  <a:lnTo>
                    <a:pt x="1529" y="550"/>
                  </a:lnTo>
                  <a:lnTo>
                    <a:pt x="1529" y="546"/>
                  </a:lnTo>
                  <a:lnTo>
                    <a:pt x="1530" y="542"/>
                  </a:lnTo>
                  <a:lnTo>
                    <a:pt x="1532" y="538"/>
                  </a:lnTo>
                  <a:lnTo>
                    <a:pt x="1534" y="534"/>
                  </a:lnTo>
                  <a:lnTo>
                    <a:pt x="1536" y="532"/>
                  </a:lnTo>
                  <a:lnTo>
                    <a:pt x="1539" y="528"/>
                  </a:lnTo>
                  <a:lnTo>
                    <a:pt x="1541" y="524"/>
                  </a:lnTo>
                  <a:lnTo>
                    <a:pt x="1543" y="520"/>
                  </a:lnTo>
                  <a:lnTo>
                    <a:pt x="1546" y="518"/>
                  </a:lnTo>
                  <a:lnTo>
                    <a:pt x="1548" y="514"/>
                  </a:lnTo>
                  <a:lnTo>
                    <a:pt x="1552" y="512"/>
                  </a:lnTo>
                  <a:lnTo>
                    <a:pt x="1553" y="509"/>
                  </a:lnTo>
                  <a:lnTo>
                    <a:pt x="1557" y="505"/>
                  </a:lnTo>
                  <a:lnTo>
                    <a:pt x="1560" y="503"/>
                  </a:lnTo>
                  <a:lnTo>
                    <a:pt x="1564" y="499"/>
                  </a:lnTo>
                  <a:lnTo>
                    <a:pt x="1568" y="497"/>
                  </a:lnTo>
                  <a:lnTo>
                    <a:pt x="1571" y="493"/>
                  </a:lnTo>
                  <a:lnTo>
                    <a:pt x="1575" y="491"/>
                  </a:lnTo>
                  <a:lnTo>
                    <a:pt x="1578" y="487"/>
                  </a:lnTo>
                  <a:lnTo>
                    <a:pt x="1629" y="544"/>
                  </a:lnTo>
                  <a:lnTo>
                    <a:pt x="1629" y="546"/>
                  </a:lnTo>
                  <a:lnTo>
                    <a:pt x="1629" y="548"/>
                  </a:lnTo>
                  <a:lnTo>
                    <a:pt x="1629" y="550"/>
                  </a:lnTo>
                  <a:lnTo>
                    <a:pt x="1627" y="550"/>
                  </a:lnTo>
                  <a:lnTo>
                    <a:pt x="1627" y="552"/>
                  </a:lnTo>
                  <a:lnTo>
                    <a:pt x="1627" y="554"/>
                  </a:lnTo>
                  <a:lnTo>
                    <a:pt x="1627" y="556"/>
                  </a:lnTo>
                  <a:lnTo>
                    <a:pt x="1625" y="556"/>
                  </a:lnTo>
                  <a:lnTo>
                    <a:pt x="1625" y="558"/>
                  </a:lnTo>
                  <a:lnTo>
                    <a:pt x="1625" y="560"/>
                  </a:lnTo>
                  <a:lnTo>
                    <a:pt x="1625" y="562"/>
                  </a:lnTo>
                  <a:lnTo>
                    <a:pt x="1625" y="564"/>
                  </a:lnTo>
                  <a:lnTo>
                    <a:pt x="1625" y="566"/>
                  </a:lnTo>
                  <a:lnTo>
                    <a:pt x="1623" y="566"/>
                  </a:lnTo>
                  <a:lnTo>
                    <a:pt x="1627" y="572"/>
                  </a:lnTo>
                  <a:lnTo>
                    <a:pt x="1630" y="574"/>
                  </a:lnTo>
                  <a:lnTo>
                    <a:pt x="1634" y="578"/>
                  </a:lnTo>
                  <a:lnTo>
                    <a:pt x="1637" y="581"/>
                  </a:lnTo>
                  <a:lnTo>
                    <a:pt x="1641" y="585"/>
                  </a:lnTo>
                  <a:lnTo>
                    <a:pt x="1645" y="589"/>
                  </a:lnTo>
                  <a:lnTo>
                    <a:pt x="1648" y="591"/>
                  </a:lnTo>
                  <a:lnTo>
                    <a:pt x="1652" y="595"/>
                  </a:lnTo>
                  <a:lnTo>
                    <a:pt x="1655" y="599"/>
                  </a:lnTo>
                  <a:lnTo>
                    <a:pt x="1657" y="601"/>
                  </a:lnTo>
                  <a:lnTo>
                    <a:pt x="1660" y="605"/>
                  </a:lnTo>
                  <a:lnTo>
                    <a:pt x="1663" y="607"/>
                  </a:lnTo>
                  <a:lnTo>
                    <a:pt x="1667" y="609"/>
                  </a:lnTo>
                  <a:lnTo>
                    <a:pt x="1670" y="613"/>
                  </a:lnTo>
                  <a:lnTo>
                    <a:pt x="1674" y="615"/>
                  </a:lnTo>
                  <a:lnTo>
                    <a:pt x="1677" y="617"/>
                  </a:lnTo>
                  <a:lnTo>
                    <a:pt x="1681" y="619"/>
                  </a:lnTo>
                  <a:lnTo>
                    <a:pt x="1684" y="621"/>
                  </a:lnTo>
                  <a:lnTo>
                    <a:pt x="1688" y="621"/>
                  </a:lnTo>
                  <a:lnTo>
                    <a:pt x="1691" y="623"/>
                  </a:lnTo>
                  <a:lnTo>
                    <a:pt x="1695" y="625"/>
                  </a:lnTo>
                  <a:lnTo>
                    <a:pt x="1699" y="625"/>
                  </a:lnTo>
                  <a:lnTo>
                    <a:pt x="1704" y="627"/>
                  </a:lnTo>
                  <a:lnTo>
                    <a:pt x="1707" y="627"/>
                  </a:lnTo>
                  <a:lnTo>
                    <a:pt x="1711" y="627"/>
                  </a:lnTo>
                  <a:lnTo>
                    <a:pt x="1716" y="627"/>
                  </a:lnTo>
                  <a:lnTo>
                    <a:pt x="1720" y="627"/>
                  </a:lnTo>
                  <a:lnTo>
                    <a:pt x="1725" y="627"/>
                  </a:lnTo>
                  <a:lnTo>
                    <a:pt x="1730" y="627"/>
                  </a:lnTo>
                  <a:lnTo>
                    <a:pt x="1735" y="625"/>
                  </a:lnTo>
                  <a:lnTo>
                    <a:pt x="1740" y="625"/>
                  </a:lnTo>
                  <a:lnTo>
                    <a:pt x="1745" y="623"/>
                  </a:lnTo>
                  <a:lnTo>
                    <a:pt x="1747" y="623"/>
                  </a:lnTo>
                  <a:lnTo>
                    <a:pt x="1749" y="623"/>
                  </a:lnTo>
                  <a:lnTo>
                    <a:pt x="1751" y="623"/>
                  </a:lnTo>
                  <a:lnTo>
                    <a:pt x="1753" y="623"/>
                  </a:lnTo>
                  <a:lnTo>
                    <a:pt x="1754" y="623"/>
                  </a:lnTo>
                  <a:lnTo>
                    <a:pt x="1756" y="621"/>
                  </a:lnTo>
                  <a:lnTo>
                    <a:pt x="1758" y="621"/>
                  </a:lnTo>
                  <a:lnTo>
                    <a:pt x="1760" y="621"/>
                  </a:lnTo>
                  <a:lnTo>
                    <a:pt x="1761" y="619"/>
                  </a:lnTo>
                  <a:lnTo>
                    <a:pt x="1763" y="619"/>
                  </a:lnTo>
                  <a:lnTo>
                    <a:pt x="1765" y="619"/>
                  </a:lnTo>
                  <a:lnTo>
                    <a:pt x="1767" y="617"/>
                  </a:lnTo>
                  <a:lnTo>
                    <a:pt x="1769" y="617"/>
                  </a:lnTo>
                  <a:lnTo>
                    <a:pt x="1770" y="615"/>
                  </a:lnTo>
                  <a:lnTo>
                    <a:pt x="1772" y="615"/>
                  </a:lnTo>
                  <a:lnTo>
                    <a:pt x="1774" y="613"/>
                  </a:lnTo>
                  <a:lnTo>
                    <a:pt x="1776" y="613"/>
                  </a:lnTo>
                  <a:lnTo>
                    <a:pt x="1777" y="611"/>
                  </a:lnTo>
                  <a:lnTo>
                    <a:pt x="1781" y="611"/>
                  </a:lnTo>
                  <a:lnTo>
                    <a:pt x="1783" y="609"/>
                  </a:lnTo>
                  <a:lnTo>
                    <a:pt x="1784" y="609"/>
                  </a:lnTo>
                  <a:lnTo>
                    <a:pt x="1786" y="607"/>
                  </a:lnTo>
                  <a:lnTo>
                    <a:pt x="1788" y="607"/>
                  </a:lnTo>
                  <a:lnTo>
                    <a:pt x="1788" y="605"/>
                  </a:lnTo>
                  <a:lnTo>
                    <a:pt x="1790" y="605"/>
                  </a:lnTo>
                  <a:lnTo>
                    <a:pt x="1792" y="603"/>
                  </a:lnTo>
                  <a:lnTo>
                    <a:pt x="1793" y="603"/>
                  </a:lnTo>
                  <a:lnTo>
                    <a:pt x="1794" y="603"/>
                  </a:lnTo>
                  <a:lnTo>
                    <a:pt x="1796" y="601"/>
                  </a:lnTo>
                  <a:lnTo>
                    <a:pt x="1798" y="601"/>
                  </a:lnTo>
                  <a:lnTo>
                    <a:pt x="1800" y="599"/>
                  </a:lnTo>
                  <a:lnTo>
                    <a:pt x="1798" y="601"/>
                  </a:lnTo>
                  <a:lnTo>
                    <a:pt x="1798" y="603"/>
                  </a:lnTo>
                  <a:lnTo>
                    <a:pt x="1796" y="603"/>
                  </a:lnTo>
                  <a:lnTo>
                    <a:pt x="1794" y="605"/>
                  </a:lnTo>
                  <a:lnTo>
                    <a:pt x="1793" y="607"/>
                  </a:lnTo>
                  <a:lnTo>
                    <a:pt x="1792" y="607"/>
                  </a:lnTo>
                  <a:lnTo>
                    <a:pt x="1790" y="609"/>
                  </a:lnTo>
                  <a:lnTo>
                    <a:pt x="1788" y="611"/>
                  </a:lnTo>
                  <a:lnTo>
                    <a:pt x="1786" y="613"/>
                  </a:lnTo>
                  <a:lnTo>
                    <a:pt x="1784" y="615"/>
                  </a:lnTo>
                  <a:lnTo>
                    <a:pt x="1783" y="615"/>
                  </a:lnTo>
                  <a:lnTo>
                    <a:pt x="1781" y="617"/>
                  </a:lnTo>
                  <a:lnTo>
                    <a:pt x="1777" y="619"/>
                  </a:lnTo>
                  <a:lnTo>
                    <a:pt x="1776" y="619"/>
                  </a:lnTo>
                  <a:lnTo>
                    <a:pt x="1774" y="621"/>
                  </a:lnTo>
                  <a:lnTo>
                    <a:pt x="1772" y="621"/>
                  </a:lnTo>
                  <a:lnTo>
                    <a:pt x="1770" y="623"/>
                  </a:lnTo>
                  <a:lnTo>
                    <a:pt x="1769" y="625"/>
                  </a:lnTo>
                  <a:lnTo>
                    <a:pt x="1767" y="625"/>
                  </a:lnTo>
                  <a:lnTo>
                    <a:pt x="1765" y="627"/>
                  </a:lnTo>
                  <a:lnTo>
                    <a:pt x="1763" y="627"/>
                  </a:lnTo>
                  <a:lnTo>
                    <a:pt x="1761" y="629"/>
                  </a:lnTo>
                  <a:lnTo>
                    <a:pt x="1760" y="629"/>
                  </a:lnTo>
                  <a:lnTo>
                    <a:pt x="1758" y="631"/>
                  </a:lnTo>
                  <a:lnTo>
                    <a:pt x="1756" y="633"/>
                  </a:lnTo>
                  <a:lnTo>
                    <a:pt x="1754" y="633"/>
                  </a:lnTo>
                  <a:lnTo>
                    <a:pt x="1753" y="635"/>
                  </a:lnTo>
                  <a:lnTo>
                    <a:pt x="1751" y="635"/>
                  </a:lnTo>
                  <a:lnTo>
                    <a:pt x="1749" y="637"/>
                  </a:lnTo>
                  <a:lnTo>
                    <a:pt x="1747" y="637"/>
                  </a:lnTo>
                  <a:lnTo>
                    <a:pt x="1745" y="639"/>
                  </a:lnTo>
                  <a:lnTo>
                    <a:pt x="1738" y="641"/>
                  </a:lnTo>
                  <a:lnTo>
                    <a:pt x="1733" y="643"/>
                  </a:lnTo>
                  <a:lnTo>
                    <a:pt x="1726" y="647"/>
                  </a:lnTo>
                  <a:lnTo>
                    <a:pt x="1720" y="649"/>
                  </a:lnTo>
                  <a:lnTo>
                    <a:pt x="1713" y="650"/>
                  </a:lnTo>
                  <a:lnTo>
                    <a:pt x="1706" y="652"/>
                  </a:lnTo>
                  <a:lnTo>
                    <a:pt x="1699" y="654"/>
                  </a:lnTo>
                  <a:lnTo>
                    <a:pt x="1691" y="656"/>
                  </a:lnTo>
                  <a:lnTo>
                    <a:pt x="1684" y="658"/>
                  </a:lnTo>
                  <a:lnTo>
                    <a:pt x="1677" y="660"/>
                  </a:lnTo>
                  <a:lnTo>
                    <a:pt x="1670" y="662"/>
                  </a:lnTo>
                  <a:lnTo>
                    <a:pt x="1663" y="664"/>
                  </a:lnTo>
                  <a:lnTo>
                    <a:pt x="1657" y="664"/>
                  </a:lnTo>
                  <a:lnTo>
                    <a:pt x="1650" y="666"/>
                  </a:lnTo>
                  <a:lnTo>
                    <a:pt x="1641" y="668"/>
                  </a:lnTo>
                  <a:lnTo>
                    <a:pt x="1634" y="668"/>
                  </a:lnTo>
                  <a:lnTo>
                    <a:pt x="1627" y="670"/>
                  </a:lnTo>
                  <a:lnTo>
                    <a:pt x="1620" y="672"/>
                  </a:lnTo>
                  <a:lnTo>
                    <a:pt x="1611" y="672"/>
                  </a:lnTo>
                  <a:lnTo>
                    <a:pt x="1604" y="674"/>
                  </a:lnTo>
                  <a:lnTo>
                    <a:pt x="1597" y="674"/>
                  </a:lnTo>
                  <a:lnTo>
                    <a:pt x="1591" y="676"/>
                  </a:lnTo>
                  <a:lnTo>
                    <a:pt x="1583" y="676"/>
                  </a:lnTo>
                  <a:lnTo>
                    <a:pt x="1576" y="678"/>
                  </a:lnTo>
                  <a:lnTo>
                    <a:pt x="1568" y="680"/>
                  </a:lnTo>
                  <a:lnTo>
                    <a:pt x="1560" y="680"/>
                  </a:lnTo>
                  <a:lnTo>
                    <a:pt x="1553" y="682"/>
                  </a:lnTo>
                  <a:lnTo>
                    <a:pt x="1546" y="684"/>
                  </a:lnTo>
                  <a:lnTo>
                    <a:pt x="1539" y="684"/>
                  </a:lnTo>
                  <a:lnTo>
                    <a:pt x="1532" y="686"/>
                  </a:lnTo>
                  <a:lnTo>
                    <a:pt x="1526" y="688"/>
                  </a:lnTo>
                  <a:lnTo>
                    <a:pt x="1519" y="690"/>
                  </a:lnTo>
                  <a:lnTo>
                    <a:pt x="1512" y="692"/>
                  </a:lnTo>
                  <a:lnTo>
                    <a:pt x="1505" y="692"/>
                  </a:lnTo>
                  <a:lnTo>
                    <a:pt x="1498" y="694"/>
                  </a:lnTo>
                  <a:lnTo>
                    <a:pt x="1489" y="696"/>
                  </a:lnTo>
                  <a:lnTo>
                    <a:pt x="1482" y="696"/>
                  </a:lnTo>
                  <a:lnTo>
                    <a:pt x="1473" y="696"/>
                  </a:lnTo>
                  <a:lnTo>
                    <a:pt x="1466" y="698"/>
                  </a:lnTo>
                  <a:lnTo>
                    <a:pt x="1458" y="698"/>
                  </a:lnTo>
                  <a:lnTo>
                    <a:pt x="1451" y="698"/>
                  </a:lnTo>
                  <a:lnTo>
                    <a:pt x="1442" y="698"/>
                  </a:lnTo>
                  <a:lnTo>
                    <a:pt x="1435" y="698"/>
                  </a:lnTo>
                  <a:lnTo>
                    <a:pt x="1426" y="698"/>
                  </a:lnTo>
                  <a:lnTo>
                    <a:pt x="1417" y="698"/>
                  </a:lnTo>
                  <a:lnTo>
                    <a:pt x="1410" y="698"/>
                  </a:lnTo>
                  <a:lnTo>
                    <a:pt x="1401" y="698"/>
                  </a:lnTo>
                  <a:lnTo>
                    <a:pt x="1394" y="696"/>
                  </a:lnTo>
                  <a:lnTo>
                    <a:pt x="1386" y="696"/>
                  </a:lnTo>
                  <a:lnTo>
                    <a:pt x="1377" y="696"/>
                  </a:lnTo>
                  <a:lnTo>
                    <a:pt x="1370" y="696"/>
                  </a:lnTo>
                  <a:lnTo>
                    <a:pt x="1361" y="696"/>
                  </a:lnTo>
                  <a:lnTo>
                    <a:pt x="1354" y="696"/>
                  </a:lnTo>
                  <a:lnTo>
                    <a:pt x="1345" y="696"/>
                  </a:lnTo>
                  <a:lnTo>
                    <a:pt x="1338" y="696"/>
                  </a:lnTo>
                  <a:lnTo>
                    <a:pt x="1329" y="696"/>
                  </a:lnTo>
                  <a:lnTo>
                    <a:pt x="1323" y="696"/>
                  </a:lnTo>
                  <a:lnTo>
                    <a:pt x="1314" y="698"/>
                  </a:lnTo>
                  <a:lnTo>
                    <a:pt x="1307" y="698"/>
                  </a:lnTo>
                  <a:lnTo>
                    <a:pt x="1298" y="698"/>
                  </a:lnTo>
                  <a:lnTo>
                    <a:pt x="1291" y="700"/>
                  </a:lnTo>
                  <a:lnTo>
                    <a:pt x="1284" y="700"/>
                  </a:lnTo>
                  <a:lnTo>
                    <a:pt x="1275" y="702"/>
                  </a:lnTo>
                  <a:lnTo>
                    <a:pt x="1268" y="704"/>
                  </a:lnTo>
                  <a:lnTo>
                    <a:pt x="1261" y="706"/>
                  </a:lnTo>
                  <a:lnTo>
                    <a:pt x="1255" y="708"/>
                  </a:lnTo>
                  <a:lnTo>
                    <a:pt x="1248" y="710"/>
                  </a:lnTo>
                  <a:lnTo>
                    <a:pt x="1241" y="712"/>
                  </a:lnTo>
                  <a:lnTo>
                    <a:pt x="1236" y="714"/>
                  </a:lnTo>
                  <a:lnTo>
                    <a:pt x="1228" y="716"/>
                  </a:lnTo>
                  <a:lnTo>
                    <a:pt x="1221" y="719"/>
                  </a:lnTo>
                  <a:lnTo>
                    <a:pt x="1214" y="721"/>
                  </a:lnTo>
                  <a:lnTo>
                    <a:pt x="1207" y="723"/>
                  </a:lnTo>
                  <a:lnTo>
                    <a:pt x="1200" y="727"/>
                  </a:lnTo>
                  <a:lnTo>
                    <a:pt x="1193" y="729"/>
                  </a:lnTo>
                  <a:lnTo>
                    <a:pt x="1187" y="733"/>
                  </a:lnTo>
                  <a:lnTo>
                    <a:pt x="1180" y="735"/>
                  </a:lnTo>
                  <a:lnTo>
                    <a:pt x="1173" y="739"/>
                  </a:lnTo>
                  <a:lnTo>
                    <a:pt x="1166" y="741"/>
                  </a:lnTo>
                  <a:lnTo>
                    <a:pt x="1158" y="745"/>
                  </a:lnTo>
                  <a:lnTo>
                    <a:pt x="1151" y="747"/>
                  </a:lnTo>
                  <a:lnTo>
                    <a:pt x="1144" y="751"/>
                  </a:lnTo>
                  <a:lnTo>
                    <a:pt x="1137" y="755"/>
                  </a:lnTo>
                  <a:lnTo>
                    <a:pt x="1130" y="757"/>
                  </a:lnTo>
                  <a:lnTo>
                    <a:pt x="1124" y="761"/>
                  </a:lnTo>
                  <a:lnTo>
                    <a:pt x="1117" y="763"/>
                  </a:lnTo>
                  <a:lnTo>
                    <a:pt x="1110" y="767"/>
                  </a:lnTo>
                  <a:lnTo>
                    <a:pt x="1103" y="771"/>
                  </a:lnTo>
                  <a:lnTo>
                    <a:pt x="1096" y="773"/>
                  </a:lnTo>
                  <a:lnTo>
                    <a:pt x="1090" y="777"/>
                  </a:lnTo>
                  <a:lnTo>
                    <a:pt x="1083" y="779"/>
                  </a:lnTo>
                  <a:lnTo>
                    <a:pt x="1076" y="783"/>
                  </a:lnTo>
                  <a:lnTo>
                    <a:pt x="1069" y="785"/>
                  </a:lnTo>
                  <a:lnTo>
                    <a:pt x="1064" y="788"/>
                  </a:lnTo>
                  <a:lnTo>
                    <a:pt x="1058" y="790"/>
                  </a:lnTo>
                  <a:lnTo>
                    <a:pt x="1050" y="792"/>
                  </a:lnTo>
                  <a:lnTo>
                    <a:pt x="1043" y="796"/>
                  </a:lnTo>
                  <a:lnTo>
                    <a:pt x="1035" y="800"/>
                  </a:lnTo>
                  <a:lnTo>
                    <a:pt x="1027" y="804"/>
                  </a:lnTo>
                  <a:lnTo>
                    <a:pt x="1019" y="806"/>
                  </a:lnTo>
                  <a:lnTo>
                    <a:pt x="1012" y="810"/>
                  </a:lnTo>
                  <a:lnTo>
                    <a:pt x="1003" y="814"/>
                  </a:lnTo>
                  <a:lnTo>
                    <a:pt x="994" y="816"/>
                  </a:lnTo>
                  <a:lnTo>
                    <a:pt x="988" y="820"/>
                  </a:lnTo>
                  <a:lnTo>
                    <a:pt x="979" y="824"/>
                  </a:lnTo>
                  <a:lnTo>
                    <a:pt x="970" y="826"/>
                  </a:lnTo>
                  <a:lnTo>
                    <a:pt x="963" y="830"/>
                  </a:lnTo>
                  <a:lnTo>
                    <a:pt x="954" y="832"/>
                  </a:lnTo>
                  <a:lnTo>
                    <a:pt x="945" y="836"/>
                  </a:lnTo>
                  <a:lnTo>
                    <a:pt x="936" y="838"/>
                  </a:lnTo>
                  <a:lnTo>
                    <a:pt x="929" y="842"/>
                  </a:lnTo>
                  <a:lnTo>
                    <a:pt x="921" y="844"/>
                  </a:lnTo>
                  <a:lnTo>
                    <a:pt x="912" y="848"/>
                  </a:lnTo>
                  <a:lnTo>
                    <a:pt x="903" y="850"/>
                  </a:lnTo>
                  <a:lnTo>
                    <a:pt x="896" y="852"/>
                  </a:lnTo>
                  <a:lnTo>
                    <a:pt x="888" y="856"/>
                  </a:lnTo>
                  <a:lnTo>
                    <a:pt x="879" y="857"/>
                  </a:lnTo>
                  <a:lnTo>
                    <a:pt x="872" y="859"/>
                  </a:lnTo>
                  <a:lnTo>
                    <a:pt x="863" y="861"/>
                  </a:lnTo>
                  <a:lnTo>
                    <a:pt x="855" y="863"/>
                  </a:lnTo>
                  <a:lnTo>
                    <a:pt x="848" y="867"/>
                  </a:lnTo>
                  <a:lnTo>
                    <a:pt x="839" y="869"/>
                  </a:lnTo>
                  <a:lnTo>
                    <a:pt x="830" y="871"/>
                  </a:lnTo>
                  <a:lnTo>
                    <a:pt x="823" y="873"/>
                  </a:lnTo>
                  <a:lnTo>
                    <a:pt x="814" y="875"/>
                  </a:lnTo>
                  <a:lnTo>
                    <a:pt x="807" y="877"/>
                  </a:lnTo>
                  <a:lnTo>
                    <a:pt x="798" y="879"/>
                  </a:lnTo>
                  <a:lnTo>
                    <a:pt x="790" y="881"/>
                  </a:lnTo>
                  <a:lnTo>
                    <a:pt x="787" y="881"/>
                  </a:lnTo>
                  <a:lnTo>
                    <a:pt x="783" y="881"/>
                  </a:lnTo>
                  <a:lnTo>
                    <a:pt x="778" y="883"/>
                  </a:lnTo>
                  <a:lnTo>
                    <a:pt x="774" y="883"/>
                  </a:lnTo>
                  <a:lnTo>
                    <a:pt x="769" y="883"/>
                  </a:lnTo>
                  <a:lnTo>
                    <a:pt x="765" y="885"/>
                  </a:lnTo>
                  <a:lnTo>
                    <a:pt x="762" y="885"/>
                  </a:lnTo>
                  <a:lnTo>
                    <a:pt x="758" y="885"/>
                  </a:lnTo>
                  <a:lnTo>
                    <a:pt x="755" y="885"/>
                  </a:lnTo>
                  <a:lnTo>
                    <a:pt x="751" y="885"/>
                  </a:lnTo>
                  <a:lnTo>
                    <a:pt x="746" y="885"/>
                  </a:lnTo>
                  <a:lnTo>
                    <a:pt x="742" y="885"/>
                  </a:lnTo>
                  <a:lnTo>
                    <a:pt x="739" y="885"/>
                  </a:lnTo>
                  <a:lnTo>
                    <a:pt x="735" y="885"/>
                  </a:lnTo>
                  <a:lnTo>
                    <a:pt x="732" y="885"/>
                  </a:lnTo>
                  <a:lnTo>
                    <a:pt x="728" y="885"/>
                  </a:lnTo>
                  <a:lnTo>
                    <a:pt x="725" y="887"/>
                  </a:lnTo>
                  <a:lnTo>
                    <a:pt x="724" y="887"/>
                  </a:lnTo>
                  <a:lnTo>
                    <a:pt x="720" y="887"/>
                  </a:lnTo>
                  <a:lnTo>
                    <a:pt x="717" y="887"/>
                  </a:lnTo>
                  <a:lnTo>
                    <a:pt x="713" y="887"/>
                  </a:lnTo>
                  <a:lnTo>
                    <a:pt x="710" y="887"/>
                  </a:lnTo>
                  <a:lnTo>
                    <a:pt x="706" y="887"/>
                  </a:lnTo>
                  <a:lnTo>
                    <a:pt x="703" y="887"/>
                  </a:lnTo>
                  <a:lnTo>
                    <a:pt x="701" y="887"/>
                  </a:lnTo>
                  <a:lnTo>
                    <a:pt x="697" y="887"/>
                  </a:lnTo>
                  <a:lnTo>
                    <a:pt x="694" y="889"/>
                  </a:lnTo>
                  <a:lnTo>
                    <a:pt x="690" y="889"/>
                  </a:lnTo>
                  <a:lnTo>
                    <a:pt x="687" y="889"/>
                  </a:lnTo>
                  <a:lnTo>
                    <a:pt x="685" y="889"/>
                  </a:lnTo>
                  <a:lnTo>
                    <a:pt x="681" y="891"/>
                  </a:lnTo>
                  <a:lnTo>
                    <a:pt x="678" y="891"/>
                  </a:lnTo>
                  <a:lnTo>
                    <a:pt x="667" y="893"/>
                  </a:lnTo>
                  <a:lnTo>
                    <a:pt x="657" y="895"/>
                  </a:lnTo>
                  <a:lnTo>
                    <a:pt x="647" y="897"/>
                  </a:lnTo>
                  <a:lnTo>
                    <a:pt x="636" y="899"/>
                  </a:lnTo>
                  <a:lnTo>
                    <a:pt x="624" y="899"/>
                  </a:lnTo>
                  <a:lnTo>
                    <a:pt x="613" y="899"/>
                  </a:lnTo>
                  <a:lnTo>
                    <a:pt x="602" y="899"/>
                  </a:lnTo>
                  <a:lnTo>
                    <a:pt x="592" y="899"/>
                  </a:lnTo>
                  <a:lnTo>
                    <a:pt x="582" y="899"/>
                  </a:lnTo>
                  <a:lnTo>
                    <a:pt x="570" y="899"/>
                  </a:lnTo>
                  <a:lnTo>
                    <a:pt x="559" y="897"/>
                  </a:lnTo>
                  <a:lnTo>
                    <a:pt x="548" y="897"/>
                  </a:lnTo>
                  <a:lnTo>
                    <a:pt x="538" y="895"/>
                  </a:lnTo>
                  <a:lnTo>
                    <a:pt x="527" y="895"/>
                  </a:lnTo>
                  <a:lnTo>
                    <a:pt x="516" y="893"/>
                  </a:lnTo>
                  <a:lnTo>
                    <a:pt x="505" y="891"/>
                  </a:lnTo>
                  <a:lnTo>
                    <a:pt x="494" y="891"/>
                  </a:lnTo>
                  <a:lnTo>
                    <a:pt x="484" y="889"/>
                  </a:lnTo>
                  <a:lnTo>
                    <a:pt x="473" y="887"/>
                  </a:lnTo>
                  <a:lnTo>
                    <a:pt x="463" y="887"/>
                  </a:lnTo>
                  <a:lnTo>
                    <a:pt x="451" y="885"/>
                  </a:lnTo>
                  <a:lnTo>
                    <a:pt x="440" y="885"/>
                  </a:lnTo>
                  <a:lnTo>
                    <a:pt x="430" y="883"/>
                  </a:lnTo>
                  <a:lnTo>
                    <a:pt x="419" y="883"/>
                  </a:lnTo>
                  <a:lnTo>
                    <a:pt x="409" y="883"/>
                  </a:lnTo>
                  <a:lnTo>
                    <a:pt x="400" y="883"/>
                  </a:lnTo>
                  <a:lnTo>
                    <a:pt x="390" y="883"/>
                  </a:lnTo>
                  <a:lnTo>
                    <a:pt x="379" y="885"/>
                  </a:lnTo>
                  <a:lnTo>
                    <a:pt x="369" y="885"/>
                  </a:lnTo>
                  <a:lnTo>
                    <a:pt x="358" y="887"/>
                  </a:lnTo>
                  <a:lnTo>
                    <a:pt x="349" y="889"/>
                  </a:lnTo>
                  <a:lnTo>
                    <a:pt x="339" y="891"/>
                  </a:lnTo>
                  <a:lnTo>
                    <a:pt x="333" y="893"/>
                  </a:lnTo>
                  <a:lnTo>
                    <a:pt x="330" y="893"/>
                  </a:lnTo>
                  <a:lnTo>
                    <a:pt x="324" y="893"/>
                  </a:lnTo>
                  <a:lnTo>
                    <a:pt x="322" y="893"/>
                  </a:lnTo>
                  <a:lnTo>
                    <a:pt x="316" y="893"/>
                  </a:lnTo>
                  <a:lnTo>
                    <a:pt x="313" y="893"/>
                  </a:lnTo>
                  <a:lnTo>
                    <a:pt x="308" y="893"/>
                  </a:lnTo>
                  <a:lnTo>
                    <a:pt x="304" y="893"/>
                  </a:lnTo>
                  <a:lnTo>
                    <a:pt x="299" y="891"/>
                  </a:lnTo>
                  <a:lnTo>
                    <a:pt x="293" y="891"/>
                  </a:lnTo>
                  <a:lnTo>
                    <a:pt x="290" y="891"/>
                  </a:lnTo>
                  <a:lnTo>
                    <a:pt x="285" y="889"/>
                  </a:lnTo>
                  <a:lnTo>
                    <a:pt x="281" y="887"/>
                  </a:lnTo>
                  <a:lnTo>
                    <a:pt x="276" y="887"/>
                  </a:lnTo>
                  <a:lnTo>
                    <a:pt x="272" y="885"/>
                  </a:lnTo>
                  <a:lnTo>
                    <a:pt x="267" y="883"/>
                  </a:lnTo>
                  <a:lnTo>
                    <a:pt x="263" y="881"/>
                  </a:lnTo>
                  <a:lnTo>
                    <a:pt x="260" y="879"/>
                  </a:lnTo>
                  <a:lnTo>
                    <a:pt x="255" y="877"/>
                  </a:lnTo>
                  <a:lnTo>
                    <a:pt x="252" y="873"/>
                  </a:lnTo>
                  <a:lnTo>
                    <a:pt x="248" y="871"/>
                  </a:lnTo>
                  <a:lnTo>
                    <a:pt x="245" y="869"/>
                  </a:lnTo>
                  <a:lnTo>
                    <a:pt x="241" y="865"/>
                  </a:lnTo>
                  <a:lnTo>
                    <a:pt x="238" y="863"/>
                  </a:lnTo>
                  <a:lnTo>
                    <a:pt x="234" y="859"/>
                  </a:lnTo>
                  <a:lnTo>
                    <a:pt x="231" y="857"/>
                  </a:lnTo>
                  <a:lnTo>
                    <a:pt x="227" y="854"/>
                  </a:lnTo>
                  <a:lnTo>
                    <a:pt x="224" y="850"/>
                  </a:lnTo>
                  <a:lnTo>
                    <a:pt x="222" y="846"/>
                  </a:lnTo>
                  <a:lnTo>
                    <a:pt x="218" y="844"/>
                  </a:lnTo>
                  <a:lnTo>
                    <a:pt x="216" y="840"/>
                  </a:lnTo>
                  <a:lnTo>
                    <a:pt x="213" y="836"/>
                  </a:lnTo>
                  <a:lnTo>
                    <a:pt x="1012" y="2"/>
                  </a:lnTo>
                </a:path>
              </a:pathLst>
            </a:custGeom>
            <a:solidFill>
              <a:srgbClr val="E8BA74"/>
            </a:solidFill>
            <a:ln w="9525" cap="rnd">
              <a:noFill/>
              <a:round/>
              <a:headEnd/>
              <a:tailEnd/>
            </a:ln>
          </p:spPr>
          <p:txBody>
            <a:bodyPr/>
            <a:lstStyle/>
            <a:p>
              <a:endParaRPr lang="en-US">
                <a:latin typeface="Bookman Old Style" pitchFamily="18" charset="0"/>
              </a:endParaRPr>
            </a:p>
          </p:txBody>
        </p:sp>
        <p:sp>
          <p:nvSpPr>
            <p:cNvPr id="15" name="Freeform 10"/>
            <p:cNvSpPr>
              <a:spLocks/>
            </p:cNvSpPr>
            <p:nvPr/>
          </p:nvSpPr>
          <p:spPr bwMode="auto">
            <a:xfrm>
              <a:off x="2391" y="1528"/>
              <a:ext cx="775" cy="723"/>
            </a:xfrm>
            <a:custGeom>
              <a:avLst/>
              <a:gdLst>
                <a:gd name="T0" fmla="*/ 317 w 775"/>
                <a:gd name="T1" fmla="*/ 136 h 723"/>
                <a:gd name="T2" fmla="*/ 348 w 775"/>
                <a:gd name="T3" fmla="*/ 128 h 723"/>
                <a:gd name="T4" fmla="*/ 342 w 775"/>
                <a:gd name="T5" fmla="*/ 39 h 723"/>
                <a:gd name="T6" fmla="*/ 365 w 775"/>
                <a:gd name="T7" fmla="*/ 30 h 723"/>
                <a:gd name="T8" fmla="*/ 371 w 775"/>
                <a:gd name="T9" fmla="*/ 108 h 723"/>
                <a:gd name="T10" fmla="*/ 384 w 775"/>
                <a:gd name="T11" fmla="*/ 177 h 723"/>
                <a:gd name="T12" fmla="*/ 400 w 775"/>
                <a:gd name="T13" fmla="*/ 136 h 723"/>
                <a:gd name="T14" fmla="*/ 423 w 775"/>
                <a:gd name="T15" fmla="*/ 81 h 723"/>
                <a:gd name="T16" fmla="*/ 441 w 775"/>
                <a:gd name="T17" fmla="*/ 110 h 723"/>
                <a:gd name="T18" fmla="*/ 450 w 775"/>
                <a:gd name="T19" fmla="*/ 95 h 723"/>
                <a:gd name="T20" fmla="*/ 479 w 775"/>
                <a:gd name="T21" fmla="*/ 77 h 723"/>
                <a:gd name="T22" fmla="*/ 513 w 775"/>
                <a:gd name="T23" fmla="*/ 126 h 723"/>
                <a:gd name="T24" fmla="*/ 513 w 775"/>
                <a:gd name="T25" fmla="*/ 166 h 723"/>
                <a:gd name="T26" fmla="*/ 479 w 775"/>
                <a:gd name="T27" fmla="*/ 173 h 723"/>
                <a:gd name="T28" fmla="*/ 461 w 775"/>
                <a:gd name="T29" fmla="*/ 189 h 723"/>
                <a:gd name="T30" fmla="*/ 565 w 775"/>
                <a:gd name="T31" fmla="*/ 215 h 723"/>
                <a:gd name="T32" fmla="*/ 703 w 775"/>
                <a:gd name="T33" fmla="*/ 166 h 723"/>
                <a:gd name="T34" fmla="*/ 696 w 775"/>
                <a:gd name="T35" fmla="*/ 130 h 723"/>
                <a:gd name="T36" fmla="*/ 704 w 775"/>
                <a:gd name="T37" fmla="*/ 118 h 723"/>
                <a:gd name="T38" fmla="*/ 688 w 775"/>
                <a:gd name="T39" fmla="*/ 81 h 723"/>
                <a:gd name="T40" fmla="*/ 748 w 775"/>
                <a:gd name="T41" fmla="*/ 110 h 723"/>
                <a:gd name="T42" fmla="*/ 648 w 775"/>
                <a:gd name="T43" fmla="*/ 207 h 723"/>
                <a:gd name="T44" fmla="*/ 642 w 775"/>
                <a:gd name="T45" fmla="*/ 246 h 723"/>
                <a:gd name="T46" fmla="*/ 611 w 775"/>
                <a:gd name="T47" fmla="*/ 268 h 723"/>
                <a:gd name="T48" fmla="*/ 580 w 775"/>
                <a:gd name="T49" fmla="*/ 298 h 723"/>
                <a:gd name="T50" fmla="*/ 556 w 775"/>
                <a:gd name="T51" fmla="*/ 264 h 723"/>
                <a:gd name="T52" fmla="*/ 529 w 775"/>
                <a:gd name="T53" fmla="*/ 272 h 723"/>
                <a:gd name="T54" fmla="*/ 545 w 775"/>
                <a:gd name="T55" fmla="*/ 300 h 723"/>
                <a:gd name="T56" fmla="*/ 417 w 775"/>
                <a:gd name="T57" fmla="*/ 335 h 723"/>
                <a:gd name="T58" fmla="*/ 71 w 775"/>
                <a:gd name="T59" fmla="*/ 284 h 723"/>
                <a:gd name="T60" fmla="*/ 108 w 775"/>
                <a:gd name="T61" fmla="*/ 321 h 723"/>
                <a:gd name="T62" fmla="*/ 57 w 775"/>
                <a:gd name="T63" fmla="*/ 355 h 723"/>
                <a:gd name="T64" fmla="*/ 3 w 775"/>
                <a:gd name="T65" fmla="*/ 306 h 723"/>
                <a:gd name="T66" fmla="*/ 28 w 775"/>
                <a:gd name="T67" fmla="*/ 278 h 723"/>
                <a:gd name="T68" fmla="*/ 23 w 775"/>
                <a:gd name="T69" fmla="*/ 242 h 723"/>
                <a:gd name="T70" fmla="*/ 41 w 775"/>
                <a:gd name="T71" fmla="*/ 229 h 723"/>
                <a:gd name="T72" fmla="*/ 85 w 775"/>
                <a:gd name="T73" fmla="*/ 164 h 723"/>
                <a:gd name="T74" fmla="*/ 96 w 775"/>
                <a:gd name="T75" fmla="*/ 213 h 723"/>
                <a:gd name="T76" fmla="*/ 111 w 775"/>
                <a:gd name="T77" fmla="*/ 239 h 723"/>
                <a:gd name="T78" fmla="*/ 122 w 775"/>
                <a:gd name="T79" fmla="*/ 219 h 723"/>
                <a:gd name="T80" fmla="*/ 113 w 775"/>
                <a:gd name="T81" fmla="*/ 181 h 723"/>
                <a:gd name="T82" fmla="*/ 138 w 775"/>
                <a:gd name="T83" fmla="*/ 197 h 723"/>
                <a:gd name="T84" fmla="*/ 174 w 775"/>
                <a:gd name="T85" fmla="*/ 122 h 723"/>
                <a:gd name="T86" fmla="*/ 186 w 775"/>
                <a:gd name="T87" fmla="*/ 91 h 723"/>
                <a:gd name="T88" fmla="*/ 185 w 775"/>
                <a:gd name="T89" fmla="*/ 63 h 723"/>
                <a:gd name="T90" fmla="*/ 222 w 775"/>
                <a:gd name="T91" fmla="*/ 104 h 723"/>
                <a:gd name="T92" fmla="*/ 240 w 775"/>
                <a:gd name="T93" fmla="*/ 81 h 723"/>
                <a:gd name="T94" fmla="*/ 231 w 775"/>
                <a:gd name="T95" fmla="*/ 4 h 723"/>
                <a:gd name="T96" fmla="*/ 260 w 775"/>
                <a:gd name="T97" fmla="*/ 35 h 723"/>
                <a:gd name="T98" fmla="*/ 272 w 775"/>
                <a:gd name="T99" fmla="*/ 65 h 723"/>
                <a:gd name="T100" fmla="*/ 283 w 775"/>
                <a:gd name="T101" fmla="*/ 99 h 723"/>
                <a:gd name="T102" fmla="*/ 428 w 775"/>
                <a:gd name="T103" fmla="*/ 564 h 723"/>
                <a:gd name="T104" fmla="*/ 64 w 775"/>
                <a:gd name="T105" fmla="*/ 702 h 723"/>
                <a:gd name="T106" fmla="*/ 26 w 775"/>
                <a:gd name="T107" fmla="*/ 712 h 723"/>
                <a:gd name="T108" fmla="*/ 68 w 775"/>
                <a:gd name="T109" fmla="*/ 720 h 723"/>
                <a:gd name="T110" fmla="*/ 155 w 775"/>
                <a:gd name="T111" fmla="*/ 714 h 723"/>
                <a:gd name="T112" fmla="*/ 227 w 775"/>
                <a:gd name="T113" fmla="*/ 716 h 723"/>
                <a:gd name="T114" fmla="*/ 326 w 775"/>
                <a:gd name="T115" fmla="*/ 712 h 723"/>
                <a:gd name="T116" fmla="*/ 416 w 775"/>
                <a:gd name="T117" fmla="*/ 643 h 723"/>
                <a:gd name="T118" fmla="*/ 463 w 775"/>
                <a:gd name="T119" fmla="*/ 601 h 7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723"/>
                <a:gd name="T182" fmla="*/ 775 w 775"/>
                <a:gd name="T183" fmla="*/ 723 h 7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723">
                  <a:moveTo>
                    <a:pt x="285" y="108"/>
                  </a:moveTo>
                  <a:lnTo>
                    <a:pt x="286" y="110"/>
                  </a:lnTo>
                  <a:lnTo>
                    <a:pt x="288" y="112"/>
                  </a:lnTo>
                  <a:lnTo>
                    <a:pt x="290" y="112"/>
                  </a:lnTo>
                  <a:lnTo>
                    <a:pt x="292" y="114"/>
                  </a:lnTo>
                  <a:lnTo>
                    <a:pt x="294" y="116"/>
                  </a:lnTo>
                  <a:lnTo>
                    <a:pt x="295" y="116"/>
                  </a:lnTo>
                  <a:lnTo>
                    <a:pt x="297" y="118"/>
                  </a:lnTo>
                  <a:lnTo>
                    <a:pt x="299" y="120"/>
                  </a:lnTo>
                  <a:lnTo>
                    <a:pt x="301" y="122"/>
                  </a:lnTo>
                  <a:lnTo>
                    <a:pt x="302" y="122"/>
                  </a:lnTo>
                  <a:lnTo>
                    <a:pt x="304" y="124"/>
                  </a:lnTo>
                  <a:lnTo>
                    <a:pt x="305" y="126"/>
                  </a:lnTo>
                  <a:lnTo>
                    <a:pt x="307" y="128"/>
                  </a:lnTo>
                  <a:lnTo>
                    <a:pt x="309" y="128"/>
                  </a:lnTo>
                  <a:lnTo>
                    <a:pt x="310" y="130"/>
                  </a:lnTo>
                  <a:lnTo>
                    <a:pt x="312" y="132"/>
                  </a:lnTo>
                  <a:lnTo>
                    <a:pt x="314" y="134"/>
                  </a:lnTo>
                  <a:lnTo>
                    <a:pt x="316" y="134"/>
                  </a:lnTo>
                  <a:lnTo>
                    <a:pt x="317" y="136"/>
                  </a:lnTo>
                  <a:lnTo>
                    <a:pt x="319" y="138"/>
                  </a:lnTo>
                  <a:lnTo>
                    <a:pt x="321" y="140"/>
                  </a:lnTo>
                  <a:lnTo>
                    <a:pt x="323" y="142"/>
                  </a:lnTo>
                  <a:lnTo>
                    <a:pt x="325" y="142"/>
                  </a:lnTo>
                  <a:lnTo>
                    <a:pt x="326" y="144"/>
                  </a:lnTo>
                  <a:lnTo>
                    <a:pt x="328" y="146"/>
                  </a:lnTo>
                  <a:lnTo>
                    <a:pt x="332" y="148"/>
                  </a:lnTo>
                  <a:lnTo>
                    <a:pt x="333" y="148"/>
                  </a:lnTo>
                  <a:lnTo>
                    <a:pt x="335" y="150"/>
                  </a:lnTo>
                  <a:lnTo>
                    <a:pt x="337" y="152"/>
                  </a:lnTo>
                  <a:lnTo>
                    <a:pt x="339" y="154"/>
                  </a:lnTo>
                  <a:lnTo>
                    <a:pt x="340" y="154"/>
                  </a:lnTo>
                  <a:lnTo>
                    <a:pt x="342" y="156"/>
                  </a:lnTo>
                  <a:lnTo>
                    <a:pt x="344" y="152"/>
                  </a:lnTo>
                  <a:lnTo>
                    <a:pt x="346" y="148"/>
                  </a:lnTo>
                  <a:lnTo>
                    <a:pt x="346" y="144"/>
                  </a:lnTo>
                  <a:lnTo>
                    <a:pt x="346" y="140"/>
                  </a:lnTo>
                  <a:lnTo>
                    <a:pt x="348" y="136"/>
                  </a:lnTo>
                  <a:lnTo>
                    <a:pt x="348" y="132"/>
                  </a:lnTo>
                  <a:lnTo>
                    <a:pt x="348" y="128"/>
                  </a:lnTo>
                  <a:lnTo>
                    <a:pt x="348" y="124"/>
                  </a:lnTo>
                  <a:lnTo>
                    <a:pt x="348" y="118"/>
                  </a:lnTo>
                  <a:lnTo>
                    <a:pt x="348" y="114"/>
                  </a:lnTo>
                  <a:lnTo>
                    <a:pt x="348" y="110"/>
                  </a:lnTo>
                  <a:lnTo>
                    <a:pt x="346" y="106"/>
                  </a:lnTo>
                  <a:lnTo>
                    <a:pt x="346" y="101"/>
                  </a:lnTo>
                  <a:lnTo>
                    <a:pt x="346" y="97"/>
                  </a:lnTo>
                  <a:lnTo>
                    <a:pt x="346" y="93"/>
                  </a:lnTo>
                  <a:lnTo>
                    <a:pt x="344" y="87"/>
                  </a:lnTo>
                  <a:lnTo>
                    <a:pt x="344" y="83"/>
                  </a:lnTo>
                  <a:lnTo>
                    <a:pt x="344" y="79"/>
                  </a:lnTo>
                  <a:lnTo>
                    <a:pt x="342" y="73"/>
                  </a:lnTo>
                  <a:lnTo>
                    <a:pt x="342" y="69"/>
                  </a:lnTo>
                  <a:lnTo>
                    <a:pt x="342" y="65"/>
                  </a:lnTo>
                  <a:lnTo>
                    <a:pt x="342" y="61"/>
                  </a:lnTo>
                  <a:lnTo>
                    <a:pt x="340" y="55"/>
                  </a:lnTo>
                  <a:lnTo>
                    <a:pt x="340" y="51"/>
                  </a:lnTo>
                  <a:lnTo>
                    <a:pt x="340" y="47"/>
                  </a:lnTo>
                  <a:lnTo>
                    <a:pt x="340" y="43"/>
                  </a:lnTo>
                  <a:lnTo>
                    <a:pt x="342" y="39"/>
                  </a:lnTo>
                  <a:lnTo>
                    <a:pt x="342" y="35"/>
                  </a:lnTo>
                  <a:lnTo>
                    <a:pt x="342" y="31"/>
                  </a:lnTo>
                  <a:lnTo>
                    <a:pt x="344" y="28"/>
                  </a:lnTo>
                  <a:lnTo>
                    <a:pt x="346" y="24"/>
                  </a:lnTo>
                  <a:lnTo>
                    <a:pt x="346" y="20"/>
                  </a:lnTo>
                  <a:lnTo>
                    <a:pt x="348" y="20"/>
                  </a:lnTo>
                  <a:lnTo>
                    <a:pt x="349" y="20"/>
                  </a:lnTo>
                  <a:lnTo>
                    <a:pt x="351" y="20"/>
                  </a:lnTo>
                  <a:lnTo>
                    <a:pt x="351" y="22"/>
                  </a:lnTo>
                  <a:lnTo>
                    <a:pt x="353" y="22"/>
                  </a:lnTo>
                  <a:lnTo>
                    <a:pt x="355" y="22"/>
                  </a:lnTo>
                  <a:lnTo>
                    <a:pt x="355" y="24"/>
                  </a:lnTo>
                  <a:lnTo>
                    <a:pt x="356" y="24"/>
                  </a:lnTo>
                  <a:lnTo>
                    <a:pt x="358" y="24"/>
                  </a:lnTo>
                  <a:lnTo>
                    <a:pt x="358" y="26"/>
                  </a:lnTo>
                  <a:lnTo>
                    <a:pt x="360" y="26"/>
                  </a:lnTo>
                  <a:lnTo>
                    <a:pt x="362" y="26"/>
                  </a:lnTo>
                  <a:lnTo>
                    <a:pt x="362" y="28"/>
                  </a:lnTo>
                  <a:lnTo>
                    <a:pt x="363" y="28"/>
                  </a:lnTo>
                  <a:lnTo>
                    <a:pt x="365" y="30"/>
                  </a:lnTo>
                  <a:lnTo>
                    <a:pt x="367" y="31"/>
                  </a:lnTo>
                  <a:lnTo>
                    <a:pt x="367" y="33"/>
                  </a:lnTo>
                  <a:lnTo>
                    <a:pt x="369" y="37"/>
                  </a:lnTo>
                  <a:lnTo>
                    <a:pt x="371" y="41"/>
                  </a:lnTo>
                  <a:lnTo>
                    <a:pt x="371" y="45"/>
                  </a:lnTo>
                  <a:lnTo>
                    <a:pt x="371" y="49"/>
                  </a:lnTo>
                  <a:lnTo>
                    <a:pt x="371" y="53"/>
                  </a:lnTo>
                  <a:lnTo>
                    <a:pt x="371" y="57"/>
                  </a:lnTo>
                  <a:lnTo>
                    <a:pt x="371" y="61"/>
                  </a:lnTo>
                  <a:lnTo>
                    <a:pt x="371" y="65"/>
                  </a:lnTo>
                  <a:lnTo>
                    <a:pt x="373" y="69"/>
                  </a:lnTo>
                  <a:lnTo>
                    <a:pt x="373" y="73"/>
                  </a:lnTo>
                  <a:lnTo>
                    <a:pt x="373" y="77"/>
                  </a:lnTo>
                  <a:lnTo>
                    <a:pt x="373" y="83"/>
                  </a:lnTo>
                  <a:lnTo>
                    <a:pt x="373" y="87"/>
                  </a:lnTo>
                  <a:lnTo>
                    <a:pt x="371" y="91"/>
                  </a:lnTo>
                  <a:lnTo>
                    <a:pt x="371" y="95"/>
                  </a:lnTo>
                  <a:lnTo>
                    <a:pt x="371" y="101"/>
                  </a:lnTo>
                  <a:lnTo>
                    <a:pt x="371" y="104"/>
                  </a:lnTo>
                  <a:lnTo>
                    <a:pt x="371" y="108"/>
                  </a:lnTo>
                  <a:lnTo>
                    <a:pt x="371" y="114"/>
                  </a:lnTo>
                  <a:lnTo>
                    <a:pt x="371" y="118"/>
                  </a:lnTo>
                  <a:lnTo>
                    <a:pt x="371" y="122"/>
                  </a:lnTo>
                  <a:lnTo>
                    <a:pt x="371" y="126"/>
                  </a:lnTo>
                  <a:lnTo>
                    <a:pt x="371" y="132"/>
                  </a:lnTo>
                  <a:lnTo>
                    <a:pt x="369" y="136"/>
                  </a:lnTo>
                  <a:lnTo>
                    <a:pt x="369" y="140"/>
                  </a:lnTo>
                  <a:lnTo>
                    <a:pt x="369" y="144"/>
                  </a:lnTo>
                  <a:lnTo>
                    <a:pt x="369" y="150"/>
                  </a:lnTo>
                  <a:lnTo>
                    <a:pt x="369" y="154"/>
                  </a:lnTo>
                  <a:lnTo>
                    <a:pt x="369" y="158"/>
                  </a:lnTo>
                  <a:lnTo>
                    <a:pt x="369" y="162"/>
                  </a:lnTo>
                  <a:lnTo>
                    <a:pt x="367" y="166"/>
                  </a:lnTo>
                  <a:lnTo>
                    <a:pt x="367" y="170"/>
                  </a:lnTo>
                  <a:lnTo>
                    <a:pt x="375" y="179"/>
                  </a:lnTo>
                  <a:lnTo>
                    <a:pt x="377" y="179"/>
                  </a:lnTo>
                  <a:lnTo>
                    <a:pt x="379" y="179"/>
                  </a:lnTo>
                  <a:lnTo>
                    <a:pt x="380" y="179"/>
                  </a:lnTo>
                  <a:lnTo>
                    <a:pt x="382" y="177"/>
                  </a:lnTo>
                  <a:lnTo>
                    <a:pt x="384" y="177"/>
                  </a:lnTo>
                  <a:lnTo>
                    <a:pt x="386" y="177"/>
                  </a:lnTo>
                  <a:lnTo>
                    <a:pt x="387" y="177"/>
                  </a:lnTo>
                  <a:lnTo>
                    <a:pt x="387" y="175"/>
                  </a:lnTo>
                  <a:lnTo>
                    <a:pt x="389" y="175"/>
                  </a:lnTo>
                  <a:lnTo>
                    <a:pt x="391" y="175"/>
                  </a:lnTo>
                  <a:lnTo>
                    <a:pt x="393" y="175"/>
                  </a:lnTo>
                  <a:lnTo>
                    <a:pt x="394" y="175"/>
                  </a:lnTo>
                  <a:lnTo>
                    <a:pt x="396" y="173"/>
                  </a:lnTo>
                  <a:lnTo>
                    <a:pt x="396" y="171"/>
                  </a:lnTo>
                  <a:lnTo>
                    <a:pt x="396" y="168"/>
                  </a:lnTo>
                  <a:lnTo>
                    <a:pt x="396" y="166"/>
                  </a:lnTo>
                  <a:lnTo>
                    <a:pt x="396" y="162"/>
                  </a:lnTo>
                  <a:lnTo>
                    <a:pt x="396" y="160"/>
                  </a:lnTo>
                  <a:lnTo>
                    <a:pt x="398" y="156"/>
                  </a:lnTo>
                  <a:lnTo>
                    <a:pt x="398" y="152"/>
                  </a:lnTo>
                  <a:lnTo>
                    <a:pt x="398" y="150"/>
                  </a:lnTo>
                  <a:lnTo>
                    <a:pt x="398" y="146"/>
                  </a:lnTo>
                  <a:lnTo>
                    <a:pt x="398" y="142"/>
                  </a:lnTo>
                  <a:lnTo>
                    <a:pt x="398" y="140"/>
                  </a:lnTo>
                  <a:lnTo>
                    <a:pt x="400" y="136"/>
                  </a:lnTo>
                  <a:lnTo>
                    <a:pt x="400" y="134"/>
                  </a:lnTo>
                  <a:lnTo>
                    <a:pt x="400" y="130"/>
                  </a:lnTo>
                  <a:lnTo>
                    <a:pt x="402" y="128"/>
                  </a:lnTo>
                  <a:lnTo>
                    <a:pt x="402" y="124"/>
                  </a:lnTo>
                  <a:lnTo>
                    <a:pt x="402" y="120"/>
                  </a:lnTo>
                  <a:lnTo>
                    <a:pt x="403" y="118"/>
                  </a:lnTo>
                  <a:lnTo>
                    <a:pt x="403" y="114"/>
                  </a:lnTo>
                  <a:lnTo>
                    <a:pt x="405" y="112"/>
                  </a:lnTo>
                  <a:lnTo>
                    <a:pt x="405" y="108"/>
                  </a:lnTo>
                  <a:lnTo>
                    <a:pt x="407" y="106"/>
                  </a:lnTo>
                  <a:lnTo>
                    <a:pt x="409" y="104"/>
                  </a:lnTo>
                  <a:lnTo>
                    <a:pt x="409" y="101"/>
                  </a:lnTo>
                  <a:lnTo>
                    <a:pt x="410" y="99"/>
                  </a:lnTo>
                  <a:lnTo>
                    <a:pt x="412" y="95"/>
                  </a:lnTo>
                  <a:lnTo>
                    <a:pt x="414" y="93"/>
                  </a:lnTo>
                  <a:lnTo>
                    <a:pt x="416" y="91"/>
                  </a:lnTo>
                  <a:lnTo>
                    <a:pt x="417" y="89"/>
                  </a:lnTo>
                  <a:lnTo>
                    <a:pt x="419" y="85"/>
                  </a:lnTo>
                  <a:lnTo>
                    <a:pt x="421" y="83"/>
                  </a:lnTo>
                  <a:lnTo>
                    <a:pt x="423" y="81"/>
                  </a:lnTo>
                  <a:lnTo>
                    <a:pt x="423" y="83"/>
                  </a:lnTo>
                  <a:lnTo>
                    <a:pt x="425" y="83"/>
                  </a:lnTo>
                  <a:lnTo>
                    <a:pt x="425" y="85"/>
                  </a:lnTo>
                  <a:lnTo>
                    <a:pt x="426" y="87"/>
                  </a:lnTo>
                  <a:lnTo>
                    <a:pt x="428" y="89"/>
                  </a:lnTo>
                  <a:lnTo>
                    <a:pt x="430" y="91"/>
                  </a:lnTo>
                  <a:lnTo>
                    <a:pt x="430" y="93"/>
                  </a:lnTo>
                  <a:lnTo>
                    <a:pt x="432" y="93"/>
                  </a:lnTo>
                  <a:lnTo>
                    <a:pt x="432" y="95"/>
                  </a:lnTo>
                  <a:lnTo>
                    <a:pt x="433" y="97"/>
                  </a:lnTo>
                  <a:lnTo>
                    <a:pt x="433" y="99"/>
                  </a:lnTo>
                  <a:lnTo>
                    <a:pt x="435" y="99"/>
                  </a:lnTo>
                  <a:lnTo>
                    <a:pt x="435" y="101"/>
                  </a:lnTo>
                  <a:lnTo>
                    <a:pt x="437" y="102"/>
                  </a:lnTo>
                  <a:lnTo>
                    <a:pt x="438" y="104"/>
                  </a:lnTo>
                  <a:lnTo>
                    <a:pt x="438" y="106"/>
                  </a:lnTo>
                  <a:lnTo>
                    <a:pt x="440" y="106"/>
                  </a:lnTo>
                  <a:lnTo>
                    <a:pt x="440" y="108"/>
                  </a:lnTo>
                  <a:lnTo>
                    <a:pt x="440" y="110"/>
                  </a:lnTo>
                  <a:lnTo>
                    <a:pt x="441" y="110"/>
                  </a:lnTo>
                  <a:lnTo>
                    <a:pt x="441" y="112"/>
                  </a:lnTo>
                  <a:lnTo>
                    <a:pt x="443" y="112"/>
                  </a:lnTo>
                  <a:lnTo>
                    <a:pt x="443" y="114"/>
                  </a:lnTo>
                  <a:lnTo>
                    <a:pt x="445" y="114"/>
                  </a:lnTo>
                  <a:lnTo>
                    <a:pt x="445" y="116"/>
                  </a:lnTo>
                  <a:lnTo>
                    <a:pt x="447" y="116"/>
                  </a:lnTo>
                  <a:lnTo>
                    <a:pt x="447" y="118"/>
                  </a:lnTo>
                  <a:lnTo>
                    <a:pt x="447" y="116"/>
                  </a:lnTo>
                  <a:lnTo>
                    <a:pt x="447" y="114"/>
                  </a:lnTo>
                  <a:lnTo>
                    <a:pt x="448" y="112"/>
                  </a:lnTo>
                  <a:lnTo>
                    <a:pt x="448" y="110"/>
                  </a:lnTo>
                  <a:lnTo>
                    <a:pt x="448" y="108"/>
                  </a:lnTo>
                  <a:lnTo>
                    <a:pt x="448" y="106"/>
                  </a:lnTo>
                  <a:lnTo>
                    <a:pt x="450" y="106"/>
                  </a:lnTo>
                  <a:lnTo>
                    <a:pt x="450" y="104"/>
                  </a:lnTo>
                  <a:lnTo>
                    <a:pt x="450" y="102"/>
                  </a:lnTo>
                  <a:lnTo>
                    <a:pt x="450" y="101"/>
                  </a:lnTo>
                  <a:lnTo>
                    <a:pt x="450" y="99"/>
                  </a:lnTo>
                  <a:lnTo>
                    <a:pt x="450" y="97"/>
                  </a:lnTo>
                  <a:lnTo>
                    <a:pt x="450" y="95"/>
                  </a:lnTo>
                  <a:lnTo>
                    <a:pt x="414" y="47"/>
                  </a:lnTo>
                  <a:lnTo>
                    <a:pt x="416" y="47"/>
                  </a:lnTo>
                  <a:lnTo>
                    <a:pt x="417" y="47"/>
                  </a:lnTo>
                  <a:lnTo>
                    <a:pt x="421" y="49"/>
                  </a:lnTo>
                  <a:lnTo>
                    <a:pt x="423" y="49"/>
                  </a:lnTo>
                  <a:lnTo>
                    <a:pt x="426" y="51"/>
                  </a:lnTo>
                  <a:lnTo>
                    <a:pt x="430" y="51"/>
                  </a:lnTo>
                  <a:lnTo>
                    <a:pt x="433" y="53"/>
                  </a:lnTo>
                  <a:lnTo>
                    <a:pt x="437" y="53"/>
                  </a:lnTo>
                  <a:lnTo>
                    <a:pt x="440" y="55"/>
                  </a:lnTo>
                  <a:lnTo>
                    <a:pt x="443" y="57"/>
                  </a:lnTo>
                  <a:lnTo>
                    <a:pt x="447" y="59"/>
                  </a:lnTo>
                  <a:lnTo>
                    <a:pt x="450" y="61"/>
                  </a:lnTo>
                  <a:lnTo>
                    <a:pt x="456" y="63"/>
                  </a:lnTo>
                  <a:lnTo>
                    <a:pt x="459" y="65"/>
                  </a:lnTo>
                  <a:lnTo>
                    <a:pt x="463" y="67"/>
                  </a:lnTo>
                  <a:lnTo>
                    <a:pt x="466" y="71"/>
                  </a:lnTo>
                  <a:lnTo>
                    <a:pt x="470" y="73"/>
                  </a:lnTo>
                  <a:lnTo>
                    <a:pt x="475" y="75"/>
                  </a:lnTo>
                  <a:lnTo>
                    <a:pt x="479" y="77"/>
                  </a:lnTo>
                  <a:lnTo>
                    <a:pt x="482" y="81"/>
                  </a:lnTo>
                  <a:lnTo>
                    <a:pt x="486" y="83"/>
                  </a:lnTo>
                  <a:lnTo>
                    <a:pt x="489" y="87"/>
                  </a:lnTo>
                  <a:lnTo>
                    <a:pt x="491" y="89"/>
                  </a:lnTo>
                  <a:lnTo>
                    <a:pt x="495" y="91"/>
                  </a:lnTo>
                  <a:lnTo>
                    <a:pt x="498" y="95"/>
                  </a:lnTo>
                  <a:lnTo>
                    <a:pt x="500" y="97"/>
                  </a:lnTo>
                  <a:lnTo>
                    <a:pt x="503" y="101"/>
                  </a:lnTo>
                  <a:lnTo>
                    <a:pt x="504" y="102"/>
                  </a:lnTo>
                  <a:lnTo>
                    <a:pt x="506" y="104"/>
                  </a:lnTo>
                  <a:lnTo>
                    <a:pt x="508" y="108"/>
                  </a:lnTo>
                  <a:lnTo>
                    <a:pt x="510" y="110"/>
                  </a:lnTo>
                  <a:lnTo>
                    <a:pt x="510" y="114"/>
                  </a:lnTo>
                  <a:lnTo>
                    <a:pt x="511" y="116"/>
                  </a:lnTo>
                  <a:lnTo>
                    <a:pt x="511" y="118"/>
                  </a:lnTo>
                  <a:lnTo>
                    <a:pt x="511" y="120"/>
                  </a:lnTo>
                  <a:lnTo>
                    <a:pt x="511" y="122"/>
                  </a:lnTo>
                  <a:lnTo>
                    <a:pt x="511" y="124"/>
                  </a:lnTo>
                  <a:lnTo>
                    <a:pt x="511" y="126"/>
                  </a:lnTo>
                  <a:lnTo>
                    <a:pt x="513" y="126"/>
                  </a:lnTo>
                  <a:lnTo>
                    <a:pt x="513" y="128"/>
                  </a:lnTo>
                  <a:lnTo>
                    <a:pt x="513" y="130"/>
                  </a:lnTo>
                  <a:lnTo>
                    <a:pt x="513" y="132"/>
                  </a:lnTo>
                  <a:lnTo>
                    <a:pt x="513" y="134"/>
                  </a:lnTo>
                  <a:lnTo>
                    <a:pt x="513" y="136"/>
                  </a:lnTo>
                  <a:lnTo>
                    <a:pt x="513" y="138"/>
                  </a:lnTo>
                  <a:lnTo>
                    <a:pt x="513" y="140"/>
                  </a:lnTo>
                  <a:lnTo>
                    <a:pt x="513" y="142"/>
                  </a:lnTo>
                  <a:lnTo>
                    <a:pt x="513" y="144"/>
                  </a:lnTo>
                  <a:lnTo>
                    <a:pt x="513" y="146"/>
                  </a:lnTo>
                  <a:lnTo>
                    <a:pt x="513" y="148"/>
                  </a:lnTo>
                  <a:lnTo>
                    <a:pt x="513" y="150"/>
                  </a:lnTo>
                  <a:lnTo>
                    <a:pt x="513" y="152"/>
                  </a:lnTo>
                  <a:lnTo>
                    <a:pt x="513" y="154"/>
                  </a:lnTo>
                  <a:lnTo>
                    <a:pt x="513" y="156"/>
                  </a:lnTo>
                  <a:lnTo>
                    <a:pt x="513" y="158"/>
                  </a:lnTo>
                  <a:lnTo>
                    <a:pt x="513" y="160"/>
                  </a:lnTo>
                  <a:lnTo>
                    <a:pt x="513" y="162"/>
                  </a:lnTo>
                  <a:lnTo>
                    <a:pt x="513" y="164"/>
                  </a:lnTo>
                  <a:lnTo>
                    <a:pt x="513" y="166"/>
                  </a:lnTo>
                  <a:lnTo>
                    <a:pt x="511" y="166"/>
                  </a:lnTo>
                  <a:lnTo>
                    <a:pt x="510" y="166"/>
                  </a:lnTo>
                  <a:lnTo>
                    <a:pt x="508" y="166"/>
                  </a:lnTo>
                  <a:lnTo>
                    <a:pt x="506" y="168"/>
                  </a:lnTo>
                  <a:lnTo>
                    <a:pt x="504" y="168"/>
                  </a:lnTo>
                  <a:lnTo>
                    <a:pt x="503" y="170"/>
                  </a:lnTo>
                  <a:lnTo>
                    <a:pt x="502" y="170"/>
                  </a:lnTo>
                  <a:lnTo>
                    <a:pt x="500" y="171"/>
                  </a:lnTo>
                  <a:lnTo>
                    <a:pt x="498" y="171"/>
                  </a:lnTo>
                  <a:lnTo>
                    <a:pt x="496" y="173"/>
                  </a:lnTo>
                  <a:lnTo>
                    <a:pt x="495" y="173"/>
                  </a:lnTo>
                  <a:lnTo>
                    <a:pt x="493" y="173"/>
                  </a:lnTo>
                  <a:lnTo>
                    <a:pt x="491" y="173"/>
                  </a:lnTo>
                  <a:lnTo>
                    <a:pt x="489" y="173"/>
                  </a:lnTo>
                  <a:lnTo>
                    <a:pt x="487" y="173"/>
                  </a:lnTo>
                  <a:lnTo>
                    <a:pt x="486" y="173"/>
                  </a:lnTo>
                  <a:lnTo>
                    <a:pt x="484" y="173"/>
                  </a:lnTo>
                  <a:lnTo>
                    <a:pt x="482" y="173"/>
                  </a:lnTo>
                  <a:lnTo>
                    <a:pt x="480" y="173"/>
                  </a:lnTo>
                  <a:lnTo>
                    <a:pt x="479" y="173"/>
                  </a:lnTo>
                  <a:lnTo>
                    <a:pt x="477" y="173"/>
                  </a:lnTo>
                  <a:lnTo>
                    <a:pt x="475" y="173"/>
                  </a:lnTo>
                  <a:lnTo>
                    <a:pt x="473" y="171"/>
                  </a:lnTo>
                  <a:lnTo>
                    <a:pt x="472" y="171"/>
                  </a:lnTo>
                  <a:lnTo>
                    <a:pt x="470" y="171"/>
                  </a:lnTo>
                  <a:lnTo>
                    <a:pt x="468" y="171"/>
                  </a:lnTo>
                  <a:lnTo>
                    <a:pt x="466" y="171"/>
                  </a:lnTo>
                  <a:lnTo>
                    <a:pt x="464" y="170"/>
                  </a:lnTo>
                  <a:lnTo>
                    <a:pt x="463" y="170"/>
                  </a:lnTo>
                  <a:lnTo>
                    <a:pt x="461" y="170"/>
                  </a:lnTo>
                  <a:lnTo>
                    <a:pt x="459" y="170"/>
                  </a:lnTo>
                  <a:lnTo>
                    <a:pt x="456" y="173"/>
                  </a:lnTo>
                  <a:lnTo>
                    <a:pt x="456" y="175"/>
                  </a:lnTo>
                  <a:lnTo>
                    <a:pt x="456" y="177"/>
                  </a:lnTo>
                  <a:lnTo>
                    <a:pt x="457" y="179"/>
                  </a:lnTo>
                  <a:lnTo>
                    <a:pt x="457" y="181"/>
                  </a:lnTo>
                  <a:lnTo>
                    <a:pt x="459" y="183"/>
                  </a:lnTo>
                  <a:lnTo>
                    <a:pt x="459" y="185"/>
                  </a:lnTo>
                  <a:lnTo>
                    <a:pt x="461" y="187"/>
                  </a:lnTo>
                  <a:lnTo>
                    <a:pt x="461" y="189"/>
                  </a:lnTo>
                  <a:lnTo>
                    <a:pt x="463" y="191"/>
                  </a:lnTo>
                  <a:lnTo>
                    <a:pt x="464" y="193"/>
                  </a:lnTo>
                  <a:lnTo>
                    <a:pt x="464" y="195"/>
                  </a:lnTo>
                  <a:lnTo>
                    <a:pt x="466" y="197"/>
                  </a:lnTo>
                  <a:lnTo>
                    <a:pt x="468" y="199"/>
                  </a:lnTo>
                  <a:lnTo>
                    <a:pt x="470" y="201"/>
                  </a:lnTo>
                  <a:lnTo>
                    <a:pt x="472" y="203"/>
                  </a:lnTo>
                  <a:lnTo>
                    <a:pt x="479" y="205"/>
                  </a:lnTo>
                  <a:lnTo>
                    <a:pt x="486" y="209"/>
                  </a:lnTo>
                  <a:lnTo>
                    <a:pt x="493" y="211"/>
                  </a:lnTo>
                  <a:lnTo>
                    <a:pt x="500" y="213"/>
                  </a:lnTo>
                  <a:lnTo>
                    <a:pt x="506" y="213"/>
                  </a:lnTo>
                  <a:lnTo>
                    <a:pt x="513" y="215"/>
                  </a:lnTo>
                  <a:lnTo>
                    <a:pt x="520" y="215"/>
                  </a:lnTo>
                  <a:lnTo>
                    <a:pt x="527" y="217"/>
                  </a:lnTo>
                  <a:lnTo>
                    <a:pt x="534" y="217"/>
                  </a:lnTo>
                  <a:lnTo>
                    <a:pt x="543" y="217"/>
                  </a:lnTo>
                  <a:lnTo>
                    <a:pt x="550" y="217"/>
                  </a:lnTo>
                  <a:lnTo>
                    <a:pt x="557" y="217"/>
                  </a:lnTo>
                  <a:lnTo>
                    <a:pt x="565" y="215"/>
                  </a:lnTo>
                  <a:lnTo>
                    <a:pt x="571" y="215"/>
                  </a:lnTo>
                  <a:lnTo>
                    <a:pt x="578" y="213"/>
                  </a:lnTo>
                  <a:lnTo>
                    <a:pt x="587" y="211"/>
                  </a:lnTo>
                  <a:lnTo>
                    <a:pt x="594" y="211"/>
                  </a:lnTo>
                  <a:lnTo>
                    <a:pt x="601" y="209"/>
                  </a:lnTo>
                  <a:lnTo>
                    <a:pt x="608" y="207"/>
                  </a:lnTo>
                  <a:lnTo>
                    <a:pt x="615" y="205"/>
                  </a:lnTo>
                  <a:lnTo>
                    <a:pt x="622" y="203"/>
                  </a:lnTo>
                  <a:lnTo>
                    <a:pt x="629" y="201"/>
                  </a:lnTo>
                  <a:lnTo>
                    <a:pt x="636" y="197"/>
                  </a:lnTo>
                  <a:lnTo>
                    <a:pt x="642" y="195"/>
                  </a:lnTo>
                  <a:lnTo>
                    <a:pt x="650" y="193"/>
                  </a:lnTo>
                  <a:lnTo>
                    <a:pt x="657" y="191"/>
                  </a:lnTo>
                  <a:lnTo>
                    <a:pt x="664" y="187"/>
                  </a:lnTo>
                  <a:lnTo>
                    <a:pt x="669" y="185"/>
                  </a:lnTo>
                  <a:lnTo>
                    <a:pt x="676" y="183"/>
                  </a:lnTo>
                  <a:lnTo>
                    <a:pt x="683" y="179"/>
                  </a:lnTo>
                  <a:lnTo>
                    <a:pt x="688" y="177"/>
                  </a:lnTo>
                  <a:lnTo>
                    <a:pt x="694" y="173"/>
                  </a:lnTo>
                  <a:lnTo>
                    <a:pt x="703" y="166"/>
                  </a:lnTo>
                  <a:lnTo>
                    <a:pt x="703" y="164"/>
                  </a:lnTo>
                  <a:lnTo>
                    <a:pt x="703" y="162"/>
                  </a:lnTo>
                  <a:lnTo>
                    <a:pt x="703" y="160"/>
                  </a:lnTo>
                  <a:lnTo>
                    <a:pt x="703" y="158"/>
                  </a:lnTo>
                  <a:lnTo>
                    <a:pt x="703" y="156"/>
                  </a:lnTo>
                  <a:lnTo>
                    <a:pt x="703" y="154"/>
                  </a:lnTo>
                  <a:lnTo>
                    <a:pt x="703" y="152"/>
                  </a:lnTo>
                  <a:lnTo>
                    <a:pt x="701" y="152"/>
                  </a:lnTo>
                  <a:lnTo>
                    <a:pt x="701" y="150"/>
                  </a:lnTo>
                  <a:lnTo>
                    <a:pt x="701" y="148"/>
                  </a:lnTo>
                  <a:lnTo>
                    <a:pt x="701" y="146"/>
                  </a:lnTo>
                  <a:lnTo>
                    <a:pt x="701" y="144"/>
                  </a:lnTo>
                  <a:lnTo>
                    <a:pt x="699" y="144"/>
                  </a:lnTo>
                  <a:lnTo>
                    <a:pt x="699" y="142"/>
                  </a:lnTo>
                  <a:lnTo>
                    <a:pt x="699" y="140"/>
                  </a:lnTo>
                  <a:lnTo>
                    <a:pt x="699" y="138"/>
                  </a:lnTo>
                  <a:lnTo>
                    <a:pt x="697" y="136"/>
                  </a:lnTo>
                  <a:lnTo>
                    <a:pt x="697" y="134"/>
                  </a:lnTo>
                  <a:lnTo>
                    <a:pt x="697" y="132"/>
                  </a:lnTo>
                  <a:lnTo>
                    <a:pt x="696" y="130"/>
                  </a:lnTo>
                  <a:lnTo>
                    <a:pt x="696" y="128"/>
                  </a:lnTo>
                  <a:lnTo>
                    <a:pt x="694" y="126"/>
                  </a:lnTo>
                  <a:lnTo>
                    <a:pt x="696" y="126"/>
                  </a:lnTo>
                  <a:lnTo>
                    <a:pt x="696" y="128"/>
                  </a:lnTo>
                  <a:lnTo>
                    <a:pt x="697" y="128"/>
                  </a:lnTo>
                  <a:lnTo>
                    <a:pt x="699" y="128"/>
                  </a:lnTo>
                  <a:lnTo>
                    <a:pt x="701" y="128"/>
                  </a:lnTo>
                  <a:lnTo>
                    <a:pt x="701" y="130"/>
                  </a:lnTo>
                  <a:lnTo>
                    <a:pt x="703" y="130"/>
                  </a:lnTo>
                  <a:lnTo>
                    <a:pt x="704" y="130"/>
                  </a:lnTo>
                  <a:lnTo>
                    <a:pt x="704" y="132"/>
                  </a:lnTo>
                  <a:lnTo>
                    <a:pt x="705" y="132"/>
                  </a:lnTo>
                  <a:lnTo>
                    <a:pt x="707" y="132"/>
                  </a:lnTo>
                  <a:lnTo>
                    <a:pt x="707" y="130"/>
                  </a:lnTo>
                  <a:lnTo>
                    <a:pt x="707" y="128"/>
                  </a:lnTo>
                  <a:lnTo>
                    <a:pt x="705" y="126"/>
                  </a:lnTo>
                  <a:lnTo>
                    <a:pt x="705" y="124"/>
                  </a:lnTo>
                  <a:lnTo>
                    <a:pt x="705" y="122"/>
                  </a:lnTo>
                  <a:lnTo>
                    <a:pt x="704" y="120"/>
                  </a:lnTo>
                  <a:lnTo>
                    <a:pt x="704" y="118"/>
                  </a:lnTo>
                  <a:lnTo>
                    <a:pt x="703" y="116"/>
                  </a:lnTo>
                  <a:lnTo>
                    <a:pt x="701" y="114"/>
                  </a:lnTo>
                  <a:lnTo>
                    <a:pt x="701" y="112"/>
                  </a:lnTo>
                  <a:lnTo>
                    <a:pt x="699" y="110"/>
                  </a:lnTo>
                  <a:lnTo>
                    <a:pt x="697" y="108"/>
                  </a:lnTo>
                  <a:lnTo>
                    <a:pt x="697" y="106"/>
                  </a:lnTo>
                  <a:lnTo>
                    <a:pt x="696" y="104"/>
                  </a:lnTo>
                  <a:lnTo>
                    <a:pt x="694" y="102"/>
                  </a:lnTo>
                  <a:lnTo>
                    <a:pt x="692" y="101"/>
                  </a:lnTo>
                  <a:lnTo>
                    <a:pt x="692" y="99"/>
                  </a:lnTo>
                  <a:lnTo>
                    <a:pt x="690" y="97"/>
                  </a:lnTo>
                  <a:lnTo>
                    <a:pt x="690" y="95"/>
                  </a:lnTo>
                  <a:lnTo>
                    <a:pt x="688" y="93"/>
                  </a:lnTo>
                  <a:lnTo>
                    <a:pt x="688" y="91"/>
                  </a:lnTo>
                  <a:lnTo>
                    <a:pt x="687" y="89"/>
                  </a:lnTo>
                  <a:lnTo>
                    <a:pt x="687" y="87"/>
                  </a:lnTo>
                  <a:lnTo>
                    <a:pt x="687" y="85"/>
                  </a:lnTo>
                  <a:lnTo>
                    <a:pt x="687" y="83"/>
                  </a:lnTo>
                  <a:lnTo>
                    <a:pt x="687" y="81"/>
                  </a:lnTo>
                  <a:lnTo>
                    <a:pt x="688" y="81"/>
                  </a:lnTo>
                  <a:lnTo>
                    <a:pt x="692" y="81"/>
                  </a:lnTo>
                  <a:lnTo>
                    <a:pt x="696" y="81"/>
                  </a:lnTo>
                  <a:lnTo>
                    <a:pt x="697" y="83"/>
                  </a:lnTo>
                  <a:lnTo>
                    <a:pt x="701" y="83"/>
                  </a:lnTo>
                  <a:lnTo>
                    <a:pt x="704" y="85"/>
                  </a:lnTo>
                  <a:lnTo>
                    <a:pt x="705" y="85"/>
                  </a:lnTo>
                  <a:lnTo>
                    <a:pt x="709" y="87"/>
                  </a:lnTo>
                  <a:lnTo>
                    <a:pt x="712" y="89"/>
                  </a:lnTo>
                  <a:lnTo>
                    <a:pt x="714" y="89"/>
                  </a:lnTo>
                  <a:lnTo>
                    <a:pt x="718" y="91"/>
                  </a:lnTo>
                  <a:lnTo>
                    <a:pt x="721" y="93"/>
                  </a:lnTo>
                  <a:lnTo>
                    <a:pt x="725" y="95"/>
                  </a:lnTo>
                  <a:lnTo>
                    <a:pt x="727" y="97"/>
                  </a:lnTo>
                  <a:lnTo>
                    <a:pt x="730" y="99"/>
                  </a:lnTo>
                  <a:lnTo>
                    <a:pt x="734" y="101"/>
                  </a:lnTo>
                  <a:lnTo>
                    <a:pt x="735" y="102"/>
                  </a:lnTo>
                  <a:lnTo>
                    <a:pt x="739" y="104"/>
                  </a:lnTo>
                  <a:lnTo>
                    <a:pt x="743" y="106"/>
                  </a:lnTo>
                  <a:lnTo>
                    <a:pt x="744" y="108"/>
                  </a:lnTo>
                  <a:lnTo>
                    <a:pt x="748" y="110"/>
                  </a:lnTo>
                  <a:lnTo>
                    <a:pt x="750" y="114"/>
                  </a:lnTo>
                  <a:lnTo>
                    <a:pt x="753" y="116"/>
                  </a:lnTo>
                  <a:lnTo>
                    <a:pt x="755" y="118"/>
                  </a:lnTo>
                  <a:lnTo>
                    <a:pt x="758" y="120"/>
                  </a:lnTo>
                  <a:lnTo>
                    <a:pt x="760" y="122"/>
                  </a:lnTo>
                  <a:lnTo>
                    <a:pt x="764" y="126"/>
                  </a:lnTo>
                  <a:lnTo>
                    <a:pt x="766" y="128"/>
                  </a:lnTo>
                  <a:lnTo>
                    <a:pt x="767" y="130"/>
                  </a:lnTo>
                  <a:lnTo>
                    <a:pt x="769" y="132"/>
                  </a:lnTo>
                  <a:lnTo>
                    <a:pt x="772" y="134"/>
                  </a:lnTo>
                  <a:lnTo>
                    <a:pt x="774" y="136"/>
                  </a:lnTo>
                  <a:lnTo>
                    <a:pt x="774" y="193"/>
                  </a:lnTo>
                  <a:lnTo>
                    <a:pt x="648" y="193"/>
                  </a:lnTo>
                  <a:lnTo>
                    <a:pt x="648" y="195"/>
                  </a:lnTo>
                  <a:lnTo>
                    <a:pt x="648" y="197"/>
                  </a:lnTo>
                  <a:lnTo>
                    <a:pt x="648" y="199"/>
                  </a:lnTo>
                  <a:lnTo>
                    <a:pt x="648" y="201"/>
                  </a:lnTo>
                  <a:lnTo>
                    <a:pt x="648" y="203"/>
                  </a:lnTo>
                  <a:lnTo>
                    <a:pt x="648" y="205"/>
                  </a:lnTo>
                  <a:lnTo>
                    <a:pt x="648" y="207"/>
                  </a:lnTo>
                  <a:lnTo>
                    <a:pt x="646" y="209"/>
                  </a:lnTo>
                  <a:lnTo>
                    <a:pt x="646" y="211"/>
                  </a:lnTo>
                  <a:lnTo>
                    <a:pt x="646" y="213"/>
                  </a:lnTo>
                  <a:lnTo>
                    <a:pt x="646" y="215"/>
                  </a:lnTo>
                  <a:lnTo>
                    <a:pt x="646" y="217"/>
                  </a:lnTo>
                  <a:lnTo>
                    <a:pt x="646" y="219"/>
                  </a:lnTo>
                  <a:lnTo>
                    <a:pt x="646" y="221"/>
                  </a:lnTo>
                  <a:lnTo>
                    <a:pt x="646" y="223"/>
                  </a:lnTo>
                  <a:lnTo>
                    <a:pt x="646" y="225"/>
                  </a:lnTo>
                  <a:lnTo>
                    <a:pt x="644" y="227"/>
                  </a:lnTo>
                  <a:lnTo>
                    <a:pt x="644" y="229"/>
                  </a:lnTo>
                  <a:lnTo>
                    <a:pt x="644" y="231"/>
                  </a:lnTo>
                  <a:lnTo>
                    <a:pt x="644" y="233"/>
                  </a:lnTo>
                  <a:lnTo>
                    <a:pt x="644" y="235"/>
                  </a:lnTo>
                  <a:lnTo>
                    <a:pt x="644" y="237"/>
                  </a:lnTo>
                  <a:lnTo>
                    <a:pt x="644" y="239"/>
                  </a:lnTo>
                  <a:lnTo>
                    <a:pt x="644" y="240"/>
                  </a:lnTo>
                  <a:lnTo>
                    <a:pt x="644" y="242"/>
                  </a:lnTo>
                  <a:lnTo>
                    <a:pt x="644" y="244"/>
                  </a:lnTo>
                  <a:lnTo>
                    <a:pt x="642" y="246"/>
                  </a:lnTo>
                  <a:lnTo>
                    <a:pt x="641" y="246"/>
                  </a:lnTo>
                  <a:lnTo>
                    <a:pt x="639" y="248"/>
                  </a:lnTo>
                  <a:lnTo>
                    <a:pt x="638" y="248"/>
                  </a:lnTo>
                  <a:lnTo>
                    <a:pt x="636" y="248"/>
                  </a:lnTo>
                  <a:lnTo>
                    <a:pt x="636" y="250"/>
                  </a:lnTo>
                  <a:lnTo>
                    <a:pt x="634" y="250"/>
                  </a:lnTo>
                  <a:lnTo>
                    <a:pt x="633" y="250"/>
                  </a:lnTo>
                  <a:lnTo>
                    <a:pt x="631" y="252"/>
                  </a:lnTo>
                  <a:lnTo>
                    <a:pt x="629" y="254"/>
                  </a:lnTo>
                  <a:lnTo>
                    <a:pt x="627" y="254"/>
                  </a:lnTo>
                  <a:lnTo>
                    <a:pt x="626" y="256"/>
                  </a:lnTo>
                  <a:lnTo>
                    <a:pt x="624" y="258"/>
                  </a:lnTo>
                  <a:lnTo>
                    <a:pt x="622" y="258"/>
                  </a:lnTo>
                  <a:lnTo>
                    <a:pt x="620" y="260"/>
                  </a:lnTo>
                  <a:lnTo>
                    <a:pt x="619" y="262"/>
                  </a:lnTo>
                  <a:lnTo>
                    <a:pt x="617" y="262"/>
                  </a:lnTo>
                  <a:lnTo>
                    <a:pt x="617" y="264"/>
                  </a:lnTo>
                  <a:lnTo>
                    <a:pt x="615" y="264"/>
                  </a:lnTo>
                  <a:lnTo>
                    <a:pt x="613" y="266"/>
                  </a:lnTo>
                  <a:lnTo>
                    <a:pt x="611" y="268"/>
                  </a:lnTo>
                  <a:lnTo>
                    <a:pt x="610" y="270"/>
                  </a:lnTo>
                  <a:lnTo>
                    <a:pt x="608" y="272"/>
                  </a:lnTo>
                  <a:lnTo>
                    <a:pt x="606" y="272"/>
                  </a:lnTo>
                  <a:lnTo>
                    <a:pt x="606" y="274"/>
                  </a:lnTo>
                  <a:lnTo>
                    <a:pt x="606" y="292"/>
                  </a:lnTo>
                  <a:lnTo>
                    <a:pt x="604" y="292"/>
                  </a:lnTo>
                  <a:lnTo>
                    <a:pt x="603" y="292"/>
                  </a:lnTo>
                  <a:lnTo>
                    <a:pt x="601" y="292"/>
                  </a:lnTo>
                  <a:lnTo>
                    <a:pt x="599" y="294"/>
                  </a:lnTo>
                  <a:lnTo>
                    <a:pt x="597" y="294"/>
                  </a:lnTo>
                  <a:lnTo>
                    <a:pt x="595" y="294"/>
                  </a:lnTo>
                  <a:lnTo>
                    <a:pt x="594" y="294"/>
                  </a:lnTo>
                  <a:lnTo>
                    <a:pt x="592" y="294"/>
                  </a:lnTo>
                  <a:lnTo>
                    <a:pt x="590" y="296"/>
                  </a:lnTo>
                  <a:lnTo>
                    <a:pt x="588" y="296"/>
                  </a:lnTo>
                  <a:lnTo>
                    <a:pt x="587" y="296"/>
                  </a:lnTo>
                  <a:lnTo>
                    <a:pt x="585" y="296"/>
                  </a:lnTo>
                  <a:lnTo>
                    <a:pt x="583" y="298"/>
                  </a:lnTo>
                  <a:lnTo>
                    <a:pt x="581" y="298"/>
                  </a:lnTo>
                  <a:lnTo>
                    <a:pt x="580" y="298"/>
                  </a:lnTo>
                  <a:lnTo>
                    <a:pt x="578" y="300"/>
                  </a:lnTo>
                  <a:lnTo>
                    <a:pt x="576" y="300"/>
                  </a:lnTo>
                  <a:lnTo>
                    <a:pt x="574" y="300"/>
                  </a:lnTo>
                  <a:lnTo>
                    <a:pt x="574" y="302"/>
                  </a:lnTo>
                  <a:lnTo>
                    <a:pt x="572" y="302"/>
                  </a:lnTo>
                  <a:lnTo>
                    <a:pt x="572" y="300"/>
                  </a:lnTo>
                  <a:lnTo>
                    <a:pt x="572" y="298"/>
                  </a:lnTo>
                  <a:lnTo>
                    <a:pt x="571" y="298"/>
                  </a:lnTo>
                  <a:lnTo>
                    <a:pt x="571" y="296"/>
                  </a:lnTo>
                  <a:lnTo>
                    <a:pt x="571" y="294"/>
                  </a:lnTo>
                  <a:lnTo>
                    <a:pt x="571" y="292"/>
                  </a:lnTo>
                  <a:lnTo>
                    <a:pt x="570" y="290"/>
                  </a:lnTo>
                  <a:lnTo>
                    <a:pt x="570" y="288"/>
                  </a:lnTo>
                  <a:lnTo>
                    <a:pt x="570" y="286"/>
                  </a:lnTo>
                  <a:lnTo>
                    <a:pt x="570" y="284"/>
                  </a:lnTo>
                  <a:lnTo>
                    <a:pt x="570" y="282"/>
                  </a:lnTo>
                  <a:lnTo>
                    <a:pt x="568" y="282"/>
                  </a:lnTo>
                  <a:lnTo>
                    <a:pt x="568" y="280"/>
                  </a:lnTo>
                  <a:lnTo>
                    <a:pt x="568" y="278"/>
                  </a:lnTo>
                  <a:lnTo>
                    <a:pt x="556" y="264"/>
                  </a:lnTo>
                  <a:lnTo>
                    <a:pt x="554" y="264"/>
                  </a:lnTo>
                  <a:lnTo>
                    <a:pt x="552" y="264"/>
                  </a:lnTo>
                  <a:lnTo>
                    <a:pt x="550" y="264"/>
                  </a:lnTo>
                  <a:lnTo>
                    <a:pt x="549" y="264"/>
                  </a:lnTo>
                  <a:lnTo>
                    <a:pt x="547" y="264"/>
                  </a:lnTo>
                  <a:lnTo>
                    <a:pt x="547" y="266"/>
                  </a:lnTo>
                  <a:lnTo>
                    <a:pt x="545" y="266"/>
                  </a:lnTo>
                  <a:lnTo>
                    <a:pt x="543" y="266"/>
                  </a:lnTo>
                  <a:lnTo>
                    <a:pt x="541" y="266"/>
                  </a:lnTo>
                  <a:lnTo>
                    <a:pt x="540" y="266"/>
                  </a:lnTo>
                  <a:lnTo>
                    <a:pt x="538" y="268"/>
                  </a:lnTo>
                  <a:lnTo>
                    <a:pt x="536" y="268"/>
                  </a:lnTo>
                  <a:lnTo>
                    <a:pt x="534" y="268"/>
                  </a:lnTo>
                  <a:lnTo>
                    <a:pt x="533" y="268"/>
                  </a:lnTo>
                  <a:lnTo>
                    <a:pt x="531" y="268"/>
                  </a:lnTo>
                  <a:lnTo>
                    <a:pt x="529" y="268"/>
                  </a:lnTo>
                  <a:lnTo>
                    <a:pt x="527" y="268"/>
                  </a:lnTo>
                  <a:lnTo>
                    <a:pt x="527" y="270"/>
                  </a:lnTo>
                  <a:lnTo>
                    <a:pt x="527" y="272"/>
                  </a:lnTo>
                  <a:lnTo>
                    <a:pt x="529" y="272"/>
                  </a:lnTo>
                  <a:lnTo>
                    <a:pt x="529" y="274"/>
                  </a:lnTo>
                  <a:lnTo>
                    <a:pt x="529" y="276"/>
                  </a:lnTo>
                  <a:lnTo>
                    <a:pt x="531" y="276"/>
                  </a:lnTo>
                  <a:lnTo>
                    <a:pt x="531" y="278"/>
                  </a:lnTo>
                  <a:lnTo>
                    <a:pt x="533" y="280"/>
                  </a:lnTo>
                  <a:lnTo>
                    <a:pt x="533" y="282"/>
                  </a:lnTo>
                  <a:lnTo>
                    <a:pt x="534" y="284"/>
                  </a:lnTo>
                  <a:lnTo>
                    <a:pt x="536" y="286"/>
                  </a:lnTo>
                  <a:lnTo>
                    <a:pt x="536" y="288"/>
                  </a:lnTo>
                  <a:lnTo>
                    <a:pt x="538" y="288"/>
                  </a:lnTo>
                  <a:lnTo>
                    <a:pt x="538" y="290"/>
                  </a:lnTo>
                  <a:lnTo>
                    <a:pt x="540" y="290"/>
                  </a:lnTo>
                  <a:lnTo>
                    <a:pt x="540" y="292"/>
                  </a:lnTo>
                  <a:lnTo>
                    <a:pt x="540" y="294"/>
                  </a:lnTo>
                  <a:lnTo>
                    <a:pt x="541" y="294"/>
                  </a:lnTo>
                  <a:lnTo>
                    <a:pt x="541" y="296"/>
                  </a:lnTo>
                  <a:lnTo>
                    <a:pt x="543" y="296"/>
                  </a:lnTo>
                  <a:lnTo>
                    <a:pt x="543" y="298"/>
                  </a:lnTo>
                  <a:lnTo>
                    <a:pt x="545" y="298"/>
                  </a:lnTo>
                  <a:lnTo>
                    <a:pt x="545" y="300"/>
                  </a:lnTo>
                  <a:lnTo>
                    <a:pt x="547" y="300"/>
                  </a:lnTo>
                  <a:lnTo>
                    <a:pt x="547" y="302"/>
                  </a:lnTo>
                  <a:lnTo>
                    <a:pt x="540" y="302"/>
                  </a:lnTo>
                  <a:lnTo>
                    <a:pt x="533" y="302"/>
                  </a:lnTo>
                  <a:lnTo>
                    <a:pt x="526" y="304"/>
                  </a:lnTo>
                  <a:lnTo>
                    <a:pt x="518" y="304"/>
                  </a:lnTo>
                  <a:lnTo>
                    <a:pt x="511" y="306"/>
                  </a:lnTo>
                  <a:lnTo>
                    <a:pt x="504" y="308"/>
                  </a:lnTo>
                  <a:lnTo>
                    <a:pt x="498" y="309"/>
                  </a:lnTo>
                  <a:lnTo>
                    <a:pt x="491" y="311"/>
                  </a:lnTo>
                  <a:lnTo>
                    <a:pt x="484" y="313"/>
                  </a:lnTo>
                  <a:lnTo>
                    <a:pt x="475" y="315"/>
                  </a:lnTo>
                  <a:lnTo>
                    <a:pt x="468" y="317"/>
                  </a:lnTo>
                  <a:lnTo>
                    <a:pt x="461" y="319"/>
                  </a:lnTo>
                  <a:lnTo>
                    <a:pt x="454" y="323"/>
                  </a:lnTo>
                  <a:lnTo>
                    <a:pt x="447" y="325"/>
                  </a:lnTo>
                  <a:lnTo>
                    <a:pt x="440" y="327"/>
                  </a:lnTo>
                  <a:lnTo>
                    <a:pt x="432" y="329"/>
                  </a:lnTo>
                  <a:lnTo>
                    <a:pt x="425" y="333"/>
                  </a:lnTo>
                  <a:lnTo>
                    <a:pt x="417" y="335"/>
                  </a:lnTo>
                  <a:lnTo>
                    <a:pt x="410" y="337"/>
                  </a:lnTo>
                  <a:lnTo>
                    <a:pt x="402" y="339"/>
                  </a:lnTo>
                  <a:lnTo>
                    <a:pt x="394" y="341"/>
                  </a:lnTo>
                  <a:lnTo>
                    <a:pt x="387" y="343"/>
                  </a:lnTo>
                  <a:lnTo>
                    <a:pt x="380" y="345"/>
                  </a:lnTo>
                  <a:lnTo>
                    <a:pt x="373" y="345"/>
                  </a:lnTo>
                  <a:lnTo>
                    <a:pt x="365" y="347"/>
                  </a:lnTo>
                  <a:lnTo>
                    <a:pt x="358" y="347"/>
                  </a:lnTo>
                  <a:lnTo>
                    <a:pt x="351" y="347"/>
                  </a:lnTo>
                  <a:lnTo>
                    <a:pt x="344" y="347"/>
                  </a:lnTo>
                  <a:lnTo>
                    <a:pt x="335" y="347"/>
                  </a:lnTo>
                  <a:lnTo>
                    <a:pt x="328" y="347"/>
                  </a:lnTo>
                  <a:lnTo>
                    <a:pt x="321" y="345"/>
                  </a:lnTo>
                  <a:lnTo>
                    <a:pt x="314" y="345"/>
                  </a:lnTo>
                  <a:lnTo>
                    <a:pt x="71" y="278"/>
                  </a:lnTo>
                  <a:lnTo>
                    <a:pt x="66" y="274"/>
                  </a:lnTo>
                  <a:lnTo>
                    <a:pt x="68" y="276"/>
                  </a:lnTo>
                  <a:lnTo>
                    <a:pt x="69" y="278"/>
                  </a:lnTo>
                  <a:lnTo>
                    <a:pt x="69" y="280"/>
                  </a:lnTo>
                  <a:lnTo>
                    <a:pt x="71" y="284"/>
                  </a:lnTo>
                  <a:lnTo>
                    <a:pt x="73" y="286"/>
                  </a:lnTo>
                  <a:lnTo>
                    <a:pt x="75" y="288"/>
                  </a:lnTo>
                  <a:lnTo>
                    <a:pt x="77" y="290"/>
                  </a:lnTo>
                  <a:lnTo>
                    <a:pt x="78" y="292"/>
                  </a:lnTo>
                  <a:lnTo>
                    <a:pt x="80" y="294"/>
                  </a:lnTo>
                  <a:lnTo>
                    <a:pt x="82" y="296"/>
                  </a:lnTo>
                  <a:lnTo>
                    <a:pt x="84" y="298"/>
                  </a:lnTo>
                  <a:lnTo>
                    <a:pt x="85" y="300"/>
                  </a:lnTo>
                  <a:lnTo>
                    <a:pt x="87" y="302"/>
                  </a:lnTo>
                  <a:lnTo>
                    <a:pt x="89" y="304"/>
                  </a:lnTo>
                  <a:lnTo>
                    <a:pt x="91" y="306"/>
                  </a:lnTo>
                  <a:lnTo>
                    <a:pt x="92" y="308"/>
                  </a:lnTo>
                  <a:lnTo>
                    <a:pt x="94" y="309"/>
                  </a:lnTo>
                  <a:lnTo>
                    <a:pt x="96" y="311"/>
                  </a:lnTo>
                  <a:lnTo>
                    <a:pt x="98" y="313"/>
                  </a:lnTo>
                  <a:lnTo>
                    <a:pt x="100" y="313"/>
                  </a:lnTo>
                  <a:lnTo>
                    <a:pt x="101" y="315"/>
                  </a:lnTo>
                  <a:lnTo>
                    <a:pt x="103" y="317"/>
                  </a:lnTo>
                  <a:lnTo>
                    <a:pt x="106" y="319"/>
                  </a:lnTo>
                  <a:lnTo>
                    <a:pt x="108" y="321"/>
                  </a:lnTo>
                  <a:lnTo>
                    <a:pt x="109" y="323"/>
                  </a:lnTo>
                  <a:lnTo>
                    <a:pt x="111" y="325"/>
                  </a:lnTo>
                  <a:lnTo>
                    <a:pt x="113" y="325"/>
                  </a:lnTo>
                  <a:lnTo>
                    <a:pt x="115" y="327"/>
                  </a:lnTo>
                  <a:lnTo>
                    <a:pt x="116" y="329"/>
                  </a:lnTo>
                  <a:lnTo>
                    <a:pt x="118" y="331"/>
                  </a:lnTo>
                  <a:lnTo>
                    <a:pt x="118" y="333"/>
                  </a:lnTo>
                  <a:lnTo>
                    <a:pt x="120" y="335"/>
                  </a:lnTo>
                  <a:lnTo>
                    <a:pt x="96" y="363"/>
                  </a:lnTo>
                  <a:lnTo>
                    <a:pt x="92" y="363"/>
                  </a:lnTo>
                  <a:lnTo>
                    <a:pt x="89" y="363"/>
                  </a:lnTo>
                  <a:lnTo>
                    <a:pt x="85" y="363"/>
                  </a:lnTo>
                  <a:lnTo>
                    <a:pt x="82" y="363"/>
                  </a:lnTo>
                  <a:lnTo>
                    <a:pt x="78" y="361"/>
                  </a:lnTo>
                  <a:lnTo>
                    <a:pt x="75" y="361"/>
                  </a:lnTo>
                  <a:lnTo>
                    <a:pt x="71" y="359"/>
                  </a:lnTo>
                  <a:lnTo>
                    <a:pt x="68" y="359"/>
                  </a:lnTo>
                  <a:lnTo>
                    <a:pt x="64" y="357"/>
                  </a:lnTo>
                  <a:lnTo>
                    <a:pt x="61" y="355"/>
                  </a:lnTo>
                  <a:lnTo>
                    <a:pt x="57" y="355"/>
                  </a:lnTo>
                  <a:lnTo>
                    <a:pt x="55" y="353"/>
                  </a:lnTo>
                  <a:lnTo>
                    <a:pt x="52" y="351"/>
                  </a:lnTo>
                  <a:lnTo>
                    <a:pt x="48" y="349"/>
                  </a:lnTo>
                  <a:lnTo>
                    <a:pt x="46" y="347"/>
                  </a:lnTo>
                  <a:lnTo>
                    <a:pt x="43" y="345"/>
                  </a:lnTo>
                  <a:lnTo>
                    <a:pt x="39" y="343"/>
                  </a:lnTo>
                  <a:lnTo>
                    <a:pt x="38" y="341"/>
                  </a:lnTo>
                  <a:lnTo>
                    <a:pt x="35" y="337"/>
                  </a:lnTo>
                  <a:lnTo>
                    <a:pt x="33" y="335"/>
                  </a:lnTo>
                  <a:lnTo>
                    <a:pt x="30" y="333"/>
                  </a:lnTo>
                  <a:lnTo>
                    <a:pt x="26" y="331"/>
                  </a:lnTo>
                  <a:lnTo>
                    <a:pt x="24" y="327"/>
                  </a:lnTo>
                  <a:lnTo>
                    <a:pt x="21" y="325"/>
                  </a:lnTo>
                  <a:lnTo>
                    <a:pt x="19" y="323"/>
                  </a:lnTo>
                  <a:lnTo>
                    <a:pt x="15" y="319"/>
                  </a:lnTo>
                  <a:lnTo>
                    <a:pt x="14" y="317"/>
                  </a:lnTo>
                  <a:lnTo>
                    <a:pt x="10" y="313"/>
                  </a:lnTo>
                  <a:lnTo>
                    <a:pt x="8" y="311"/>
                  </a:lnTo>
                  <a:lnTo>
                    <a:pt x="5" y="308"/>
                  </a:lnTo>
                  <a:lnTo>
                    <a:pt x="3" y="306"/>
                  </a:lnTo>
                  <a:lnTo>
                    <a:pt x="0" y="302"/>
                  </a:lnTo>
                  <a:lnTo>
                    <a:pt x="0" y="264"/>
                  </a:lnTo>
                  <a:lnTo>
                    <a:pt x="1" y="264"/>
                  </a:lnTo>
                  <a:lnTo>
                    <a:pt x="1" y="266"/>
                  </a:lnTo>
                  <a:lnTo>
                    <a:pt x="3" y="266"/>
                  </a:lnTo>
                  <a:lnTo>
                    <a:pt x="3" y="268"/>
                  </a:lnTo>
                  <a:lnTo>
                    <a:pt x="5" y="268"/>
                  </a:lnTo>
                  <a:lnTo>
                    <a:pt x="7" y="270"/>
                  </a:lnTo>
                  <a:lnTo>
                    <a:pt x="8" y="270"/>
                  </a:lnTo>
                  <a:lnTo>
                    <a:pt x="10" y="272"/>
                  </a:lnTo>
                  <a:lnTo>
                    <a:pt x="12" y="272"/>
                  </a:lnTo>
                  <a:lnTo>
                    <a:pt x="14" y="274"/>
                  </a:lnTo>
                  <a:lnTo>
                    <a:pt x="15" y="274"/>
                  </a:lnTo>
                  <a:lnTo>
                    <a:pt x="17" y="276"/>
                  </a:lnTo>
                  <a:lnTo>
                    <a:pt x="19" y="276"/>
                  </a:lnTo>
                  <a:lnTo>
                    <a:pt x="21" y="276"/>
                  </a:lnTo>
                  <a:lnTo>
                    <a:pt x="23" y="278"/>
                  </a:lnTo>
                  <a:lnTo>
                    <a:pt x="24" y="278"/>
                  </a:lnTo>
                  <a:lnTo>
                    <a:pt x="26" y="278"/>
                  </a:lnTo>
                  <a:lnTo>
                    <a:pt x="28" y="278"/>
                  </a:lnTo>
                  <a:lnTo>
                    <a:pt x="30" y="278"/>
                  </a:lnTo>
                  <a:lnTo>
                    <a:pt x="30" y="276"/>
                  </a:lnTo>
                  <a:lnTo>
                    <a:pt x="30" y="274"/>
                  </a:lnTo>
                  <a:lnTo>
                    <a:pt x="30" y="272"/>
                  </a:lnTo>
                  <a:lnTo>
                    <a:pt x="28" y="272"/>
                  </a:lnTo>
                  <a:lnTo>
                    <a:pt x="28" y="270"/>
                  </a:lnTo>
                  <a:lnTo>
                    <a:pt x="28" y="268"/>
                  </a:lnTo>
                  <a:lnTo>
                    <a:pt x="28" y="266"/>
                  </a:lnTo>
                  <a:lnTo>
                    <a:pt x="28" y="264"/>
                  </a:lnTo>
                  <a:lnTo>
                    <a:pt x="26" y="262"/>
                  </a:lnTo>
                  <a:lnTo>
                    <a:pt x="26" y="260"/>
                  </a:lnTo>
                  <a:lnTo>
                    <a:pt x="26" y="258"/>
                  </a:lnTo>
                  <a:lnTo>
                    <a:pt x="26" y="256"/>
                  </a:lnTo>
                  <a:lnTo>
                    <a:pt x="24" y="254"/>
                  </a:lnTo>
                  <a:lnTo>
                    <a:pt x="24" y="252"/>
                  </a:lnTo>
                  <a:lnTo>
                    <a:pt x="24" y="250"/>
                  </a:lnTo>
                  <a:lnTo>
                    <a:pt x="24" y="248"/>
                  </a:lnTo>
                  <a:lnTo>
                    <a:pt x="23" y="246"/>
                  </a:lnTo>
                  <a:lnTo>
                    <a:pt x="23" y="244"/>
                  </a:lnTo>
                  <a:lnTo>
                    <a:pt x="23" y="242"/>
                  </a:lnTo>
                  <a:lnTo>
                    <a:pt x="23" y="240"/>
                  </a:lnTo>
                  <a:lnTo>
                    <a:pt x="21" y="240"/>
                  </a:lnTo>
                  <a:lnTo>
                    <a:pt x="21" y="239"/>
                  </a:lnTo>
                  <a:lnTo>
                    <a:pt x="21" y="237"/>
                  </a:lnTo>
                  <a:lnTo>
                    <a:pt x="21" y="235"/>
                  </a:lnTo>
                  <a:lnTo>
                    <a:pt x="21" y="233"/>
                  </a:lnTo>
                  <a:lnTo>
                    <a:pt x="21" y="231"/>
                  </a:lnTo>
                  <a:lnTo>
                    <a:pt x="23" y="231"/>
                  </a:lnTo>
                  <a:lnTo>
                    <a:pt x="24" y="229"/>
                  </a:lnTo>
                  <a:lnTo>
                    <a:pt x="26" y="229"/>
                  </a:lnTo>
                  <a:lnTo>
                    <a:pt x="28" y="229"/>
                  </a:lnTo>
                  <a:lnTo>
                    <a:pt x="30" y="229"/>
                  </a:lnTo>
                  <a:lnTo>
                    <a:pt x="31" y="229"/>
                  </a:lnTo>
                  <a:lnTo>
                    <a:pt x="33" y="227"/>
                  </a:lnTo>
                  <a:lnTo>
                    <a:pt x="35" y="227"/>
                  </a:lnTo>
                  <a:lnTo>
                    <a:pt x="35" y="229"/>
                  </a:lnTo>
                  <a:lnTo>
                    <a:pt x="37" y="229"/>
                  </a:lnTo>
                  <a:lnTo>
                    <a:pt x="38" y="229"/>
                  </a:lnTo>
                  <a:lnTo>
                    <a:pt x="39" y="229"/>
                  </a:lnTo>
                  <a:lnTo>
                    <a:pt x="41" y="229"/>
                  </a:lnTo>
                  <a:lnTo>
                    <a:pt x="43" y="229"/>
                  </a:lnTo>
                  <a:lnTo>
                    <a:pt x="43" y="231"/>
                  </a:lnTo>
                  <a:lnTo>
                    <a:pt x="45" y="231"/>
                  </a:lnTo>
                  <a:lnTo>
                    <a:pt x="45" y="183"/>
                  </a:lnTo>
                  <a:lnTo>
                    <a:pt x="59" y="197"/>
                  </a:lnTo>
                  <a:lnTo>
                    <a:pt x="59" y="160"/>
                  </a:lnTo>
                  <a:lnTo>
                    <a:pt x="66" y="170"/>
                  </a:lnTo>
                  <a:lnTo>
                    <a:pt x="80" y="136"/>
                  </a:lnTo>
                  <a:lnTo>
                    <a:pt x="80" y="138"/>
                  </a:lnTo>
                  <a:lnTo>
                    <a:pt x="80" y="142"/>
                  </a:lnTo>
                  <a:lnTo>
                    <a:pt x="80" y="144"/>
                  </a:lnTo>
                  <a:lnTo>
                    <a:pt x="80" y="146"/>
                  </a:lnTo>
                  <a:lnTo>
                    <a:pt x="80" y="148"/>
                  </a:lnTo>
                  <a:lnTo>
                    <a:pt x="82" y="150"/>
                  </a:lnTo>
                  <a:lnTo>
                    <a:pt x="82" y="152"/>
                  </a:lnTo>
                  <a:lnTo>
                    <a:pt x="82" y="154"/>
                  </a:lnTo>
                  <a:lnTo>
                    <a:pt x="82" y="156"/>
                  </a:lnTo>
                  <a:lnTo>
                    <a:pt x="84" y="160"/>
                  </a:lnTo>
                  <a:lnTo>
                    <a:pt x="84" y="162"/>
                  </a:lnTo>
                  <a:lnTo>
                    <a:pt x="85" y="164"/>
                  </a:lnTo>
                  <a:lnTo>
                    <a:pt x="85" y="166"/>
                  </a:lnTo>
                  <a:lnTo>
                    <a:pt x="87" y="168"/>
                  </a:lnTo>
                  <a:lnTo>
                    <a:pt x="87" y="170"/>
                  </a:lnTo>
                  <a:lnTo>
                    <a:pt x="87" y="173"/>
                  </a:lnTo>
                  <a:lnTo>
                    <a:pt x="89" y="175"/>
                  </a:lnTo>
                  <a:lnTo>
                    <a:pt x="89" y="177"/>
                  </a:lnTo>
                  <a:lnTo>
                    <a:pt x="91" y="179"/>
                  </a:lnTo>
                  <a:lnTo>
                    <a:pt x="91" y="181"/>
                  </a:lnTo>
                  <a:lnTo>
                    <a:pt x="92" y="185"/>
                  </a:lnTo>
                  <a:lnTo>
                    <a:pt x="92" y="187"/>
                  </a:lnTo>
                  <a:lnTo>
                    <a:pt x="92" y="189"/>
                  </a:lnTo>
                  <a:lnTo>
                    <a:pt x="94" y="191"/>
                  </a:lnTo>
                  <a:lnTo>
                    <a:pt x="94" y="195"/>
                  </a:lnTo>
                  <a:lnTo>
                    <a:pt x="94" y="197"/>
                  </a:lnTo>
                  <a:lnTo>
                    <a:pt x="96" y="199"/>
                  </a:lnTo>
                  <a:lnTo>
                    <a:pt x="96" y="201"/>
                  </a:lnTo>
                  <a:lnTo>
                    <a:pt x="96" y="205"/>
                  </a:lnTo>
                  <a:lnTo>
                    <a:pt x="96" y="207"/>
                  </a:lnTo>
                  <a:lnTo>
                    <a:pt x="96" y="209"/>
                  </a:lnTo>
                  <a:lnTo>
                    <a:pt x="96" y="213"/>
                  </a:lnTo>
                  <a:lnTo>
                    <a:pt x="98" y="213"/>
                  </a:lnTo>
                  <a:lnTo>
                    <a:pt x="98" y="215"/>
                  </a:lnTo>
                  <a:lnTo>
                    <a:pt x="100" y="215"/>
                  </a:lnTo>
                  <a:lnTo>
                    <a:pt x="100" y="217"/>
                  </a:lnTo>
                  <a:lnTo>
                    <a:pt x="101" y="219"/>
                  </a:lnTo>
                  <a:lnTo>
                    <a:pt x="101" y="221"/>
                  </a:lnTo>
                  <a:lnTo>
                    <a:pt x="103" y="221"/>
                  </a:lnTo>
                  <a:lnTo>
                    <a:pt x="103" y="223"/>
                  </a:lnTo>
                  <a:lnTo>
                    <a:pt x="103" y="225"/>
                  </a:lnTo>
                  <a:lnTo>
                    <a:pt x="104" y="225"/>
                  </a:lnTo>
                  <a:lnTo>
                    <a:pt x="104" y="227"/>
                  </a:lnTo>
                  <a:lnTo>
                    <a:pt x="104" y="229"/>
                  </a:lnTo>
                  <a:lnTo>
                    <a:pt x="104" y="231"/>
                  </a:lnTo>
                  <a:lnTo>
                    <a:pt x="104" y="233"/>
                  </a:lnTo>
                  <a:lnTo>
                    <a:pt x="106" y="233"/>
                  </a:lnTo>
                  <a:lnTo>
                    <a:pt x="106" y="235"/>
                  </a:lnTo>
                  <a:lnTo>
                    <a:pt x="108" y="235"/>
                  </a:lnTo>
                  <a:lnTo>
                    <a:pt x="109" y="237"/>
                  </a:lnTo>
                  <a:lnTo>
                    <a:pt x="111" y="237"/>
                  </a:lnTo>
                  <a:lnTo>
                    <a:pt x="111" y="239"/>
                  </a:lnTo>
                  <a:lnTo>
                    <a:pt x="113" y="239"/>
                  </a:lnTo>
                  <a:lnTo>
                    <a:pt x="115" y="240"/>
                  </a:lnTo>
                  <a:lnTo>
                    <a:pt x="116" y="240"/>
                  </a:lnTo>
                  <a:lnTo>
                    <a:pt x="116" y="242"/>
                  </a:lnTo>
                  <a:lnTo>
                    <a:pt x="118" y="242"/>
                  </a:lnTo>
                  <a:lnTo>
                    <a:pt x="118" y="244"/>
                  </a:lnTo>
                  <a:lnTo>
                    <a:pt x="120" y="244"/>
                  </a:lnTo>
                  <a:lnTo>
                    <a:pt x="122" y="244"/>
                  </a:lnTo>
                  <a:lnTo>
                    <a:pt x="122" y="242"/>
                  </a:lnTo>
                  <a:lnTo>
                    <a:pt x="122" y="240"/>
                  </a:lnTo>
                  <a:lnTo>
                    <a:pt x="123" y="239"/>
                  </a:lnTo>
                  <a:lnTo>
                    <a:pt x="123" y="237"/>
                  </a:lnTo>
                  <a:lnTo>
                    <a:pt x="123" y="235"/>
                  </a:lnTo>
                  <a:lnTo>
                    <a:pt x="123" y="233"/>
                  </a:lnTo>
                  <a:lnTo>
                    <a:pt x="123" y="231"/>
                  </a:lnTo>
                  <a:lnTo>
                    <a:pt x="123" y="227"/>
                  </a:lnTo>
                  <a:lnTo>
                    <a:pt x="122" y="225"/>
                  </a:lnTo>
                  <a:lnTo>
                    <a:pt x="122" y="223"/>
                  </a:lnTo>
                  <a:lnTo>
                    <a:pt x="122" y="221"/>
                  </a:lnTo>
                  <a:lnTo>
                    <a:pt x="122" y="219"/>
                  </a:lnTo>
                  <a:lnTo>
                    <a:pt x="120" y="217"/>
                  </a:lnTo>
                  <a:lnTo>
                    <a:pt x="120" y="215"/>
                  </a:lnTo>
                  <a:lnTo>
                    <a:pt x="120" y="213"/>
                  </a:lnTo>
                  <a:lnTo>
                    <a:pt x="118" y="211"/>
                  </a:lnTo>
                  <a:lnTo>
                    <a:pt x="118" y="207"/>
                  </a:lnTo>
                  <a:lnTo>
                    <a:pt x="118" y="205"/>
                  </a:lnTo>
                  <a:lnTo>
                    <a:pt x="116" y="203"/>
                  </a:lnTo>
                  <a:lnTo>
                    <a:pt x="116" y="201"/>
                  </a:lnTo>
                  <a:lnTo>
                    <a:pt x="116" y="199"/>
                  </a:lnTo>
                  <a:lnTo>
                    <a:pt x="115" y="197"/>
                  </a:lnTo>
                  <a:lnTo>
                    <a:pt x="115" y="195"/>
                  </a:lnTo>
                  <a:lnTo>
                    <a:pt x="115" y="193"/>
                  </a:lnTo>
                  <a:lnTo>
                    <a:pt x="113" y="191"/>
                  </a:lnTo>
                  <a:lnTo>
                    <a:pt x="113" y="189"/>
                  </a:lnTo>
                  <a:lnTo>
                    <a:pt x="113" y="187"/>
                  </a:lnTo>
                  <a:lnTo>
                    <a:pt x="113" y="185"/>
                  </a:lnTo>
                  <a:lnTo>
                    <a:pt x="113" y="183"/>
                  </a:lnTo>
                  <a:lnTo>
                    <a:pt x="113" y="181"/>
                  </a:lnTo>
                  <a:lnTo>
                    <a:pt x="113" y="179"/>
                  </a:lnTo>
                  <a:lnTo>
                    <a:pt x="113" y="181"/>
                  </a:lnTo>
                  <a:lnTo>
                    <a:pt x="115" y="181"/>
                  </a:lnTo>
                  <a:lnTo>
                    <a:pt x="115" y="183"/>
                  </a:lnTo>
                  <a:lnTo>
                    <a:pt x="116" y="183"/>
                  </a:lnTo>
                  <a:lnTo>
                    <a:pt x="116" y="185"/>
                  </a:lnTo>
                  <a:lnTo>
                    <a:pt x="118" y="185"/>
                  </a:lnTo>
                  <a:lnTo>
                    <a:pt x="120" y="185"/>
                  </a:lnTo>
                  <a:lnTo>
                    <a:pt x="120" y="187"/>
                  </a:lnTo>
                  <a:lnTo>
                    <a:pt x="122" y="187"/>
                  </a:lnTo>
                  <a:lnTo>
                    <a:pt x="122" y="189"/>
                  </a:lnTo>
                  <a:lnTo>
                    <a:pt x="123" y="189"/>
                  </a:lnTo>
                  <a:lnTo>
                    <a:pt x="125" y="191"/>
                  </a:lnTo>
                  <a:lnTo>
                    <a:pt x="127" y="191"/>
                  </a:lnTo>
                  <a:lnTo>
                    <a:pt x="129" y="193"/>
                  </a:lnTo>
                  <a:lnTo>
                    <a:pt x="131" y="193"/>
                  </a:lnTo>
                  <a:lnTo>
                    <a:pt x="131" y="195"/>
                  </a:lnTo>
                  <a:lnTo>
                    <a:pt x="132" y="195"/>
                  </a:lnTo>
                  <a:lnTo>
                    <a:pt x="134" y="195"/>
                  </a:lnTo>
                  <a:lnTo>
                    <a:pt x="134" y="197"/>
                  </a:lnTo>
                  <a:lnTo>
                    <a:pt x="136" y="197"/>
                  </a:lnTo>
                  <a:lnTo>
                    <a:pt x="138" y="197"/>
                  </a:lnTo>
                  <a:lnTo>
                    <a:pt x="139" y="197"/>
                  </a:lnTo>
                  <a:lnTo>
                    <a:pt x="141" y="197"/>
                  </a:lnTo>
                  <a:lnTo>
                    <a:pt x="147" y="108"/>
                  </a:lnTo>
                  <a:lnTo>
                    <a:pt x="148" y="110"/>
                  </a:lnTo>
                  <a:lnTo>
                    <a:pt x="150" y="110"/>
                  </a:lnTo>
                  <a:lnTo>
                    <a:pt x="152" y="112"/>
                  </a:lnTo>
                  <a:lnTo>
                    <a:pt x="154" y="112"/>
                  </a:lnTo>
                  <a:lnTo>
                    <a:pt x="155" y="114"/>
                  </a:lnTo>
                  <a:lnTo>
                    <a:pt x="157" y="114"/>
                  </a:lnTo>
                  <a:lnTo>
                    <a:pt x="159" y="114"/>
                  </a:lnTo>
                  <a:lnTo>
                    <a:pt x="161" y="116"/>
                  </a:lnTo>
                  <a:lnTo>
                    <a:pt x="162" y="116"/>
                  </a:lnTo>
                  <a:lnTo>
                    <a:pt x="164" y="118"/>
                  </a:lnTo>
                  <a:lnTo>
                    <a:pt x="166" y="118"/>
                  </a:lnTo>
                  <a:lnTo>
                    <a:pt x="168" y="118"/>
                  </a:lnTo>
                  <a:lnTo>
                    <a:pt x="170" y="120"/>
                  </a:lnTo>
                  <a:lnTo>
                    <a:pt x="172" y="120"/>
                  </a:lnTo>
                  <a:lnTo>
                    <a:pt x="174" y="120"/>
                  </a:lnTo>
                  <a:lnTo>
                    <a:pt x="174" y="122"/>
                  </a:lnTo>
                  <a:lnTo>
                    <a:pt x="176" y="122"/>
                  </a:lnTo>
                  <a:lnTo>
                    <a:pt x="178" y="122"/>
                  </a:lnTo>
                  <a:lnTo>
                    <a:pt x="179" y="122"/>
                  </a:lnTo>
                  <a:lnTo>
                    <a:pt x="181" y="122"/>
                  </a:lnTo>
                  <a:lnTo>
                    <a:pt x="183" y="122"/>
                  </a:lnTo>
                  <a:lnTo>
                    <a:pt x="185" y="120"/>
                  </a:lnTo>
                  <a:lnTo>
                    <a:pt x="185" y="118"/>
                  </a:lnTo>
                  <a:lnTo>
                    <a:pt x="185" y="116"/>
                  </a:lnTo>
                  <a:lnTo>
                    <a:pt x="186" y="114"/>
                  </a:lnTo>
                  <a:lnTo>
                    <a:pt x="186" y="112"/>
                  </a:lnTo>
                  <a:lnTo>
                    <a:pt x="186" y="110"/>
                  </a:lnTo>
                  <a:lnTo>
                    <a:pt x="186" y="108"/>
                  </a:lnTo>
                  <a:lnTo>
                    <a:pt x="186" y="106"/>
                  </a:lnTo>
                  <a:lnTo>
                    <a:pt x="186" y="104"/>
                  </a:lnTo>
                  <a:lnTo>
                    <a:pt x="186" y="102"/>
                  </a:lnTo>
                  <a:lnTo>
                    <a:pt x="186" y="101"/>
                  </a:lnTo>
                  <a:lnTo>
                    <a:pt x="186" y="99"/>
                  </a:lnTo>
                  <a:lnTo>
                    <a:pt x="186" y="95"/>
                  </a:lnTo>
                  <a:lnTo>
                    <a:pt x="186" y="93"/>
                  </a:lnTo>
                  <a:lnTo>
                    <a:pt x="186" y="91"/>
                  </a:lnTo>
                  <a:lnTo>
                    <a:pt x="186" y="89"/>
                  </a:lnTo>
                  <a:lnTo>
                    <a:pt x="186" y="87"/>
                  </a:lnTo>
                  <a:lnTo>
                    <a:pt x="185" y="85"/>
                  </a:lnTo>
                  <a:lnTo>
                    <a:pt x="185" y="81"/>
                  </a:lnTo>
                  <a:lnTo>
                    <a:pt x="185" y="79"/>
                  </a:lnTo>
                  <a:lnTo>
                    <a:pt x="185" y="77"/>
                  </a:lnTo>
                  <a:lnTo>
                    <a:pt x="185" y="75"/>
                  </a:lnTo>
                  <a:lnTo>
                    <a:pt x="183" y="73"/>
                  </a:lnTo>
                  <a:lnTo>
                    <a:pt x="183" y="71"/>
                  </a:lnTo>
                  <a:lnTo>
                    <a:pt x="183" y="69"/>
                  </a:lnTo>
                  <a:lnTo>
                    <a:pt x="181" y="67"/>
                  </a:lnTo>
                  <a:lnTo>
                    <a:pt x="181" y="65"/>
                  </a:lnTo>
                  <a:lnTo>
                    <a:pt x="181" y="63"/>
                  </a:lnTo>
                  <a:lnTo>
                    <a:pt x="181" y="61"/>
                  </a:lnTo>
                  <a:lnTo>
                    <a:pt x="179" y="61"/>
                  </a:lnTo>
                  <a:lnTo>
                    <a:pt x="179" y="59"/>
                  </a:lnTo>
                  <a:lnTo>
                    <a:pt x="179" y="57"/>
                  </a:lnTo>
                  <a:lnTo>
                    <a:pt x="181" y="59"/>
                  </a:lnTo>
                  <a:lnTo>
                    <a:pt x="183" y="61"/>
                  </a:lnTo>
                  <a:lnTo>
                    <a:pt x="185" y="63"/>
                  </a:lnTo>
                  <a:lnTo>
                    <a:pt x="186" y="65"/>
                  </a:lnTo>
                  <a:lnTo>
                    <a:pt x="188" y="67"/>
                  </a:lnTo>
                  <a:lnTo>
                    <a:pt x="190" y="69"/>
                  </a:lnTo>
                  <a:lnTo>
                    <a:pt x="192" y="71"/>
                  </a:lnTo>
                  <a:lnTo>
                    <a:pt x="193" y="73"/>
                  </a:lnTo>
                  <a:lnTo>
                    <a:pt x="195" y="75"/>
                  </a:lnTo>
                  <a:lnTo>
                    <a:pt x="197" y="79"/>
                  </a:lnTo>
                  <a:lnTo>
                    <a:pt x="199" y="81"/>
                  </a:lnTo>
                  <a:lnTo>
                    <a:pt x="201" y="83"/>
                  </a:lnTo>
                  <a:lnTo>
                    <a:pt x="202" y="85"/>
                  </a:lnTo>
                  <a:lnTo>
                    <a:pt x="204" y="87"/>
                  </a:lnTo>
                  <a:lnTo>
                    <a:pt x="206" y="89"/>
                  </a:lnTo>
                  <a:lnTo>
                    <a:pt x="208" y="91"/>
                  </a:lnTo>
                  <a:lnTo>
                    <a:pt x="209" y="93"/>
                  </a:lnTo>
                  <a:lnTo>
                    <a:pt x="211" y="95"/>
                  </a:lnTo>
                  <a:lnTo>
                    <a:pt x="213" y="99"/>
                  </a:lnTo>
                  <a:lnTo>
                    <a:pt x="215" y="101"/>
                  </a:lnTo>
                  <a:lnTo>
                    <a:pt x="216" y="102"/>
                  </a:lnTo>
                  <a:lnTo>
                    <a:pt x="218" y="104"/>
                  </a:lnTo>
                  <a:lnTo>
                    <a:pt x="222" y="104"/>
                  </a:lnTo>
                  <a:lnTo>
                    <a:pt x="224" y="106"/>
                  </a:lnTo>
                  <a:lnTo>
                    <a:pt x="225" y="108"/>
                  </a:lnTo>
                  <a:lnTo>
                    <a:pt x="227" y="110"/>
                  </a:lnTo>
                  <a:lnTo>
                    <a:pt x="229" y="112"/>
                  </a:lnTo>
                  <a:lnTo>
                    <a:pt x="231" y="112"/>
                  </a:lnTo>
                  <a:lnTo>
                    <a:pt x="232" y="114"/>
                  </a:lnTo>
                  <a:lnTo>
                    <a:pt x="234" y="116"/>
                  </a:lnTo>
                  <a:lnTo>
                    <a:pt x="236" y="116"/>
                  </a:lnTo>
                  <a:lnTo>
                    <a:pt x="239" y="118"/>
                  </a:lnTo>
                  <a:lnTo>
                    <a:pt x="239" y="114"/>
                  </a:lnTo>
                  <a:lnTo>
                    <a:pt x="240" y="112"/>
                  </a:lnTo>
                  <a:lnTo>
                    <a:pt x="240" y="108"/>
                  </a:lnTo>
                  <a:lnTo>
                    <a:pt x="240" y="104"/>
                  </a:lnTo>
                  <a:lnTo>
                    <a:pt x="242" y="102"/>
                  </a:lnTo>
                  <a:lnTo>
                    <a:pt x="242" y="99"/>
                  </a:lnTo>
                  <a:lnTo>
                    <a:pt x="242" y="95"/>
                  </a:lnTo>
                  <a:lnTo>
                    <a:pt x="242" y="91"/>
                  </a:lnTo>
                  <a:lnTo>
                    <a:pt x="242" y="87"/>
                  </a:lnTo>
                  <a:lnTo>
                    <a:pt x="242" y="85"/>
                  </a:lnTo>
                  <a:lnTo>
                    <a:pt x="240" y="81"/>
                  </a:lnTo>
                  <a:lnTo>
                    <a:pt x="240" y="77"/>
                  </a:lnTo>
                  <a:lnTo>
                    <a:pt x="240" y="73"/>
                  </a:lnTo>
                  <a:lnTo>
                    <a:pt x="240" y="69"/>
                  </a:lnTo>
                  <a:lnTo>
                    <a:pt x="239" y="65"/>
                  </a:lnTo>
                  <a:lnTo>
                    <a:pt x="239" y="61"/>
                  </a:lnTo>
                  <a:lnTo>
                    <a:pt x="237" y="57"/>
                  </a:lnTo>
                  <a:lnTo>
                    <a:pt x="237" y="53"/>
                  </a:lnTo>
                  <a:lnTo>
                    <a:pt x="237" y="49"/>
                  </a:lnTo>
                  <a:lnTo>
                    <a:pt x="236" y="45"/>
                  </a:lnTo>
                  <a:lnTo>
                    <a:pt x="236" y="41"/>
                  </a:lnTo>
                  <a:lnTo>
                    <a:pt x="234" y="37"/>
                  </a:lnTo>
                  <a:lnTo>
                    <a:pt x="234" y="33"/>
                  </a:lnTo>
                  <a:lnTo>
                    <a:pt x="234" y="30"/>
                  </a:lnTo>
                  <a:lnTo>
                    <a:pt x="232" y="26"/>
                  </a:lnTo>
                  <a:lnTo>
                    <a:pt x="232" y="22"/>
                  </a:lnTo>
                  <a:lnTo>
                    <a:pt x="232" y="20"/>
                  </a:lnTo>
                  <a:lnTo>
                    <a:pt x="231" y="16"/>
                  </a:lnTo>
                  <a:lnTo>
                    <a:pt x="231" y="12"/>
                  </a:lnTo>
                  <a:lnTo>
                    <a:pt x="231" y="8"/>
                  </a:lnTo>
                  <a:lnTo>
                    <a:pt x="231" y="4"/>
                  </a:lnTo>
                  <a:lnTo>
                    <a:pt x="231" y="0"/>
                  </a:lnTo>
                  <a:lnTo>
                    <a:pt x="232" y="2"/>
                  </a:lnTo>
                  <a:lnTo>
                    <a:pt x="234" y="4"/>
                  </a:lnTo>
                  <a:lnTo>
                    <a:pt x="234" y="6"/>
                  </a:lnTo>
                  <a:lnTo>
                    <a:pt x="236" y="8"/>
                  </a:lnTo>
                  <a:lnTo>
                    <a:pt x="237" y="10"/>
                  </a:lnTo>
                  <a:lnTo>
                    <a:pt x="239" y="12"/>
                  </a:lnTo>
                  <a:lnTo>
                    <a:pt x="240" y="14"/>
                  </a:lnTo>
                  <a:lnTo>
                    <a:pt x="242" y="14"/>
                  </a:lnTo>
                  <a:lnTo>
                    <a:pt x="242" y="16"/>
                  </a:lnTo>
                  <a:lnTo>
                    <a:pt x="244" y="18"/>
                  </a:lnTo>
                  <a:lnTo>
                    <a:pt x="246" y="20"/>
                  </a:lnTo>
                  <a:lnTo>
                    <a:pt x="247" y="22"/>
                  </a:lnTo>
                  <a:lnTo>
                    <a:pt x="249" y="24"/>
                  </a:lnTo>
                  <a:lnTo>
                    <a:pt x="251" y="26"/>
                  </a:lnTo>
                  <a:lnTo>
                    <a:pt x="253" y="28"/>
                  </a:lnTo>
                  <a:lnTo>
                    <a:pt x="255" y="30"/>
                  </a:lnTo>
                  <a:lnTo>
                    <a:pt x="256" y="31"/>
                  </a:lnTo>
                  <a:lnTo>
                    <a:pt x="258" y="33"/>
                  </a:lnTo>
                  <a:lnTo>
                    <a:pt x="260" y="35"/>
                  </a:lnTo>
                  <a:lnTo>
                    <a:pt x="262" y="37"/>
                  </a:lnTo>
                  <a:lnTo>
                    <a:pt x="263" y="37"/>
                  </a:lnTo>
                  <a:lnTo>
                    <a:pt x="263" y="39"/>
                  </a:lnTo>
                  <a:lnTo>
                    <a:pt x="265" y="39"/>
                  </a:lnTo>
                  <a:lnTo>
                    <a:pt x="267" y="41"/>
                  </a:lnTo>
                  <a:lnTo>
                    <a:pt x="269" y="43"/>
                  </a:lnTo>
                  <a:lnTo>
                    <a:pt x="270" y="43"/>
                  </a:lnTo>
                  <a:lnTo>
                    <a:pt x="272" y="45"/>
                  </a:lnTo>
                  <a:lnTo>
                    <a:pt x="274" y="47"/>
                  </a:lnTo>
                  <a:lnTo>
                    <a:pt x="276" y="47"/>
                  </a:lnTo>
                  <a:lnTo>
                    <a:pt x="276" y="49"/>
                  </a:lnTo>
                  <a:lnTo>
                    <a:pt x="276" y="51"/>
                  </a:lnTo>
                  <a:lnTo>
                    <a:pt x="274" y="51"/>
                  </a:lnTo>
                  <a:lnTo>
                    <a:pt x="274" y="53"/>
                  </a:lnTo>
                  <a:lnTo>
                    <a:pt x="274" y="55"/>
                  </a:lnTo>
                  <a:lnTo>
                    <a:pt x="274" y="57"/>
                  </a:lnTo>
                  <a:lnTo>
                    <a:pt x="272" y="59"/>
                  </a:lnTo>
                  <a:lnTo>
                    <a:pt x="272" y="61"/>
                  </a:lnTo>
                  <a:lnTo>
                    <a:pt x="272" y="63"/>
                  </a:lnTo>
                  <a:lnTo>
                    <a:pt x="272" y="65"/>
                  </a:lnTo>
                  <a:lnTo>
                    <a:pt x="272" y="67"/>
                  </a:lnTo>
                  <a:lnTo>
                    <a:pt x="272" y="69"/>
                  </a:lnTo>
                  <a:lnTo>
                    <a:pt x="272" y="71"/>
                  </a:lnTo>
                  <a:lnTo>
                    <a:pt x="272" y="73"/>
                  </a:lnTo>
                  <a:lnTo>
                    <a:pt x="272" y="75"/>
                  </a:lnTo>
                  <a:lnTo>
                    <a:pt x="272" y="77"/>
                  </a:lnTo>
                  <a:lnTo>
                    <a:pt x="272" y="79"/>
                  </a:lnTo>
                  <a:lnTo>
                    <a:pt x="272" y="81"/>
                  </a:lnTo>
                  <a:lnTo>
                    <a:pt x="272" y="83"/>
                  </a:lnTo>
                  <a:lnTo>
                    <a:pt x="274" y="83"/>
                  </a:lnTo>
                  <a:lnTo>
                    <a:pt x="274" y="85"/>
                  </a:lnTo>
                  <a:lnTo>
                    <a:pt x="276" y="85"/>
                  </a:lnTo>
                  <a:lnTo>
                    <a:pt x="276" y="87"/>
                  </a:lnTo>
                  <a:lnTo>
                    <a:pt x="278" y="89"/>
                  </a:lnTo>
                  <a:lnTo>
                    <a:pt x="279" y="91"/>
                  </a:lnTo>
                  <a:lnTo>
                    <a:pt x="279" y="93"/>
                  </a:lnTo>
                  <a:lnTo>
                    <a:pt x="281" y="95"/>
                  </a:lnTo>
                  <a:lnTo>
                    <a:pt x="281" y="97"/>
                  </a:lnTo>
                  <a:lnTo>
                    <a:pt x="283" y="97"/>
                  </a:lnTo>
                  <a:lnTo>
                    <a:pt x="283" y="99"/>
                  </a:lnTo>
                  <a:lnTo>
                    <a:pt x="283" y="101"/>
                  </a:lnTo>
                  <a:lnTo>
                    <a:pt x="285" y="101"/>
                  </a:lnTo>
                  <a:lnTo>
                    <a:pt x="285" y="102"/>
                  </a:lnTo>
                  <a:lnTo>
                    <a:pt x="285" y="104"/>
                  </a:lnTo>
                  <a:lnTo>
                    <a:pt x="285" y="106"/>
                  </a:lnTo>
                  <a:lnTo>
                    <a:pt x="285" y="108"/>
                  </a:lnTo>
                  <a:lnTo>
                    <a:pt x="489" y="564"/>
                  </a:lnTo>
                  <a:lnTo>
                    <a:pt x="486" y="564"/>
                  </a:lnTo>
                  <a:lnTo>
                    <a:pt x="480" y="564"/>
                  </a:lnTo>
                  <a:lnTo>
                    <a:pt x="475" y="564"/>
                  </a:lnTo>
                  <a:lnTo>
                    <a:pt x="470" y="564"/>
                  </a:lnTo>
                  <a:lnTo>
                    <a:pt x="464" y="564"/>
                  </a:lnTo>
                  <a:lnTo>
                    <a:pt x="461" y="564"/>
                  </a:lnTo>
                  <a:lnTo>
                    <a:pt x="456" y="564"/>
                  </a:lnTo>
                  <a:lnTo>
                    <a:pt x="450" y="564"/>
                  </a:lnTo>
                  <a:lnTo>
                    <a:pt x="447" y="564"/>
                  </a:lnTo>
                  <a:lnTo>
                    <a:pt x="441" y="564"/>
                  </a:lnTo>
                  <a:lnTo>
                    <a:pt x="437" y="564"/>
                  </a:lnTo>
                  <a:lnTo>
                    <a:pt x="433" y="564"/>
                  </a:lnTo>
                  <a:lnTo>
                    <a:pt x="428" y="564"/>
                  </a:lnTo>
                  <a:lnTo>
                    <a:pt x="425" y="564"/>
                  </a:lnTo>
                  <a:lnTo>
                    <a:pt x="419" y="564"/>
                  </a:lnTo>
                  <a:lnTo>
                    <a:pt x="416" y="566"/>
                  </a:lnTo>
                  <a:lnTo>
                    <a:pt x="410" y="566"/>
                  </a:lnTo>
                  <a:lnTo>
                    <a:pt x="407" y="566"/>
                  </a:lnTo>
                  <a:lnTo>
                    <a:pt x="402" y="566"/>
                  </a:lnTo>
                  <a:lnTo>
                    <a:pt x="398" y="568"/>
                  </a:lnTo>
                  <a:lnTo>
                    <a:pt x="393" y="568"/>
                  </a:lnTo>
                  <a:lnTo>
                    <a:pt x="389" y="568"/>
                  </a:lnTo>
                  <a:lnTo>
                    <a:pt x="384" y="570"/>
                  </a:lnTo>
                  <a:lnTo>
                    <a:pt x="380" y="570"/>
                  </a:lnTo>
                  <a:lnTo>
                    <a:pt x="375" y="572"/>
                  </a:lnTo>
                  <a:lnTo>
                    <a:pt x="371" y="572"/>
                  </a:lnTo>
                  <a:lnTo>
                    <a:pt x="367" y="574"/>
                  </a:lnTo>
                  <a:lnTo>
                    <a:pt x="363" y="576"/>
                  </a:lnTo>
                  <a:lnTo>
                    <a:pt x="358" y="576"/>
                  </a:lnTo>
                  <a:lnTo>
                    <a:pt x="355" y="578"/>
                  </a:lnTo>
                  <a:lnTo>
                    <a:pt x="349" y="580"/>
                  </a:lnTo>
                  <a:lnTo>
                    <a:pt x="346" y="582"/>
                  </a:lnTo>
                  <a:lnTo>
                    <a:pt x="64" y="702"/>
                  </a:lnTo>
                  <a:lnTo>
                    <a:pt x="62" y="702"/>
                  </a:lnTo>
                  <a:lnTo>
                    <a:pt x="61" y="702"/>
                  </a:lnTo>
                  <a:lnTo>
                    <a:pt x="59" y="702"/>
                  </a:lnTo>
                  <a:lnTo>
                    <a:pt x="57" y="704"/>
                  </a:lnTo>
                  <a:lnTo>
                    <a:pt x="55" y="704"/>
                  </a:lnTo>
                  <a:lnTo>
                    <a:pt x="54" y="704"/>
                  </a:lnTo>
                  <a:lnTo>
                    <a:pt x="52" y="706"/>
                  </a:lnTo>
                  <a:lnTo>
                    <a:pt x="50" y="706"/>
                  </a:lnTo>
                  <a:lnTo>
                    <a:pt x="48" y="706"/>
                  </a:lnTo>
                  <a:lnTo>
                    <a:pt x="46" y="706"/>
                  </a:lnTo>
                  <a:lnTo>
                    <a:pt x="45" y="708"/>
                  </a:lnTo>
                  <a:lnTo>
                    <a:pt x="43" y="708"/>
                  </a:lnTo>
                  <a:lnTo>
                    <a:pt x="39" y="708"/>
                  </a:lnTo>
                  <a:lnTo>
                    <a:pt x="38" y="710"/>
                  </a:lnTo>
                  <a:lnTo>
                    <a:pt x="37" y="710"/>
                  </a:lnTo>
                  <a:lnTo>
                    <a:pt x="35" y="710"/>
                  </a:lnTo>
                  <a:lnTo>
                    <a:pt x="33" y="712"/>
                  </a:lnTo>
                  <a:lnTo>
                    <a:pt x="30" y="712"/>
                  </a:lnTo>
                  <a:lnTo>
                    <a:pt x="28" y="712"/>
                  </a:lnTo>
                  <a:lnTo>
                    <a:pt x="26" y="712"/>
                  </a:lnTo>
                  <a:lnTo>
                    <a:pt x="24" y="714"/>
                  </a:lnTo>
                  <a:lnTo>
                    <a:pt x="23" y="714"/>
                  </a:lnTo>
                  <a:lnTo>
                    <a:pt x="21" y="714"/>
                  </a:lnTo>
                  <a:lnTo>
                    <a:pt x="19" y="714"/>
                  </a:lnTo>
                  <a:lnTo>
                    <a:pt x="17" y="714"/>
                  </a:lnTo>
                  <a:lnTo>
                    <a:pt x="15" y="714"/>
                  </a:lnTo>
                  <a:lnTo>
                    <a:pt x="15" y="716"/>
                  </a:lnTo>
                  <a:lnTo>
                    <a:pt x="14" y="716"/>
                  </a:lnTo>
                  <a:lnTo>
                    <a:pt x="12" y="716"/>
                  </a:lnTo>
                  <a:lnTo>
                    <a:pt x="17" y="716"/>
                  </a:lnTo>
                  <a:lnTo>
                    <a:pt x="23" y="716"/>
                  </a:lnTo>
                  <a:lnTo>
                    <a:pt x="28" y="718"/>
                  </a:lnTo>
                  <a:lnTo>
                    <a:pt x="33" y="718"/>
                  </a:lnTo>
                  <a:lnTo>
                    <a:pt x="38" y="718"/>
                  </a:lnTo>
                  <a:lnTo>
                    <a:pt x="43" y="720"/>
                  </a:lnTo>
                  <a:lnTo>
                    <a:pt x="48" y="720"/>
                  </a:lnTo>
                  <a:lnTo>
                    <a:pt x="54" y="720"/>
                  </a:lnTo>
                  <a:lnTo>
                    <a:pt x="57" y="720"/>
                  </a:lnTo>
                  <a:lnTo>
                    <a:pt x="62" y="720"/>
                  </a:lnTo>
                  <a:lnTo>
                    <a:pt x="68" y="720"/>
                  </a:lnTo>
                  <a:lnTo>
                    <a:pt x="73" y="720"/>
                  </a:lnTo>
                  <a:lnTo>
                    <a:pt x="77" y="722"/>
                  </a:lnTo>
                  <a:lnTo>
                    <a:pt x="82" y="722"/>
                  </a:lnTo>
                  <a:lnTo>
                    <a:pt x="85" y="722"/>
                  </a:lnTo>
                  <a:lnTo>
                    <a:pt x="91" y="720"/>
                  </a:lnTo>
                  <a:lnTo>
                    <a:pt x="94" y="720"/>
                  </a:lnTo>
                  <a:lnTo>
                    <a:pt x="100" y="720"/>
                  </a:lnTo>
                  <a:lnTo>
                    <a:pt x="103" y="720"/>
                  </a:lnTo>
                  <a:lnTo>
                    <a:pt x="108" y="720"/>
                  </a:lnTo>
                  <a:lnTo>
                    <a:pt x="111" y="720"/>
                  </a:lnTo>
                  <a:lnTo>
                    <a:pt x="116" y="720"/>
                  </a:lnTo>
                  <a:lnTo>
                    <a:pt x="120" y="718"/>
                  </a:lnTo>
                  <a:lnTo>
                    <a:pt x="125" y="718"/>
                  </a:lnTo>
                  <a:lnTo>
                    <a:pt x="129" y="718"/>
                  </a:lnTo>
                  <a:lnTo>
                    <a:pt x="134" y="718"/>
                  </a:lnTo>
                  <a:lnTo>
                    <a:pt x="138" y="716"/>
                  </a:lnTo>
                  <a:lnTo>
                    <a:pt x="141" y="716"/>
                  </a:lnTo>
                  <a:lnTo>
                    <a:pt x="147" y="714"/>
                  </a:lnTo>
                  <a:lnTo>
                    <a:pt x="150" y="714"/>
                  </a:lnTo>
                  <a:lnTo>
                    <a:pt x="155" y="714"/>
                  </a:lnTo>
                  <a:lnTo>
                    <a:pt x="159" y="712"/>
                  </a:lnTo>
                  <a:lnTo>
                    <a:pt x="162" y="712"/>
                  </a:lnTo>
                  <a:lnTo>
                    <a:pt x="168" y="712"/>
                  </a:lnTo>
                  <a:lnTo>
                    <a:pt x="170" y="712"/>
                  </a:lnTo>
                  <a:lnTo>
                    <a:pt x="174" y="712"/>
                  </a:lnTo>
                  <a:lnTo>
                    <a:pt x="178" y="712"/>
                  </a:lnTo>
                  <a:lnTo>
                    <a:pt x="181" y="712"/>
                  </a:lnTo>
                  <a:lnTo>
                    <a:pt x="185" y="712"/>
                  </a:lnTo>
                  <a:lnTo>
                    <a:pt x="188" y="712"/>
                  </a:lnTo>
                  <a:lnTo>
                    <a:pt x="192" y="712"/>
                  </a:lnTo>
                  <a:lnTo>
                    <a:pt x="195" y="712"/>
                  </a:lnTo>
                  <a:lnTo>
                    <a:pt x="199" y="712"/>
                  </a:lnTo>
                  <a:lnTo>
                    <a:pt x="202" y="712"/>
                  </a:lnTo>
                  <a:lnTo>
                    <a:pt x="206" y="712"/>
                  </a:lnTo>
                  <a:lnTo>
                    <a:pt x="209" y="714"/>
                  </a:lnTo>
                  <a:lnTo>
                    <a:pt x="213" y="714"/>
                  </a:lnTo>
                  <a:lnTo>
                    <a:pt x="216" y="714"/>
                  </a:lnTo>
                  <a:lnTo>
                    <a:pt x="220" y="714"/>
                  </a:lnTo>
                  <a:lnTo>
                    <a:pt x="224" y="716"/>
                  </a:lnTo>
                  <a:lnTo>
                    <a:pt x="227" y="716"/>
                  </a:lnTo>
                  <a:lnTo>
                    <a:pt x="231" y="716"/>
                  </a:lnTo>
                  <a:lnTo>
                    <a:pt x="232" y="716"/>
                  </a:lnTo>
                  <a:lnTo>
                    <a:pt x="236" y="716"/>
                  </a:lnTo>
                  <a:lnTo>
                    <a:pt x="239" y="718"/>
                  </a:lnTo>
                  <a:lnTo>
                    <a:pt x="242" y="718"/>
                  </a:lnTo>
                  <a:lnTo>
                    <a:pt x="246" y="718"/>
                  </a:lnTo>
                  <a:lnTo>
                    <a:pt x="247" y="718"/>
                  </a:lnTo>
                  <a:lnTo>
                    <a:pt x="251" y="720"/>
                  </a:lnTo>
                  <a:lnTo>
                    <a:pt x="255" y="720"/>
                  </a:lnTo>
                  <a:lnTo>
                    <a:pt x="256" y="720"/>
                  </a:lnTo>
                  <a:lnTo>
                    <a:pt x="260" y="720"/>
                  </a:lnTo>
                  <a:lnTo>
                    <a:pt x="263" y="720"/>
                  </a:lnTo>
                  <a:lnTo>
                    <a:pt x="267" y="720"/>
                  </a:lnTo>
                  <a:lnTo>
                    <a:pt x="302" y="722"/>
                  </a:lnTo>
                  <a:lnTo>
                    <a:pt x="305" y="720"/>
                  </a:lnTo>
                  <a:lnTo>
                    <a:pt x="309" y="720"/>
                  </a:lnTo>
                  <a:lnTo>
                    <a:pt x="314" y="718"/>
                  </a:lnTo>
                  <a:lnTo>
                    <a:pt x="317" y="716"/>
                  </a:lnTo>
                  <a:lnTo>
                    <a:pt x="323" y="714"/>
                  </a:lnTo>
                  <a:lnTo>
                    <a:pt x="326" y="712"/>
                  </a:lnTo>
                  <a:lnTo>
                    <a:pt x="332" y="710"/>
                  </a:lnTo>
                  <a:lnTo>
                    <a:pt x="335" y="708"/>
                  </a:lnTo>
                  <a:lnTo>
                    <a:pt x="340" y="704"/>
                  </a:lnTo>
                  <a:lnTo>
                    <a:pt x="344" y="700"/>
                  </a:lnTo>
                  <a:lnTo>
                    <a:pt x="349" y="698"/>
                  </a:lnTo>
                  <a:lnTo>
                    <a:pt x="355" y="694"/>
                  </a:lnTo>
                  <a:lnTo>
                    <a:pt x="360" y="690"/>
                  </a:lnTo>
                  <a:lnTo>
                    <a:pt x="363" y="686"/>
                  </a:lnTo>
                  <a:lnTo>
                    <a:pt x="369" y="682"/>
                  </a:lnTo>
                  <a:lnTo>
                    <a:pt x="373" y="678"/>
                  </a:lnTo>
                  <a:lnTo>
                    <a:pt x="377" y="674"/>
                  </a:lnTo>
                  <a:lnTo>
                    <a:pt x="382" y="670"/>
                  </a:lnTo>
                  <a:lnTo>
                    <a:pt x="386" y="666"/>
                  </a:lnTo>
                  <a:lnTo>
                    <a:pt x="391" y="662"/>
                  </a:lnTo>
                  <a:lnTo>
                    <a:pt x="394" y="658"/>
                  </a:lnTo>
                  <a:lnTo>
                    <a:pt x="400" y="655"/>
                  </a:lnTo>
                  <a:lnTo>
                    <a:pt x="403" y="653"/>
                  </a:lnTo>
                  <a:lnTo>
                    <a:pt x="409" y="649"/>
                  </a:lnTo>
                  <a:lnTo>
                    <a:pt x="412" y="645"/>
                  </a:lnTo>
                  <a:lnTo>
                    <a:pt x="416" y="643"/>
                  </a:lnTo>
                  <a:lnTo>
                    <a:pt x="419" y="639"/>
                  </a:lnTo>
                  <a:lnTo>
                    <a:pt x="423" y="637"/>
                  </a:lnTo>
                  <a:lnTo>
                    <a:pt x="426" y="635"/>
                  </a:lnTo>
                  <a:lnTo>
                    <a:pt x="430" y="633"/>
                  </a:lnTo>
                  <a:lnTo>
                    <a:pt x="432" y="631"/>
                  </a:lnTo>
                  <a:lnTo>
                    <a:pt x="435" y="629"/>
                  </a:lnTo>
                  <a:lnTo>
                    <a:pt x="437" y="627"/>
                  </a:lnTo>
                  <a:lnTo>
                    <a:pt x="440" y="625"/>
                  </a:lnTo>
                  <a:lnTo>
                    <a:pt x="441" y="621"/>
                  </a:lnTo>
                  <a:lnTo>
                    <a:pt x="445" y="619"/>
                  </a:lnTo>
                  <a:lnTo>
                    <a:pt x="447" y="617"/>
                  </a:lnTo>
                  <a:lnTo>
                    <a:pt x="448" y="615"/>
                  </a:lnTo>
                  <a:lnTo>
                    <a:pt x="450" y="613"/>
                  </a:lnTo>
                  <a:lnTo>
                    <a:pt x="452" y="613"/>
                  </a:lnTo>
                  <a:lnTo>
                    <a:pt x="454" y="611"/>
                  </a:lnTo>
                  <a:lnTo>
                    <a:pt x="456" y="609"/>
                  </a:lnTo>
                  <a:lnTo>
                    <a:pt x="457" y="607"/>
                  </a:lnTo>
                  <a:lnTo>
                    <a:pt x="459" y="605"/>
                  </a:lnTo>
                  <a:lnTo>
                    <a:pt x="461" y="603"/>
                  </a:lnTo>
                  <a:lnTo>
                    <a:pt x="463" y="601"/>
                  </a:lnTo>
                  <a:lnTo>
                    <a:pt x="464" y="599"/>
                  </a:lnTo>
                  <a:lnTo>
                    <a:pt x="466" y="597"/>
                  </a:lnTo>
                  <a:lnTo>
                    <a:pt x="468" y="595"/>
                  </a:lnTo>
                  <a:lnTo>
                    <a:pt x="468" y="593"/>
                  </a:lnTo>
                  <a:lnTo>
                    <a:pt x="470" y="591"/>
                  </a:lnTo>
                  <a:lnTo>
                    <a:pt x="472" y="589"/>
                  </a:lnTo>
                  <a:lnTo>
                    <a:pt x="473" y="587"/>
                  </a:lnTo>
                  <a:lnTo>
                    <a:pt x="475" y="586"/>
                  </a:lnTo>
                  <a:lnTo>
                    <a:pt x="475" y="584"/>
                  </a:lnTo>
                  <a:lnTo>
                    <a:pt x="477" y="582"/>
                  </a:lnTo>
                  <a:lnTo>
                    <a:pt x="479" y="580"/>
                  </a:lnTo>
                  <a:lnTo>
                    <a:pt x="480" y="578"/>
                  </a:lnTo>
                  <a:lnTo>
                    <a:pt x="482" y="576"/>
                  </a:lnTo>
                  <a:lnTo>
                    <a:pt x="484" y="572"/>
                  </a:lnTo>
                  <a:lnTo>
                    <a:pt x="486" y="570"/>
                  </a:lnTo>
                  <a:lnTo>
                    <a:pt x="487" y="566"/>
                  </a:lnTo>
                  <a:lnTo>
                    <a:pt x="489" y="564"/>
                  </a:lnTo>
                  <a:lnTo>
                    <a:pt x="285" y="108"/>
                  </a:lnTo>
                </a:path>
              </a:pathLst>
            </a:custGeom>
            <a:solidFill>
              <a:srgbClr val="BC975D"/>
            </a:solidFill>
            <a:ln w="9525" cap="rnd">
              <a:noFill/>
              <a:round/>
              <a:headEnd/>
              <a:tailEnd/>
            </a:ln>
          </p:spPr>
          <p:txBody>
            <a:bodyPr/>
            <a:lstStyle/>
            <a:p>
              <a:endParaRPr lang="en-US">
                <a:latin typeface="Bookman Old Style" pitchFamily="18" charset="0"/>
              </a:endParaRPr>
            </a:p>
          </p:txBody>
        </p:sp>
        <p:sp>
          <p:nvSpPr>
            <p:cNvPr id="16" name="Freeform 11"/>
            <p:cNvSpPr>
              <a:spLocks/>
            </p:cNvSpPr>
            <p:nvPr/>
          </p:nvSpPr>
          <p:spPr bwMode="auto">
            <a:xfrm>
              <a:off x="3138" y="1836"/>
              <a:ext cx="221" cy="180"/>
            </a:xfrm>
            <a:custGeom>
              <a:avLst/>
              <a:gdLst>
                <a:gd name="T0" fmla="*/ 125 w 221"/>
                <a:gd name="T1" fmla="*/ 0 h 180"/>
                <a:gd name="T2" fmla="*/ 104 w 221"/>
                <a:gd name="T3" fmla="*/ 1 h 180"/>
                <a:gd name="T4" fmla="*/ 85 w 221"/>
                <a:gd name="T5" fmla="*/ 7 h 180"/>
                <a:gd name="T6" fmla="*/ 64 w 221"/>
                <a:gd name="T7" fmla="*/ 15 h 180"/>
                <a:gd name="T8" fmla="*/ 45 w 221"/>
                <a:gd name="T9" fmla="*/ 25 h 180"/>
                <a:gd name="T10" fmla="*/ 29 w 221"/>
                <a:gd name="T11" fmla="*/ 37 h 180"/>
                <a:gd name="T12" fmla="*/ 15 w 221"/>
                <a:gd name="T13" fmla="*/ 53 h 180"/>
                <a:gd name="T14" fmla="*/ 5 w 221"/>
                <a:gd name="T15" fmla="*/ 70 h 180"/>
                <a:gd name="T16" fmla="*/ 0 w 221"/>
                <a:gd name="T17" fmla="*/ 90 h 180"/>
                <a:gd name="T18" fmla="*/ 0 w 221"/>
                <a:gd name="T19" fmla="*/ 114 h 180"/>
                <a:gd name="T20" fmla="*/ 7 w 221"/>
                <a:gd name="T21" fmla="*/ 139 h 180"/>
                <a:gd name="T22" fmla="*/ 10 w 221"/>
                <a:gd name="T23" fmla="*/ 141 h 180"/>
                <a:gd name="T24" fmla="*/ 14 w 221"/>
                <a:gd name="T25" fmla="*/ 145 h 180"/>
                <a:gd name="T26" fmla="*/ 19 w 221"/>
                <a:gd name="T27" fmla="*/ 151 h 180"/>
                <a:gd name="T28" fmla="*/ 24 w 221"/>
                <a:gd name="T29" fmla="*/ 157 h 180"/>
                <a:gd name="T30" fmla="*/ 27 w 221"/>
                <a:gd name="T31" fmla="*/ 163 h 180"/>
                <a:gd name="T32" fmla="*/ 32 w 221"/>
                <a:gd name="T33" fmla="*/ 169 h 180"/>
                <a:gd name="T34" fmla="*/ 37 w 221"/>
                <a:gd name="T35" fmla="*/ 175 h 180"/>
                <a:gd name="T36" fmla="*/ 39 w 221"/>
                <a:gd name="T37" fmla="*/ 179 h 180"/>
                <a:gd name="T38" fmla="*/ 57 w 221"/>
                <a:gd name="T39" fmla="*/ 177 h 180"/>
                <a:gd name="T40" fmla="*/ 73 w 221"/>
                <a:gd name="T41" fmla="*/ 177 h 180"/>
                <a:gd name="T42" fmla="*/ 89 w 221"/>
                <a:gd name="T43" fmla="*/ 175 h 180"/>
                <a:gd name="T44" fmla="*/ 104 w 221"/>
                <a:gd name="T45" fmla="*/ 173 h 180"/>
                <a:gd name="T46" fmla="*/ 120 w 221"/>
                <a:gd name="T47" fmla="*/ 169 h 180"/>
                <a:gd name="T48" fmla="*/ 136 w 221"/>
                <a:gd name="T49" fmla="*/ 165 h 180"/>
                <a:gd name="T50" fmla="*/ 150 w 221"/>
                <a:gd name="T51" fmla="*/ 161 h 180"/>
                <a:gd name="T52" fmla="*/ 165 w 221"/>
                <a:gd name="T53" fmla="*/ 155 h 180"/>
                <a:gd name="T54" fmla="*/ 179 w 221"/>
                <a:gd name="T55" fmla="*/ 151 h 180"/>
                <a:gd name="T56" fmla="*/ 193 w 221"/>
                <a:gd name="T57" fmla="*/ 145 h 180"/>
                <a:gd name="T58" fmla="*/ 205 w 221"/>
                <a:gd name="T59" fmla="*/ 139 h 180"/>
                <a:gd name="T60" fmla="*/ 211 w 221"/>
                <a:gd name="T61" fmla="*/ 136 h 180"/>
                <a:gd name="T62" fmla="*/ 214 w 221"/>
                <a:gd name="T63" fmla="*/ 130 h 180"/>
                <a:gd name="T64" fmla="*/ 216 w 221"/>
                <a:gd name="T65" fmla="*/ 122 h 180"/>
                <a:gd name="T66" fmla="*/ 218 w 221"/>
                <a:gd name="T67" fmla="*/ 114 h 180"/>
                <a:gd name="T68" fmla="*/ 220 w 221"/>
                <a:gd name="T69" fmla="*/ 106 h 180"/>
                <a:gd name="T70" fmla="*/ 220 w 221"/>
                <a:gd name="T71" fmla="*/ 98 h 180"/>
                <a:gd name="T72" fmla="*/ 220 w 221"/>
                <a:gd name="T73" fmla="*/ 88 h 180"/>
                <a:gd name="T74" fmla="*/ 220 w 221"/>
                <a:gd name="T75" fmla="*/ 80 h 180"/>
                <a:gd name="T76" fmla="*/ 220 w 221"/>
                <a:gd name="T77" fmla="*/ 72 h 180"/>
                <a:gd name="T78" fmla="*/ 220 w 221"/>
                <a:gd name="T79" fmla="*/ 67 h 180"/>
                <a:gd name="T80" fmla="*/ 216 w 221"/>
                <a:gd name="T81" fmla="*/ 61 h 180"/>
                <a:gd name="T82" fmla="*/ 211 w 221"/>
                <a:gd name="T83" fmla="*/ 53 h 180"/>
                <a:gd name="T84" fmla="*/ 205 w 221"/>
                <a:gd name="T85" fmla="*/ 47 h 180"/>
                <a:gd name="T86" fmla="*/ 200 w 221"/>
                <a:gd name="T87" fmla="*/ 39 h 180"/>
                <a:gd name="T88" fmla="*/ 193 w 221"/>
                <a:gd name="T89" fmla="*/ 31 h 180"/>
                <a:gd name="T90" fmla="*/ 186 w 221"/>
                <a:gd name="T91" fmla="*/ 25 h 180"/>
                <a:gd name="T92" fmla="*/ 179 w 221"/>
                <a:gd name="T93" fmla="*/ 17 h 180"/>
                <a:gd name="T94" fmla="*/ 170 w 221"/>
                <a:gd name="T95" fmla="*/ 11 h 180"/>
                <a:gd name="T96" fmla="*/ 161 w 221"/>
                <a:gd name="T97" fmla="*/ 7 h 180"/>
                <a:gd name="T98" fmla="*/ 150 w 221"/>
                <a:gd name="T99" fmla="*/ 1 h 180"/>
                <a:gd name="T100" fmla="*/ 137 w 221"/>
                <a:gd name="T101" fmla="*/ 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1"/>
                <a:gd name="T154" fmla="*/ 0 h 180"/>
                <a:gd name="T155" fmla="*/ 221 w 221"/>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1" h="180">
                  <a:moveTo>
                    <a:pt x="137" y="0"/>
                  </a:moveTo>
                  <a:lnTo>
                    <a:pt x="130" y="0"/>
                  </a:lnTo>
                  <a:lnTo>
                    <a:pt x="125" y="0"/>
                  </a:lnTo>
                  <a:lnTo>
                    <a:pt x="118" y="0"/>
                  </a:lnTo>
                  <a:lnTo>
                    <a:pt x="111" y="1"/>
                  </a:lnTo>
                  <a:lnTo>
                    <a:pt x="104" y="1"/>
                  </a:lnTo>
                  <a:lnTo>
                    <a:pt x="97" y="3"/>
                  </a:lnTo>
                  <a:lnTo>
                    <a:pt x="91" y="5"/>
                  </a:lnTo>
                  <a:lnTo>
                    <a:pt x="85" y="7"/>
                  </a:lnTo>
                  <a:lnTo>
                    <a:pt x="78" y="9"/>
                  </a:lnTo>
                  <a:lnTo>
                    <a:pt x="71" y="11"/>
                  </a:lnTo>
                  <a:lnTo>
                    <a:pt x="64" y="15"/>
                  </a:lnTo>
                  <a:lnTo>
                    <a:pt x="59" y="17"/>
                  </a:lnTo>
                  <a:lnTo>
                    <a:pt x="52" y="21"/>
                  </a:lnTo>
                  <a:lnTo>
                    <a:pt x="45" y="25"/>
                  </a:lnTo>
                  <a:lnTo>
                    <a:pt x="39" y="29"/>
                  </a:lnTo>
                  <a:lnTo>
                    <a:pt x="34" y="33"/>
                  </a:lnTo>
                  <a:lnTo>
                    <a:pt x="29" y="37"/>
                  </a:lnTo>
                  <a:lnTo>
                    <a:pt x="24" y="41"/>
                  </a:lnTo>
                  <a:lnTo>
                    <a:pt x="19" y="47"/>
                  </a:lnTo>
                  <a:lnTo>
                    <a:pt x="15" y="53"/>
                  </a:lnTo>
                  <a:lnTo>
                    <a:pt x="12" y="59"/>
                  </a:lnTo>
                  <a:lnTo>
                    <a:pt x="8" y="65"/>
                  </a:lnTo>
                  <a:lnTo>
                    <a:pt x="5" y="70"/>
                  </a:lnTo>
                  <a:lnTo>
                    <a:pt x="3" y="76"/>
                  </a:lnTo>
                  <a:lnTo>
                    <a:pt x="1" y="84"/>
                  </a:lnTo>
                  <a:lnTo>
                    <a:pt x="0" y="90"/>
                  </a:lnTo>
                  <a:lnTo>
                    <a:pt x="0" y="98"/>
                  </a:lnTo>
                  <a:lnTo>
                    <a:pt x="0" y="106"/>
                  </a:lnTo>
                  <a:lnTo>
                    <a:pt x="0" y="114"/>
                  </a:lnTo>
                  <a:lnTo>
                    <a:pt x="1" y="122"/>
                  </a:lnTo>
                  <a:lnTo>
                    <a:pt x="3" y="132"/>
                  </a:lnTo>
                  <a:lnTo>
                    <a:pt x="7" y="139"/>
                  </a:lnTo>
                  <a:lnTo>
                    <a:pt x="8" y="139"/>
                  </a:lnTo>
                  <a:lnTo>
                    <a:pt x="8" y="141"/>
                  </a:lnTo>
                  <a:lnTo>
                    <a:pt x="10" y="141"/>
                  </a:lnTo>
                  <a:lnTo>
                    <a:pt x="12" y="143"/>
                  </a:lnTo>
                  <a:lnTo>
                    <a:pt x="12" y="145"/>
                  </a:lnTo>
                  <a:lnTo>
                    <a:pt x="14" y="145"/>
                  </a:lnTo>
                  <a:lnTo>
                    <a:pt x="15" y="147"/>
                  </a:lnTo>
                  <a:lnTo>
                    <a:pt x="17" y="149"/>
                  </a:lnTo>
                  <a:lnTo>
                    <a:pt x="19" y="151"/>
                  </a:lnTo>
                  <a:lnTo>
                    <a:pt x="21" y="153"/>
                  </a:lnTo>
                  <a:lnTo>
                    <a:pt x="22" y="155"/>
                  </a:lnTo>
                  <a:lnTo>
                    <a:pt x="24" y="157"/>
                  </a:lnTo>
                  <a:lnTo>
                    <a:pt x="25" y="159"/>
                  </a:lnTo>
                  <a:lnTo>
                    <a:pt x="27" y="161"/>
                  </a:lnTo>
                  <a:lnTo>
                    <a:pt x="27" y="163"/>
                  </a:lnTo>
                  <a:lnTo>
                    <a:pt x="29" y="165"/>
                  </a:lnTo>
                  <a:lnTo>
                    <a:pt x="30" y="167"/>
                  </a:lnTo>
                  <a:lnTo>
                    <a:pt x="32" y="169"/>
                  </a:lnTo>
                  <a:lnTo>
                    <a:pt x="34" y="171"/>
                  </a:lnTo>
                  <a:lnTo>
                    <a:pt x="36" y="173"/>
                  </a:lnTo>
                  <a:lnTo>
                    <a:pt x="37" y="175"/>
                  </a:lnTo>
                  <a:lnTo>
                    <a:pt x="37" y="177"/>
                  </a:lnTo>
                  <a:lnTo>
                    <a:pt x="39" y="177"/>
                  </a:lnTo>
                  <a:lnTo>
                    <a:pt x="39" y="179"/>
                  </a:lnTo>
                  <a:lnTo>
                    <a:pt x="45" y="179"/>
                  </a:lnTo>
                  <a:lnTo>
                    <a:pt x="52" y="179"/>
                  </a:lnTo>
                  <a:lnTo>
                    <a:pt x="57" y="177"/>
                  </a:lnTo>
                  <a:lnTo>
                    <a:pt x="62" y="177"/>
                  </a:lnTo>
                  <a:lnTo>
                    <a:pt x="68" y="177"/>
                  </a:lnTo>
                  <a:lnTo>
                    <a:pt x="73" y="177"/>
                  </a:lnTo>
                  <a:lnTo>
                    <a:pt x="78" y="177"/>
                  </a:lnTo>
                  <a:lnTo>
                    <a:pt x="83" y="175"/>
                  </a:lnTo>
                  <a:lnTo>
                    <a:pt x="89" y="175"/>
                  </a:lnTo>
                  <a:lnTo>
                    <a:pt x="93" y="175"/>
                  </a:lnTo>
                  <a:lnTo>
                    <a:pt x="98" y="173"/>
                  </a:lnTo>
                  <a:lnTo>
                    <a:pt x="104" y="173"/>
                  </a:lnTo>
                  <a:lnTo>
                    <a:pt x="109" y="171"/>
                  </a:lnTo>
                  <a:lnTo>
                    <a:pt x="114" y="171"/>
                  </a:lnTo>
                  <a:lnTo>
                    <a:pt x="120" y="169"/>
                  </a:lnTo>
                  <a:lnTo>
                    <a:pt x="125" y="169"/>
                  </a:lnTo>
                  <a:lnTo>
                    <a:pt x="130" y="167"/>
                  </a:lnTo>
                  <a:lnTo>
                    <a:pt x="136" y="165"/>
                  </a:lnTo>
                  <a:lnTo>
                    <a:pt x="141" y="163"/>
                  </a:lnTo>
                  <a:lnTo>
                    <a:pt x="144" y="163"/>
                  </a:lnTo>
                  <a:lnTo>
                    <a:pt x="150" y="161"/>
                  </a:lnTo>
                  <a:lnTo>
                    <a:pt x="155" y="159"/>
                  </a:lnTo>
                  <a:lnTo>
                    <a:pt x="159" y="157"/>
                  </a:lnTo>
                  <a:lnTo>
                    <a:pt x="165" y="155"/>
                  </a:lnTo>
                  <a:lnTo>
                    <a:pt x="170" y="155"/>
                  </a:lnTo>
                  <a:lnTo>
                    <a:pt x="174" y="153"/>
                  </a:lnTo>
                  <a:lnTo>
                    <a:pt x="179" y="151"/>
                  </a:lnTo>
                  <a:lnTo>
                    <a:pt x="184" y="149"/>
                  </a:lnTo>
                  <a:lnTo>
                    <a:pt x="189" y="147"/>
                  </a:lnTo>
                  <a:lnTo>
                    <a:pt x="193" y="145"/>
                  </a:lnTo>
                  <a:lnTo>
                    <a:pt x="198" y="143"/>
                  </a:lnTo>
                  <a:lnTo>
                    <a:pt x="204" y="139"/>
                  </a:lnTo>
                  <a:lnTo>
                    <a:pt x="205" y="139"/>
                  </a:lnTo>
                  <a:lnTo>
                    <a:pt x="207" y="138"/>
                  </a:lnTo>
                  <a:lnTo>
                    <a:pt x="209" y="138"/>
                  </a:lnTo>
                  <a:lnTo>
                    <a:pt x="211" y="136"/>
                  </a:lnTo>
                  <a:lnTo>
                    <a:pt x="211" y="134"/>
                  </a:lnTo>
                  <a:lnTo>
                    <a:pt x="212" y="132"/>
                  </a:lnTo>
                  <a:lnTo>
                    <a:pt x="214" y="130"/>
                  </a:lnTo>
                  <a:lnTo>
                    <a:pt x="214" y="128"/>
                  </a:lnTo>
                  <a:lnTo>
                    <a:pt x="216" y="126"/>
                  </a:lnTo>
                  <a:lnTo>
                    <a:pt x="216" y="122"/>
                  </a:lnTo>
                  <a:lnTo>
                    <a:pt x="218" y="120"/>
                  </a:lnTo>
                  <a:lnTo>
                    <a:pt x="218" y="118"/>
                  </a:lnTo>
                  <a:lnTo>
                    <a:pt x="218" y="114"/>
                  </a:lnTo>
                  <a:lnTo>
                    <a:pt x="220" y="112"/>
                  </a:lnTo>
                  <a:lnTo>
                    <a:pt x="220" y="110"/>
                  </a:lnTo>
                  <a:lnTo>
                    <a:pt x="220" y="106"/>
                  </a:lnTo>
                  <a:lnTo>
                    <a:pt x="220" y="104"/>
                  </a:lnTo>
                  <a:lnTo>
                    <a:pt x="220" y="100"/>
                  </a:lnTo>
                  <a:lnTo>
                    <a:pt x="220" y="98"/>
                  </a:lnTo>
                  <a:lnTo>
                    <a:pt x="220" y="94"/>
                  </a:lnTo>
                  <a:lnTo>
                    <a:pt x="220" y="92"/>
                  </a:lnTo>
                  <a:lnTo>
                    <a:pt x="220" y="88"/>
                  </a:lnTo>
                  <a:lnTo>
                    <a:pt x="220" y="86"/>
                  </a:lnTo>
                  <a:lnTo>
                    <a:pt x="220" y="84"/>
                  </a:lnTo>
                  <a:lnTo>
                    <a:pt x="220" y="80"/>
                  </a:lnTo>
                  <a:lnTo>
                    <a:pt x="220" y="78"/>
                  </a:lnTo>
                  <a:lnTo>
                    <a:pt x="220" y="76"/>
                  </a:lnTo>
                  <a:lnTo>
                    <a:pt x="220" y="72"/>
                  </a:lnTo>
                  <a:lnTo>
                    <a:pt x="220" y="70"/>
                  </a:lnTo>
                  <a:lnTo>
                    <a:pt x="220" y="69"/>
                  </a:lnTo>
                  <a:lnTo>
                    <a:pt x="220" y="67"/>
                  </a:lnTo>
                  <a:lnTo>
                    <a:pt x="220" y="65"/>
                  </a:lnTo>
                  <a:lnTo>
                    <a:pt x="218" y="63"/>
                  </a:lnTo>
                  <a:lnTo>
                    <a:pt x="216" y="61"/>
                  </a:lnTo>
                  <a:lnTo>
                    <a:pt x="214" y="59"/>
                  </a:lnTo>
                  <a:lnTo>
                    <a:pt x="212" y="57"/>
                  </a:lnTo>
                  <a:lnTo>
                    <a:pt x="211" y="53"/>
                  </a:lnTo>
                  <a:lnTo>
                    <a:pt x="209" y="51"/>
                  </a:lnTo>
                  <a:lnTo>
                    <a:pt x="207" y="49"/>
                  </a:lnTo>
                  <a:lnTo>
                    <a:pt x="205" y="47"/>
                  </a:lnTo>
                  <a:lnTo>
                    <a:pt x="204" y="43"/>
                  </a:lnTo>
                  <a:lnTo>
                    <a:pt x="202" y="41"/>
                  </a:lnTo>
                  <a:lnTo>
                    <a:pt x="200" y="39"/>
                  </a:lnTo>
                  <a:lnTo>
                    <a:pt x="197" y="37"/>
                  </a:lnTo>
                  <a:lnTo>
                    <a:pt x="195" y="33"/>
                  </a:lnTo>
                  <a:lnTo>
                    <a:pt x="193" y="31"/>
                  </a:lnTo>
                  <a:lnTo>
                    <a:pt x="191" y="29"/>
                  </a:lnTo>
                  <a:lnTo>
                    <a:pt x="189" y="27"/>
                  </a:lnTo>
                  <a:lnTo>
                    <a:pt x="186" y="25"/>
                  </a:lnTo>
                  <a:lnTo>
                    <a:pt x="184" y="21"/>
                  </a:lnTo>
                  <a:lnTo>
                    <a:pt x="181" y="19"/>
                  </a:lnTo>
                  <a:lnTo>
                    <a:pt x="179" y="17"/>
                  </a:lnTo>
                  <a:lnTo>
                    <a:pt x="175" y="15"/>
                  </a:lnTo>
                  <a:lnTo>
                    <a:pt x="174" y="13"/>
                  </a:lnTo>
                  <a:lnTo>
                    <a:pt x="170" y="11"/>
                  </a:lnTo>
                  <a:lnTo>
                    <a:pt x="166" y="9"/>
                  </a:lnTo>
                  <a:lnTo>
                    <a:pt x="163" y="7"/>
                  </a:lnTo>
                  <a:lnTo>
                    <a:pt x="161" y="7"/>
                  </a:lnTo>
                  <a:lnTo>
                    <a:pt x="157" y="5"/>
                  </a:lnTo>
                  <a:lnTo>
                    <a:pt x="153" y="3"/>
                  </a:lnTo>
                  <a:lnTo>
                    <a:pt x="150" y="1"/>
                  </a:lnTo>
                  <a:lnTo>
                    <a:pt x="146" y="1"/>
                  </a:lnTo>
                  <a:lnTo>
                    <a:pt x="141" y="0"/>
                  </a:lnTo>
                  <a:lnTo>
                    <a:pt x="137" y="0"/>
                  </a:lnTo>
                </a:path>
              </a:pathLst>
            </a:custGeom>
            <a:solidFill>
              <a:srgbClr val="E8A355"/>
            </a:solidFill>
            <a:ln w="9525" cap="rnd">
              <a:noFill/>
              <a:round/>
              <a:headEnd/>
              <a:tailEnd/>
            </a:ln>
          </p:spPr>
          <p:txBody>
            <a:bodyPr/>
            <a:lstStyle/>
            <a:p>
              <a:endParaRPr lang="en-US">
                <a:latin typeface="Bookman Old Style" pitchFamily="18" charset="0"/>
              </a:endParaRPr>
            </a:p>
          </p:txBody>
        </p:sp>
        <p:sp>
          <p:nvSpPr>
            <p:cNvPr id="17" name="Freeform 12"/>
            <p:cNvSpPr>
              <a:spLocks/>
            </p:cNvSpPr>
            <p:nvPr/>
          </p:nvSpPr>
          <p:spPr bwMode="auto">
            <a:xfrm>
              <a:off x="1101" y="1725"/>
              <a:ext cx="374" cy="794"/>
            </a:xfrm>
            <a:custGeom>
              <a:avLst/>
              <a:gdLst>
                <a:gd name="T0" fmla="*/ 306 w 374"/>
                <a:gd name="T1" fmla="*/ 24 h 794"/>
                <a:gd name="T2" fmla="*/ 283 w 374"/>
                <a:gd name="T3" fmla="*/ 28 h 794"/>
                <a:gd name="T4" fmla="*/ 264 w 374"/>
                <a:gd name="T5" fmla="*/ 38 h 794"/>
                <a:gd name="T6" fmla="*/ 248 w 374"/>
                <a:gd name="T7" fmla="*/ 69 h 794"/>
                <a:gd name="T8" fmla="*/ 227 w 374"/>
                <a:gd name="T9" fmla="*/ 132 h 794"/>
                <a:gd name="T10" fmla="*/ 208 w 374"/>
                <a:gd name="T11" fmla="*/ 199 h 794"/>
                <a:gd name="T12" fmla="*/ 191 w 374"/>
                <a:gd name="T13" fmla="*/ 266 h 794"/>
                <a:gd name="T14" fmla="*/ 182 w 374"/>
                <a:gd name="T15" fmla="*/ 316 h 794"/>
                <a:gd name="T16" fmla="*/ 178 w 374"/>
                <a:gd name="T17" fmla="*/ 367 h 794"/>
                <a:gd name="T18" fmla="*/ 177 w 374"/>
                <a:gd name="T19" fmla="*/ 418 h 794"/>
                <a:gd name="T20" fmla="*/ 180 w 374"/>
                <a:gd name="T21" fmla="*/ 459 h 794"/>
                <a:gd name="T22" fmla="*/ 191 w 374"/>
                <a:gd name="T23" fmla="*/ 495 h 794"/>
                <a:gd name="T24" fmla="*/ 194 w 374"/>
                <a:gd name="T25" fmla="*/ 538 h 794"/>
                <a:gd name="T26" fmla="*/ 197 w 374"/>
                <a:gd name="T27" fmla="*/ 580 h 794"/>
                <a:gd name="T28" fmla="*/ 211 w 374"/>
                <a:gd name="T29" fmla="*/ 611 h 794"/>
                <a:gd name="T30" fmla="*/ 238 w 374"/>
                <a:gd name="T31" fmla="*/ 633 h 794"/>
                <a:gd name="T32" fmla="*/ 265 w 374"/>
                <a:gd name="T33" fmla="*/ 651 h 794"/>
                <a:gd name="T34" fmla="*/ 287 w 374"/>
                <a:gd name="T35" fmla="*/ 659 h 794"/>
                <a:gd name="T36" fmla="*/ 301 w 374"/>
                <a:gd name="T37" fmla="*/ 592 h 794"/>
                <a:gd name="T38" fmla="*/ 313 w 374"/>
                <a:gd name="T39" fmla="*/ 527 h 794"/>
                <a:gd name="T40" fmla="*/ 325 w 374"/>
                <a:gd name="T41" fmla="*/ 461 h 794"/>
                <a:gd name="T42" fmla="*/ 334 w 374"/>
                <a:gd name="T43" fmla="*/ 424 h 794"/>
                <a:gd name="T44" fmla="*/ 332 w 374"/>
                <a:gd name="T45" fmla="*/ 454 h 794"/>
                <a:gd name="T46" fmla="*/ 326 w 374"/>
                <a:gd name="T47" fmla="*/ 497 h 794"/>
                <a:gd name="T48" fmla="*/ 322 w 374"/>
                <a:gd name="T49" fmla="*/ 528 h 794"/>
                <a:gd name="T50" fmla="*/ 315 w 374"/>
                <a:gd name="T51" fmla="*/ 570 h 794"/>
                <a:gd name="T52" fmla="*/ 310 w 374"/>
                <a:gd name="T53" fmla="*/ 613 h 794"/>
                <a:gd name="T54" fmla="*/ 306 w 374"/>
                <a:gd name="T55" fmla="*/ 659 h 794"/>
                <a:gd name="T56" fmla="*/ 315 w 374"/>
                <a:gd name="T57" fmla="*/ 678 h 794"/>
                <a:gd name="T58" fmla="*/ 335 w 374"/>
                <a:gd name="T59" fmla="*/ 694 h 794"/>
                <a:gd name="T60" fmla="*/ 360 w 374"/>
                <a:gd name="T61" fmla="*/ 706 h 794"/>
                <a:gd name="T62" fmla="*/ 371 w 374"/>
                <a:gd name="T63" fmla="*/ 712 h 794"/>
                <a:gd name="T64" fmla="*/ 364 w 374"/>
                <a:gd name="T65" fmla="*/ 724 h 794"/>
                <a:gd name="T66" fmla="*/ 364 w 374"/>
                <a:gd name="T67" fmla="*/ 747 h 794"/>
                <a:gd name="T68" fmla="*/ 358 w 374"/>
                <a:gd name="T69" fmla="*/ 773 h 794"/>
                <a:gd name="T70" fmla="*/ 348 w 374"/>
                <a:gd name="T71" fmla="*/ 789 h 794"/>
                <a:gd name="T72" fmla="*/ 317 w 374"/>
                <a:gd name="T73" fmla="*/ 793 h 794"/>
                <a:gd name="T74" fmla="*/ 276 w 374"/>
                <a:gd name="T75" fmla="*/ 787 h 794"/>
                <a:gd name="T76" fmla="*/ 234 w 374"/>
                <a:gd name="T77" fmla="*/ 775 h 794"/>
                <a:gd name="T78" fmla="*/ 195 w 374"/>
                <a:gd name="T79" fmla="*/ 767 h 794"/>
                <a:gd name="T80" fmla="*/ 143 w 374"/>
                <a:gd name="T81" fmla="*/ 765 h 794"/>
                <a:gd name="T82" fmla="*/ 87 w 374"/>
                <a:gd name="T83" fmla="*/ 761 h 794"/>
                <a:gd name="T84" fmla="*/ 28 w 374"/>
                <a:gd name="T85" fmla="*/ 751 h 794"/>
                <a:gd name="T86" fmla="*/ 5 w 374"/>
                <a:gd name="T87" fmla="*/ 708 h 794"/>
                <a:gd name="T88" fmla="*/ 19 w 374"/>
                <a:gd name="T89" fmla="*/ 639 h 794"/>
                <a:gd name="T90" fmla="*/ 35 w 374"/>
                <a:gd name="T91" fmla="*/ 572 h 794"/>
                <a:gd name="T92" fmla="*/ 53 w 374"/>
                <a:gd name="T93" fmla="*/ 509 h 794"/>
                <a:gd name="T94" fmla="*/ 84 w 374"/>
                <a:gd name="T95" fmla="*/ 412 h 794"/>
                <a:gd name="T96" fmla="*/ 114 w 374"/>
                <a:gd name="T97" fmla="*/ 314 h 794"/>
                <a:gd name="T98" fmla="*/ 141 w 374"/>
                <a:gd name="T99" fmla="*/ 219 h 794"/>
                <a:gd name="T100" fmla="*/ 164 w 374"/>
                <a:gd name="T101" fmla="*/ 150 h 794"/>
                <a:gd name="T102" fmla="*/ 180 w 374"/>
                <a:gd name="T103" fmla="*/ 101 h 794"/>
                <a:gd name="T104" fmla="*/ 197 w 374"/>
                <a:gd name="T105" fmla="*/ 51 h 794"/>
                <a:gd name="T106" fmla="*/ 217 w 374"/>
                <a:gd name="T107" fmla="*/ 6 h 794"/>
                <a:gd name="T108" fmla="*/ 247 w 374"/>
                <a:gd name="T109" fmla="*/ 6 h 794"/>
                <a:gd name="T110" fmla="*/ 274 w 374"/>
                <a:gd name="T111" fmla="*/ 14 h 794"/>
                <a:gd name="T112" fmla="*/ 303 w 374"/>
                <a:gd name="T113" fmla="*/ 20 h 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794"/>
                <a:gd name="T173" fmla="*/ 374 w 374"/>
                <a:gd name="T174" fmla="*/ 794 h 7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794">
                  <a:moveTo>
                    <a:pt x="324" y="24"/>
                  </a:moveTo>
                  <a:lnTo>
                    <a:pt x="322" y="24"/>
                  </a:lnTo>
                  <a:lnTo>
                    <a:pt x="320" y="24"/>
                  </a:lnTo>
                  <a:lnTo>
                    <a:pt x="318" y="24"/>
                  </a:lnTo>
                  <a:lnTo>
                    <a:pt x="315" y="24"/>
                  </a:lnTo>
                  <a:lnTo>
                    <a:pt x="313" y="24"/>
                  </a:lnTo>
                  <a:lnTo>
                    <a:pt x="311" y="24"/>
                  </a:lnTo>
                  <a:lnTo>
                    <a:pt x="310" y="24"/>
                  </a:lnTo>
                  <a:lnTo>
                    <a:pt x="306" y="24"/>
                  </a:lnTo>
                  <a:lnTo>
                    <a:pt x="304" y="26"/>
                  </a:lnTo>
                  <a:lnTo>
                    <a:pt x="301" y="26"/>
                  </a:lnTo>
                  <a:lnTo>
                    <a:pt x="299" y="26"/>
                  </a:lnTo>
                  <a:lnTo>
                    <a:pt x="297" y="26"/>
                  </a:lnTo>
                  <a:lnTo>
                    <a:pt x="294" y="26"/>
                  </a:lnTo>
                  <a:lnTo>
                    <a:pt x="292" y="26"/>
                  </a:lnTo>
                  <a:lnTo>
                    <a:pt x="288" y="28"/>
                  </a:lnTo>
                  <a:lnTo>
                    <a:pt x="287" y="28"/>
                  </a:lnTo>
                  <a:lnTo>
                    <a:pt x="283" y="28"/>
                  </a:lnTo>
                  <a:lnTo>
                    <a:pt x="281" y="30"/>
                  </a:lnTo>
                  <a:lnTo>
                    <a:pt x="278" y="30"/>
                  </a:lnTo>
                  <a:lnTo>
                    <a:pt x="276" y="32"/>
                  </a:lnTo>
                  <a:lnTo>
                    <a:pt x="272" y="32"/>
                  </a:lnTo>
                  <a:lnTo>
                    <a:pt x="271" y="34"/>
                  </a:lnTo>
                  <a:lnTo>
                    <a:pt x="269" y="34"/>
                  </a:lnTo>
                  <a:lnTo>
                    <a:pt x="267" y="36"/>
                  </a:lnTo>
                  <a:lnTo>
                    <a:pt x="265" y="36"/>
                  </a:lnTo>
                  <a:lnTo>
                    <a:pt x="264" y="38"/>
                  </a:lnTo>
                  <a:lnTo>
                    <a:pt x="262" y="40"/>
                  </a:lnTo>
                  <a:lnTo>
                    <a:pt x="260" y="42"/>
                  </a:lnTo>
                  <a:lnTo>
                    <a:pt x="258" y="43"/>
                  </a:lnTo>
                  <a:lnTo>
                    <a:pt x="257" y="45"/>
                  </a:lnTo>
                  <a:lnTo>
                    <a:pt x="257" y="47"/>
                  </a:lnTo>
                  <a:lnTo>
                    <a:pt x="256" y="49"/>
                  </a:lnTo>
                  <a:lnTo>
                    <a:pt x="254" y="55"/>
                  </a:lnTo>
                  <a:lnTo>
                    <a:pt x="250" y="63"/>
                  </a:lnTo>
                  <a:lnTo>
                    <a:pt x="248" y="69"/>
                  </a:lnTo>
                  <a:lnTo>
                    <a:pt x="247" y="77"/>
                  </a:lnTo>
                  <a:lnTo>
                    <a:pt x="243" y="83"/>
                  </a:lnTo>
                  <a:lnTo>
                    <a:pt x="241" y="91"/>
                  </a:lnTo>
                  <a:lnTo>
                    <a:pt x="240" y="97"/>
                  </a:lnTo>
                  <a:lnTo>
                    <a:pt x="236" y="105"/>
                  </a:lnTo>
                  <a:lnTo>
                    <a:pt x="234" y="111"/>
                  </a:lnTo>
                  <a:lnTo>
                    <a:pt x="233" y="118"/>
                  </a:lnTo>
                  <a:lnTo>
                    <a:pt x="229" y="126"/>
                  </a:lnTo>
                  <a:lnTo>
                    <a:pt x="227" y="132"/>
                  </a:lnTo>
                  <a:lnTo>
                    <a:pt x="225" y="140"/>
                  </a:lnTo>
                  <a:lnTo>
                    <a:pt x="222" y="148"/>
                  </a:lnTo>
                  <a:lnTo>
                    <a:pt x="220" y="156"/>
                  </a:lnTo>
                  <a:lnTo>
                    <a:pt x="218" y="162"/>
                  </a:lnTo>
                  <a:lnTo>
                    <a:pt x="217" y="170"/>
                  </a:lnTo>
                  <a:lnTo>
                    <a:pt x="215" y="178"/>
                  </a:lnTo>
                  <a:lnTo>
                    <a:pt x="211" y="185"/>
                  </a:lnTo>
                  <a:lnTo>
                    <a:pt x="209" y="191"/>
                  </a:lnTo>
                  <a:lnTo>
                    <a:pt x="208" y="199"/>
                  </a:lnTo>
                  <a:lnTo>
                    <a:pt x="206" y="207"/>
                  </a:lnTo>
                  <a:lnTo>
                    <a:pt x="204" y="215"/>
                  </a:lnTo>
                  <a:lnTo>
                    <a:pt x="202" y="221"/>
                  </a:lnTo>
                  <a:lnTo>
                    <a:pt x="201" y="229"/>
                  </a:lnTo>
                  <a:lnTo>
                    <a:pt x="197" y="237"/>
                  </a:lnTo>
                  <a:lnTo>
                    <a:pt x="195" y="245"/>
                  </a:lnTo>
                  <a:lnTo>
                    <a:pt x="194" y="250"/>
                  </a:lnTo>
                  <a:lnTo>
                    <a:pt x="192" y="258"/>
                  </a:lnTo>
                  <a:lnTo>
                    <a:pt x="191" y="266"/>
                  </a:lnTo>
                  <a:lnTo>
                    <a:pt x="189" y="272"/>
                  </a:lnTo>
                  <a:lnTo>
                    <a:pt x="189" y="280"/>
                  </a:lnTo>
                  <a:lnTo>
                    <a:pt x="187" y="284"/>
                  </a:lnTo>
                  <a:lnTo>
                    <a:pt x="186" y="290"/>
                  </a:lnTo>
                  <a:lnTo>
                    <a:pt x="186" y="294"/>
                  </a:lnTo>
                  <a:lnTo>
                    <a:pt x="184" y="300"/>
                  </a:lnTo>
                  <a:lnTo>
                    <a:pt x="184" y="306"/>
                  </a:lnTo>
                  <a:lnTo>
                    <a:pt x="182" y="312"/>
                  </a:lnTo>
                  <a:lnTo>
                    <a:pt x="182" y="316"/>
                  </a:lnTo>
                  <a:lnTo>
                    <a:pt x="182" y="321"/>
                  </a:lnTo>
                  <a:lnTo>
                    <a:pt x="180" y="327"/>
                  </a:lnTo>
                  <a:lnTo>
                    <a:pt x="180" y="333"/>
                  </a:lnTo>
                  <a:lnTo>
                    <a:pt x="180" y="339"/>
                  </a:lnTo>
                  <a:lnTo>
                    <a:pt x="178" y="345"/>
                  </a:lnTo>
                  <a:lnTo>
                    <a:pt x="178" y="349"/>
                  </a:lnTo>
                  <a:lnTo>
                    <a:pt x="178" y="355"/>
                  </a:lnTo>
                  <a:lnTo>
                    <a:pt x="178" y="361"/>
                  </a:lnTo>
                  <a:lnTo>
                    <a:pt x="178" y="367"/>
                  </a:lnTo>
                  <a:lnTo>
                    <a:pt x="177" y="373"/>
                  </a:lnTo>
                  <a:lnTo>
                    <a:pt x="177" y="379"/>
                  </a:lnTo>
                  <a:lnTo>
                    <a:pt x="177" y="385"/>
                  </a:lnTo>
                  <a:lnTo>
                    <a:pt x="177" y="390"/>
                  </a:lnTo>
                  <a:lnTo>
                    <a:pt x="177" y="396"/>
                  </a:lnTo>
                  <a:lnTo>
                    <a:pt x="177" y="402"/>
                  </a:lnTo>
                  <a:lnTo>
                    <a:pt x="177" y="406"/>
                  </a:lnTo>
                  <a:lnTo>
                    <a:pt x="177" y="412"/>
                  </a:lnTo>
                  <a:lnTo>
                    <a:pt x="177" y="418"/>
                  </a:lnTo>
                  <a:lnTo>
                    <a:pt x="177" y="424"/>
                  </a:lnTo>
                  <a:lnTo>
                    <a:pt x="177" y="428"/>
                  </a:lnTo>
                  <a:lnTo>
                    <a:pt x="177" y="434"/>
                  </a:lnTo>
                  <a:lnTo>
                    <a:pt x="177" y="440"/>
                  </a:lnTo>
                  <a:lnTo>
                    <a:pt x="177" y="444"/>
                  </a:lnTo>
                  <a:lnTo>
                    <a:pt x="177" y="450"/>
                  </a:lnTo>
                  <a:lnTo>
                    <a:pt x="177" y="454"/>
                  </a:lnTo>
                  <a:lnTo>
                    <a:pt x="178" y="458"/>
                  </a:lnTo>
                  <a:lnTo>
                    <a:pt x="180" y="459"/>
                  </a:lnTo>
                  <a:lnTo>
                    <a:pt x="182" y="463"/>
                  </a:lnTo>
                  <a:lnTo>
                    <a:pt x="184" y="467"/>
                  </a:lnTo>
                  <a:lnTo>
                    <a:pt x="186" y="469"/>
                  </a:lnTo>
                  <a:lnTo>
                    <a:pt x="187" y="473"/>
                  </a:lnTo>
                  <a:lnTo>
                    <a:pt x="187" y="477"/>
                  </a:lnTo>
                  <a:lnTo>
                    <a:pt x="189" y="483"/>
                  </a:lnTo>
                  <a:lnTo>
                    <a:pt x="189" y="487"/>
                  </a:lnTo>
                  <a:lnTo>
                    <a:pt x="191" y="491"/>
                  </a:lnTo>
                  <a:lnTo>
                    <a:pt x="191" y="495"/>
                  </a:lnTo>
                  <a:lnTo>
                    <a:pt x="191" y="501"/>
                  </a:lnTo>
                  <a:lnTo>
                    <a:pt x="192" y="505"/>
                  </a:lnTo>
                  <a:lnTo>
                    <a:pt x="192" y="509"/>
                  </a:lnTo>
                  <a:lnTo>
                    <a:pt x="192" y="515"/>
                  </a:lnTo>
                  <a:lnTo>
                    <a:pt x="192" y="519"/>
                  </a:lnTo>
                  <a:lnTo>
                    <a:pt x="192" y="525"/>
                  </a:lnTo>
                  <a:lnTo>
                    <a:pt x="194" y="528"/>
                  </a:lnTo>
                  <a:lnTo>
                    <a:pt x="194" y="534"/>
                  </a:lnTo>
                  <a:lnTo>
                    <a:pt x="194" y="538"/>
                  </a:lnTo>
                  <a:lnTo>
                    <a:pt x="194" y="544"/>
                  </a:lnTo>
                  <a:lnTo>
                    <a:pt x="194" y="548"/>
                  </a:lnTo>
                  <a:lnTo>
                    <a:pt x="194" y="552"/>
                  </a:lnTo>
                  <a:lnTo>
                    <a:pt x="195" y="558"/>
                  </a:lnTo>
                  <a:lnTo>
                    <a:pt x="195" y="562"/>
                  </a:lnTo>
                  <a:lnTo>
                    <a:pt x="195" y="566"/>
                  </a:lnTo>
                  <a:lnTo>
                    <a:pt x="195" y="572"/>
                  </a:lnTo>
                  <a:lnTo>
                    <a:pt x="197" y="576"/>
                  </a:lnTo>
                  <a:lnTo>
                    <a:pt x="197" y="580"/>
                  </a:lnTo>
                  <a:lnTo>
                    <a:pt x="199" y="584"/>
                  </a:lnTo>
                  <a:lnTo>
                    <a:pt x="199" y="588"/>
                  </a:lnTo>
                  <a:lnTo>
                    <a:pt x="201" y="592"/>
                  </a:lnTo>
                  <a:lnTo>
                    <a:pt x="202" y="596"/>
                  </a:lnTo>
                  <a:lnTo>
                    <a:pt x="202" y="597"/>
                  </a:lnTo>
                  <a:lnTo>
                    <a:pt x="204" y="601"/>
                  </a:lnTo>
                  <a:lnTo>
                    <a:pt x="206" y="605"/>
                  </a:lnTo>
                  <a:lnTo>
                    <a:pt x="209" y="609"/>
                  </a:lnTo>
                  <a:lnTo>
                    <a:pt x="211" y="611"/>
                  </a:lnTo>
                  <a:lnTo>
                    <a:pt x="213" y="615"/>
                  </a:lnTo>
                  <a:lnTo>
                    <a:pt x="217" y="617"/>
                  </a:lnTo>
                  <a:lnTo>
                    <a:pt x="218" y="619"/>
                  </a:lnTo>
                  <a:lnTo>
                    <a:pt x="222" y="623"/>
                  </a:lnTo>
                  <a:lnTo>
                    <a:pt x="225" y="625"/>
                  </a:lnTo>
                  <a:lnTo>
                    <a:pt x="227" y="627"/>
                  </a:lnTo>
                  <a:lnTo>
                    <a:pt x="231" y="629"/>
                  </a:lnTo>
                  <a:lnTo>
                    <a:pt x="234" y="631"/>
                  </a:lnTo>
                  <a:lnTo>
                    <a:pt x="238" y="633"/>
                  </a:lnTo>
                  <a:lnTo>
                    <a:pt x="240" y="635"/>
                  </a:lnTo>
                  <a:lnTo>
                    <a:pt x="243" y="637"/>
                  </a:lnTo>
                  <a:lnTo>
                    <a:pt x="247" y="639"/>
                  </a:lnTo>
                  <a:lnTo>
                    <a:pt x="250" y="641"/>
                  </a:lnTo>
                  <a:lnTo>
                    <a:pt x="254" y="643"/>
                  </a:lnTo>
                  <a:lnTo>
                    <a:pt x="257" y="645"/>
                  </a:lnTo>
                  <a:lnTo>
                    <a:pt x="258" y="647"/>
                  </a:lnTo>
                  <a:lnTo>
                    <a:pt x="262" y="649"/>
                  </a:lnTo>
                  <a:lnTo>
                    <a:pt x="265" y="651"/>
                  </a:lnTo>
                  <a:lnTo>
                    <a:pt x="269" y="653"/>
                  </a:lnTo>
                  <a:lnTo>
                    <a:pt x="271" y="655"/>
                  </a:lnTo>
                  <a:lnTo>
                    <a:pt x="274" y="657"/>
                  </a:lnTo>
                  <a:lnTo>
                    <a:pt x="276" y="659"/>
                  </a:lnTo>
                  <a:lnTo>
                    <a:pt x="279" y="661"/>
                  </a:lnTo>
                  <a:lnTo>
                    <a:pt x="281" y="663"/>
                  </a:lnTo>
                  <a:lnTo>
                    <a:pt x="285" y="665"/>
                  </a:lnTo>
                  <a:lnTo>
                    <a:pt x="287" y="666"/>
                  </a:lnTo>
                  <a:lnTo>
                    <a:pt x="287" y="659"/>
                  </a:lnTo>
                  <a:lnTo>
                    <a:pt x="288" y="651"/>
                  </a:lnTo>
                  <a:lnTo>
                    <a:pt x="290" y="645"/>
                  </a:lnTo>
                  <a:lnTo>
                    <a:pt x="292" y="637"/>
                  </a:lnTo>
                  <a:lnTo>
                    <a:pt x="294" y="629"/>
                  </a:lnTo>
                  <a:lnTo>
                    <a:pt x="294" y="621"/>
                  </a:lnTo>
                  <a:lnTo>
                    <a:pt x="295" y="613"/>
                  </a:lnTo>
                  <a:lnTo>
                    <a:pt x="297" y="607"/>
                  </a:lnTo>
                  <a:lnTo>
                    <a:pt x="299" y="599"/>
                  </a:lnTo>
                  <a:lnTo>
                    <a:pt x="301" y="592"/>
                  </a:lnTo>
                  <a:lnTo>
                    <a:pt x="301" y="586"/>
                  </a:lnTo>
                  <a:lnTo>
                    <a:pt x="303" y="578"/>
                  </a:lnTo>
                  <a:lnTo>
                    <a:pt x="304" y="570"/>
                  </a:lnTo>
                  <a:lnTo>
                    <a:pt x="306" y="564"/>
                  </a:lnTo>
                  <a:lnTo>
                    <a:pt x="308" y="556"/>
                  </a:lnTo>
                  <a:lnTo>
                    <a:pt x="308" y="548"/>
                  </a:lnTo>
                  <a:lnTo>
                    <a:pt x="310" y="542"/>
                  </a:lnTo>
                  <a:lnTo>
                    <a:pt x="311" y="534"/>
                  </a:lnTo>
                  <a:lnTo>
                    <a:pt x="313" y="527"/>
                  </a:lnTo>
                  <a:lnTo>
                    <a:pt x="315" y="521"/>
                  </a:lnTo>
                  <a:lnTo>
                    <a:pt x="317" y="513"/>
                  </a:lnTo>
                  <a:lnTo>
                    <a:pt x="317" y="505"/>
                  </a:lnTo>
                  <a:lnTo>
                    <a:pt x="318" y="499"/>
                  </a:lnTo>
                  <a:lnTo>
                    <a:pt x="320" y="491"/>
                  </a:lnTo>
                  <a:lnTo>
                    <a:pt x="322" y="483"/>
                  </a:lnTo>
                  <a:lnTo>
                    <a:pt x="324" y="475"/>
                  </a:lnTo>
                  <a:lnTo>
                    <a:pt x="324" y="469"/>
                  </a:lnTo>
                  <a:lnTo>
                    <a:pt x="325" y="461"/>
                  </a:lnTo>
                  <a:lnTo>
                    <a:pt x="326" y="454"/>
                  </a:lnTo>
                  <a:lnTo>
                    <a:pt x="328" y="446"/>
                  </a:lnTo>
                  <a:lnTo>
                    <a:pt x="328" y="438"/>
                  </a:lnTo>
                  <a:lnTo>
                    <a:pt x="330" y="430"/>
                  </a:lnTo>
                  <a:lnTo>
                    <a:pt x="332" y="428"/>
                  </a:lnTo>
                  <a:lnTo>
                    <a:pt x="332" y="426"/>
                  </a:lnTo>
                  <a:lnTo>
                    <a:pt x="332" y="424"/>
                  </a:lnTo>
                  <a:lnTo>
                    <a:pt x="334" y="422"/>
                  </a:lnTo>
                  <a:lnTo>
                    <a:pt x="334" y="424"/>
                  </a:lnTo>
                  <a:lnTo>
                    <a:pt x="334" y="426"/>
                  </a:lnTo>
                  <a:lnTo>
                    <a:pt x="334" y="428"/>
                  </a:lnTo>
                  <a:lnTo>
                    <a:pt x="334" y="430"/>
                  </a:lnTo>
                  <a:lnTo>
                    <a:pt x="334" y="434"/>
                  </a:lnTo>
                  <a:lnTo>
                    <a:pt x="334" y="436"/>
                  </a:lnTo>
                  <a:lnTo>
                    <a:pt x="332" y="440"/>
                  </a:lnTo>
                  <a:lnTo>
                    <a:pt x="332" y="444"/>
                  </a:lnTo>
                  <a:lnTo>
                    <a:pt x="332" y="448"/>
                  </a:lnTo>
                  <a:lnTo>
                    <a:pt x="332" y="454"/>
                  </a:lnTo>
                  <a:lnTo>
                    <a:pt x="330" y="458"/>
                  </a:lnTo>
                  <a:lnTo>
                    <a:pt x="330" y="461"/>
                  </a:lnTo>
                  <a:lnTo>
                    <a:pt x="330" y="467"/>
                  </a:lnTo>
                  <a:lnTo>
                    <a:pt x="328" y="471"/>
                  </a:lnTo>
                  <a:lnTo>
                    <a:pt x="328" y="477"/>
                  </a:lnTo>
                  <a:lnTo>
                    <a:pt x="328" y="481"/>
                  </a:lnTo>
                  <a:lnTo>
                    <a:pt x="326" y="487"/>
                  </a:lnTo>
                  <a:lnTo>
                    <a:pt x="326" y="491"/>
                  </a:lnTo>
                  <a:lnTo>
                    <a:pt x="326" y="497"/>
                  </a:lnTo>
                  <a:lnTo>
                    <a:pt x="325" y="501"/>
                  </a:lnTo>
                  <a:lnTo>
                    <a:pt x="325" y="505"/>
                  </a:lnTo>
                  <a:lnTo>
                    <a:pt x="325" y="509"/>
                  </a:lnTo>
                  <a:lnTo>
                    <a:pt x="325" y="513"/>
                  </a:lnTo>
                  <a:lnTo>
                    <a:pt x="324" y="515"/>
                  </a:lnTo>
                  <a:lnTo>
                    <a:pt x="324" y="519"/>
                  </a:lnTo>
                  <a:lnTo>
                    <a:pt x="324" y="521"/>
                  </a:lnTo>
                  <a:lnTo>
                    <a:pt x="322" y="525"/>
                  </a:lnTo>
                  <a:lnTo>
                    <a:pt x="322" y="528"/>
                  </a:lnTo>
                  <a:lnTo>
                    <a:pt x="320" y="532"/>
                  </a:lnTo>
                  <a:lnTo>
                    <a:pt x="320" y="536"/>
                  </a:lnTo>
                  <a:lnTo>
                    <a:pt x="318" y="542"/>
                  </a:lnTo>
                  <a:lnTo>
                    <a:pt x="318" y="546"/>
                  </a:lnTo>
                  <a:lnTo>
                    <a:pt x="318" y="550"/>
                  </a:lnTo>
                  <a:lnTo>
                    <a:pt x="317" y="556"/>
                  </a:lnTo>
                  <a:lnTo>
                    <a:pt x="317" y="560"/>
                  </a:lnTo>
                  <a:lnTo>
                    <a:pt x="315" y="564"/>
                  </a:lnTo>
                  <a:lnTo>
                    <a:pt x="315" y="570"/>
                  </a:lnTo>
                  <a:lnTo>
                    <a:pt x="313" y="574"/>
                  </a:lnTo>
                  <a:lnTo>
                    <a:pt x="313" y="580"/>
                  </a:lnTo>
                  <a:lnTo>
                    <a:pt x="313" y="584"/>
                  </a:lnTo>
                  <a:lnTo>
                    <a:pt x="311" y="590"/>
                  </a:lnTo>
                  <a:lnTo>
                    <a:pt x="311" y="594"/>
                  </a:lnTo>
                  <a:lnTo>
                    <a:pt x="311" y="599"/>
                  </a:lnTo>
                  <a:lnTo>
                    <a:pt x="310" y="603"/>
                  </a:lnTo>
                  <a:lnTo>
                    <a:pt x="310" y="609"/>
                  </a:lnTo>
                  <a:lnTo>
                    <a:pt x="310" y="613"/>
                  </a:lnTo>
                  <a:lnTo>
                    <a:pt x="308" y="619"/>
                  </a:lnTo>
                  <a:lnTo>
                    <a:pt x="308" y="623"/>
                  </a:lnTo>
                  <a:lnTo>
                    <a:pt x="308" y="629"/>
                  </a:lnTo>
                  <a:lnTo>
                    <a:pt x="308" y="633"/>
                  </a:lnTo>
                  <a:lnTo>
                    <a:pt x="306" y="639"/>
                  </a:lnTo>
                  <a:lnTo>
                    <a:pt x="306" y="643"/>
                  </a:lnTo>
                  <a:lnTo>
                    <a:pt x="306" y="649"/>
                  </a:lnTo>
                  <a:lnTo>
                    <a:pt x="306" y="653"/>
                  </a:lnTo>
                  <a:lnTo>
                    <a:pt x="306" y="659"/>
                  </a:lnTo>
                  <a:lnTo>
                    <a:pt x="306" y="663"/>
                  </a:lnTo>
                  <a:lnTo>
                    <a:pt x="306" y="666"/>
                  </a:lnTo>
                  <a:lnTo>
                    <a:pt x="306" y="670"/>
                  </a:lnTo>
                  <a:lnTo>
                    <a:pt x="306" y="672"/>
                  </a:lnTo>
                  <a:lnTo>
                    <a:pt x="308" y="672"/>
                  </a:lnTo>
                  <a:lnTo>
                    <a:pt x="310" y="674"/>
                  </a:lnTo>
                  <a:lnTo>
                    <a:pt x="311" y="676"/>
                  </a:lnTo>
                  <a:lnTo>
                    <a:pt x="313" y="676"/>
                  </a:lnTo>
                  <a:lnTo>
                    <a:pt x="315" y="678"/>
                  </a:lnTo>
                  <a:lnTo>
                    <a:pt x="317" y="680"/>
                  </a:lnTo>
                  <a:lnTo>
                    <a:pt x="318" y="682"/>
                  </a:lnTo>
                  <a:lnTo>
                    <a:pt x="320" y="684"/>
                  </a:lnTo>
                  <a:lnTo>
                    <a:pt x="324" y="684"/>
                  </a:lnTo>
                  <a:lnTo>
                    <a:pt x="325" y="686"/>
                  </a:lnTo>
                  <a:lnTo>
                    <a:pt x="328" y="688"/>
                  </a:lnTo>
                  <a:lnTo>
                    <a:pt x="330" y="690"/>
                  </a:lnTo>
                  <a:lnTo>
                    <a:pt x="334" y="692"/>
                  </a:lnTo>
                  <a:lnTo>
                    <a:pt x="335" y="694"/>
                  </a:lnTo>
                  <a:lnTo>
                    <a:pt x="339" y="696"/>
                  </a:lnTo>
                  <a:lnTo>
                    <a:pt x="342" y="698"/>
                  </a:lnTo>
                  <a:lnTo>
                    <a:pt x="344" y="698"/>
                  </a:lnTo>
                  <a:lnTo>
                    <a:pt x="348" y="700"/>
                  </a:lnTo>
                  <a:lnTo>
                    <a:pt x="349" y="702"/>
                  </a:lnTo>
                  <a:lnTo>
                    <a:pt x="353" y="704"/>
                  </a:lnTo>
                  <a:lnTo>
                    <a:pt x="355" y="704"/>
                  </a:lnTo>
                  <a:lnTo>
                    <a:pt x="358" y="706"/>
                  </a:lnTo>
                  <a:lnTo>
                    <a:pt x="360" y="706"/>
                  </a:lnTo>
                  <a:lnTo>
                    <a:pt x="362" y="708"/>
                  </a:lnTo>
                  <a:lnTo>
                    <a:pt x="364" y="708"/>
                  </a:lnTo>
                  <a:lnTo>
                    <a:pt x="365" y="708"/>
                  </a:lnTo>
                  <a:lnTo>
                    <a:pt x="367" y="710"/>
                  </a:lnTo>
                  <a:lnTo>
                    <a:pt x="369" y="710"/>
                  </a:lnTo>
                  <a:lnTo>
                    <a:pt x="371" y="710"/>
                  </a:lnTo>
                  <a:lnTo>
                    <a:pt x="373" y="710"/>
                  </a:lnTo>
                  <a:lnTo>
                    <a:pt x="371" y="710"/>
                  </a:lnTo>
                  <a:lnTo>
                    <a:pt x="371" y="712"/>
                  </a:lnTo>
                  <a:lnTo>
                    <a:pt x="369" y="712"/>
                  </a:lnTo>
                  <a:lnTo>
                    <a:pt x="369" y="714"/>
                  </a:lnTo>
                  <a:lnTo>
                    <a:pt x="367" y="714"/>
                  </a:lnTo>
                  <a:lnTo>
                    <a:pt x="367" y="716"/>
                  </a:lnTo>
                  <a:lnTo>
                    <a:pt x="365" y="716"/>
                  </a:lnTo>
                  <a:lnTo>
                    <a:pt x="365" y="718"/>
                  </a:lnTo>
                  <a:lnTo>
                    <a:pt x="364" y="718"/>
                  </a:lnTo>
                  <a:lnTo>
                    <a:pt x="364" y="722"/>
                  </a:lnTo>
                  <a:lnTo>
                    <a:pt x="364" y="724"/>
                  </a:lnTo>
                  <a:lnTo>
                    <a:pt x="364" y="726"/>
                  </a:lnTo>
                  <a:lnTo>
                    <a:pt x="364" y="728"/>
                  </a:lnTo>
                  <a:lnTo>
                    <a:pt x="364" y="730"/>
                  </a:lnTo>
                  <a:lnTo>
                    <a:pt x="364" y="734"/>
                  </a:lnTo>
                  <a:lnTo>
                    <a:pt x="364" y="736"/>
                  </a:lnTo>
                  <a:lnTo>
                    <a:pt x="364" y="739"/>
                  </a:lnTo>
                  <a:lnTo>
                    <a:pt x="364" y="741"/>
                  </a:lnTo>
                  <a:lnTo>
                    <a:pt x="364" y="743"/>
                  </a:lnTo>
                  <a:lnTo>
                    <a:pt x="364" y="747"/>
                  </a:lnTo>
                  <a:lnTo>
                    <a:pt x="364" y="749"/>
                  </a:lnTo>
                  <a:lnTo>
                    <a:pt x="362" y="753"/>
                  </a:lnTo>
                  <a:lnTo>
                    <a:pt x="362" y="755"/>
                  </a:lnTo>
                  <a:lnTo>
                    <a:pt x="362" y="759"/>
                  </a:lnTo>
                  <a:lnTo>
                    <a:pt x="362" y="761"/>
                  </a:lnTo>
                  <a:lnTo>
                    <a:pt x="360" y="765"/>
                  </a:lnTo>
                  <a:lnTo>
                    <a:pt x="360" y="767"/>
                  </a:lnTo>
                  <a:lnTo>
                    <a:pt x="360" y="769"/>
                  </a:lnTo>
                  <a:lnTo>
                    <a:pt x="358" y="773"/>
                  </a:lnTo>
                  <a:lnTo>
                    <a:pt x="358" y="775"/>
                  </a:lnTo>
                  <a:lnTo>
                    <a:pt x="357" y="777"/>
                  </a:lnTo>
                  <a:lnTo>
                    <a:pt x="355" y="779"/>
                  </a:lnTo>
                  <a:lnTo>
                    <a:pt x="355" y="781"/>
                  </a:lnTo>
                  <a:lnTo>
                    <a:pt x="353" y="783"/>
                  </a:lnTo>
                  <a:lnTo>
                    <a:pt x="351" y="785"/>
                  </a:lnTo>
                  <a:lnTo>
                    <a:pt x="349" y="787"/>
                  </a:lnTo>
                  <a:lnTo>
                    <a:pt x="349" y="789"/>
                  </a:lnTo>
                  <a:lnTo>
                    <a:pt x="348" y="789"/>
                  </a:lnTo>
                  <a:lnTo>
                    <a:pt x="346" y="791"/>
                  </a:lnTo>
                  <a:lnTo>
                    <a:pt x="342" y="791"/>
                  </a:lnTo>
                  <a:lnTo>
                    <a:pt x="341" y="791"/>
                  </a:lnTo>
                  <a:lnTo>
                    <a:pt x="337" y="793"/>
                  </a:lnTo>
                  <a:lnTo>
                    <a:pt x="334" y="793"/>
                  </a:lnTo>
                  <a:lnTo>
                    <a:pt x="328" y="793"/>
                  </a:lnTo>
                  <a:lnTo>
                    <a:pt x="325" y="793"/>
                  </a:lnTo>
                  <a:lnTo>
                    <a:pt x="320" y="793"/>
                  </a:lnTo>
                  <a:lnTo>
                    <a:pt x="317" y="793"/>
                  </a:lnTo>
                  <a:lnTo>
                    <a:pt x="311" y="793"/>
                  </a:lnTo>
                  <a:lnTo>
                    <a:pt x="308" y="793"/>
                  </a:lnTo>
                  <a:lnTo>
                    <a:pt x="303" y="793"/>
                  </a:lnTo>
                  <a:lnTo>
                    <a:pt x="299" y="793"/>
                  </a:lnTo>
                  <a:lnTo>
                    <a:pt x="294" y="791"/>
                  </a:lnTo>
                  <a:lnTo>
                    <a:pt x="290" y="791"/>
                  </a:lnTo>
                  <a:lnTo>
                    <a:pt x="285" y="789"/>
                  </a:lnTo>
                  <a:lnTo>
                    <a:pt x="279" y="789"/>
                  </a:lnTo>
                  <a:lnTo>
                    <a:pt x="276" y="787"/>
                  </a:lnTo>
                  <a:lnTo>
                    <a:pt x="271" y="787"/>
                  </a:lnTo>
                  <a:lnTo>
                    <a:pt x="267" y="785"/>
                  </a:lnTo>
                  <a:lnTo>
                    <a:pt x="262" y="783"/>
                  </a:lnTo>
                  <a:lnTo>
                    <a:pt x="257" y="783"/>
                  </a:lnTo>
                  <a:lnTo>
                    <a:pt x="254" y="781"/>
                  </a:lnTo>
                  <a:lnTo>
                    <a:pt x="248" y="779"/>
                  </a:lnTo>
                  <a:lnTo>
                    <a:pt x="243" y="779"/>
                  </a:lnTo>
                  <a:lnTo>
                    <a:pt x="240" y="777"/>
                  </a:lnTo>
                  <a:lnTo>
                    <a:pt x="234" y="775"/>
                  </a:lnTo>
                  <a:lnTo>
                    <a:pt x="231" y="775"/>
                  </a:lnTo>
                  <a:lnTo>
                    <a:pt x="225" y="773"/>
                  </a:lnTo>
                  <a:lnTo>
                    <a:pt x="222" y="771"/>
                  </a:lnTo>
                  <a:lnTo>
                    <a:pt x="217" y="771"/>
                  </a:lnTo>
                  <a:lnTo>
                    <a:pt x="213" y="769"/>
                  </a:lnTo>
                  <a:lnTo>
                    <a:pt x="209" y="769"/>
                  </a:lnTo>
                  <a:lnTo>
                    <a:pt x="204" y="767"/>
                  </a:lnTo>
                  <a:lnTo>
                    <a:pt x="201" y="767"/>
                  </a:lnTo>
                  <a:lnTo>
                    <a:pt x="195" y="767"/>
                  </a:lnTo>
                  <a:lnTo>
                    <a:pt x="191" y="767"/>
                  </a:lnTo>
                  <a:lnTo>
                    <a:pt x="184" y="767"/>
                  </a:lnTo>
                  <a:lnTo>
                    <a:pt x="178" y="767"/>
                  </a:lnTo>
                  <a:lnTo>
                    <a:pt x="173" y="767"/>
                  </a:lnTo>
                  <a:lnTo>
                    <a:pt x="168" y="765"/>
                  </a:lnTo>
                  <a:lnTo>
                    <a:pt x="161" y="765"/>
                  </a:lnTo>
                  <a:lnTo>
                    <a:pt x="155" y="765"/>
                  </a:lnTo>
                  <a:lnTo>
                    <a:pt x="150" y="765"/>
                  </a:lnTo>
                  <a:lnTo>
                    <a:pt x="143" y="765"/>
                  </a:lnTo>
                  <a:lnTo>
                    <a:pt x="138" y="765"/>
                  </a:lnTo>
                  <a:lnTo>
                    <a:pt x="131" y="765"/>
                  </a:lnTo>
                  <a:lnTo>
                    <a:pt x="125" y="763"/>
                  </a:lnTo>
                  <a:lnTo>
                    <a:pt x="119" y="763"/>
                  </a:lnTo>
                  <a:lnTo>
                    <a:pt x="114" y="763"/>
                  </a:lnTo>
                  <a:lnTo>
                    <a:pt x="107" y="763"/>
                  </a:lnTo>
                  <a:lnTo>
                    <a:pt x="101" y="761"/>
                  </a:lnTo>
                  <a:lnTo>
                    <a:pt x="94" y="761"/>
                  </a:lnTo>
                  <a:lnTo>
                    <a:pt x="87" y="761"/>
                  </a:lnTo>
                  <a:lnTo>
                    <a:pt x="82" y="759"/>
                  </a:lnTo>
                  <a:lnTo>
                    <a:pt x="75" y="759"/>
                  </a:lnTo>
                  <a:lnTo>
                    <a:pt x="68" y="757"/>
                  </a:lnTo>
                  <a:lnTo>
                    <a:pt x="61" y="757"/>
                  </a:lnTo>
                  <a:lnTo>
                    <a:pt x="54" y="757"/>
                  </a:lnTo>
                  <a:lnTo>
                    <a:pt x="49" y="755"/>
                  </a:lnTo>
                  <a:lnTo>
                    <a:pt x="42" y="753"/>
                  </a:lnTo>
                  <a:lnTo>
                    <a:pt x="35" y="753"/>
                  </a:lnTo>
                  <a:lnTo>
                    <a:pt x="28" y="751"/>
                  </a:lnTo>
                  <a:lnTo>
                    <a:pt x="21" y="751"/>
                  </a:lnTo>
                  <a:lnTo>
                    <a:pt x="14" y="749"/>
                  </a:lnTo>
                  <a:lnTo>
                    <a:pt x="7" y="747"/>
                  </a:lnTo>
                  <a:lnTo>
                    <a:pt x="0" y="747"/>
                  </a:lnTo>
                  <a:lnTo>
                    <a:pt x="1" y="739"/>
                  </a:lnTo>
                  <a:lnTo>
                    <a:pt x="1" y="732"/>
                  </a:lnTo>
                  <a:lnTo>
                    <a:pt x="3" y="724"/>
                  </a:lnTo>
                  <a:lnTo>
                    <a:pt x="5" y="716"/>
                  </a:lnTo>
                  <a:lnTo>
                    <a:pt x="5" y="708"/>
                  </a:lnTo>
                  <a:lnTo>
                    <a:pt x="7" y="700"/>
                  </a:lnTo>
                  <a:lnTo>
                    <a:pt x="8" y="694"/>
                  </a:lnTo>
                  <a:lnTo>
                    <a:pt x="10" y="686"/>
                  </a:lnTo>
                  <a:lnTo>
                    <a:pt x="12" y="678"/>
                  </a:lnTo>
                  <a:lnTo>
                    <a:pt x="12" y="670"/>
                  </a:lnTo>
                  <a:lnTo>
                    <a:pt x="14" y="663"/>
                  </a:lnTo>
                  <a:lnTo>
                    <a:pt x="15" y="655"/>
                  </a:lnTo>
                  <a:lnTo>
                    <a:pt x="17" y="647"/>
                  </a:lnTo>
                  <a:lnTo>
                    <a:pt x="19" y="639"/>
                  </a:lnTo>
                  <a:lnTo>
                    <a:pt x="21" y="631"/>
                  </a:lnTo>
                  <a:lnTo>
                    <a:pt x="23" y="623"/>
                  </a:lnTo>
                  <a:lnTo>
                    <a:pt x="23" y="617"/>
                  </a:lnTo>
                  <a:lnTo>
                    <a:pt x="24" y="609"/>
                  </a:lnTo>
                  <a:lnTo>
                    <a:pt x="26" y="601"/>
                  </a:lnTo>
                  <a:lnTo>
                    <a:pt x="28" y="594"/>
                  </a:lnTo>
                  <a:lnTo>
                    <a:pt x="30" y="586"/>
                  </a:lnTo>
                  <a:lnTo>
                    <a:pt x="31" y="578"/>
                  </a:lnTo>
                  <a:lnTo>
                    <a:pt x="35" y="572"/>
                  </a:lnTo>
                  <a:lnTo>
                    <a:pt x="37" y="564"/>
                  </a:lnTo>
                  <a:lnTo>
                    <a:pt x="38" y="556"/>
                  </a:lnTo>
                  <a:lnTo>
                    <a:pt x="40" y="550"/>
                  </a:lnTo>
                  <a:lnTo>
                    <a:pt x="42" y="542"/>
                  </a:lnTo>
                  <a:lnTo>
                    <a:pt x="44" y="534"/>
                  </a:lnTo>
                  <a:lnTo>
                    <a:pt x="47" y="528"/>
                  </a:lnTo>
                  <a:lnTo>
                    <a:pt x="49" y="521"/>
                  </a:lnTo>
                  <a:lnTo>
                    <a:pt x="51" y="515"/>
                  </a:lnTo>
                  <a:lnTo>
                    <a:pt x="53" y="509"/>
                  </a:lnTo>
                  <a:lnTo>
                    <a:pt x="56" y="497"/>
                  </a:lnTo>
                  <a:lnTo>
                    <a:pt x="59" y="487"/>
                  </a:lnTo>
                  <a:lnTo>
                    <a:pt x="62" y="477"/>
                  </a:lnTo>
                  <a:lnTo>
                    <a:pt x="66" y="467"/>
                  </a:lnTo>
                  <a:lnTo>
                    <a:pt x="69" y="456"/>
                  </a:lnTo>
                  <a:lnTo>
                    <a:pt x="73" y="446"/>
                  </a:lnTo>
                  <a:lnTo>
                    <a:pt x="77" y="434"/>
                  </a:lnTo>
                  <a:lnTo>
                    <a:pt x="80" y="424"/>
                  </a:lnTo>
                  <a:lnTo>
                    <a:pt x="84" y="412"/>
                  </a:lnTo>
                  <a:lnTo>
                    <a:pt x="87" y="402"/>
                  </a:lnTo>
                  <a:lnTo>
                    <a:pt x="91" y="390"/>
                  </a:lnTo>
                  <a:lnTo>
                    <a:pt x="94" y="381"/>
                  </a:lnTo>
                  <a:lnTo>
                    <a:pt x="98" y="369"/>
                  </a:lnTo>
                  <a:lnTo>
                    <a:pt x="101" y="359"/>
                  </a:lnTo>
                  <a:lnTo>
                    <a:pt x="105" y="347"/>
                  </a:lnTo>
                  <a:lnTo>
                    <a:pt x="108" y="337"/>
                  </a:lnTo>
                  <a:lnTo>
                    <a:pt x="110" y="325"/>
                  </a:lnTo>
                  <a:lnTo>
                    <a:pt x="114" y="314"/>
                  </a:lnTo>
                  <a:lnTo>
                    <a:pt x="117" y="304"/>
                  </a:lnTo>
                  <a:lnTo>
                    <a:pt x="121" y="294"/>
                  </a:lnTo>
                  <a:lnTo>
                    <a:pt x="124" y="282"/>
                  </a:lnTo>
                  <a:lnTo>
                    <a:pt x="127" y="272"/>
                  </a:lnTo>
                  <a:lnTo>
                    <a:pt x="129" y="260"/>
                  </a:lnTo>
                  <a:lnTo>
                    <a:pt x="132" y="250"/>
                  </a:lnTo>
                  <a:lnTo>
                    <a:pt x="136" y="241"/>
                  </a:lnTo>
                  <a:lnTo>
                    <a:pt x="139" y="231"/>
                  </a:lnTo>
                  <a:lnTo>
                    <a:pt x="141" y="219"/>
                  </a:lnTo>
                  <a:lnTo>
                    <a:pt x="145" y="209"/>
                  </a:lnTo>
                  <a:lnTo>
                    <a:pt x="148" y="199"/>
                  </a:lnTo>
                  <a:lnTo>
                    <a:pt x="152" y="189"/>
                  </a:lnTo>
                  <a:lnTo>
                    <a:pt x="154" y="180"/>
                  </a:lnTo>
                  <a:lnTo>
                    <a:pt x="157" y="172"/>
                  </a:lnTo>
                  <a:lnTo>
                    <a:pt x="159" y="166"/>
                  </a:lnTo>
                  <a:lnTo>
                    <a:pt x="161" y="160"/>
                  </a:lnTo>
                  <a:lnTo>
                    <a:pt x="163" y="154"/>
                  </a:lnTo>
                  <a:lnTo>
                    <a:pt x="164" y="150"/>
                  </a:lnTo>
                  <a:lnTo>
                    <a:pt x="166" y="144"/>
                  </a:lnTo>
                  <a:lnTo>
                    <a:pt x="168" y="138"/>
                  </a:lnTo>
                  <a:lnTo>
                    <a:pt x="170" y="132"/>
                  </a:lnTo>
                  <a:lnTo>
                    <a:pt x="171" y="128"/>
                  </a:lnTo>
                  <a:lnTo>
                    <a:pt x="173" y="122"/>
                  </a:lnTo>
                  <a:lnTo>
                    <a:pt x="175" y="116"/>
                  </a:lnTo>
                  <a:lnTo>
                    <a:pt x="177" y="111"/>
                  </a:lnTo>
                  <a:lnTo>
                    <a:pt x="178" y="105"/>
                  </a:lnTo>
                  <a:lnTo>
                    <a:pt x="180" y="101"/>
                  </a:lnTo>
                  <a:lnTo>
                    <a:pt x="182" y="95"/>
                  </a:lnTo>
                  <a:lnTo>
                    <a:pt x="184" y="89"/>
                  </a:lnTo>
                  <a:lnTo>
                    <a:pt x="187" y="83"/>
                  </a:lnTo>
                  <a:lnTo>
                    <a:pt x="189" y="79"/>
                  </a:lnTo>
                  <a:lnTo>
                    <a:pt x="191" y="73"/>
                  </a:lnTo>
                  <a:lnTo>
                    <a:pt x="192" y="67"/>
                  </a:lnTo>
                  <a:lnTo>
                    <a:pt x="194" y="61"/>
                  </a:lnTo>
                  <a:lnTo>
                    <a:pt x="195" y="57"/>
                  </a:lnTo>
                  <a:lnTo>
                    <a:pt x="197" y="51"/>
                  </a:lnTo>
                  <a:lnTo>
                    <a:pt x="201" y="45"/>
                  </a:lnTo>
                  <a:lnTo>
                    <a:pt x="202" y="42"/>
                  </a:lnTo>
                  <a:lnTo>
                    <a:pt x="204" y="36"/>
                  </a:lnTo>
                  <a:lnTo>
                    <a:pt x="206" y="32"/>
                  </a:lnTo>
                  <a:lnTo>
                    <a:pt x="208" y="26"/>
                  </a:lnTo>
                  <a:lnTo>
                    <a:pt x="209" y="20"/>
                  </a:lnTo>
                  <a:lnTo>
                    <a:pt x="213" y="16"/>
                  </a:lnTo>
                  <a:lnTo>
                    <a:pt x="215" y="10"/>
                  </a:lnTo>
                  <a:lnTo>
                    <a:pt x="217" y="6"/>
                  </a:lnTo>
                  <a:lnTo>
                    <a:pt x="218" y="0"/>
                  </a:lnTo>
                  <a:lnTo>
                    <a:pt x="222" y="2"/>
                  </a:lnTo>
                  <a:lnTo>
                    <a:pt x="225" y="2"/>
                  </a:lnTo>
                  <a:lnTo>
                    <a:pt x="229" y="2"/>
                  </a:lnTo>
                  <a:lnTo>
                    <a:pt x="233" y="4"/>
                  </a:lnTo>
                  <a:lnTo>
                    <a:pt x="236" y="4"/>
                  </a:lnTo>
                  <a:lnTo>
                    <a:pt x="240" y="6"/>
                  </a:lnTo>
                  <a:lnTo>
                    <a:pt x="243" y="6"/>
                  </a:lnTo>
                  <a:lnTo>
                    <a:pt x="247" y="6"/>
                  </a:lnTo>
                  <a:lnTo>
                    <a:pt x="250" y="8"/>
                  </a:lnTo>
                  <a:lnTo>
                    <a:pt x="252" y="8"/>
                  </a:lnTo>
                  <a:lnTo>
                    <a:pt x="256" y="8"/>
                  </a:lnTo>
                  <a:lnTo>
                    <a:pt x="258" y="10"/>
                  </a:lnTo>
                  <a:lnTo>
                    <a:pt x="262" y="10"/>
                  </a:lnTo>
                  <a:lnTo>
                    <a:pt x="264" y="12"/>
                  </a:lnTo>
                  <a:lnTo>
                    <a:pt x="267" y="12"/>
                  </a:lnTo>
                  <a:lnTo>
                    <a:pt x="271" y="12"/>
                  </a:lnTo>
                  <a:lnTo>
                    <a:pt x="274" y="14"/>
                  </a:lnTo>
                  <a:lnTo>
                    <a:pt x="276" y="14"/>
                  </a:lnTo>
                  <a:lnTo>
                    <a:pt x="279" y="16"/>
                  </a:lnTo>
                  <a:lnTo>
                    <a:pt x="283" y="16"/>
                  </a:lnTo>
                  <a:lnTo>
                    <a:pt x="287" y="16"/>
                  </a:lnTo>
                  <a:lnTo>
                    <a:pt x="290" y="18"/>
                  </a:lnTo>
                  <a:lnTo>
                    <a:pt x="292" y="18"/>
                  </a:lnTo>
                  <a:lnTo>
                    <a:pt x="295" y="18"/>
                  </a:lnTo>
                  <a:lnTo>
                    <a:pt x="299" y="20"/>
                  </a:lnTo>
                  <a:lnTo>
                    <a:pt x="303" y="20"/>
                  </a:lnTo>
                  <a:lnTo>
                    <a:pt x="306" y="22"/>
                  </a:lnTo>
                  <a:lnTo>
                    <a:pt x="310" y="22"/>
                  </a:lnTo>
                  <a:lnTo>
                    <a:pt x="313" y="22"/>
                  </a:lnTo>
                  <a:lnTo>
                    <a:pt x="317" y="24"/>
                  </a:lnTo>
                  <a:lnTo>
                    <a:pt x="320" y="24"/>
                  </a:lnTo>
                  <a:lnTo>
                    <a:pt x="324" y="24"/>
                  </a:lnTo>
                </a:path>
              </a:pathLst>
            </a:custGeom>
            <a:solidFill>
              <a:srgbClr val="EBEBEB"/>
            </a:solidFill>
            <a:ln w="9525" cap="rnd">
              <a:noFill/>
              <a:round/>
              <a:headEnd/>
              <a:tailEnd/>
            </a:ln>
          </p:spPr>
          <p:txBody>
            <a:bodyPr/>
            <a:lstStyle/>
            <a:p>
              <a:endParaRPr lang="en-US">
                <a:latin typeface="Bookman Old Style" pitchFamily="18" charset="0"/>
              </a:endParaRPr>
            </a:p>
          </p:txBody>
        </p:sp>
        <p:sp>
          <p:nvSpPr>
            <p:cNvPr id="18" name="Freeform 13"/>
            <p:cNvSpPr>
              <a:spLocks/>
            </p:cNvSpPr>
            <p:nvPr/>
          </p:nvSpPr>
          <p:spPr bwMode="auto">
            <a:xfrm>
              <a:off x="600" y="1534"/>
              <a:ext cx="733" cy="1202"/>
            </a:xfrm>
            <a:custGeom>
              <a:avLst/>
              <a:gdLst>
                <a:gd name="T0" fmla="*/ 688 w 733"/>
                <a:gd name="T1" fmla="*/ 148 h 1202"/>
                <a:gd name="T2" fmla="*/ 698 w 733"/>
                <a:gd name="T3" fmla="*/ 150 h 1202"/>
                <a:gd name="T4" fmla="*/ 708 w 733"/>
                <a:gd name="T5" fmla="*/ 154 h 1202"/>
                <a:gd name="T6" fmla="*/ 717 w 733"/>
                <a:gd name="T7" fmla="*/ 160 h 1202"/>
                <a:gd name="T8" fmla="*/ 724 w 733"/>
                <a:gd name="T9" fmla="*/ 165 h 1202"/>
                <a:gd name="T10" fmla="*/ 728 w 733"/>
                <a:gd name="T11" fmla="*/ 171 h 1202"/>
                <a:gd name="T12" fmla="*/ 728 w 733"/>
                <a:gd name="T13" fmla="*/ 193 h 1202"/>
                <a:gd name="T14" fmla="*/ 723 w 733"/>
                <a:gd name="T15" fmla="*/ 203 h 1202"/>
                <a:gd name="T16" fmla="*/ 716 w 733"/>
                <a:gd name="T17" fmla="*/ 213 h 1202"/>
                <a:gd name="T18" fmla="*/ 707 w 733"/>
                <a:gd name="T19" fmla="*/ 225 h 1202"/>
                <a:gd name="T20" fmla="*/ 698 w 733"/>
                <a:gd name="T21" fmla="*/ 236 h 1202"/>
                <a:gd name="T22" fmla="*/ 692 w 733"/>
                <a:gd name="T23" fmla="*/ 252 h 1202"/>
                <a:gd name="T24" fmla="*/ 679 w 733"/>
                <a:gd name="T25" fmla="*/ 284 h 1202"/>
                <a:gd name="T26" fmla="*/ 658 w 733"/>
                <a:gd name="T27" fmla="*/ 345 h 1202"/>
                <a:gd name="T28" fmla="*/ 640 w 733"/>
                <a:gd name="T29" fmla="*/ 406 h 1202"/>
                <a:gd name="T30" fmla="*/ 624 w 733"/>
                <a:gd name="T31" fmla="*/ 469 h 1202"/>
                <a:gd name="T32" fmla="*/ 608 w 733"/>
                <a:gd name="T33" fmla="*/ 532 h 1202"/>
                <a:gd name="T34" fmla="*/ 590 w 733"/>
                <a:gd name="T35" fmla="*/ 595 h 1202"/>
                <a:gd name="T36" fmla="*/ 572 w 733"/>
                <a:gd name="T37" fmla="*/ 656 h 1202"/>
                <a:gd name="T38" fmla="*/ 534 w 733"/>
                <a:gd name="T39" fmla="*/ 788 h 1202"/>
                <a:gd name="T40" fmla="*/ 518 w 733"/>
                <a:gd name="T41" fmla="*/ 854 h 1202"/>
                <a:gd name="T42" fmla="*/ 504 w 733"/>
                <a:gd name="T43" fmla="*/ 923 h 1202"/>
                <a:gd name="T44" fmla="*/ 493 w 733"/>
                <a:gd name="T45" fmla="*/ 992 h 1202"/>
                <a:gd name="T46" fmla="*/ 485 w 733"/>
                <a:gd name="T47" fmla="*/ 1063 h 1202"/>
                <a:gd name="T48" fmla="*/ 482 w 733"/>
                <a:gd name="T49" fmla="*/ 1132 h 1202"/>
                <a:gd name="T50" fmla="*/ 477 w 733"/>
                <a:gd name="T51" fmla="*/ 1195 h 1202"/>
                <a:gd name="T52" fmla="*/ 452 w 733"/>
                <a:gd name="T53" fmla="*/ 1201 h 1202"/>
                <a:gd name="T54" fmla="*/ 424 w 733"/>
                <a:gd name="T55" fmla="*/ 1199 h 1202"/>
                <a:gd name="T56" fmla="*/ 394 w 733"/>
                <a:gd name="T57" fmla="*/ 1195 h 1202"/>
                <a:gd name="T58" fmla="*/ 362 w 733"/>
                <a:gd name="T59" fmla="*/ 1189 h 1202"/>
                <a:gd name="T60" fmla="*/ 333 w 733"/>
                <a:gd name="T61" fmla="*/ 1181 h 1202"/>
                <a:gd name="T62" fmla="*/ 308 w 733"/>
                <a:gd name="T63" fmla="*/ 1175 h 1202"/>
                <a:gd name="T64" fmla="*/ 269 w 733"/>
                <a:gd name="T65" fmla="*/ 1167 h 1202"/>
                <a:gd name="T66" fmla="*/ 223 w 733"/>
                <a:gd name="T67" fmla="*/ 1161 h 1202"/>
                <a:gd name="T68" fmla="*/ 176 w 733"/>
                <a:gd name="T69" fmla="*/ 1159 h 1202"/>
                <a:gd name="T70" fmla="*/ 129 w 733"/>
                <a:gd name="T71" fmla="*/ 1159 h 1202"/>
                <a:gd name="T72" fmla="*/ 84 w 733"/>
                <a:gd name="T73" fmla="*/ 1155 h 1202"/>
                <a:gd name="T74" fmla="*/ 38 w 733"/>
                <a:gd name="T75" fmla="*/ 1151 h 1202"/>
                <a:gd name="T76" fmla="*/ 8 w 733"/>
                <a:gd name="T77" fmla="*/ 1145 h 1202"/>
                <a:gd name="T78" fmla="*/ 3 w 733"/>
                <a:gd name="T79" fmla="*/ 1141 h 1202"/>
                <a:gd name="T80" fmla="*/ 19 w 733"/>
                <a:gd name="T81" fmla="*/ 4 h 1202"/>
                <a:gd name="T82" fmla="*/ 118 w 733"/>
                <a:gd name="T83" fmla="*/ 25 h 1202"/>
                <a:gd name="T84" fmla="*/ 218 w 733"/>
                <a:gd name="T85" fmla="*/ 49 h 1202"/>
                <a:gd name="T86" fmla="*/ 319 w 733"/>
                <a:gd name="T87" fmla="*/ 73 h 1202"/>
                <a:gd name="T88" fmla="*/ 419 w 733"/>
                <a:gd name="T89" fmla="*/ 96 h 1202"/>
                <a:gd name="T90" fmla="*/ 518 w 733"/>
                <a:gd name="T91" fmla="*/ 116 h 1202"/>
                <a:gd name="T92" fmla="*/ 616 w 733"/>
                <a:gd name="T93" fmla="*/ 134 h 1202"/>
                <a:gd name="T94" fmla="*/ 642 w 733"/>
                <a:gd name="T95" fmla="*/ 138 h 1202"/>
                <a:gd name="T96" fmla="*/ 651 w 733"/>
                <a:gd name="T97" fmla="*/ 140 h 1202"/>
                <a:gd name="T98" fmla="*/ 662 w 733"/>
                <a:gd name="T99" fmla="*/ 142 h 1202"/>
                <a:gd name="T100" fmla="*/ 672 w 733"/>
                <a:gd name="T101" fmla="*/ 144 h 1202"/>
                <a:gd name="T102" fmla="*/ 681 w 733"/>
                <a:gd name="T103" fmla="*/ 146 h 1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3"/>
                <a:gd name="T157" fmla="*/ 0 h 1202"/>
                <a:gd name="T158" fmla="*/ 733 w 733"/>
                <a:gd name="T159" fmla="*/ 1202 h 1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3" h="1202">
                  <a:moveTo>
                    <a:pt x="681" y="146"/>
                  </a:moveTo>
                  <a:lnTo>
                    <a:pt x="683" y="146"/>
                  </a:lnTo>
                  <a:lnTo>
                    <a:pt x="685" y="146"/>
                  </a:lnTo>
                  <a:lnTo>
                    <a:pt x="686" y="146"/>
                  </a:lnTo>
                  <a:lnTo>
                    <a:pt x="688" y="148"/>
                  </a:lnTo>
                  <a:lnTo>
                    <a:pt x="690" y="148"/>
                  </a:lnTo>
                  <a:lnTo>
                    <a:pt x="692" y="148"/>
                  </a:lnTo>
                  <a:lnTo>
                    <a:pt x="693" y="148"/>
                  </a:lnTo>
                  <a:lnTo>
                    <a:pt x="696" y="150"/>
                  </a:lnTo>
                  <a:lnTo>
                    <a:pt x="698" y="150"/>
                  </a:lnTo>
                  <a:lnTo>
                    <a:pt x="700" y="152"/>
                  </a:lnTo>
                  <a:lnTo>
                    <a:pt x="701" y="152"/>
                  </a:lnTo>
                  <a:lnTo>
                    <a:pt x="703" y="152"/>
                  </a:lnTo>
                  <a:lnTo>
                    <a:pt x="705" y="154"/>
                  </a:lnTo>
                  <a:lnTo>
                    <a:pt x="708" y="154"/>
                  </a:lnTo>
                  <a:lnTo>
                    <a:pt x="710" y="156"/>
                  </a:lnTo>
                  <a:lnTo>
                    <a:pt x="712" y="156"/>
                  </a:lnTo>
                  <a:lnTo>
                    <a:pt x="714" y="158"/>
                  </a:lnTo>
                  <a:lnTo>
                    <a:pt x="716" y="158"/>
                  </a:lnTo>
                  <a:lnTo>
                    <a:pt x="717" y="160"/>
                  </a:lnTo>
                  <a:lnTo>
                    <a:pt x="719" y="162"/>
                  </a:lnTo>
                  <a:lnTo>
                    <a:pt x="721" y="162"/>
                  </a:lnTo>
                  <a:lnTo>
                    <a:pt x="723" y="164"/>
                  </a:lnTo>
                  <a:lnTo>
                    <a:pt x="724" y="164"/>
                  </a:lnTo>
                  <a:lnTo>
                    <a:pt x="724" y="165"/>
                  </a:lnTo>
                  <a:lnTo>
                    <a:pt x="726" y="165"/>
                  </a:lnTo>
                  <a:lnTo>
                    <a:pt x="726" y="167"/>
                  </a:lnTo>
                  <a:lnTo>
                    <a:pt x="728" y="167"/>
                  </a:lnTo>
                  <a:lnTo>
                    <a:pt x="728" y="169"/>
                  </a:lnTo>
                  <a:lnTo>
                    <a:pt x="728" y="171"/>
                  </a:lnTo>
                  <a:lnTo>
                    <a:pt x="732" y="183"/>
                  </a:lnTo>
                  <a:lnTo>
                    <a:pt x="732" y="185"/>
                  </a:lnTo>
                  <a:lnTo>
                    <a:pt x="730" y="189"/>
                  </a:lnTo>
                  <a:lnTo>
                    <a:pt x="730" y="191"/>
                  </a:lnTo>
                  <a:lnTo>
                    <a:pt x="728" y="193"/>
                  </a:lnTo>
                  <a:lnTo>
                    <a:pt x="728" y="195"/>
                  </a:lnTo>
                  <a:lnTo>
                    <a:pt x="726" y="197"/>
                  </a:lnTo>
                  <a:lnTo>
                    <a:pt x="726" y="199"/>
                  </a:lnTo>
                  <a:lnTo>
                    <a:pt x="724" y="201"/>
                  </a:lnTo>
                  <a:lnTo>
                    <a:pt x="723" y="203"/>
                  </a:lnTo>
                  <a:lnTo>
                    <a:pt x="721" y="205"/>
                  </a:lnTo>
                  <a:lnTo>
                    <a:pt x="721" y="207"/>
                  </a:lnTo>
                  <a:lnTo>
                    <a:pt x="719" y="209"/>
                  </a:lnTo>
                  <a:lnTo>
                    <a:pt x="717" y="211"/>
                  </a:lnTo>
                  <a:lnTo>
                    <a:pt x="716" y="213"/>
                  </a:lnTo>
                  <a:lnTo>
                    <a:pt x="714" y="217"/>
                  </a:lnTo>
                  <a:lnTo>
                    <a:pt x="712" y="219"/>
                  </a:lnTo>
                  <a:lnTo>
                    <a:pt x="710" y="221"/>
                  </a:lnTo>
                  <a:lnTo>
                    <a:pt x="708" y="223"/>
                  </a:lnTo>
                  <a:lnTo>
                    <a:pt x="707" y="225"/>
                  </a:lnTo>
                  <a:lnTo>
                    <a:pt x="705" y="227"/>
                  </a:lnTo>
                  <a:lnTo>
                    <a:pt x="703" y="231"/>
                  </a:lnTo>
                  <a:lnTo>
                    <a:pt x="701" y="233"/>
                  </a:lnTo>
                  <a:lnTo>
                    <a:pt x="700" y="234"/>
                  </a:lnTo>
                  <a:lnTo>
                    <a:pt x="698" y="236"/>
                  </a:lnTo>
                  <a:lnTo>
                    <a:pt x="696" y="240"/>
                  </a:lnTo>
                  <a:lnTo>
                    <a:pt x="694" y="242"/>
                  </a:lnTo>
                  <a:lnTo>
                    <a:pt x="693" y="246"/>
                  </a:lnTo>
                  <a:lnTo>
                    <a:pt x="693" y="248"/>
                  </a:lnTo>
                  <a:lnTo>
                    <a:pt x="692" y="252"/>
                  </a:lnTo>
                  <a:lnTo>
                    <a:pt x="690" y="254"/>
                  </a:lnTo>
                  <a:lnTo>
                    <a:pt x="688" y="258"/>
                  </a:lnTo>
                  <a:lnTo>
                    <a:pt x="686" y="260"/>
                  </a:lnTo>
                  <a:lnTo>
                    <a:pt x="683" y="272"/>
                  </a:lnTo>
                  <a:lnTo>
                    <a:pt x="679" y="284"/>
                  </a:lnTo>
                  <a:lnTo>
                    <a:pt x="674" y="296"/>
                  </a:lnTo>
                  <a:lnTo>
                    <a:pt x="670" y="307"/>
                  </a:lnTo>
                  <a:lnTo>
                    <a:pt x="667" y="319"/>
                  </a:lnTo>
                  <a:lnTo>
                    <a:pt x="663" y="331"/>
                  </a:lnTo>
                  <a:lnTo>
                    <a:pt x="658" y="345"/>
                  </a:lnTo>
                  <a:lnTo>
                    <a:pt x="654" y="357"/>
                  </a:lnTo>
                  <a:lnTo>
                    <a:pt x="651" y="369"/>
                  </a:lnTo>
                  <a:lnTo>
                    <a:pt x="647" y="380"/>
                  </a:lnTo>
                  <a:lnTo>
                    <a:pt x="644" y="394"/>
                  </a:lnTo>
                  <a:lnTo>
                    <a:pt x="640" y="406"/>
                  </a:lnTo>
                  <a:lnTo>
                    <a:pt x="637" y="418"/>
                  </a:lnTo>
                  <a:lnTo>
                    <a:pt x="633" y="432"/>
                  </a:lnTo>
                  <a:lnTo>
                    <a:pt x="630" y="443"/>
                  </a:lnTo>
                  <a:lnTo>
                    <a:pt x="626" y="457"/>
                  </a:lnTo>
                  <a:lnTo>
                    <a:pt x="624" y="469"/>
                  </a:lnTo>
                  <a:lnTo>
                    <a:pt x="620" y="481"/>
                  </a:lnTo>
                  <a:lnTo>
                    <a:pt x="616" y="495"/>
                  </a:lnTo>
                  <a:lnTo>
                    <a:pt x="615" y="507"/>
                  </a:lnTo>
                  <a:lnTo>
                    <a:pt x="611" y="520"/>
                  </a:lnTo>
                  <a:lnTo>
                    <a:pt x="608" y="532"/>
                  </a:lnTo>
                  <a:lnTo>
                    <a:pt x="604" y="546"/>
                  </a:lnTo>
                  <a:lnTo>
                    <a:pt x="601" y="558"/>
                  </a:lnTo>
                  <a:lnTo>
                    <a:pt x="597" y="570"/>
                  </a:lnTo>
                  <a:lnTo>
                    <a:pt x="593" y="583"/>
                  </a:lnTo>
                  <a:lnTo>
                    <a:pt x="590" y="595"/>
                  </a:lnTo>
                  <a:lnTo>
                    <a:pt x="586" y="607"/>
                  </a:lnTo>
                  <a:lnTo>
                    <a:pt x="583" y="621"/>
                  </a:lnTo>
                  <a:lnTo>
                    <a:pt x="579" y="633"/>
                  </a:lnTo>
                  <a:lnTo>
                    <a:pt x="576" y="645"/>
                  </a:lnTo>
                  <a:lnTo>
                    <a:pt x="572" y="656"/>
                  </a:lnTo>
                  <a:lnTo>
                    <a:pt x="548" y="737"/>
                  </a:lnTo>
                  <a:lnTo>
                    <a:pt x="545" y="749"/>
                  </a:lnTo>
                  <a:lnTo>
                    <a:pt x="541" y="763"/>
                  </a:lnTo>
                  <a:lnTo>
                    <a:pt x="538" y="775"/>
                  </a:lnTo>
                  <a:lnTo>
                    <a:pt x="534" y="788"/>
                  </a:lnTo>
                  <a:lnTo>
                    <a:pt x="531" y="800"/>
                  </a:lnTo>
                  <a:lnTo>
                    <a:pt x="527" y="814"/>
                  </a:lnTo>
                  <a:lnTo>
                    <a:pt x="525" y="828"/>
                  </a:lnTo>
                  <a:lnTo>
                    <a:pt x="522" y="840"/>
                  </a:lnTo>
                  <a:lnTo>
                    <a:pt x="518" y="854"/>
                  </a:lnTo>
                  <a:lnTo>
                    <a:pt x="515" y="867"/>
                  </a:lnTo>
                  <a:lnTo>
                    <a:pt x="513" y="881"/>
                  </a:lnTo>
                  <a:lnTo>
                    <a:pt x="509" y="895"/>
                  </a:lnTo>
                  <a:lnTo>
                    <a:pt x="508" y="909"/>
                  </a:lnTo>
                  <a:lnTo>
                    <a:pt x="504" y="923"/>
                  </a:lnTo>
                  <a:lnTo>
                    <a:pt x="502" y="936"/>
                  </a:lnTo>
                  <a:lnTo>
                    <a:pt x="499" y="950"/>
                  </a:lnTo>
                  <a:lnTo>
                    <a:pt x="497" y="964"/>
                  </a:lnTo>
                  <a:lnTo>
                    <a:pt x="495" y="978"/>
                  </a:lnTo>
                  <a:lnTo>
                    <a:pt x="493" y="992"/>
                  </a:lnTo>
                  <a:lnTo>
                    <a:pt x="492" y="1005"/>
                  </a:lnTo>
                  <a:lnTo>
                    <a:pt x="491" y="1021"/>
                  </a:lnTo>
                  <a:lnTo>
                    <a:pt x="489" y="1035"/>
                  </a:lnTo>
                  <a:lnTo>
                    <a:pt x="487" y="1049"/>
                  </a:lnTo>
                  <a:lnTo>
                    <a:pt x="485" y="1063"/>
                  </a:lnTo>
                  <a:lnTo>
                    <a:pt x="484" y="1076"/>
                  </a:lnTo>
                  <a:lnTo>
                    <a:pt x="484" y="1090"/>
                  </a:lnTo>
                  <a:lnTo>
                    <a:pt x="482" y="1104"/>
                  </a:lnTo>
                  <a:lnTo>
                    <a:pt x="482" y="1118"/>
                  </a:lnTo>
                  <a:lnTo>
                    <a:pt x="482" y="1132"/>
                  </a:lnTo>
                  <a:lnTo>
                    <a:pt x="480" y="1145"/>
                  </a:lnTo>
                  <a:lnTo>
                    <a:pt x="480" y="1159"/>
                  </a:lnTo>
                  <a:lnTo>
                    <a:pt x="480" y="1173"/>
                  </a:lnTo>
                  <a:lnTo>
                    <a:pt x="480" y="1193"/>
                  </a:lnTo>
                  <a:lnTo>
                    <a:pt x="477" y="1195"/>
                  </a:lnTo>
                  <a:lnTo>
                    <a:pt x="471" y="1195"/>
                  </a:lnTo>
                  <a:lnTo>
                    <a:pt x="468" y="1197"/>
                  </a:lnTo>
                  <a:lnTo>
                    <a:pt x="462" y="1199"/>
                  </a:lnTo>
                  <a:lnTo>
                    <a:pt x="457" y="1199"/>
                  </a:lnTo>
                  <a:lnTo>
                    <a:pt x="452" y="1201"/>
                  </a:lnTo>
                  <a:lnTo>
                    <a:pt x="446" y="1201"/>
                  </a:lnTo>
                  <a:lnTo>
                    <a:pt x="441" y="1201"/>
                  </a:lnTo>
                  <a:lnTo>
                    <a:pt x="436" y="1201"/>
                  </a:lnTo>
                  <a:lnTo>
                    <a:pt x="429" y="1201"/>
                  </a:lnTo>
                  <a:lnTo>
                    <a:pt x="424" y="1199"/>
                  </a:lnTo>
                  <a:lnTo>
                    <a:pt x="419" y="1199"/>
                  </a:lnTo>
                  <a:lnTo>
                    <a:pt x="412" y="1199"/>
                  </a:lnTo>
                  <a:lnTo>
                    <a:pt x="407" y="1197"/>
                  </a:lnTo>
                  <a:lnTo>
                    <a:pt x="400" y="1197"/>
                  </a:lnTo>
                  <a:lnTo>
                    <a:pt x="394" y="1195"/>
                  </a:lnTo>
                  <a:lnTo>
                    <a:pt x="387" y="1195"/>
                  </a:lnTo>
                  <a:lnTo>
                    <a:pt x="380" y="1193"/>
                  </a:lnTo>
                  <a:lnTo>
                    <a:pt x="375" y="1191"/>
                  </a:lnTo>
                  <a:lnTo>
                    <a:pt x="368" y="1189"/>
                  </a:lnTo>
                  <a:lnTo>
                    <a:pt x="362" y="1189"/>
                  </a:lnTo>
                  <a:lnTo>
                    <a:pt x="356" y="1187"/>
                  </a:lnTo>
                  <a:lnTo>
                    <a:pt x="351" y="1185"/>
                  </a:lnTo>
                  <a:lnTo>
                    <a:pt x="346" y="1183"/>
                  </a:lnTo>
                  <a:lnTo>
                    <a:pt x="339" y="1183"/>
                  </a:lnTo>
                  <a:lnTo>
                    <a:pt x="333" y="1181"/>
                  </a:lnTo>
                  <a:lnTo>
                    <a:pt x="328" y="1179"/>
                  </a:lnTo>
                  <a:lnTo>
                    <a:pt x="323" y="1179"/>
                  </a:lnTo>
                  <a:lnTo>
                    <a:pt x="317" y="1177"/>
                  </a:lnTo>
                  <a:lnTo>
                    <a:pt x="312" y="1175"/>
                  </a:lnTo>
                  <a:lnTo>
                    <a:pt x="308" y="1175"/>
                  </a:lnTo>
                  <a:lnTo>
                    <a:pt x="303" y="1173"/>
                  </a:lnTo>
                  <a:lnTo>
                    <a:pt x="294" y="1171"/>
                  </a:lnTo>
                  <a:lnTo>
                    <a:pt x="286" y="1169"/>
                  </a:lnTo>
                  <a:lnTo>
                    <a:pt x="277" y="1167"/>
                  </a:lnTo>
                  <a:lnTo>
                    <a:pt x="269" y="1167"/>
                  </a:lnTo>
                  <a:lnTo>
                    <a:pt x="260" y="1165"/>
                  </a:lnTo>
                  <a:lnTo>
                    <a:pt x="251" y="1163"/>
                  </a:lnTo>
                  <a:lnTo>
                    <a:pt x="242" y="1163"/>
                  </a:lnTo>
                  <a:lnTo>
                    <a:pt x="231" y="1163"/>
                  </a:lnTo>
                  <a:lnTo>
                    <a:pt x="223" y="1161"/>
                  </a:lnTo>
                  <a:lnTo>
                    <a:pt x="215" y="1161"/>
                  </a:lnTo>
                  <a:lnTo>
                    <a:pt x="204" y="1161"/>
                  </a:lnTo>
                  <a:lnTo>
                    <a:pt x="195" y="1161"/>
                  </a:lnTo>
                  <a:lnTo>
                    <a:pt x="186" y="1159"/>
                  </a:lnTo>
                  <a:lnTo>
                    <a:pt x="176" y="1159"/>
                  </a:lnTo>
                  <a:lnTo>
                    <a:pt x="167" y="1159"/>
                  </a:lnTo>
                  <a:lnTo>
                    <a:pt x="157" y="1159"/>
                  </a:lnTo>
                  <a:lnTo>
                    <a:pt x="148" y="1159"/>
                  </a:lnTo>
                  <a:lnTo>
                    <a:pt x="139" y="1159"/>
                  </a:lnTo>
                  <a:lnTo>
                    <a:pt x="129" y="1159"/>
                  </a:lnTo>
                  <a:lnTo>
                    <a:pt x="120" y="1157"/>
                  </a:lnTo>
                  <a:lnTo>
                    <a:pt x="111" y="1157"/>
                  </a:lnTo>
                  <a:lnTo>
                    <a:pt x="100" y="1157"/>
                  </a:lnTo>
                  <a:lnTo>
                    <a:pt x="92" y="1157"/>
                  </a:lnTo>
                  <a:lnTo>
                    <a:pt x="84" y="1155"/>
                  </a:lnTo>
                  <a:lnTo>
                    <a:pt x="73" y="1155"/>
                  </a:lnTo>
                  <a:lnTo>
                    <a:pt x="64" y="1153"/>
                  </a:lnTo>
                  <a:lnTo>
                    <a:pt x="55" y="1153"/>
                  </a:lnTo>
                  <a:lnTo>
                    <a:pt x="46" y="1151"/>
                  </a:lnTo>
                  <a:lnTo>
                    <a:pt x="38" y="1151"/>
                  </a:lnTo>
                  <a:lnTo>
                    <a:pt x="29" y="1149"/>
                  </a:lnTo>
                  <a:lnTo>
                    <a:pt x="21" y="1147"/>
                  </a:lnTo>
                  <a:lnTo>
                    <a:pt x="12" y="1145"/>
                  </a:lnTo>
                  <a:lnTo>
                    <a:pt x="10" y="1145"/>
                  </a:lnTo>
                  <a:lnTo>
                    <a:pt x="8" y="1145"/>
                  </a:lnTo>
                  <a:lnTo>
                    <a:pt x="8" y="1143"/>
                  </a:lnTo>
                  <a:lnTo>
                    <a:pt x="7" y="1143"/>
                  </a:lnTo>
                  <a:lnTo>
                    <a:pt x="5" y="1143"/>
                  </a:lnTo>
                  <a:lnTo>
                    <a:pt x="5" y="1141"/>
                  </a:lnTo>
                  <a:lnTo>
                    <a:pt x="3" y="1141"/>
                  </a:lnTo>
                  <a:lnTo>
                    <a:pt x="1" y="1141"/>
                  </a:lnTo>
                  <a:lnTo>
                    <a:pt x="0" y="1141"/>
                  </a:lnTo>
                  <a:lnTo>
                    <a:pt x="0" y="1139"/>
                  </a:lnTo>
                  <a:lnTo>
                    <a:pt x="0" y="0"/>
                  </a:lnTo>
                  <a:lnTo>
                    <a:pt x="19" y="4"/>
                  </a:lnTo>
                  <a:lnTo>
                    <a:pt x="38" y="8"/>
                  </a:lnTo>
                  <a:lnTo>
                    <a:pt x="59" y="12"/>
                  </a:lnTo>
                  <a:lnTo>
                    <a:pt x="78" y="18"/>
                  </a:lnTo>
                  <a:lnTo>
                    <a:pt x="99" y="22"/>
                  </a:lnTo>
                  <a:lnTo>
                    <a:pt x="118" y="25"/>
                  </a:lnTo>
                  <a:lnTo>
                    <a:pt x="139" y="31"/>
                  </a:lnTo>
                  <a:lnTo>
                    <a:pt x="158" y="35"/>
                  </a:lnTo>
                  <a:lnTo>
                    <a:pt x="177" y="41"/>
                  </a:lnTo>
                  <a:lnTo>
                    <a:pt x="199" y="45"/>
                  </a:lnTo>
                  <a:lnTo>
                    <a:pt x="218" y="49"/>
                  </a:lnTo>
                  <a:lnTo>
                    <a:pt x="238" y="55"/>
                  </a:lnTo>
                  <a:lnTo>
                    <a:pt x="258" y="59"/>
                  </a:lnTo>
                  <a:lnTo>
                    <a:pt x="279" y="65"/>
                  </a:lnTo>
                  <a:lnTo>
                    <a:pt x="298" y="69"/>
                  </a:lnTo>
                  <a:lnTo>
                    <a:pt x="319" y="73"/>
                  </a:lnTo>
                  <a:lnTo>
                    <a:pt x="339" y="79"/>
                  </a:lnTo>
                  <a:lnTo>
                    <a:pt x="359" y="83"/>
                  </a:lnTo>
                  <a:lnTo>
                    <a:pt x="378" y="87"/>
                  </a:lnTo>
                  <a:lnTo>
                    <a:pt x="400" y="93"/>
                  </a:lnTo>
                  <a:lnTo>
                    <a:pt x="419" y="96"/>
                  </a:lnTo>
                  <a:lnTo>
                    <a:pt x="438" y="100"/>
                  </a:lnTo>
                  <a:lnTo>
                    <a:pt x="459" y="104"/>
                  </a:lnTo>
                  <a:lnTo>
                    <a:pt x="478" y="108"/>
                  </a:lnTo>
                  <a:lnTo>
                    <a:pt x="497" y="112"/>
                  </a:lnTo>
                  <a:lnTo>
                    <a:pt x="518" y="116"/>
                  </a:lnTo>
                  <a:lnTo>
                    <a:pt x="538" y="120"/>
                  </a:lnTo>
                  <a:lnTo>
                    <a:pt x="557" y="124"/>
                  </a:lnTo>
                  <a:lnTo>
                    <a:pt x="576" y="126"/>
                  </a:lnTo>
                  <a:lnTo>
                    <a:pt x="595" y="130"/>
                  </a:lnTo>
                  <a:lnTo>
                    <a:pt x="616" y="134"/>
                  </a:lnTo>
                  <a:lnTo>
                    <a:pt x="635" y="136"/>
                  </a:lnTo>
                  <a:lnTo>
                    <a:pt x="637" y="136"/>
                  </a:lnTo>
                  <a:lnTo>
                    <a:pt x="639" y="136"/>
                  </a:lnTo>
                  <a:lnTo>
                    <a:pt x="640" y="138"/>
                  </a:lnTo>
                  <a:lnTo>
                    <a:pt x="642" y="138"/>
                  </a:lnTo>
                  <a:lnTo>
                    <a:pt x="644" y="138"/>
                  </a:lnTo>
                  <a:lnTo>
                    <a:pt x="646" y="138"/>
                  </a:lnTo>
                  <a:lnTo>
                    <a:pt x="647" y="138"/>
                  </a:lnTo>
                  <a:lnTo>
                    <a:pt x="649" y="138"/>
                  </a:lnTo>
                  <a:lnTo>
                    <a:pt x="651" y="140"/>
                  </a:lnTo>
                  <a:lnTo>
                    <a:pt x="653" y="140"/>
                  </a:lnTo>
                  <a:lnTo>
                    <a:pt x="656" y="140"/>
                  </a:lnTo>
                  <a:lnTo>
                    <a:pt x="658" y="140"/>
                  </a:lnTo>
                  <a:lnTo>
                    <a:pt x="660" y="142"/>
                  </a:lnTo>
                  <a:lnTo>
                    <a:pt x="662" y="142"/>
                  </a:lnTo>
                  <a:lnTo>
                    <a:pt x="665" y="142"/>
                  </a:lnTo>
                  <a:lnTo>
                    <a:pt x="667" y="142"/>
                  </a:lnTo>
                  <a:lnTo>
                    <a:pt x="669" y="142"/>
                  </a:lnTo>
                  <a:lnTo>
                    <a:pt x="670" y="144"/>
                  </a:lnTo>
                  <a:lnTo>
                    <a:pt x="672" y="144"/>
                  </a:lnTo>
                  <a:lnTo>
                    <a:pt x="674" y="144"/>
                  </a:lnTo>
                  <a:lnTo>
                    <a:pt x="676" y="144"/>
                  </a:lnTo>
                  <a:lnTo>
                    <a:pt x="678" y="144"/>
                  </a:lnTo>
                  <a:lnTo>
                    <a:pt x="679" y="146"/>
                  </a:lnTo>
                  <a:lnTo>
                    <a:pt x="681" y="146"/>
                  </a:lnTo>
                </a:path>
              </a:pathLst>
            </a:custGeom>
            <a:solidFill>
              <a:srgbClr val="202020"/>
            </a:solidFill>
            <a:ln w="9525" cap="rnd">
              <a:noFill/>
              <a:round/>
              <a:headEnd/>
              <a:tailEnd/>
            </a:ln>
          </p:spPr>
          <p:txBody>
            <a:bodyPr/>
            <a:lstStyle/>
            <a:p>
              <a:endParaRPr lang="en-US">
                <a:latin typeface="Bookman Old Style" pitchFamily="18" charset="0"/>
              </a:endParaRPr>
            </a:p>
          </p:txBody>
        </p:sp>
        <p:sp>
          <p:nvSpPr>
            <p:cNvPr id="19" name="Freeform 14"/>
            <p:cNvSpPr>
              <a:spLocks/>
            </p:cNvSpPr>
            <p:nvPr/>
          </p:nvSpPr>
          <p:spPr bwMode="auto">
            <a:xfrm>
              <a:off x="600" y="1534"/>
              <a:ext cx="733" cy="1202"/>
            </a:xfrm>
            <a:custGeom>
              <a:avLst/>
              <a:gdLst>
                <a:gd name="T0" fmla="*/ 692 w 733"/>
                <a:gd name="T1" fmla="*/ 148 h 1202"/>
                <a:gd name="T2" fmla="*/ 723 w 733"/>
                <a:gd name="T3" fmla="*/ 164 h 1202"/>
                <a:gd name="T4" fmla="*/ 732 w 733"/>
                <a:gd name="T5" fmla="*/ 183 h 1202"/>
                <a:gd name="T6" fmla="*/ 724 w 733"/>
                <a:gd name="T7" fmla="*/ 201 h 1202"/>
                <a:gd name="T8" fmla="*/ 712 w 733"/>
                <a:gd name="T9" fmla="*/ 219 h 1202"/>
                <a:gd name="T10" fmla="*/ 698 w 733"/>
                <a:gd name="T11" fmla="*/ 236 h 1202"/>
                <a:gd name="T12" fmla="*/ 686 w 733"/>
                <a:gd name="T13" fmla="*/ 260 h 1202"/>
                <a:gd name="T14" fmla="*/ 670 w 733"/>
                <a:gd name="T15" fmla="*/ 307 h 1202"/>
                <a:gd name="T16" fmla="*/ 654 w 733"/>
                <a:gd name="T17" fmla="*/ 357 h 1202"/>
                <a:gd name="T18" fmla="*/ 640 w 733"/>
                <a:gd name="T19" fmla="*/ 406 h 1202"/>
                <a:gd name="T20" fmla="*/ 626 w 733"/>
                <a:gd name="T21" fmla="*/ 457 h 1202"/>
                <a:gd name="T22" fmla="*/ 615 w 733"/>
                <a:gd name="T23" fmla="*/ 507 h 1202"/>
                <a:gd name="T24" fmla="*/ 601 w 733"/>
                <a:gd name="T25" fmla="*/ 558 h 1202"/>
                <a:gd name="T26" fmla="*/ 586 w 733"/>
                <a:gd name="T27" fmla="*/ 607 h 1202"/>
                <a:gd name="T28" fmla="*/ 572 w 733"/>
                <a:gd name="T29" fmla="*/ 656 h 1202"/>
                <a:gd name="T30" fmla="*/ 541 w 733"/>
                <a:gd name="T31" fmla="*/ 763 h 1202"/>
                <a:gd name="T32" fmla="*/ 527 w 733"/>
                <a:gd name="T33" fmla="*/ 814 h 1202"/>
                <a:gd name="T34" fmla="*/ 515 w 733"/>
                <a:gd name="T35" fmla="*/ 867 h 1202"/>
                <a:gd name="T36" fmla="*/ 504 w 733"/>
                <a:gd name="T37" fmla="*/ 923 h 1202"/>
                <a:gd name="T38" fmla="*/ 495 w 733"/>
                <a:gd name="T39" fmla="*/ 978 h 1202"/>
                <a:gd name="T40" fmla="*/ 489 w 733"/>
                <a:gd name="T41" fmla="*/ 1035 h 1202"/>
                <a:gd name="T42" fmla="*/ 484 w 733"/>
                <a:gd name="T43" fmla="*/ 1090 h 1202"/>
                <a:gd name="T44" fmla="*/ 480 w 733"/>
                <a:gd name="T45" fmla="*/ 1145 h 1202"/>
                <a:gd name="T46" fmla="*/ 480 w 733"/>
                <a:gd name="T47" fmla="*/ 1193 h 1202"/>
                <a:gd name="T48" fmla="*/ 441 w 733"/>
                <a:gd name="T49" fmla="*/ 1201 h 1202"/>
                <a:gd name="T50" fmla="*/ 394 w 733"/>
                <a:gd name="T51" fmla="*/ 1195 h 1202"/>
                <a:gd name="T52" fmla="*/ 346 w 733"/>
                <a:gd name="T53" fmla="*/ 1183 h 1202"/>
                <a:gd name="T54" fmla="*/ 303 w 733"/>
                <a:gd name="T55" fmla="*/ 1173 h 1202"/>
                <a:gd name="T56" fmla="*/ 269 w 733"/>
                <a:gd name="T57" fmla="*/ 1167 h 1202"/>
                <a:gd name="T58" fmla="*/ 231 w 733"/>
                <a:gd name="T59" fmla="*/ 1163 h 1202"/>
                <a:gd name="T60" fmla="*/ 195 w 733"/>
                <a:gd name="T61" fmla="*/ 1161 h 1202"/>
                <a:gd name="T62" fmla="*/ 157 w 733"/>
                <a:gd name="T63" fmla="*/ 1159 h 1202"/>
                <a:gd name="T64" fmla="*/ 120 w 733"/>
                <a:gd name="T65" fmla="*/ 1157 h 1202"/>
                <a:gd name="T66" fmla="*/ 84 w 733"/>
                <a:gd name="T67" fmla="*/ 1155 h 1202"/>
                <a:gd name="T68" fmla="*/ 46 w 733"/>
                <a:gd name="T69" fmla="*/ 1151 h 1202"/>
                <a:gd name="T70" fmla="*/ 12 w 733"/>
                <a:gd name="T71" fmla="*/ 1145 h 1202"/>
                <a:gd name="T72" fmla="*/ 5 w 733"/>
                <a:gd name="T73" fmla="*/ 1143 h 1202"/>
                <a:gd name="T74" fmla="*/ 0 w 733"/>
                <a:gd name="T75" fmla="*/ 1139 h 1202"/>
                <a:gd name="T76" fmla="*/ 38 w 733"/>
                <a:gd name="T77" fmla="*/ 8 h 1202"/>
                <a:gd name="T78" fmla="*/ 118 w 733"/>
                <a:gd name="T79" fmla="*/ 25 h 1202"/>
                <a:gd name="T80" fmla="*/ 199 w 733"/>
                <a:gd name="T81" fmla="*/ 45 h 1202"/>
                <a:gd name="T82" fmla="*/ 279 w 733"/>
                <a:gd name="T83" fmla="*/ 65 h 1202"/>
                <a:gd name="T84" fmla="*/ 359 w 733"/>
                <a:gd name="T85" fmla="*/ 83 h 1202"/>
                <a:gd name="T86" fmla="*/ 438 w 733"/>
                <a:gd name="T87" fmla="*/ 100 h 1202"/>
                <a:gd name="T88" fmla="*/ 518 w 733"/>
                <a:gd name="T89" fmla="*/ 116 h 1202"/>
                <a:gd name="T90" fmla="*/ 595 w 733"/>
                <a:gd name="T91" fmla="*/ 130 h 1202"/>
                <a:gd name="T92" fmla="*/ 642 w 733"/>
                <a:gd name="T93" fmla="*/ 138 h 1202"/>
                <a:gd name="T94" fmla="*/ 674 w 733"/>
                <a:gd name="T95" fmla="*/ 144 h 12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3"/>
                <a:gd name="T145" fmla="*/ 0 h 1202"/>
                <a:gd name="T146" fmla="*/ 733 w 733"/>
                <a:gd name="T147" fmla="*/ 1202 h 12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3" h="1202">
                  <a:moveTo>
                    <a:pt x="681" y="146"/>
                  </a:moveTo>
                  <a:lnTo>
                    <a:pt x="692" y="148"/>
                  </a:lnTo>
                  <a:lnTo>
                    <a:pt x="708" y="154"/>
                  </a:lnTo>
                  <a:lnTo>
                    <a:pt x="723" y="164"/>
                  </a:lnTo>
                  <a:lnTo>
                    <a:pt x="728" y="171"/>
                  </a:lnTo>
                  <a:lnTo>
                    <a:pt x="732" y="183"/>
                  </a:lnTo>
                  <a:lnTo>
                    <a:pt x="728" y="193"/>
                  </a:lnTo>
                  <a:lnTo>
                    <a:pt x="724" y="201"/>
                  </a:lnTo>
                  <a:lnTo>
                    <a:pt x="719" y="209"/>
                  </a:lnTo>
                  <a:lnTo>
                    <a:pt x="712" y="219"/>
                  </a:lnTo>
                  <a:lnTo>
                    <a:pt x="705" y="227"/>
                  </a:lnTo>
                  <a:lnTo>
                    <a:pt x="698" y="236"/>
                  </a:lnTo>
                  <a:lnTo>
                    <a:pt x="693" y="248"/>
                  </a:lnTo>
                  <a:lnTo>
                    <a:pt x="686" y="260"/>
                  </a:lnTo>
                  <a:lnTo>
                    <a:pt x="679" y="284"/>
                  </a:lnTo>
                  <a:lnTo>
                    <a:pt x="670" y="307"/>
                  </a:lnTo>
                  <a:lnTo>
                    <a:pt x="663" y="331"/>
                  </a:lnTo>
                  <a:lnTo>
                    <a:pt x="654" y="357"/>
                  </a:lnTo>
                  <a:lnTo>
                    <a:pt x="647" y="380"/>
                  </a:lnTo>
                  <a:lnTo>
                    <a:pt x="640" y="406"/>
                  </a:lnTo>
                  <a:lnTo>
                    <a:pt x="633" y="432"/>
                  </a:lnTo>
                  <a:lnTo>
                    <a:pt x="626" y="457"/>
                  </a:lnTo>
                  <a:lnTo>
                    <a:pt x="620" y="481"/>
                  </a:lnTo>
                  <a:lnTo>
                    <a:pt x="615" y="507"/>
                  </a:lnTo>
                  <a:lnTo>
                    <a:pt x="608" y="532"/>
                  </a:lnTo>
                  <a:lnTo>
                    <a:pt x="601" y="558"/>
                  </a:lnTo>
                  <a:lnTo>
                    <a:pt x="593" y="583"/>
                  </a:lnTo>
                  <a:lnTo>
                    <a:pt x="586" y="607"/>
                  </a:lnTo>
                  <a:lnTo>
                    <a:pt x="579" y="633"/>
                  </a:lnTo>
                  <a:lnTo>
                    <a:pt x="572" y="656"/>
                  </a:lnTo>
                  <a:lnTo>
                    <a:pt x="548" y="737"/>
                  </a:lnTo>
                  <a:lnTo>
                    <a:pt x="541" y="763"/>
                  </a:lnTo>
                  <a:lnTo>
                    <a:pt x="534" y="788"/>
                  </a:lnTo>
                  <a:lnTo>
                    <a:pt x="527" y="814"/>
                  </a:lnTo>
                  <a:lnTo>
                    <a:pt x="522" y="840"/>
                  </a:lnTo>
                  <a:lnTo>
                    <a:pt x="515" y="867"/>
                  </a:lnTo>
                  <a:lnTo>
                    <a:pt x="509" y="895"/>
                  </a:lnTo>
                  <a:lnTo>
                    <a:pt x="504" y="923"/>
                  </a:lnTo>
                  <a:lnTo>
                    <a:pt x="499" y="950"/>
                  </a:lnTo>
                  <a:lnTo>
                    <a:pt x="495" y="978"/>
                  </a:lnTo>
                  <a:lnTo>
                    <a:pt x="492" y="1005"/>
                  </a:lnTo>
                  <a:lnTo>
                    <a:pt x="489" y="1035"/>
                  </a:lnTo>
                  <a:lnTo>
                    <a:pt x="485" y="1063"/>
                  </a:lnTo>
                  <a:lnTo>
                    <a:pt x="484" y="1090"/>
                  </a:lnTo>
                  <a:lnTo>
                    <a:pt x="482" y="1118"/>
                  </a:lnTo>
                  <a:lnTo>
                    <a:pt x="480" y="1145"/>
                  </a:lnTo>
                  <a:lnTo>
                    <a:pt x="480" y="1173"/>
                  </a:lnTo>
                  <a:lnTo>
                    <a:pt x="480" y="1193"/>
                  </a:lnTo>
                  <a:lnTo>
                    <a:pt x="462" y="1199"/>
                  </a:lnTo>
                  <a:lnTo>
                    <a:pt x="441" y="1201"/>
                  </a:lnTo>
                  <a:lnTo>
                    <a:pt x="419" y="1199"/>
                  </a:lnTo>
                  <a:lnTo>
                    <a:pt x="394" y="1195"/>
                  </a:lnTo>
                  <a:lnTo>
                    <a:pt x="368" y="1189"/>
                  </a:lnTo>
                  <a:lnTo>
                    <a:pt x="346" y="1183"/>
                  </a:lnTo>
                  <a:lnTo>
                    <a:pt x="323" y="1179"/>
                  </a:lnTo>
                  <a:lnTo>
                    <a:pt x="303" y="1173"/>
                  </a:lnTo>
                  <a:lnTo>
                    <a:pt x="286" y="1169"/>
                  </a:lnTo>
                  <a:lnTo>
                    <a:pt x="269" y="1167"/>
                  </a:lnTo>
                  <a:lnTo>
                    <a:pt x="251" y="1163"/>
                  </a:lnTo>
                  <a:lnTo>
                    <a:pt x="231" y="1163"/>
                  </a:lnTo>
                  <a:lnTo>
                    <a:pt x="215" y="1161"/>
                  </a:lnTo>
                  <a:lnTo>
                    <a:pt x="195" y="1161"/>
                  </a:lnTo>
                  <a:lnTo>
                    <a:pt x="176" y="1159"/>
                  </a:lnTo>
                  <a:lnTo>
                    <a:pt x="157" y="1159"/>
                  </a:lnTo>
                  <a:lnTo>
                    <a:pt x="139" y="1159"/>
                  </a:lnTo>
                  <a:lnTo>
                    <a:pt x="120" y="1157"/>
                  </a:lnTo>
                  <a:lnTo>
                    <a:pt x="100" y="1157"/>
                  </a:lnTo>
                  <a:lnTo>
                    <a:pt x="84" y="1155"/>
                  </a:lnTo>
                  <a:lnTo>
                    <a:pt x="64" y="1153"/>
                  </a:lnTo>
                  <a:lnTo>
                    <a:pt x="46" y="1151"/>
                  </a:lnTo>
                  <a:lnTo>
                    <a:pt x="29" y="1149"/>
                  </a:lnTo>
                  <a:lnTo>
                    <a:pt x="12" y="1145"/>
                  </a:lnTo>
                  <a:lnTo>
                    <a:pt x="8" y="1143"/>
                  </a:lnTo>
                  <a:lnTo>
                    <a:pt x="5" y="1143"/>
                  </a:lnTo>
                  <a:lnTo>
                    <a:pt x="1" y="1141"/>
                  </a:lnTo>
                  <a:lnTo>
                    <a:pt x="0" y="1139"/>
                  </a:lnTo>
                  <a:lnTo>
                    <a:pt x="0" y="0"/>
                  </a:lnTo>
                  <a:lnTo>
                    <a:pt x="38" y="8"/>
                  </a:lnTo>
                  <a:lnTo>
                    <a:pt x="78" y="18"/>
                  </a:lnTo>
                  <a:lnTo>
                    <a:pt x="118" y="25"/>
                  </a:lnTo>
                  <a:lnTo>
                    <a:pt x="158" y="35"/>
                  </a:lnTo>
                  <a:lnTo>
                    <a:pt x="199" y="45"/>
                  </a:lnTo>
                  <a:lnTo>
                    <a:pt x="238" y="55"/>
                  </a:lnTo>
                  <a:lnTo>
                    <a:pt x="279" y="65"/>
                  </a:lnTo>
                  <a:lnTo>
                    <a:pt x="319" y="73"/>
                  </a:lnTo>
                  <a:lnTo>
                    <a:pt x="359" y="83"/>
                  </a:lnTo>
                  <a:lnTo>
                    <a:pt x="400" y="93"/>
                  </a:lnTo>
                  <a:lnTo>
                    <a:pt x="438" y="100"/>
                  </a:lnTo>
                  <a:lnTo>
                    <a:pt x="478" y="108"/>
                  </a:lnTo>
                  <a:lnTo>
                    <a:pt x="518" y="116"/>
                  </a:lnTo>
                  <a:lnTo>
                    <a:pt x="557" y="124"/>
                  </a:lnTo>
                  <a:lnTo>
                    <a:pt x="595" y="130"/>
                  </a:lnTo>
                  <a:lnTo>
                    <a:pt x="635" y="136"/>
                  </a:lnTo>
                  <a:lnTo>
                    <a:pt x="642" y="138"/>
                  </a:lnTo>
                  <a:lnTo>
                    <a:pt x="658" y="140"/>
                  </a:lnTo>
                  <a:lnTo>
                    <a:pt x="674" y="144"/>
                  </a:lnTo>
                  <a:lnTo>
                    <a:pt x="681" y="146"/>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20" name="Freeform 15"/>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21" name="Freeform 16"/>
            <p:cNvSpPr>
              <a:spLocks/>
            </p:cNvSpPr>
            <p:nvPr/>
          </p:nvSpPr>
          <p:spPr bwMode="auto">
            <a:xfrm>
              <a:off x="2409" y="1563"/>
              <a:ext cx="946" cy="459"/>
            </a:xfrm>
            <a:custGeom>
              <a:avLst/>
              <a:gdLst>
                <a:gd name="T0" fmla="*/ 436 w 946"/>
                <a:gd name="T1" fmla="*/ 290 h 459"/>
                <a:gd name="T2" fmla="*/ 328 w 946"/>
                <a:gd name="T3" fmla="*/ 310 h 459"/>
                <a:gd name="T4" fmla="*/ 237 w 946"/>
                <a:gd name="T5" fmla="*/ 294 h 459"/>
                <a:gd name="T6" fmla="*/ 161 w 946"/>
                <a:gd name="T7" fmla="*/ 276 h 459"/>
                <a:gd name="T8" fmla="*/ 93 w 946"/>
                <a:gd name="T9" fmla="*/ 261 h 459"/>
                <a:gd name="T10" fmla="*/ 71 w 946"/>
                <a:gd name="T11" fmla="*/ 261 h 459"/>
                <a:gd name="T12" fmla="*/ 106 w 946"/>
                <a:gd name="T13" fmla="*/ 286 h 459"/>
                <a:gd name="T14" fmla="*/ 57 w 946"/>
                <a:gd name="T15" fmla="*/ 324 h 459"/>
                <a:gd name="T16" fmla="*/ 7 w 946"/>
                <a:gd name="T17" fmla="*/ 296 h 459"/>
                <a:gd name="T18" fmla="*/ 66 w 946"/>
                <a:gd name="T19" fmla="*/ 312 h 459"/>
                <a:gd name="T20" fmla="*/ 76 w 946"/>
                <a:gd name="T21" fmla="*/ 278 h 459"/>
                <a:gd name="T22" fmla="*/ 27 w 946"/>
                <a:gd name="T23" fmla="*/ 239 h 459"/>
                <a:gd name="T24" fmla="*/ 34 w 946"/>
                <a:gd name="T25" fmla="*/ 235 h 459"/>
                <a:gd name="T26" fmla="*/ 46 w 946"/>
                <a:gd name="T27" fmla="*/ 219 h 459"/>
                <a:gd name="T28" fmla="*/ 36 w 946"/>
                <a:gd name="T29" fmla="*/ 184 h 459"/>
                <a:gd name="T30" fmla="*/ 55 w 946"/>
                <a:gd name="T31" fmla="*/ 213 h 459"/>
                <a:gd name="T32" fmla="*/ 71 w 946"/>
                <a:gd name="T33" fmla="*/ 211 h 459"/>
                <a:gd name="T34" fmla="*/ 55 w 946"/>
                <a:gd name="T35" fmla="*/ 168 h 459"/>
                <a:gd name="T36" fmla="*/ 69 w 946"/>
                <a:gd name="T37" fmla="*/ 182 h 459"/>
                <a:gd name="T38" fmla="*/ 100 w 946"/>
                <a:gd name="T39" fmla="*/ 231 h 459"/>
                <a:gd name="T40" fmla="*/ 120 w 946"/>
                <a:gd name="T41" fmla="*/ 213 h 459"/>
                <a:gd name="T42" fmla="*/ 118 w 946"/>
                <a:gd name="T43" fmla="*/ 184 h 459"/>
                <a:gd name="T44" fmla="*/ 150 w 946"/>
                <a:gd name="T45" fmla="*/ 229 h 459"/>
                <a:gd name="T46" fmla="*/ 204 w 946"/>
                <a:gd name="T47" fmla="*/ 235 h 459"/>
                <a:gd name="T48" fmla="*/ 179 w 946"/>
                <a:gd name="T49" fmla="*/ 144 h 459"/>
                <a:gd name="T50" fmla="*/ 193 w 946"/>
                <a:gd name="T51" fmla="*/ 138 h 459"/>
                <a:gd name="T52" fmla="*/ 237 w 946"/>
                <a:gd name="T53" fmla="*/ 239 h 459"/>
                <a:gd name="T54" fmla="*/ 270 w 946"/>
                <a:gd name="T55" fmla="*/ 225 h 459"/>
                <a:gd name="T56" fmla="*/ 274 w 946"/>
                <a:gd name="T57" fmla="*/ 182 h 459"/>
                <a:gd name="T58" fmla="*/ 268 w 946"/>
                <a:gd name="T59" fmla="*/ 138 h 459"/>
                <a:gd name="T60" fmla="*/ 254 w 946"/>
                <a:gd name="T61" fmla="*/ 91 h 459"/>
                <a:gd name="T62" fmla="*/ 233 w 946"/>
                <a:gd name="T63" fmla="*/ 26 h 459"/>
                <a:gd name="T64" fmla="*/ 242 w 946"/>
                <a:gd name="T65" fmla="*/ 34 h 459"/>
                <a:gd name="T66" fmla="*/ 265 w 946"/>
                <a:gd name="T67" fmla="*/ 87 h 459"/>
                <a:gd name="T68" fmla="*/ 292 w 946"/>
                <a:gd name="T69" fmla="*/ 166 h 459"/>
                <a:gd name="T70" fmla="*/ 299 w 946"/>
                <a:gd name="T71" fmla="*/ 247 h 459"/>
                <a:gd name="T72" fmla="*/ 291 w 946"/>
                <a:gd name="T73" fmla="*/ 280 h 459"/>
                <a:gd name="T74" fmla="*/ 319 w 946"/>
                <a:gd name="T75" fmla="*/ 271 h 459"/>
                <a:gd name="T76" fmla="*/ 359 w 946"/>
                <a:gd name="T77" fmla="*/ 237 h 459"/>
                <a:gd name="T78" fmla="*/ 382 w 946"/>
                <a:gd name="T79" fmla="*/ 184 h 459"/>
                <a:gd name="T80" fmla="*/ 387 w 946"/>
                <a:gd name="T81" fmla="*/ 107 h 459"/>
                <a:gd name="T82" fmla="*/ 399 w 946"/>
                <a:gd name="T83" fmla="*/ 66 h 459"/>
                <a:gd name="T84" fmla="*/ 407 w 946"/>
                <a:gd name="T85" fmla="*/ 69 h 459"/>
                <a:gd name="T86" fmla="*/ 437 w 946"/>
                <a:gd name="T87" fmla="*/ 166 h 459"/>
                <a:gd name="T88" fmla="*/ 534 w 946"/>
                <a:gd name="T89" fmla="*/ 205 h 459"/>
                <a:gd name="T90" fmla="*/ 649 w 946"/>
                <a:gd name="T91" fmla="*/ 152 h 459"/>
                <a:gd name="T92" fmla="*/ 616 w 946"/>
                <a:gd name="T93" fmla="*/ 205 h 459"/>
                <a:gd name="T94" fmla="*/ 600 w 946"/>
                <a:gd name="T95" fmla="*/ 231 h 459"/>
                <a:gd name="T96" fmla="*/ 579 w 946"/>
                <a:gd name="T97" fmla="*/ 253 h 459"/>
                <a:gd name="T98" fmla="*/ 552 w 946"/>
                <a:gd name="T99" fmla="*/ 253 h 459"/>
                <a:gd name="T100" fmla="*/ 536 w 946"/>
                <a:gd name="T101" fmla="*/ 229 h 459"/>
                <a:gd name="T102" fmla="*/ 511 w 946"/>
                <a:gd name="T103" fmla="*/ 237 h 459"/>
                <a:gd name="T104" fmla="*/ 814 w 946"/>
                <a:gd name="T105" fmla="*/ 418 h 459"/>
                <a:gd name="T106" fmla="*/ 737 w 946"/>
                <a:gd name="T107" fmla="*/ 379 h 459"/>
                <a:gd name="T108" fmla="*/ 740 w 946"/>
                <a:gd name="T109" fmla="*/ 418 h 459"/>
                <a:gd name="T110" fmla="*/ 768 w 946"/>
                <a:gd name="T111" fmla="*/ 446 h 459"/>
                <a:gd name="T112" fmla="*/ 832 w 946"/>
                <a:gd name="T113" fmla="*/ 456 h 459"/>
                <a:gd name="T114" fmla="*/ 927 w 946"/>
                <a:gd name="T115" fmla="*/ 416 h 459"/>
                <a:gd name="T116" fmla="*/ 945 w 946"/>
                <a:gd name="T117" fmla="*/ 387 h 459"/>
                <a:gd name="T118" fmla="*/ 880 w 946"/>
                <a:gd name="T119" fmla="*/ 414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459"/>
                <a:gd name="T182" fmla="*/ 946 w 946"/>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459">
                  <a:moveTo>
                    <a:pt x="529" y="261"/>
                  </a:moveTo>
                  <a:lnTo>
                    <a:pt x="522" y="263"/>
                  </a:lnTo>
                  <a:lnTo>
                    <a:pt x="514" y="265"/>
                  </a:lnTo>
                  <a:lnTo>
                    <a:pt x="507" y="267"/>
                  </a:lnTo>
                  <a:lnTo>
                    <a:pt x="502" y="269"/>
                  </a:lnTo>
                  <a:lnTo>
                    <a:pt x="495" y="271"/>
                  </a:lnTo>
                  <a:lnTo>
                    <a:pt x="490" y="273"/>
                  </a:lnTo>
                  <a:lnTo>
                    <a:pt x="485" y="274"/>
                  </a:lnTo>
                  <a:lnTo>
                    <a:pt x="480" y="274"/>
                  </a:lnTo>
                  <a:lnTo>
                    <a:pt x="475" y="276"/>
                  </a:lnTo>
                  <a:lnTo>
                    <a:pt x="469" y="278"/>
                  </a:lnTo>
                  <a:lnTo>
                    <a:pt x="464" y="280"/>
                  </a:lnTo>
                  <a:lnTo>
                    <a:pt x="460" y="282"/>
                  </a:lnTo>
                  <a:lnTo>
                    <a:pt x="455" y="284"/>
                  </a:lnTo>
                  <a:lnTo>
                    <a:pt x="450" y="284"/>
                  </a:lnTo>
                  <a:lnTo>
                    <a:pt x="445" y="286"/>
                  </a:lnTo>
                  <a:lnTo>
                    <a:pt x="441" y="288"/>
                  </a:lnTo>
                  <a:lnTo>
                    <a:pt x="436" y="290"/>
                  </a:lnTo>
                  <a:lnTo>
                    <a:pt x="430" y="290"/>
                  </a:lnTo>
                  <a:lnTo>
                    <a:pt x="425" y="292"/>
                  </a:lnTo>
                  <a:lnTo>
                    <a:pt x="420" y="294"/>
                  </a:lnTo>
                  <a:lnTo>
                    <a:pt x="415" y="294"/>
                  </a:lnTo>
                  <a:lnTo>
                    <a:pt x="410" y="296"/>
                  </a:lnTo>
                  <a:lnTo>
                    <a:pt x="405" y="298"/>
                  </a:lnTo>
                  <a:lnTo>
                    <a:pt x="399" y="298"/>
                  </a:lnTo>
                  <a:lnTo>
                    <a:pt x="392" y="300"/>
                  </a:lnTo>
                  <a:lnTo>
                    <a:pt x="385" y="302"/>
                  </a:lnTo>
                  <a:lnTo>
                    <a:pt x="380" y="302"/>
                  </a:lnTo>
                  <a:lnTo>
                    <a:pt x="373" y="304"/>
                  </a:lnTo>
                  <a:lnTo>
                    <a:pt x="364" y="306"/>
                  </a:lnTo>
                  <a:lnTo>
                    <a:pt x="357" y="306"/>
                  </a:lnTo>
                  <a:lnTo>
                    <a:pt x="349" y="308"/>
                  </a:lnTo>
                  <a:lnTo>
                    <a:pt x="342" y="310"/>
                  </a:lnTo>
                  <a:lnTo>
                    <a:pt x="337" y="310"/>
                  </a:lnTo>
                  <a:lnTo>
                    <a:pt x="333" y="310"/>
                  </a:lnTo>
                  <a:lnTo>
                    <a:pt x="328" y="310"/>
                  </a:lnTo>
                  <a:lnTo>
                    <a:pt x="322" y="310"/>
                  </a:lnTo>
                  <a:lnTo>
                    <a:pt x="317" y="310"/>
                  </a:lnTo>
                  <a:lnTo>
                    <a:pt x="314" y="310"/>
                  </a:lnTo>
                  <a:lnTo>
                    <a:pt x="308" y="308"/>
                  </a:lnTo>
                  <a:lnTo>
                    <a:pt x="303" y="308"/>
                  </a:lnTo>
                  <a:lnTo>
                    <a:pt x="298" y="308"/>
                  </a:lnTo>
                  <a:lnTo>
                    <a:pt x="292" y="306"/>
                  </a:lnTo>
                  <a:lnTo>
                    <a:pt x="287" y="306"/>
                  </a:lnTo>
                  <a:lnTo>
                    <a:pt x="283" y="304"/>
                  </a:lnTo>
                  <a:lnTo>
                    <a:pt x="277" y="304"/>
                  </a:lnTo>
                  <a:lnTo>
                    <a:pt x="272" y="302"/>
                  </a:lnTo>
                  <a:lnTo>
                    <a:pt x="267" y="302"/>
                  </a:lnTo>
                  <a:lnTo>
                    <a:pt x="261" y="300"/>
                  </a:lnTo>
                  <a:lnTo>
                    <a:pt x="256" y="300"/>
                  </a:lnTo>
                  <a:lnTo>
                    <a:pt x="253" y="298"/>
                  </a:lnTo>
                  <a:lnTo>
                    <a:pt x="247" y="296"/>
                  </a:lnTo>
                  <a:lnTo>
                    <a:pt x="242" y="296"/>
                  </a:lnTo>
                  <a:lnTo>
                    <a:pt x="237" y="294"/>
                  </a:lnTo>
                  <a:lnTo>
                    <a:pt x="231" y="292"/>
                  </a:lnTo>
                  <a:lnTo>
                    <a:pt x="226" y="292"/>
                  </a:lnTo>
                  <a:lnTo>
                    <a:pt x="221" y="290"/>
                  </a:lnTo>
                  <a:lnTo>
                    <a:pt x="218" y="288"/>
                  </a:lnTo>
                  <a:lnTo>
                    <a:pt x="213" y="288"/>
                  </a:lnTo>
                  <a:lnTo>
                    <a:pt x="207" y="286"/>
                  </a:lnTo>
                  <a:lnTo>
                    <a:pt x="204" y="286"/>
                  </a:lnTo>
                  <a:lnTo>
                    <a:pt x="199" y="284"/>
                  </a:lnTo>
                  <a:lnTo>
                    <a:pt x="195" y="282"/>
                  </a:lnTo>
                  <a:lnTo>
                    <a:pt x="190" y="282"/>
                  </a:lnTo>
                  <a:lnTo>
                    <a:pt x="186" y="280"/>
                  </a:lnTo>
                  <a:lnTo>
                    <a:pt x="183" y="280"/>
                  </a:lnTo>
                  <a:lnTo>
                    <a:pt x="179" y="280"/>
                  </a:lnTo>
                  <a:lnTo>
                    <a:pt x="176" y="278"/>
                  </a:lnTo>
                  <a:lnTo>
                    <a:pt x="172" y="278"/>
                  </a:lnTo>
                  <a:lnTo>
                    <a:pt x="169" y="276"/>
                  </a:lnTo>
                  <a:lnTo>
                    <a:pt x="165" y="276"/>
                  </a:lnTo>
                  <a:lnTo>
                    <a:pt x="161" y="276"/>
                  </a:lnTo>
                  <a:lnTo>
                    <a:pt x="158" y="274"/>
                  </a:lnTo>
                  <a:lnTo>
                    <a:pt x="154" y="274"/>
                  </a:lnTo>
                  <a:lnTo>
                    <a:pt x="152" y="274"/>
                  </a:lnTo>
                  <a:lnTo>
                    <a:pt x="148" y="273"/>
                  </a:lnTo>
                  <a:lnTo>
                    <a:pt x="143" y="273"/>
                  </a:lnTo>
                  <a:lnTo>
                    <a:pt x="139" y="271"/>
                  </a:lnTo>
                  <a:lnTo>
                    <a:pt x="136" y="271"/>
                  </a:lnTo>
                  <a:lnTo>
                    <a:pt x="132" y="271"/>
                  </a:lnTo>
                  <a:lnTo>
                    <a:pt x="127" y="269"/>
                  </a:lnTo>
                  <a:lnTo>
                    <a:pt x="123" y="269"/>
                  </a:lnTo>
                  <a:lnTo>
                    <a:pt x="120" y="269"/>
                  </a:lnTo>
                  <a:lnTo>
                    <a:pt x="116" y="267"/>
                  </a:lnTo>
                  <a:lnTo>
                    <a:pt x="113" y="267"/>
                  </a:lnTo>
                  <a:lnTo>
                    <a:pt x="107" y="265"/>
                  </a:lnTo>
                  <a:lnTo>
                    <a:pt x="104" y="265"/>
                  </a:lnTo>
                  <a:lnTo>
                    <a:pt x="100" y="263"/>
                  </a:lnTo>
                  <a:lnTo>
                    <a:pt x="97" y="263"/>
                  </a:lnTo>
                  <a:lnTo>
                    <a:pt x="93" y="261"/>
                  </a:lnTo>
                  <a:lnTo>
                    <a:pt x="90" y="261"/>
                  </a:lnTo>
                  <a:lnTo>
                    <a:pt x="86" y="259"/>
                  </a:lnTo>
                  <a:lnTo>
                    <a:pt x="84" y="259"/>
                  </a:lnTo>
                  <a:lnTo>
                    <a:pt x="80" y="257"/>
                  </a:lnTo>
                  <a:lnTo>
                    <a:pt x="76" y="255"/>
                  </a:lnTo>
                  <a:lnTo>
                    <a:pt x="73" y="255"/>
                  </a:lnTo>
                  <a:lnTo>
                    <a:pt x="69" y="253"/>
                  </a:lnTo>
                  <a:lnTo>
                    <a:pt x="68" y="253"/>
                  </a:lnTo>
                  <a:lnTo>
                    <a:pt x="66" y="253"/>
                  </a:lnTo>
                  <a:lnTo>
                    <a:pt x="66" y="251"/>
                  </a:lnTo>
                  <a:lnTo>
                    <a:pt x="64" y="251"/>
                  </a:lnTo>
                  <a:lnTo>
                    <a:pt x="64" y="253"/>
                  </a:lnTo>
                  <a:lnTo>
                    <a:pt x="66" y="253"/>
                  </a:lnTo>
                  <a:lnTo>
                    <a:pt x="66" y="255"/>
                  </a:lnTo>
                  <a:lnTo>
                    <a:pt x="68" y="257"/>
                  </a:lnTo>
                  <a:lnTo>
                    <a:pt x="69" y="257"/>
                  </a:lnTo>
                  <a:lnTo>
                    <a:pt x="69" y="259"/>
                  </a:lnTo>
                  <a:lnTo>
                    <a:pt x="71" y="261"/>
                  </a:lnTo>
                  <a:lnTo>
                    <a:pt x="73" y="261"/>
                  </a:lnTo>
                  <a:lnTo>
                    <a:pt x="75" y="263"/>
                  </a:lnTo>
                  <a:lnTo>
                    <a:pt x="78" y="265"/>
                  </a:lnTo>
                  <a:lnTo>
                    <a:pt x="80" y="267"/>
                  </a:lnTo>
                  <a:lnTo>
                    <a:pt x="82" y="269"/>
                  </a:lnTo>
                  <a:lnTo>
                    <a:pt x="84" y="269"/>
                  </a:lnTo>
                  <a:lnTo>
                    <a:pt x="86" y="271"/>
                  </a:lnTo>
                  <a:lnTo>
                    <a:pt x="88" y="273"/>
                  </a:lnTo>
                  <a:lnTo>
                    <a:pt x="90" y="274"/>
                  </a:lnTo>
                  <a:lnTo>
                    <a:pt x="92" y="276"/>
                  </a:lnTo>
                  <a:lnTo>
                    <a:pt x="95" y="278"/>
                  </a:lnTo>
                  <a:lnTo>
                    <a:pt x="97" y="278"/>
                  </a:lnTo>
                  <a:lnTo>
                    <a:pt x="99" y="280"/>
                  </a:lnTo>
                  <a:lnTo>
                    <a:pt x="100" y="282"/>
                  </a:lnTo>
                  <a:lnTo>
                    <a:pt x="102" y="282"/>
                  </a:lnTo>
                  <a:lnTo>
                    <a:pt x="104" y="284"/>
                  </a:lnTo>
                  <a:lnTo>
                    <a:pt x="106" y="284"/>
                  </a:lnTo>
                  <a:lnTo>
                    <a:pt x="106" y="286"/>
                  </a:lnTo>
                  <a:lnTo>
                    <a:pt x="107" y="286"/>
                  </a:lnTo>
                  <a:lnTo>
                    <a:pt x="107" y="292"/>
                  </a:lnTo>
                  <a:lnTo>
                    <a:pt x="106" y="300"/>
                  </a:lnTo>
                  <a:lnTo>
                    <a:pt x="106" y="304"/>
                  </a:lnTo>
                  <a:lnTo>
                    <a:pt x="104" y="310"/>
                  </a:lnTo>
                  <a:lnTo>
                    <a:pt x="100" y="314"/>
                  </a:lnTo>
                  <a:lnTo>
                    <a:pt x="99" y="318"/>
                  </a:lnTo>
                  <a:lnTo>
                    <a:pt x="97" y="320"/>
                  </a:lnTo>
                  <a:lnTo>
                    <a:pt x="93" y="322"/>
                  </a:lnTo>
                  <a:lnTo>
                    <a:pt x="90" y="324"/>
                  </a:lnTo>
                  <a:lnTo>
                    <a:pt x="86" y="326"/>
                  </a:lnTo>
                  <a:lnTo>
                    <a:pt x="84" y="326"/>
                  </a:lnTo>
                  <a:lnTo>
                    <a:pt x="78" y="328"/>
                  </a:lnTo>
                  <a:lnTo>
                    <a:pt x="75" y="328"/>
                  </a:lnTo>
                  <a:lnTo>
                    <a:pt x="69" y="326"/>
                  </a:lnTo>
                  <a:lnTo>
                    <a:pt x="66" y="326"/>
                  </a:lnTo>
                  <a:lnTo>
                    <a:pt x="61" y="326"/>
                  </a:lnTo>
                  <a:lnTo>
                    <a:pt x="57" y="324"/>
                  </a:lnTo>
                  <a:lnTo>
                    <a:pt x="52" y="322"/>
                  </a:lnTo>
                  <a:lnTo>
                    <a:pt x="46" y="320"/>
                  </a:lnTo>
                  <a:lnTo>
                    <a:pt x="43" y="318"/>
                  </a:lnTo>
                  <a:lnTo>
                    <a:pt x="38" y="316"/>
                  </a:lnTo>
                  <a:lnTo>
                    <a:pt x="34" y="314"/>
                  </a:lnTo>
                  <a:lnTo>
                    <a:pt x="29" y="312"/>
                  </a:lnTo>
                  <a:lnTo>
                    <a:pt x="25" y="310"/>
                  </a:lnTo>
                  <a:lnTo>
                    <a:pt x="20" y="308"/>
                  </a:lnTo>
                  <a:lnTo>
                    <a:pt x="17" y="306"/>
                  </a:lnTo>
                  <a:lnTo>
                    <a:pt x="14" y="304"/>
                  </a:lnTo>
                  <a:lnTo>
                    <a:pt x="10" y="302"/>
                  </a:lnTo>
                  <a:lnTo>
                    <a:pt x="7" y="300"/>
                  </a:lnTo>
                  <a:lnTo>
                    <a:pt x="5" y="298"/>
                  </a:lnTo>
                  <a:lnTo>
                    <a:pt x="1" y="298"/>
                  </a:lnTo>
                  <a:lnTo>
                    <a:pt x="0" y="296"/>
                  </a:lnTo>
                  <a:lnTo>
                    <a:pt x="1" y="296"/>
                  </a:lnTo>
                  <a:lnTo>
                    <a:pt x="3" y="296"/>
                  </a:lnTo>
                  <a:lnTo>
                    <a:pt x="7" y="296"/>
                  </a:lnTo>
                  <a:lnTo>
                    <a:pt x="8" y="296"/>
                  </a:lnTo>
                  <a:lnTo>
                    <a:pt x="10" y="298"/>
                  </a:lnTo>
                  <a:lnTo>
                    <a:pt x="14" y="298"/>
                  </a:lnTo>
                  <a:lnTo>
                    <a:pt x="17" y="298"/>
                  </a:lnTo>
                  <a:lnTo>
                    <a:pt x="19" y="300"/>
                  </a:lnTo>
                  <a:lnTo>
                    <a:pt x="22" y="302"/>
                  </a:lnTo>
                  <a:lnTo>
                    <a:pt x="25" y="302"/>
                  </a:lnTo>
                  <a:lnTo>
                    <a:pt x="29" y="304"/>
                  </a:lnTo>
                  <a:lnTo>
                    <a:pt x="32" y="304"/>
                  </a:lnTo>
                  <a:lnTo>
                    <a:pt x="36" y="306"/>
                  </a:lnTo>
                  <a:lnTo>
                    <a:pt x="41" y="306"/>
                  </a:lnTo>
                  <a:lnTo>
                    <a:pt x="45" y="308"/>
                  </a:lnTo>
                  <a:lnTo>
                    <a:pt x="48" y="310"/>
                  </a:lnTo>
                  <a:lnTo>
                    <a:pt x="52" y="310"/>
                  </a:lnTo>
                  <a:lnTo>
                    <a:pt x="55" y="310"/>
                  </a:lnTo>
                  <a:lnTo>
                    <a:pt x="59" y="312"/>
                  </a:lnTo>
                  <a:lnTo>
                    <a:pt x="62" y="312"/>
                  </a:lnTo>
                  <a:lnTo>
                    <a:pt x="66" y="312"/>
                  </a:lnTo>
                  <a:lnTo>
                    <a:pt x="69" y="312"/>
                  </a:lnTo>
                  <a:lnTo>
                    <a:pt x="71" y="312"/>
                  </a:lnTo>
                  <a:lnTo>
                    <a:pt x="75" y="312"/>
                  </a:lnTo>
                  <a:lnTo>
                    <a:pt x="76" y="312"/>
                  </a:lnTo>
                  <a:lnTo>
                    <a:pt x="80" y="310"/>
                  </a:lnTo>
                  <a:lnTo>
                    <a:pt x="82" y="310"/>
                  </a:lnTo>
                  <a:lnTo>
                    <a:pt x="84" y="308"/>
                  </a:lnTo>
                  <a:lnTo>
                    <a:pt x="84" y="306"/>
                  </a:lnTo>
                  <a:lnTo>
                    <a:pt x="85" y="304"/>
                  </a:lnTo>
                  <a:lnTo>
                    <a:pt x="85" y="302"/>
                  </a:lnTo>
                  <a:lnTo>
                    <a:pt x="85" y="292"/>
                  </a:lnTo>
                  <a:lnTo>
                    <a:pt x="85" y="290"/>
                  </a:lnTo>
                  <a:lnTo>
                    <a:pt x="84" y="288"/>
                  </a:lnTo>
                  <a:lnTo>
                    <a:pt x="84" y="286"/>
                  </a:lnTo>
                  <a:lnTo>
                    <a:pt x="82" y="284"/>
                  </a:lnTo>
                  <a:lnTo>
                    <a:pt x="80" y="282"/>
                  </a:lnTo>
                  <a:lnTo>
                    <a:pt x="78" y="280"/>
                  </a:lnTo>
                  <a:lnTo>
                    <a:pt x="76" y="278"/>
                  </a:lnTo>
                  <a:lnTo>
                    <a:pt x="73" y="276"/>
                  </a:lnTo>
                  <a:lnTo>
                    <a:pt x="71" y="274"/>
                  </a:lnTo>
                  <a:lnTo>
                    <a:pt x="68" y="273"/>
                  </a:lnTo>
                  <a:lnTo>
                    <a:pt x="66" y="271"/>
                  </a:lnTo>
                  <a:lnTo>
                    <a:pt x="62" y="269"/>
                  </a:lnTo>
                  <a:lnTo>
                    <a:pt x="61" y="267"/>
                  </a:lnTo>
                  <a:lnTo>
                    <a:pt x="57" y="263"/>
                  </a:lnTo>
                  <a:lnTo>
                    <a:pt x="53" y="261"/>
                  </a:lnTo>
                  <a:lnTo>
                    <a:pt x="50" y="259"/>
                  </a:lnTo>
                  <a:lnTo>
                    <a:pt x="48" y="257"/>
                  </a:lnTo>
                  <a:lnTo>
                    <a:pt x="45" y="255"/>
                  </a:lnTo>
                  <a:lnTo>
                    <a:pt x="41" y="253"/>
                  </a:lnTo>
                  <a:lnTo>
                    <a:pt x="39" y="249"/>
                  </a:lnTo>
                  <a:lnTo>
                    <a:pt x="36" y="247"/>
                  </a:lnTo>
                  <a:lnTo>
                    <a:pt x="34" y="245"/>
                  </a:lnTo>
                  <a:lnTo>
                    <a:pt x="30" y="243"/>
                  </a:lnTo>
                  <a:lnTo>
                    <a:pt x="29" y="241"/>
                  </a:lnTo>
                  <a:lnTo>
                    <a:pt x="27" y="239"/>
                  </a:lnTo>
                  <a:lnTo>
                    <a:pt x="25" y="237"/>
                  </a:lnTo>
                  <a:lnTo>
                    <a:pt x="23" y="235"/>
                  </a:lnTo>
                  <a:lnTo>
                    <a:pt x="22" y="233"/>
                  </a:lnTo>
                  <a:lnTo>
                    <a:pt x="20" y="231"/>
                  </a:lnTo>
                  <a:lnTo>
                    <a:pt x="20" y="229"/>
                  </a:lnTo>
                  <a:lnTo>
                    <a:pt x="19" y="227"/>
                  </a:lnTo>
                  <a:lnTo>
                    <a:pt x="19" y="225"/>
                  </a:lnTo>
                  <a:lnTo>
                    <a:pt x="20" y="225"/>
                  </a:lnTo>
                  <a:lnTo>
                    <a:pt x="20" y="227"/>
                  </a:lnTo>
                  <a:lnTo>
                    <a:pt x="22" y="227"/>
                  </a:lnTo>
                  <a:lnTo>
                    <a:pt x="23" y="229"/>
                  </a:lnTo>
                  <a:lnTo>
                    <a:pt x="25" y="229"/>
                  </a:lnTo>
                  <a:lnTo>
                    <a:pt x="27" y="231"/>
                  </a:lnTo>
                  <a:lnTo>
                    <a:pt x="29" y="231"/>
                  </a:lnTo>
                  <a:lnTo>
                    <a:pt x="30" y="233"/>
                  </a:lnTo>
                  <a:lnTo>
                    <a:pt x="32" y="233"/>
                  </a:lnTo>
                  <a:lnTo>
                    <a:pt x="34" y="233"/>
                  </a:lnTo>
                  <a:lnTo>
                    <a:pt x="34" y="235"/>
                  </a:lnTo>
                  <a:lnTo>
                    <a:pt x="36" y="235"/>
                  </a:lnTo>
                  <a:lnTo>
                    <a:pt x="38" y="235"/>
                  </a:lnTo>
                  <a:lnTo>
                    <a:pt x="38" y="237"/>
                  </a:lnTo>
                  <a:lnTo>
                    <a:pt x="39" y="237"/>
                  </a:lnTo>
                  <a:lnTo>
                    <a:pt x="41" y="237"/>
                  </a:lnTo>
                  <a:lnTo>
                    <a:pt x="41" y="239"/>
                  </a:lnTo>
                  <a:lnTo>
                    <a:pt x="43" y="239"/>
                  </a:lnTo>
                  <a:lnTo>
                    <a:pt x="45" y="239"/>
                  </a:lnTo>
                  <a:lnTo>
                    <a:pt x="45" y="237"/>
                  </a:lnTo>
                  <a:lnTo>
                    <a:pt x="45" y="235"/>
                  </a:lnTo>
                  <a:lnTo>
                    <a:pt x="46" y="233"/>
                  </a:lnTo>
                  <a:lnTo>
                    <a:pt x="46" y="231"/>
                  </a:lnTo>
                  <a:lnTo>
                    <a:pt x="46" y="229"/>
                  </a:lnTo>
                  <a:lnTo>
                    <a:pt x="46" y="227"/>
                  </a:lnTo>
                  <a:lnTo>
                    <a:pt x="46" y="225"/>
                  </a:lnTo>
                  <a:lnTo>
                    <a:pt x="46" y="223"/>
                  </a:lnTo>
                  <a:lnTo>
                    <a:pt x="46" y="221"/>
                  </a:lnTo>
                  <a:lnTo>
                    <a:pt x="46" y="219"/>
                  </a:lnTo>
                  <a:lnTo>
                    <a:pt x="46" y="217"/>
                  </a:lnTo>
                  <a:lnTo>
                    <a:pt x="45" y="215"/>
                  </a:lnTo>
                  <a:lnTo>
                    <a:pt x="45" y="213"/>
                  </a:lnTo>
                  <a:lnTo>
                    <a:pt x="43" y="211"/>
                  </a:lnTo>
                  <a:lnTo>
                    <a:pt x="43" y="209"/>
                  </a:lnTo>
                  <a:lnTo>
                    <a:pt x="43" y="207"/>
                  </a:lnTo>
                  <a:lnTo>
                    <a:pt x="41" y="205"/>
                  </a:lnTo>
                  <a:lnTo>
                    <a:pt x="41" y="204"/>
                  </a:lnTo>
                  <a:lnTo>
                    <a:pt x="39" y="202"/>
                  </a:lnTo>
                  <a:lnTo>
                    <a:pt x="39" y="200"/>
                  </a:lnTo>
                  <a:lnTo>
                    <a:pt x="39" y="198"/>
                  </a:lnTo>
                  <a:lnTo>
                    <a:pt x="38" y="196"/>
                  </a:lnTo>
                  <a:lnTo>
                    <a:pt x="38" y="194"/>
                  </a:lnTo>
                  <a:lnTo>
                    <a:pt x="38" y="192"/>
                  </a:lnTo>
                  <a:lnTo>
                    <a:pt x="36" y="190"/>
                  </a:lnTo>
                  <a:lnTo>
                    <a:pt x="36" y="188"/>
                  </a:lnTo>
                  <a:lnTo>
                    <a:pt x="36" y="186"/>
                  </a:lnTo>
                  <a:lnTo>
                    <a:pt x="36" y="184"/>
                  </a:lnTo>
                  <a:lnTo>
                    <a:pt x="36" y="182"/>
                  </a:lnTo>
                  <a:lnTo>
                    <a:pt x="36" y="184"/>
                  </a:lnTo>
                  <a:lnTo>
                    <a:pt x="38" y="186"/>
                  </a:lnTo>
                  <a:lnTo>
                    <a:pt x="38" y="188"/>
                  </a:lnTo>
                  <a:lnTo>
                    <a:pt x="39" y="190"/>
                  </a:lnTo>
                  <a:lnTo>
                    <a:pt x="39" y="192"/>
                  </a:lnTo>
                  <a:lnTo>
                    <a:pt x="41" y="194"/>
                  </a:lnTo>
                  <a:lnTo>
                    <a:pt x="43" y="196"/>
                  </a:lnTo>
                  <a:lnTo>
                    <a:pt x="43" y="198"/>
                  </a:lnTo>
                  <a:lnTo>
                    <a:pt x="45" y="200"/>
                  </a:lnTo>
                  <a:lnTo>
                    <a:pt x="45" y="202"/>
                  </a:lnTo>
                  <a:lnTo>
                    <a:pt x="46" y="202"/>
                  </a:lnTo>
                  <a:lnTo>
                    <a:pt x="46" y="204"/>
                  </a:lnTo>
                  <a:lnTo>
                    <a:pt x="48" y="205"/>
                  </a:lnTo>
                  <a:lnTo>
                    <a:pt x="50" y="207"/>
                  </a:lnTo>
                  <a:lnTo>
                    <a:pt x="52" y="209"/>
                  </a:lnTo>
                  <a:lnTo>
                    <a:pt x="53" y="211"/>
                  </a:lnTo>
                  <a:lnTo>
                    <a:pt x="55" y="213"/>
                  </a:lnTo>
                  <a:lnTo>
                    <a:pt x="57" y="215"/>
                  </a:lnTo>
                  <a:lnTo>
                    <a:pt x="59" y="215"/>
                  </a:lnTo>
                  <a:lnTo>
                    <a:pt x="61" y="217"/>
                  </a:lnTo>
                  <a:lnTo>
                    <a:pt x="62" y="219"/>
                  </a:lnTo>
                  <a:lnTo>
                    <a:pt x="64" y="221"/>
                  </a:lnTo>
                  <a:lnTo>
                    <a:pt x="66" y="221"/>
                  </a:lnTo>
                  <a:lnTo>
                    <a:pt x="68" y="223"/>
                  </a:lnTo>
                  <a:lnTo>
                    <a:pt x="69" y="223"/>
                  </a:lnTo>
                  <a:lnTo>
                    <a:pt x="71" y="225"/>
                  </a:lnTo>
                  <a:lnTo>
                    <a:pt x="75" y="225"/>
                  </a:lnTo>
                  <a:lnTo>
                    <a:pt x="76" y="227"/>
                  </a:lnTo>
                  <a:lnTo>
                    <a:pt x="75" y="225"/>
                  </a:lnTo>
                  <a:lnTo>
                    <a:pt x="75" y="223"/>
                  </a:lnTo>
                  <a:lnTo>
                    <a:pt x="75" y="219"/>
                  </a:lnTo>
                  <a:lnTo>
                    <a:pt x="73" y="217"/>
                  </a:lnTo>
                  <a:lnTo>
                    <a:pt x="73" y="215"/>
                  </a:lnTo>
                  <a:lnTo>
                    <a:pt x="71" y="213"/>
                  </a:lnTo>
                  <a:lnTo>
                    <a:pt x="71" y="211"/>
                  </a:lnTo>
                  <a:lnTo>
                    <a:pt x="69" y="209"/>
                  </a:lnTo>
                  <a:lnTo>
                    <a:pt x="69" y="207"/>
                  </a:lnTo>
                  <a:lnTo>
                    <a:pt x="68" y="204"/>
                  </a:lnTo>
                  <a:lnTo>
                    <a:pt x="68" y="202"/>
                  </a:lnTo>
                  <a:lnTo>
                    <a:pt x="66" y="200"/>
                  </a:lnTo>
                  <a:lnTo>
                    <a:pt x="66" y="198"/>
                  </a:lnTo>
                  <a:lnTo>
                    <a:pt x="64" y="196"/>
                  </a:lnTo>
                  <a:lnTo>
                    <a:pt x="64" y="194"/>
                  </a:lnTo>
                  <a:lnTo>
                    <a:pt x="62" y="190"/>
                  </a:lnTo>
                  <a:lnTo>
                    <a:pt x="61" y="188"/>
                  </a:lnTo>
                  <a:lnTo>
                    <a:pt x="61" y="186"/>
                  </a:lnTo>
                  <a:lnTo>
                    <a:pt x="59" y="184"/>
                  </a:lnTo>
                  <a:lnTo>
                    <a:pt x="59" y="182"/>
                  </a:lnTo>
                  <a:lnTo>
                    <a:pt x="57" y="178"/>
                  </a:lnTo>
                  <a:lnTo>
                    <a:pt x="57" y="176"/>
                  </a:lnTo>
                  <a:lnTo>
                    <a:pt x="57" y="174"/>
                  </a:lnTo>
                  <a:lnTo>
                    <a:pt x="55" y="172"/>
                  </a:lnTo>
                  <a:lnTo>
                    <a:pt x="55" y="168"/>
                  </a:lnTo>
                  <a:lnTo>
                    <a:pt x="53" y="166"/>
                  </a:lnTo>
                  <a:lnTo>
                    <a:pt x="53" y="164"/>
                  </a:lnTo>
                  <a:lnTo>
                    <a:pt x="53" y="160"/>
                  </a:lnTo>
                  <a:lnTo>
                    <a:pt x="53" y="158"/>
                  </a:lnTo>
                  <a:lnTo>
                    <a:pt x="53" y="156"/>
                  </a:lnTo>
                  <a:lnTo>
                    <a:pt x="53" y="152"/>
                  </a:lnTo>
                  <a:lnTo>
                    <a:pt x="53" y="150"/>
                  </a:lnTo>
                  <a:lnTo>
                    <a:pt x="53" y="152"/>
                  </a:lnTo>
                  <a:lnTo>
                    <a:pt x="55" y="156"/>
                  </a:lnTo>
                  <a:lnTo>
                    <a:pt x="57" y="158"/>
                  </a:lnTo>
                  <a:lnTo>
                    <a:pt x="59" y="162"/>
                  </a:lnTo>
                  <a:lnTo>
                    <a:pt x="61" y="164"/>
                  </a:lnTo>
                  <a:lnTo>
                    <a:pt x="62" y="168"/>
                  </a:lnTo>
                  <a:lnTo>
                    <a:pt x="64" y="170"/>
                  </a:lnTo>
                  <a:lnTo>
                    <a:pt x="64" y="174"/>
                  </a:lnTo>
                  <a:lnTo>
                    <a:pt x="66" y="176"/>
                  </a:lnTo>
                  <a:lnTo>
                    <a:pt x="68" y="180"/>
                  </a:lnTo>
                  <a:lnTo>
                    <a:pt x="69" y="182"/>
                  </a:lnTo>
                  <a:lnTo>
                    <a:pt x="71" y="186"/>
                  </a:lnTo>
                  <a:lnTo>
                    <a:pt x="73" y="188"/>
                  </a:lnTo>
                  <a:lnTo>
                    <a:pt x="75" y="190"/>
                  </a:lnTo>
                  <a:lnTo>
                    <a:pt x="75" y="194"/>
                  </a:lnTo>
                  <a:lnTo>
                    <a:pt x="76" y="196"/>
                  </a:lnTo>
                  <a:lnTo>
                    <a:pt x="78" y="200"/>
                  </a:lnTo>
                  <a:lnTo>
                    <a:pt x="80" y="202"/>
                  </a:lnTo>
                  <a:lnTo>
                    <a:pt x="82" y="204"/>
                  </a:lnTo>
                  <a:lnTo>
                    <a:pt x="84" y="207"/>
                  </a:lnTo>
                  <a:lnTo>
                    <a:pt x="85" y="209"/>
                  </a:lnTo>
                  <a:lnTo>
                    <a:pt x="86" y="213"/>
                  </a:lnTo>
                  <a:lnTo>
                    <a:pt x="88" y="215"/>
                  </a:lnTo>
                  <a:lnTo>
                    <a:pt x="90" y="217"/>
                  </a:lnTo>
                  <a:lnTo>
                    <a:pt x="92" y="221"/>
                  </a:lnTo>
                  <a:lnTo>
                    <a:pt x="93" y="223"/>
                  </a:lnTo>
                  <a:lnTo>
                    <a:pt x="95" y="225"/>
                  </a:lnTo>
                  <a:lnTo>
                    <a:pt x="99" y="229"/>
                  </a:lnTo>
                  <a:lnTo>
                    <a:pt x="100" y="231"/>
                  </a:lnTo>
                  <a:lnTo>
                    <a:pt x="102" y="233"/>
                  </a:lnTo>
                  <a:lnTo>
                    <a:pt x="104" y="237"/>
                  </a:lnTo>
                  <a:lnTo>
                    <a:pt x="107" y="239"/>
                  </a:lnTo>
                  <a:lnTo>
                    <a:pt x="109" y="239"/>
                  </a:lnTo>
                  <a:lnTo>
                    <a:pt x="111" y="237"/>
                  </a:lnTo>
                  <a:lnTo>
                    <a:pt x="113" y="235"/>
                  </a:lnTo>
                  <a:lnTo>
                    <a:pt x="115" y="235"/>
                  </a:lnTo>
                  <a:lnTo>
                    <a:pt x="115" y="233"/>
                  </a:lnTo>
                  <a:lnTo>
                    <a:pt x="116" y="231"/>
                  </a:lnTo>
                  <a:lnTo>
                    <a:pt x="118" y="229"/>
                  </a:lnTo>
                  <a:lnTo>
                    <a:pt x="118" y="227"/>
                  </a:lnTo>
                  <a:lnTo>
                    <a:pt x="120" y="225"/>
                  </a:lnTo>
                  <a:lnTo>
                    <a:pt x="120" y="223"/>
                  </a:lnTo>
                  <a:lnTo>
                    <a:pt x="120" y="221"/>
                  </a:lnTo>
                  <a:lnTo>
                    <a:pt x="120" y="219"/>
                  </a:lnTo>
                  <a:lnTo>
                    <a:pt x="120" y="217"/>
                  </a:lnTo>
                  <a:lnTo>
                    <a:pt x="120" y="215"/>
                  </a:lnTo>
                  <a:lnTo>
                    <a:pt x="120" y="213"/>
                  </a:lnTo>
                  <a:lnTo>
                    <a:pt x="120" y="209"/>
                  </a:lnTo>
                  <a:lnTo>
                    <a:pt x="118" y="207"/>
                  </a:lnTo>
                  <a:lnTo>
                    <a:pt x="118" y="205"/>
                  </a:lnTo>
                  <a:lnTo>
                    <a:pt x="118" y="204"/>
                  </a:lnTo>
                  <a:lnTo>
                    <a:pt x="118" y="202"/>
                  </a:lnTo>
                  <a:lnTo>
                    <a:pt x="116" y="200"/>
                  </a:lnTo>
                  <a:lnTo>
                    <a:pt x="116" y="196"/>
                  </a:lnTo>
                  <a:lnTo>
                    <a:pt x="115" y="194"/>
                  </a:lnTo>
                  <a:lnTo>
                    <a:pt x="115" y="192"/>
                  </a:lnTo>
                  <a:lnTo>
                    <a:pt x="115" y="188"/>
                  </a:lnTo>
                  <a:lnTo>
                    <a:pt x="113" y="186"/>
                  </a:lnTo>
                  <a:lnTo>
                    <a:pt x="113" y="182"/>
                  </a:lnTo>
                  <a:lnTo>
                    <a:pt x="113" y="180"/>
                  </a:lnTo>
                  <a:lnTo>
                    <a:pt x="111" y="176"/>
                  </a:lnTo>
                  <a:lnTo>
                    <a:pt x="111" y="174"/>
                  </a:lnTo>
                  <a:lnTo>
                    <a:pt x="113" y="178"/>
                  </a:lnTo>
                  <a:lnTo>
                    <a:pt x="116" y="180"/>
                  </a:lnTo>
                  <a:lnTo>
                    <a:pt x="118" y="184"/>
                  </a:lnTo>
                  <a:lnTo>
                    <a:pt x="120" y="188"/>
                  </a:lnTo>
                  <a:lnTo>
                    <a:pt x="122" y="190"/>
                  </a:lnTo>
                  <a:lnTo>
                    <a:pt x="123" y="194"/>
                  </a:lnTo>
                  <a:lnTo>
                    <a:pt x="125" y="196"/>
                  </a:lnTo>
                  <a:lnTo>
                    <a:pt x="127" y="200"/>
                  </a:lnTo>
                  <a:lnTo>
                    <a:pt x="129" y="202"/>
                  </a:lnTo>
                  <a:lnTo>
                    <a:pt x="130" y="204"/>
                  </a:lnTo>
                  <a:lnTo>
                    <a:pt x="132" y="207"/>
                  </a:lnTo>
                  <a:lnTo>
                    <a:pt x="134" y="209"/>
                  </a:lnTo>
                  <a:lnTo>
                    <a:pt x="136" y="211"/>
                  </a:lnTo>
                  <a:lnTo>
                    <a:pt x="138" y="213"/>
                  </a:lnTo>
                  <a:lnTo>
                    <a:pt x="139" y="215"/>
                  </a:lnTo>
                  <a:lnTo>
                    <a:pt x="141" y="217"/>
                  </a:lnTo>
                  <a:lnTo>
                    <a:pt x="143" y="221"/>
                  </a:lnTo>
                  <a:lnTo>
                    <a:pt x="145" y="223"/>
                  </a:lnTo>
                  <a:lnTo>
                    <a:pt x="146" y="225"/>
                  </a:lnTo>
                  <a:lnTo>
                    <a:pt x="148" y="227"/>
                  </a:lnTo>
                  <a:lnTo>
                    <a:pt x="150" y="229"/>
                  </a:lnTo>
                  <a:lnTo>
                    <a:pt x="152" y="231"/>
                  </a:lnTo>
                  <a:lnTo>
                    <a:pt x="153" y="233"/>
                  </a:lnTo>
                  <a:lnTo>
                    <a:pt x="154" y="235"/>
                  </a:lnTo>
                  <a:lnTo>
                    <a:pt x="156" y="239"/>
                  </a:lnTo>
                  <a:lnTo>
                    <a:pt x="158" y="241"/>
                  </a:lnTo>
                  <a:lnTo>
                    <a:pt x="161" y="243"/>
                  </a:lnTo>
                  <a:lnTo>
                    <a:pt x="163" y="247"/>
                  </a:lnTo>
                  <a:lnTo>
                    <a:pt x="165" y="249"/>
                  </a:lnTo>
                  <a:lnTo>
                    <a:pt x="169" y="253"/>
                  </a:lnTo>
                  <a:lnTo>
                    <a:pt x="170" y="255"/>
                  </a:lnTo>
                  <a:lnTo>
                    <a:pt x="174" y="259"/>
                  </a:lnTo>
                  <a:lnTo>
                    <a:pt x="230" y="269"/>
                  </a:lnTo>
                  <a:lnTo>
                    <a:pt x="224" y="263"/>
                  </a:lnTo>
                  <a:lnTo>
                    <a:pt x="219" y="257"/>
                  </a:lnTo>
                  <a:lnTo>
                    <a:pt x="216" y="251"/>
                  </a:lnTo>
                  <a:lnTo>
                    <a:pt x="211" y="245"/>
                  </a:lnTo>
                  <a:lnTo>
                    <a:pt x="207" y="241"/>
                  </a:lnTo>
                  <a:lnTo>
                    <a:pt x="204" y="235"/>
                  </a:lnTo>
                  <a:lnTo>
                    <a:pt x="200" y="231"/>
                  </a:lnTo>
                  <a:lnTo>
                    <a:pt x="197" y="225"/>
                  </a:lnTo>
                  <a:lnTo>
                    <a:pt x="193" y="221"/>
                  </a:lnTo>
                  <a:lnTo>
                    <a:pt x="192" y="215"/>
                  </a:lnTo>
                  <a:lnTo>
                    <a:pt x="190" y="211"/>
                  </a:lnTo>
                  <a:lnTo>
                    <a:pt x="186" y="205"/>
                  </a:lnTo>
                  <a:lnTo>
                    <a:pt x="184" y="202"/>
                  </a:lnTo>
                  <a:lnTo>
                    <a:pt x="184" y="198"/>
                  </a:lnTo>
                  <a:lnTo>
                    <a:pt x="183" y="192"/>
                  </a:lnTo>
                  <a:lnTo>
                    <a:pt x="181" y="188"/>
                  </a:lnTo>
                  <a:lnTo>
                    <a:pt x="181" y="182"/>
                  </a:lnTo>
                  <a:lnTo>
                    <a:pt x="179" y="178"/>
                  </a:lnTo>
                  <a:lnTo>
                    <a:pt x="179" y="172"/>
                  </a:lnTo>
                  <a:lnTo>
                    <a:pt x="179" y="166"/>
                  </a:lnTo>
                  <a:lnTo>
                    <a:pt x="179" y="162"/>
                  </a:lnTo>
                  <a:lnTo>
                    <a:pt x="179" y="156"/>
                  </a:lnTo>
                  <a:lnTo>
                    <a:pt x="179" y="150"/>
                  </a:lnTo>
                  <a:lnTo>
                    <a:pt x="179" y="144"/>
                  </a:lnTo>
                  <a:lnTo>
                    <a:pt x="179" y="138"/>
                  </a:lnTo>
                  <a:lnTo>
                    <a:pt x="181" y="133"/>
                  </a:lnTo>
                  <a:lnTo>
                    <a:pt x="181" y="127"/>
                  </a:lnTo>
                  <a:lnTo>
                    <a:pt x="181" y="121"/>
                  </a:lnTo>
                  <a:lnTo>
                    <a:pt x="183" y="113"/>
                  </a:lnTo>
                  <a:lnTo>
                    <a:pt x="184" y="107"/>
                  </a:lnTo>
                  <a:lnTo>
                    <a:pt x="184" y="99"/>
                  </a:lnTo>
                  <a:lnTo>
                    <a:pt x="186" y="91"/>
                  </a:lnTo>
                  <a:lnTo>
                    <a:pt x="186" y="95"/>
                  </a:lnTo>
                  <a:lnTo>
                    <a:pt x="186" y="99"/>
                  </a:lnTo>
                  <a:lnTo>
                    <a:pt x="188" y="103"/>
                  </a:lnTo>
                  <a:lnTo>
                    <a:pt x="188" y="109"/>
                  </a:lnTo>
                  <a:lnTo>
                    <a:pt x="188" y="113"/>
                  </a:lnTo>
                  <a:lnTo>
                    <a:pt x="190" y="117"/>
                  </a:lnTo>
                  <a:lnTo>
                    <a:pt x="190" y="123"/>
                  </a:lnTo>
                  <a:lnTo>
                    <a:pt x="192" y="129"/>
                  </a:lnTo>
                  <a:lnTo>
                    <a:pt x="192" y="133"/>
                  </a:lnTo>
                  <a:lnTo>
                    <a:pt x="193" y="138"/>
                  </a:lnTo>
                  <a:lnTo>
                    <a:pt x="195" y="144"/>
                  </a:lnTo>
                  <a:lnTo>
                    <a:pt x="197" y="150"/>
                  </a:lnTo>
                  <a:lnTo>
                    <a:pt x="199" y="156"/>
                  </a:lnTo>
                  <a:lnTo>
                    <a:pt x="200" y="160"/>
                  </a:lnTo>
                  <a:lnTo>
                    <a:pt x="202" y="166"/>
                  </a:lnTo>
                  <a:lnTo>
                    <a:pt x="204" y="172"/>
                  </a:lnTo>
                  <a:lnTo>
                    <a:pt x="206" y="178"/>
                  </a:lnTo>
                  <a:lnTo>
                    <a:pt x="207" y="184"/>
                  </a:lnTo>
                  <a:lnTo>
                    <a:pt x="209" y="190"/>
                  </a:lnTo>
                  <a:lnTo>
                    <a:pt x="213" y="196"/>
                  </a:lnTo>
                  <a:lnTo>
                    <a:pt x="215" y="202"/>
                  </a:lnTo>
                  <a:lnTo>
                    <a:pt x="218" y="207"/>
                  </a:lnTo>
                  <a:lnTo>
                    <a:pt x="219" y="213"/>
                  </a:lnTo>
                  <a:lnTo>
                    <a:pt x="222" y="219"/>
                  </a:lnTo>
                  <a:lnTo>
                    <a:pt x="226" y="225"/>
                  </a:lnTo>
                  <a:lnTo>
                    <a:pt x="230" y="229"/>
                  </a:lnTo>
                  <a:lnTo>
                    <a:pt x="233" y="235"/>
                  </a:lnTo>
                  <a:lnTo>
                    <a:pt x="237" y="239"/>
                  </a:lnTo>
                  <a:lnTo>
                    <a:pt x="240" y="245"/>
                  </a:lnTo>
                  <a:lnTo>
                    <a:pt x="245" y="249"/>
                  </a:lnTo>
                  <a:lnTo>
                    <a:pt x="249" y="255"/>
                  </a:lnTo>
                  <a:lnTo>
                    <a:pt x="254" y="259"/>
                  </a:lnTo>
                  <a:lnTo>
                    <a:pt x="254" y="257"/>
                  </a:lnTo>
                  <a:lnTo>
                    <a:pt x="256" y="253"/>
                  </a:lnTo>
                  <a:lnTo>
                    <a:pt x="258" y="251"/>
                  </a:lnTo>
                  <a:lnTo>
                    <a:pt x="260" y="249"/>
                  </a:lnTo>
                  <a:lnTo>
                    <a:pt x="260" y="247"/>
                  </a:lnTo>
                  <a:lnTo>
                    <a:pt x="261" y="243"/>
                  </a:lnTo>
                  <a:lnTo>
                    <a:pt x="263" y="241"/>
                  </a:lnTo>
                  <a:lnTo>
                    <a:pt x="263" y="239"/>
                  </a:lnTo>
                  <a:lnTo>
                    <a:pt x="265" y="237"/>
                  </a:lnTo>
                  <a:lnTo>
                    <a:pt x="267" y="233"/>
                  </a:lnTo>
                  <a:lnTo>
                    <a:pt x="267" y="231"/>
                  </a:lnTo>
                  <a:lnTo>
                    <a:pt x="268" y="229"/>
                  </a:lnTo>
                  <a:lnTo>
                    <a:pt x="268" y="227"/>
                  </a:lnTo>
                  <a:lnTo>
                    <a:pt x="270" y="225"/>
                  </a:lnTo>
                  <a:lnTo>
                    <a:pt x="270" y="221"/>
                  </a:lnTo>
                  <a:lnTo>
                    <a:pt x="272" y="219"/>
                  </a:lnTo>
                  <a:lnTo>
                    <a:pt x="272" y="217"/>
                  </a:lnTo>
                  <a:lnTo>
                    <a:pt x="272" y="215"/>
                  </a:lnTo>
                  <a:lnTo>
                    <a:pt x="274" y="213"/>
                  </a:lnTo>
                  <a:lnTo>
                    <a:pt x="274" y="209"/>
                  </a:lnTo>
                  <a:lnTo>
                    <a:pt x="274" y="207"/>
                  </a:lnTo>
                  <a:lnTo>
                    <a:pt x="274" y="205"/>
                  </a:lnTo>
                  <a:lnTo>
                    <a:pt x="276" y="204"/>
                  </a:lnTo>
                  <a:lnTo>
                    <a:pt x="276" y="202"/>
                  </a:lnTo>
                  <a:lnTo>
                    <a:pt x="276" y="198"/>
                  </a:lnTo>
                  <a:lnTo>
                    <a:pt x="276" y="196"/>
                  </a:lnTo>
                  <a:lnTo>
                    <a:pt x="276" y="194"/>
                  </a:lnTo>
                  <a:lnTo>
                    <a:pt x="276" y="192"/>
                  </a:lnTo>
                  <a:lnTo>
                    <a:pt x="276" y="190"/>
                  </a:lnTo>
                  <a:lnTo>
                    <a:pt x="276" y="188"/>
                  </a:lnTo>
                  <a:lnTo>
                    <a:pt x="274" y="186"/>
                  </a:lnTo>
                  <a:lnTo>
                    <a:pt x="274" y="182"/>
                  </a:lnTo>
                  <a:lnTo>
                    <a:pt x="274" y="180"/>
                  </a:lnTo>
                  <a:lnTo>
                    <a:pt x="274" y="178"/>
                  </a:lnTo>
                  <a:lnTo>
                    <a:pt x="274" y="176"/>
                  </a:lnTo>
                  <a:lnTo>
                    <a:pt x="274" y="174"/>
                  </a:lnTo>
                  <a:lnTo>
                    <a:pt x="274" y="172"/>
                  </a:lnTo>
                  <a:lnTo>
                    <a:pt x="272" y="170"/>
                  </a:lnTo>
                  <a:lnTo>
                    <a:pt x="272" y="168"/>
                  </a:lnTo>
                  <a:lnTo>
                    <a:pt x="272" y="164"/>
                  </a:lnTo>
                  <a:lnTo>
                    <a:pt x="272" y="162"/>
                  </a:lnTo>
                  <a:lnTo>
                    <a:pt x="272" y="160"/>
                  </a:lnTo>
                  <a:lnTo>
                    <a:pt x="270" y="158"/>
                  </a:lnTo>
                  <a:lnTo>
                    <a:pt x="270" y="154"/>
                  </a:lnTo>
                  <a:lnTo>
                    <a:pt x="270" y="152"/>
                  </a:lnTo>
                  <a:lnTo>
                    <a:pt x="270" y="150"/>
                  </a:lnTo>
                  <a:lnTo>
                    <a:pt x="268" y="146"/>
                  </a:lnTo>
                  <a:lnTo>
                    <a:pt x="268" y="144"/>
                  </a:lnTo>
                  <a:lnTo>
                    <a:pt x="268" y="142"/>
                  </a:lnTo>
                  <a:lnTo>
                    <a:pt x="268" y="138"/>
                  </a:lnTo>
                  <a:lnTo>
                    <a:pt x="267" y="136"/>
                  </a:lnTo>
                  <a:lnTo>
                    <a:pt x="267" y="135"/>
                  </a:lnTo>
                  <a:lnTo>
                    <a:pt x="267" y="133"/>
                  </a:lnTo>
                  <a:lnTo>
                    <a:pt x="265" y="129"/>
                  </a:lnTo>
                  <a:lnTo>
                    <a:pt x="265" y="127"/>
                  </a:lnTo>
                  <a:lnTo>
                    <a:pt x="265" y="125"/>
                  </a:lnTo>
                  <a:lnTo>
                    <a:pt x="265" y="123"/>
                  </a:lnTo>
                  <a:lnTo>
                    <a:pt x="263" y="121"/>
                  </a:lnTo>
                  <a:lnTo>
                    <a:pt x="263" y="119"/>
                  </a:lnTo>
                  <a:lnTo>
                    <a:pt x="263" y="117"/>
                  </a:lnTo>
                  <a:lnTo>
                    <a:pt x="261" y="117"/>
                  </a:lnTo>
                  <a:lnTo>
                    <a:pt x="261" y="113"/>
                  </a:lnTo>
                  <a:lnTo>
                    <a:pt x="260" y="109"/>
                  </a:lnTo>
                  <a:lnTo>
                    <a:pt x="258" y="105"/>
                  </a:lnTo>
                  <a:lnTo>
                    <a:pt x="258" y="103"/>
                  </a:lnTo>
                  <a:lnTo>
                    <a:pt x="256" y="99"/>
                  </a:lnTo>
                  <a:lnTo>
                    <a:pt x="256" y="95"/>
                  </a:lnTo>
                  <a:lnTo>
                    <a:pt x="254" y="91"/>
                  </a:lnTo>
                  <a:lnTo>
                    <a:pt x="253" y="87"/>
                  </a:lnTo>
                  <a:lnTo>
                    <a:pt x="253" y="85"/>
                  </a:lnTo>
                  <a:lnTo>
                    <a:pt x="251" y="81"/>
                  </a:lnTo>
                  <a:lnTo>
                    <a:pt x="249" y="77"/>
                  </a:lnTo>
                  <a:lnTo>
                    <a:pt x="247" y="73"/>
                  </a:lnTo>
                  <a:lnTo>
                    <a:pt x="247" y="69"/>
                  </a:lnTo>
                  <a:lnTo>
                    <a:pt x="245" y="67"/>
                  </a:lnTo>
                  <a:lnTo>
                    <a:pt x="244" y="64"/>
                  </a:lnTo>
                  <a:lnTo>
                    <a:pt x="244" y="60"/>
                  </a:lnTo>
                  <a:lnTo>
                    <a:pt x="242" y="56"/>
                  </a:lnTo>
                  <a:lnTo>
                    <a:pt x="240" y="52"/>
                  </a:lnTo>
                  <a:lnTo>
                    <a:pt x="240" y="50"/>
                  </a:lnTo>
                  <a:lnTo>
                    <a:pt x="238" y="46"/>
                  </a:lnTo>
                  <a:lnTo>
                    <a:pt x="238" y="42"/>
                  </a:lnTo>
                  <a:lnTo>
                    <a:pt x="237" y="38"/>
                  </a:lnTo>
                  <a:lnTo>
                    <a:pt x="235" y="34"/>
                  </a:lnTo>
                  <a:lnTo>
                    <a:pt x="235" y="30"/>
                  </a:lnTo>
                  <a:lnTo>
                    <a:pt x="233" y="26"/>
                  </a:lnTo>
                  <a:lnTo>
                    <a:pt x="233" y="22"/>
                  </a:lnTo>
                  <a:lnTo>
                    <a:pt x="231" y="20"/>
                  </a:lnTo>
                  <a:lnTo>
                    <a:pt x="231" y="16"/>
                  </a:lnTo>
                  <a:lnTo>
                    <a:pt x="230" y="12"/>
                  </a:lnTo>
                  <a:lnTo>
                    <a:pt x="230" y="8"/>
                  </a:lnTo>
                  <a:lnTo>
                    <a:pt x="228" y="4"/>
                  </a:lnTo>
                  <a:lnTo>
                    <a:pt x="228" y="0"/>
                  </a:lnTo>
                  <a:lnTo>
                    <a:pt x="230" y="2"/>
                  </a:lnTo>
                  <a:lnTo>
                    <a:pt x="231" y="6"/>
                  </a:lnTo>
                  <a:lnTo>
                    <a:pt x="233" y="10"/>
                  </a:lnTo>
                  <a:lnTo>
                    <a:pt x="235" y="12"/>
                  </a:lnTo>
                  <a:lnTo>
                    <a:pt x="237" y="16"/>
                  </a:lnTo>
                  <a:lnTo>
                    <a:pt x="237" y="18"/>
                  </a:lnTo>
                  <a:lnTo>
                    <a:pt x="238" y="22"/>
                  </a:lnTo>
                  <a:lnTo>
                    <a:pt x="240" y="26"/>
                  </a:lnTo>
                  <a:lnTo>
                    <a:pt x="240" y="28"/>
                  </a:lnTo>
                  <a:lnTo>
                    <a:pt x="242" y="32"/>
                  </a:lnTo>
                  <a:lnTo>
                    <a:pt x="242" y="34"/>
                  </a:lnTo>
                  <a:lnTo>
                    <a:pt x="244" y="38"/>
                  </a:lnTo>
                  <a:lnTo>
                    <a:pt x="244" y="40"/>
                  </a:lnTo>
                  <a:lnTo>
                    <a:pt x="245" y="42"/>
                  </a:lnTo>
                  <a:lnTo>
                    <a:pt x="245" y="46"/>
                  </a:lnTo>
                  <a:lnTo>
                    <a:pt x="245" y="48"/>
                  </a:lnTo>
                  <a:lnTo>
                    <a:pt x="247" y="52"/>
                  </a:lnTo>
                  <a:lnTo>
                    <a:pt x="247" y="54"/>
                  </a:lnTo>
                  <a:lnTo>
                    <a:pt x="249" y="58"/>
                  </a:lnTo>
                  <a:lnTo>
                    <a:pt x="251" y="60"/>
                  </a:lnTo>
                  <a:lnTo>
                    <a:pt x="251" y="64"/>
                  </a:lnTo>
                  <a:lnTo>
                    <a:pt x="253" y="66"/>
                  </a:lnTo>
                  <a:lnTo>
                    <a:pt x="253" y="69"/>
                  </a:lnTo>
                  <a:lnTo>
                    <a:pt x="254" y="71"/>
                  </a:lnTo>
                  <a:lnTo>
                    <a:pt x="256" y="75"/>
                  </a:lnTo>
                  <a:lnTo>
                    <a:pt x="258" y="77"/>
                  </a:lnTo>
                  <a:lnTo>
                    <a:pt x="260" y="81"/>
                  </a:lnTo>
                  <a:lnTo>
                    <a:pt x="261" y="83"/>
                  </a:lnTo>
                  <a:lnTo>
                    <a:pt x="265" y="87"/>
                  </a:lnTo>
                  <a:lnTo>
                    <a:pt x="267" y="91"/>
                  </a:lnTo>
                  <a:lnTo>
                    <a:pt x="268" y="93"/>
                  </a:lnTo>
                  <a:lnTo>
                    <a:pt x="272" y="97"/>
                  </a:lnTo>
                  <a:lnTo>
                    <a:pt x="274" y="101"/>
                  </a:lnTo>
                  <a:lnTo>
                    <a:pt x="276" y="105"/>
                  </a:lnTo>
                  <a:lnTo>
                    <a:pt x="277" y="109"/>
                  </a:lnTo>
                  <a:lnTo>
                    <a:pt x="279" y="113"/>
                  </a:lnTo>
                  <a:lnTo>
                    <a:pt x="281" y="117"/>
                  </a:lnTo>
                  <a:lnTo>
                    <a:pt x="283" y="121"/>
                  </a:lnTo>
                  <a:lnTo>
                    <a:pt x="284" y="125"/>
                  </a:lnTo>
                  <a:lnTo>
                    <a:pt x="286" y="131"/>
                  </a:lnTo>
                  <a:lnTo>
                    <a:pt x="286" y="135"/>
                  </a:lnTo>
                  <a:lnTo>
                    <a:pt x="287" y="140"/>
                  </a:lnTo>
                  <a:lnTo>
                    <a:pt x="289" y="146"/>
                  </a:lnTo>
                  <a:lnTo>
                    <a:pt x="291" y="150"/>
                  </a:lnTo>
                  <a:lnTo>
                    <a:pt x="291" y="156"/>
                  </a:lnTo>
                  <a:lnTo>
                    <a:pt x="292" y="160"/>
                  </a:lnTo>
                  <a:lnTo>
                    <a:pt x="292" y="166"/>
                  </a:lnTo>
                  <a:lnTo>
                    <a:pt x="294" y="172"/>
                  </a:lnTo>
                  <a:lnTo>
                    <a:pt x="296" y="176"/>
                  </a:lnTo>
                  <a:lnTo>
                    <a:pt x="296" y="182"/>
                  </a:lnTo>
                  <a:lnTo>
                    <a:pt x="296" y="188"/>
                  </a:lnTo>
                  <a:lnTo>
                    <a:pt x="298" y="192"/>
                  </a:lnTo>
                  <a:lnTo>
                    <a:pt x="298" y="198"/>
                  </a:lnTo>
                  <a:lnTo>
                    <a:pt x="299" y="204"/>
                  </a:lnTo>
                  <a:lnTo>
                    <a:pt x="299" y="207"/>
                  </a:lnTo>
                  <a:lnTo>
                    <a:pt x="299" y="211"/>
                  </a:lnTo>
                  <a:lnTo>
                    <a:pt x="299" y="217"/>
                  </a:lnTo>
                  <a:lnTo>
                    <a:pt x="299" y="221"/>
                  </a:lnTo>
                  <a:lnTo>
                    <a:pt x="299" y="225"/>
                  </a:lnTo>
                  <a:lnTo>
                    <a:pt x="299" y="229"/>
                  </a:lnTo>
                  <a:lnTo>
                    <a:pt x="299" y="233"/>
                  </a:lnTo>
                  <a:lnTo>
                    <a:pt x="299" y="237"/>
                  </a:lnTo>
                  <a:lnTo>
                    <a:pt x="299" y="241"/>
                  </a:lnTo>
                  <a:lnTo>
                    <a:pt x="299" y="245"/>
                  </a:lnTo>
                  <a:lnTo>
                    <a:pt x="299" y="247"/>
                  </a:lnTo>
                  <a:lnTo>
                    <a:pt x="299" y="249"/>
                  </a:lnTo>
                  <a:lnTo>
                    <a:pt x="299" y="251"/>
                  </a:lnTo>
                  <a:lnTo>
                    <a:pt x="299" y="253"/>
                  </a:lnTo>
                  <a:lnTo>
                    <a:pt x="299" y="255"/>
                  </a:lnTo>
                  <a:lnTo>
                    <a:pt x="298" y="257"/>
                  </a:lnTo>
                  <a:lnTo>
                    <a:pt x="298" y="259"/>
                  </a:lnTo>
                  <a:lnTo>
                    <a:pt x="298" y="261"/>
                  </a:lnTo>
                  <a:lnTo>
                    <a:pt x="298" y="263"/>
                  </a:lnTo>
                  <a:lnTo>
                    <a:pt x="296" y="265"/>
                  </a:lnTo>
                  <a:lnTo>
                    <a:pt x="296" y="267"/>
                  </a:lnTo>
                  <a:lnTo>
                    <a:pt x="296" y="269"/>
                  </a:lnTo>
                  <a:lnTo>
                    <a:pt x="294" y="271"/>
                  </a:lnTo>
                  <a:lnTo>
                    <a:pt x="294" y="273"/>
                  </a:lnTo>
                  <a:lnTo>
                    <a:pt x="294" y="274"/>
                  </a:lnTo>
                  <a:lnTo>
                    <a:pt x="292" y="276"/>
                  </a:lnTo>
                  <a:lnTo>
                    <a:pt x="292" y="278"/>
                  </a:lnTo>
                  <a:lnTo>
                    <a:pt x="292" y="280"/>
                  </a:lnTo>
                  <a:lnTo>
                    <a:pt x="291" y="280"/>
                  </a:lnTo>
                  <a:lnTo>
                    <a:pt x="292" y="280"/>
                  </a:lnTo>
                  <a:lnTo>
                    <a:pt x="294" y="280"/>
                  </a:lnTo>
                  <a:lnTo>
                    <a:pt x="296" y="280"/>
                  </a:lnTo>
                  <a:lnTo>
                    <a:pt x="298" y="280"/>
                  </a:lnTo>
                  <a:lnTo>
                    <a:pt x="299" y="280"/>
                  </a:lnTo>
                  <a:lnTo>
                    <a:pt x="299" y="278"/>
                  </a:lnTo>
                  <a:lnTo>
                    <a:pt x="301" y="278"/>
                  </a:lnTo>
                  <a:lnTo>
                    <a:pt x="303" y="278"/>
                  </a:lnTo>
                  <a:lnTo>
                    <a:pt x="305" y="278"/>
                  </a:lnTo>
                  <a:lnTo>
                    <a:pt x="307" y="278"/>
                  </a:lnTo>
                  <a:lnTo>
                    <a:pt x="308" y="278"/>
                  </a:lnTo>
                  <a:lnTo>
                    <a:pt x="308" y="276"/>
                  </a:lnTo>
                  <a:lnTo>
                    <a:pt x="310" y="276"/>
                  </a:lnTo>
                  <a:lnTo>
                    <a:pt x="312" y="276"/>
                  </a:lnTo>
                  <a:lnTo>
                    <a:pt x="314" y="276"/>
                  </a:lnTo>
                  <a:lnTo>
                    <a:pt x="315" y="274"/>
                  </a:lnTo>
                  <a:lnTo>
                    <a:pt x="317" y="273"/>
                  </a:lnTo>
                  <a:lnTo>
                    <a:pt x="319" y="271"/>
                  </a:lnTo>
                  <a:lnTo>
                    <a:pt x="321" y="271"/>
                  </a:lnTo>
                  <a:lnTo>
                    <a:pt x="322" y="269"/>
                  </a:lnTo>
                  <a:lnTo>
                    <a:pt x="324" y="267"/>
                  </a:lnTo>
                  <a:lnTo>
                    <a:pt x="326" y="265"/>
                  </a:lnTo>
                  <a:lnTo>
                    <a:pt x="328" y="263"/>
                  </a:lnTo>
                  <a:lnTo>
                    <a:pt x="331" y="261"/>
                  </a:lnTo>
                  <a:lnTo>
                    <a:pt x="333" y="259"/>
                  </a:lnTo>
                  <a:lnTo>
                    <a:pt x="335" y="257"/>
                  </a:lnTo>
                  <a:lnTo>
                    <a:pt x="338" y="255"/>
                  </a:lnTo>
                  <a:lnTo>
                    <a:pt x="340" y="253"/>
                  </a:lnTo>
                  <a:lnTo>
                    <a:pt x="342" y="251"/>
                  </a:lnTo>
                  <a:lnTo>
                    <a:pt x="345" y="249"/>
                  </a:lnTo>
                  <a:lnTo>
                    <a:pt x="347" y="247"/>
                  </a:lnTo>
                  <a:lnTo>
                    <a:pt x="351" y="245"/>
                  </a:lnTo>
                  <a:lnTo>
                    <a:pt x="353" y="243"/>
                  </a:lnTo>
                  <a:lnTo>
                    <a:pt x="353" y="241"/>
                  </a:lnTo>
                  <a:lnTo>
                    <a:pt x="357" y="239"/>
                  </a:lnTo>
                  <a:lnTo>
                    <a:pt x="359" y="237"/>
                  </a:lnTo>
                  <a:lnTo>
                    <a:pt x="361" y="235"/>
                  </a:lnTo>
                  <a:lnTo>
                    <a:pt x="362" y="233"/>
                  </a:lnTo>
                  <a:lnTo>
                    <a:pt x="364" y="231"/>
                  </a:lnTo>
                  <a:lnTo>
                    <a:pt x="366" y="229"/>
                  </a:lnTo>
                  <a:lnTo>
                    <a:pt x="368" y="227"/>
                  </a:lnTo>
                  <a:lnTo>
                    <a:pt x="369" y="225"/>
                  </a:lnTo>
                  <a:lnTo>
                    <a:pt x="371" y="223"/>
                  </a:lnTo>
                  <a:lnTo>
                    <a:pt x="373" y="219"/>
                  </a:lnTo>
                  <a:lnTo>
                    <a:pt x="373" y="217"/>
                  </a:lnTo>
                  <a:lnTo>
                    <a:pt x="375" y="215"/>
                  </a:lnTo>
                  <a:lnTo>
                    <a:pt x="375" y="211"/>
                  </a:lnTo>
                  <a:lnTo>
                    <a:pt x="376" y="207"/>
                  </a:lnTo>
                  <a:lnTo>
                    <a:pt x="378" y="205"/>
                  </a:lnTo>
                  <a:lnTo>
                    <a:pt x="378" y="202"/>
                  </a:lnTo>
                  <a:lnTo>
                    <a:pt x="380" y="198"/>
                  </a:lnTo>
                  <a:lnTo>
                    <a:pt x="380" y="194"/>
                  </a:lnTo>
                  <a:lnTo>
                    <a:pt x="380" y="188"/>
                  </a:lnTo>
                  <a:lnTo>
                    <a:pt x="382" y="184"/>
                  </a:lnTo>
                  <a:lnTo>
                    <a:pt x="382" y="180"/>
                  </a:lnTo>
                  <a:lnTo>
                    <a:pt x="382" y="176"/>
                  </a:lnTo>
                  <a:lnTo>
                    <a:pt x="384" y="172"/>
                  </a:lnTo>
                  <a:lnTo>
                    <a:pt x="384" y="168"/>
                  </a:lnTo>
                  <a:lnTo>
                    <a:pt x="384" y="162"/>
                  </a:lnTo>
                  <a:lnTo>
                    <a:pt x="384" y="158"/>
                  </a:lnTo>
                  <a:lnTo>
                    <a:pt x="384" y="154"/>
                  </a:lnTo>
                  <a:lnTo>
                    <a:pt x="385" y="150"/>
                  </a:lnTo>
                  <a:lnTo>
                    <a:pt x="385" y="144"/>
                  </a:lnTo>
                  <a:lnTo>
                    <a:pt x="385" y="140"/>
                  </a:lnTo>
                  <a:lnTo>
                    <a:pt x="385" y="136"/>
                  </a:lnTo>
                  <a:lnTo>
                    <a:pt x="385" y="133"/>
                  </a:lnTo>
                  <a:lnTo>
                    <a:pt x="385" y="127"/>
                  </a:lnTo>
                  <a:lnTo>
                    <a:pt x="387" y="123"/>
                  </a:lnTo>
                  <a:lnTo>
                    <a:pt x="387" y="119"/>
                  </a:lnTo>
                  <a:lnTo>
                    <a:pt x="387" y="115"/>
                  </a:lnTo>
                  <a:lnTo>
                    <a:pt x="387" y="111"/>
                  </a:lnTo>
                  <a:lnTo>
                    <a:pt x="387" y="107"/>
                  </a:lnTo>
                  <a:lnTo>
                    <a:pt x="389" y="103"/>
                  </a:lnTo>
                  <a:lnTo>
                    <a:pt x="389" y="99"/>
                  </a:lnTo>
                  <a:lnTo>
                    <a:pt x="389" y="95"/>
                  </a:lnTo>
                  <a:lnTo>
                    <a:pt x="391" y="91"/>
                  </a:lnTo>
                  <a:lnTo>
                    <a:pt x="391" y="87"/>
                  </a:lnTo>
                  <a:lnTo>
                    <a:pt x="391" y="83"/>
                  </a:lnTo>
                  <a:lnTo>
                    <a:pt x="392" y="83"/>
                  </a:lnTo>
                  <a:lnTo>
                    <a:pt x="392" y="81"/>
                  </a:lnTo>
                  <a:lnTo>
                    <a:pt x="392" y="79"/>
                  </a:lnTo>
                  <a:lnTo>
                    <a:pt x="394" y="77"/>
                  </a:lnTo>
                  <a:lnTo>
                    <a:pt x="394" y="75"/>
                  </a:lnTo>
                  <a:lnTo>
                    <a:pt x="396" y="75"/>
                  </a:lnTo>
                  <a:lnTo>
                    <a:pt x="396" y="73"/>
                  </a:lnTo>
                  <a:lnTo>
                    <a:pt x="396" y="71"/>
                  </a:lnTo>
                  <a:lnTo>
                    <a:pt x="398" y="71"/>
                  </a:lnTo>
                  <a:lnTo>
                    <a:pt x="398" y="69"/>
                  </a:lnTo>
                  <a:lnTo>
                    <a:pt x="399" y="67"/>
                  </a:lnTo>
                  <a:lnTo>
                    <a:pt x="399" y="66"/>
                  </a:lnTo>
                  <a:lnTo>
                    <a:pt x="401" y="66"/>
                  </a:lnTo>
                  <a:lnTo>
                    <a:pt x="401" y="64"/>
                  </a:lnTo>
                  <a:lnTo>
                    <a:pt x="401" y="62"/>
                  </a:lnTo>
                  <a:lnTo>
                    <a:pt x="401" y="60"/>
                  </a:lnTo>
                  <a:lnTo>
                    <a:pt x="403" y="60"/>
                  </a:lnTo>
                  <a:lnTo>
                    <a:pt x="403" y="58"/>
                  </a:lnTo>
                  <a:lnTo>
                    <a:pt x="403" y="56"/>
                  </a:lnTo>
                  <a:lnTo>
                    <a:pt x="403" y="54"/>
                  </a:lnTo>
                  <a:lnTo>
                    <a:pt x="403" y="52"/>
                  </a:lnTo>
                  <a:lnTo>
                    <a:pt x="405" y="52"/>
                  </a:lnTo>
                  <a:lnTo>
                    <a:pt x="405" y="50"/>
                  </a:lnTo>
                  <a:lnTo>
                    <a:pt x="405" y="48"/>
                  </a:lnTo>
                  <a:lnTo>
                    <a:pt x="405" y="46"/>
                  </a:lnTo>
                  <a:lnTo>
                    <a:pt x="405" y="50"/>
                  </a:lnTo>
                  <a:lnTo>
                    <a:pt x="405" y="56"/>
                  </a:lnTo>
                  <a:lnTo>
                    <a:pt x="405" y="60"/>
                  </a:lnTo>
                  <a:lnTo>
                    <a:pt x="405" y="66"/>
                  </a:lnTo>
                  <a:lnTo>
                    <a:pt x="407" y="69"/>
                  </a:lnTo>
                  <a:lnTo>
                    <a:pt x="407" y="75"/>
                  </a:lnTo>
                  <a:lnTo>
                    <a:pt x="407" y="81"/>
                  </a:lnTo>
                  <a:lnTo>
                    <a:pt x="408" y="85"/>
                  </a:lnTo>
                  <a:lnTo>
                    <a:pt x="410" y="91"/>
                  </a:lnTo>
                  <a:lnTo>
                    <a:pt x="410" y="97"/>
                  </a:lnTo>
                  <a:lnTo>
                    <a:pt x="412" y="103"/>
                  </a:lnTo>
                  <a:lnTo>
                    <a:pt x="414" y="109"/>
                  </a:lnTo>
                  <a:lnTo>
                    <a:pt x="415" y="113"/>
                  </a:lnTo>
                  <a:lnTo>
                    <a:pt x="417" y="119"/>
                  </a:lnTo>
                  <a:lnTo>
                    <a:pt x="419" y="125"/>
                  </a:lnTo>
                  <a:lnTo>
                    <a:pt x="420" y="131"/>
                  </a:lnTo>
                  <a:lnTo>
                    <a:pt x="422" y="136"/>
                  </a:lnTo>
                  <a:lnTo>
                    <a:pt x="423" y="140"/>
                  </a:lnTo>
                  <a:lnTo>
                    <a:pt x="427" y="146"/>
                  </a:lnTo>
                  <a:lnTo>
                    <a:pt x="429" y="150"/>
                  </a:lnTo>
                  <a:lnTo>
                    <a:pt x="432" y="156"/>
                  </a:lnTo>
                  <a:lnTo>
                    <a:pt x="434" y="160"/>
                  </a:lnTo>
                  <a:lnTo>
                    <a:pt x="437" y="166"/>
                  </a:lnTo>
                  <a:lnTo>
                    <a:pt x="441" y="170"/>
                  </a:lnTo>
                  <a:lnTo>
                    <a:pt x="445" y="174"/>
                  </a:lnTo>
                  <a:lnTo>
                    <a:pt x="448" y="178"/>
                  </a:lnTo>
                  <a:lnTo>
                    <a:pt x="452" y="182"/>
                  </a:lnTo>
                  <a:lnTo>
                    <a:pt x="455" y="186"/>
                  </a:lnTo>
                  <a:lnTo>
                    <a:pt x="459" y="188"/>
                  </a:lnTo>
                  <a:lnTo>
                    <a:pt x="462" y="192"/>
                  </a:lnTo>
                  <a:lnTo>
                    <a:pt x="468" y="194"/>
                  </a:lnTo>
                  <a:lnTo>
                    <a:pt x="471" y="198"/>
                  </a:lnTo>
                  <a:lnTo>
                    <a:pt x="478" y="200"/>
                  </a:lnTo>
                  <a:lnTo>
                    <a:pt x="485" y="204"/>
                  </a:lnTo>
                  <a:lnTo>
                    <a:pt x="493" y="205"/>
                  </a:lnTo>
                  <a:lnTo>
                    <a:pt x="500" y="205"/>
                  </a:lnTo>
                  <a:lnTo>
                    <a:pt x="507" y="207"/>
                  </a:lnTo>
                  <a:lnTo>
                    <a:pt x="514" y="207"/>
                  </a:lnTo>
                  <a:lnTo>
                    <a:pt x="522" y="207"/>
                  </a:lnTo>
                  <a:lnTo>
                    <a:pt x="527" y="207"/>
                  </a:lnTo>
                  <a:lnTo>
                    <a:pt x="534" y="205"/>
                  </a:lnTo>
                  <a:lnTo>
                    <a:pt x="541" y="204"/>
                  </a:lnTo>
                  <a:lnTo>
                    <a:pt x="548" y="202"/>
                  </a:lnTo>
                  <a:lnTo>
                    <a:pt x="554" y="200"/>
                  </a:lnTo>
                  <a:lnTo>
                    <a:pt x="560" y="198"/>
                  </a:lnTo>
                  <a:lnTo>
                    <a:pt x="567" y="196"/>
                  </a:lnTo>
                  <a:lnTo>
                    <a:pt x="574" y="194"/>
                  </a:lnTo>
                  <a:lnTo>
                    <a:pt x="579" y="190"/>
                  </a:lnTo>
                  <a:lnTo>
                    <a:pt x="586" y="186"/>
                  </a:lnTo>
                  <a:lnTo>
                    <a:pt x="591" y="184"/>
                  </a:lnTo>
                  <a:lnTo>
                    <a:pt x="599" y="180"/>
                  </a:lnTo>
                  <a:lnTo>
                    <a:pt x="606" y="176"/>
                  </a:lnTo>
                  <a:lnTo>
                    <a:pt x="611" y="172"/>
                  </a:lnTo>
                  <a:lnTo>
                    <a:pt x="618" y="170"/>
                  </a:lnTo>
                  <a:lnTo>
                    <a:pt x="622" y="166"/>
                  </a:lnTo>
                  <a:lnTo>
                    <a:pt x="630" y="162"/>
                  </a:lnTo>
                  <a:lnTo>
                    <a:pt x="637" y="158"/>
                  </a:lnTo>
                  <a:lnTo>
                    <a:pt x="642" y="156"/>
                  </a:lnTo>
                  <a:lnTo>
                    <a:pt x="649" y="152"/>
                  </a:lnTo>
                  <a:lnTo>
                    <a:pt x="654" y="150"/>
                  </a:lnTo>
                  <a:lnTo>
                    <a:pt x="661" y="146"/>
                  </a:lnTo>
                  <a:lnTo>
                    <a:pt x="668" y="144"/>
                  </a:lnTo>
                  <a:lnTo>
                    <a:pt x="674" y="142"/>
                  </a:lnTo>
                  <a:lnTo>
                    <a:pt x="681" y="140"/>
                  </a:lnTo>
                  <a:lnTo>
                    <a:pt x="689" y="140"/>
                  </a:lnTo>
                  <a:lnTo>
                    <a:pt x="668" y="164"/>
                  </a:lnTo>
                  <a:lnTo>
                    <a:pt x="626" y="164"/>
                  </a:lnTo>
                  <a:lnTo>
                    <a:pt x="626" y="198"/>
                  </a:lnTo>
                  <a:lnTo>
                    <a:pt x="626" y="200"/>
                  </a:lnTo>
                  <a:lnTo>
                    <a:pt x="626" y="202"/>
                  </a:lnTo>
                  <a:lnTo>
                    <a:pt x="624" y="202"/>
                  </a:lnTo>
                  <a:lnTo>
                    <a:pt x="624" y="204"/>
                  </a:lnTo>
                  <a:lnTo>
                    <a:pt x="622" y="205"/>
                  </a:lnTo>
                  <a:lnTo>
                    <a:pt x="621" y="205"/>
                  </a:lnTo>
                  <a:lnTo>
                    <a:pt x="620" y="205"/>
                  </a:lnTo>
                  <a:lnTo>
                    <a:pt x="618" y="205"/>
                  </a:lnTo>
                  <a:lnTo>
                    <a:pt x="616" y="205"/>
                  </a:lnTo>
                  <a:lnTo>
                    <a:pt x="614" y="205"/>
                  </a:lnTo>
                  <a:lnTo>
                    <a:pt x="613" y="205"/>
                  </a:lnTo>
                  <a:lnTo>
                    <a:pt x="613" y="207"/>
                  </a:lnTo>
                  <a:lnTo>
                    <a:pt x="613" y="209"/>
                  </a:lnTo>
                  <a:lnTo>
                    <a:pt x="613" y="211"/>
                  </a:lnTo>
                  <a:lnTo>
                    <a:pt x="613" y="213"/>
                  </a:lnTo>
                  <a:lnTo>
                    <a:pt x="611" y="215"/>
                  </a:lnTo>
                  <a:lnTo>
                    <a:pt x="611" y="217"/>
                  </a:lnTo>
                  <a:lnTo>
                    <a:pt x="609" y="219"/>
                  </a:lnTo>
                  <a:lnTo>
                    <a:pt x="609" y="221"/>
                  </a:lnTo>
                  <a:lnTo>
                    <a:pt x="607" y="221"/>
                  </a:lnTo>
                  <a:lnTo>
                    <a:pt x="607" y="223"/>
                  </a:lnTo>
                  <a:lnTo>
                    <a:pt x="606" y="225"/>
                  </a:lnTo>
                  <a:lnTo>
                    <a:pt x="604" y="225"/>
                  </a:lnTo>
                  <a:lnTo>
                    <a:pt x="604" y="227"/>
                  </a:lnTo>
                  <a:lnTo>
                    <a:pt x="602" y="229"/>
                  </a:lnTo>
                  <a:lnTo>
                    <a:pt x="600" y="229"/>
                  </a:lnTo>
                  <a:lnTo>
                    <a:pt x="600" y="231"/>
                  </a:lnTo>
                  <a:lnTo>
                    <a:pt x="599" y="233"/>
                  </a:lnTo>
                  <a:lnTo>
                    <a:pt x="597" y="233"/>
                  </a:lnTo>
                  <a:lnTo>
                    <a:pt x="597" y="235"/>
                  </a:lnTo>
                  <a:lnTo>
                    <a:pt x="595" y="237"/>
                  </a:lnTo>
                  <a:lnTo>
                    <a:pt x="593" y="239"/>
                  </a:lnTo>
                  <a:lnTo>
                    <a:pt x="591" y="241"/>
                  </a:lnTo>
                  <a:lnTo>
                    <a:pt x="591" y="243"/>
                  </a:lnTo>
                  <a:lnTo>
                    <a:pt x="590" y="243"/>
                  </a:lnTo>
                  <a:lnTo>
                    <a:pt x="590" y="245"/>
                  </a:lnTo>
                  <a:lnTo>
                    <a:pt x="590" y="247"/>
                  </a:lnTo>
                  <a:lnTo>
                    <a:pt x="588" y="249"/>
                  </a:lnTo>
                  <a:lnTo>
                    <a:pt x="588" y="251"/>
                  </a:lnTo>
                  <a:lnTo>
                    <a:pt x="588" y="253"/>
                  </a:lnTo>
                  <a:lnTo>
                    <a:pt x="586" y="253"/>
                  </a:lnTo>
                  <a:lnTo>
                    <a:pt x="584" y="253"/>
                  </a:lnTo>
                  <a:lnTo>
                    <a:pt x="583" y="253"/>
                  </a:lnTo>
                  <a:lnTo>
                    <a:pt x="581" y="253"/>
                  </a:lnTo>
                  <a:lnTo>
                    <a:pt x="579" y="253"/>
                  </a:lnTo>
                  <a:lnTo>
                    <a:pt x="577" y="253"/>
                  </a:lnTo>
                  <a:lnTo>
                    <a:pt x="576" y="253"/>
                  </a:lnTo>
                  <a:lnTo>
                    <a:pt x="574" y="253"/>
                  </a:lnTo>
                  <a:lnTo>
                    <a:pt x="572" y="253"/>
                  </a:lnTo>
                  <a:lnTo>
                    <a:pt x="570" y="253"/>
                  </a:lnTo>
                  <a:lnTo>
                    <a:pt x="568" y="255"/>
                  </a:lnTo>
                  <a:lnTo>
                    <a:pt x="567" y="255"/>
                  </a:lnTo>
                  <a:lnTo>
                    <a:pt x="565" y="255"/>
                  </a:lnTo>
                  <a:lnTo>
                    <a:pt x="563" y="255"/>
                  </a:lnTo>
                  <a:lnTo>
                    <a:pt x="561" y="255"/>
                  </a:lnTo>
                  <a:lnTo>
                    <a:pt x="560" y="255"/>
                  </a:lnTo>
                  <a:lnTo>
                    <a:pt x="558" y="257"/>
                  </a:lnTo>
                  <a:lnTo>
                    <a:pt x="556" y="257"/>
                  </a:lnTo>
                  <a:lnTo>
                    <a:pt x="554" y="257"/>
                  </a:lnTo>
                  <a:lnTo>
                    <a:pt x="553" y="257"/>
                  </a:lnTo>
                  <a:lnTo>
                    <a:pt x="553" y="255"/>
                  </a:lnTo>
                  <a:lnTo>
                    <a:pt x="553" y="253"/>
                  </a:lnTo>
                  <a:lnTo>
                    <a:pt x="552" y="253"/>
                  </a:lnTo>
                  <a:lnTo>
                    <a:pt x="552" y="251"/>
                  </a:lnTo>
                  <a:lnTo>
                    <a:pt x="552" y="249"/>
                  </a:lnTo>
                  <a:lnTo>
                    <a:pt x="550" y="249"/>
                  </a:lnTo>
                  <a:lnTo>
                    <a:pt x="550" y="247"/>
                  </a:lnTo>
                  <a:lnTo>
                    <a:pt x="550" y="245"/>
                  </a:lnTo>
                  <a:lnTo>
                    <a:pt x="548" y="245"/>
                  </a:lnTo>
                  <a:lnTo>
                    <a:pt x="548" y="243"/>
                  </a:lnTo>
                  <a:lnTo>
                    <a:pt x="546" y="241"/>
                  </a:lnTo>
                  <a:lnTo>
                    <a:pt x="546" y="239"/>
                  </a:lnTo>
                  <a:lnTo>
                    <a:pt x="545" y="239"/>
                  </a:lnTo>
                  <a:lnTo>
                    <a:pt x="545" y="237"/>
                  </a:lnTo>
                  <a:lnTo>
                    <a:pt x="543" y="237"/>
                  </a:lnTo>
                  <a:lnTo>
                    <a:pt x="543" y="235"/>
                  </a:lnTo>
                  <a:lnTo>
                    <a:pt x="541" y="233"/>
                  </a:lnTo>
                  <a:lnTo>
                    <a:pt x="539" y="233"/>
                  </a:lnTo>
                  <a:lnTo>
                    <a:pt x="539" y="231"/>
                  </a:lnTo>
                  <a:lnTo>
                    <a:pt x="537" y="229"/>
                  </a:lnTo>
                  <a:lnTo>
                    <a:pt x="536" y="229"/>
                  </a:lnTo>
                  <a:lnTo>
                    <a:pt x="534" y="231"/>
                  </a:lnTo>
                  <a:lnTo>
                    <a:pt x="532" y="231"/>
                  </a:lnTo>
                  <a:lnTo>
                    <a:pt x="530" y="231"/>
                  </a:lnTo>
                  <a:lnTo>
                    <a:pt x="529" y="231"/>
                  </a:lnTo>
                  <a:lnTo>
                    <a:pt x="527" y="231"/>
                  </a:lnTo>
                  <a:lnTo>
                    <a:pt x="525" y="231"/>
                  </a:lnTo>
                  <a:lnTo>
                    <a:pt x="523" y="231"/>
                  </a:lnTo>
                  <a:lnTo>
                    <a:pt x="522" y="233"/>
                  </a:lnTo>
                  <a:lnTo>
                    <a:pt x="520" y="233"/>
                  </a:lnTo>
                  <a:lnTo>
                    <a:pt x="518" y="233"/>
                  </a:lnTo>
                  <a:lnTo>
                    <a:pt x="516" y="233"/>
                  </a:lnTo>
                  <a:lnTo>
                    <a:pt x="514" y="233"/>
                  </a:lnTo>
                  <a:lnTo>
                    <a:pt x="513" y="233"/>
                  </a:lnTo>
                  <a:lnTo>
                    <a:pt x="511" y="233"/>
                  </a:lnTo>
                  <a:lnTo>
                    <a:pt x="509" y="233"/>
                  </a:lnTo>
                  <a:lnTo>
                    <a:pt x="507" y="233"/>
                  </a:lnTo>
                  <a:lnTo>
                    <a:pt x="509" y="235"/>
                  </a:lnTo>
                  <a:lnTo>
                    <a:pt x="511" y="237"/>
                  </a:lnTo>
                  <a:lnTo>
                    <a:pt x="513" y="237"/>
                  </a:lnTo>
                  <a:lnTo>
                    <a:pt x="513" y="239"/>
                  </a:lnTo>
                  <a:lnTo>
                    <a:pt x="514" y="239"/>
                  </a:lnTo>
                  <a:lnTo>
                    <a:pt x="514" y="241"/>
                  </a:lnTo>
                  <a:lnTo>
                    <a:pt x="516" y="241"/>
                  </a:lnTo>
                  <a:lnTo>
                    <a:pt x="518" y="243"/>
                  </a:lnTo>
                  <a:lnTo>
                    <a:pt x="520" y="245"/>
                  </a:lnTo>
                  <a:lnTo>
                    <a:pt x="522" y="247"/>
                  </a:lnTo>
                  <a:lnTo>
                    <a:pt x="523" y="249"/>
                  </a:lnTo>
                  <a:lnTo>
                    <a:pt x="523" y="251"/>
                  </a:lnTo>
                  <a:lnTo>
                    <a:pt x="525" y="251"/>
                  </a:lnTo>
                  <a:lnTo>
                    <a:pt x="525" y="253"/>
                  </a:lnTo>
                  <a:lnTo>
                    <a:pt x="525" y="255"/>
                  </a:lnTo>
                  <a:lnTo>
                    <a:pt x="527" y="255"/>
                  </a:lnTo>
                  <a:lnTo>
                    <a:pt x="527" y="257"/>
                  </a:lnTo>
                  <a:lnTo>
                    <a:pt x="527" y="259"/>
                  </a:lnTo>
                  <a:lnTo>
                    <a:pt x="529" y="261"/>
                  </a:lnTo>
                  <a:lnTo>
                    <a:pt x="814" y="418"/>
                  </a:lnTo>
                  <a:lnTo>
                    <a:pt x="806" y="418"/>
                  </a:lnTo>
                  <a:lnTo>
                    <a:pt x="801" y="416"/>
                  </a:lnTo>
                  <a:lnTo>
                    <a:pt x="796" y="416"/>
                  </a:lnTo>
                  <a:lnTo>
                    <a:pt x="791" y="414"/>
                  </a:lnTo>
                  <a:lnTo>
                    <a:pt x="785" y="412"/>
                  </a:lnTo>
                  <a:lnTo>
                    <a:pt x="780" y="411"/>
                  </a:lnTo>
                  <a:lnTo>
                    <a:pt x="775" y="409"/>
                  </a:lnTo>
                  <a:lnTo>
                    <a:pt x="771" y="405"/>
                  </a:lnTo>
                  <a:lnTo>
                    <a:pt x="766" y="403"/>
                  </a:lnTo>
                  <a:lnTo>
                    <a:pt x="762" y="399"/>
                  </a:lnTo>
                  <a:lnTo>
                    <a:pt x="757" y="397"/>
                  </a:lnTo>
                  <a:lnTo>
                    <a:pt x="753" y="395"/>
                  </a:lnTo>
                  <a:lnTo>
                    <a:pt x="751" y="391"/>
                  </a:lnTo>
                  <a:lnTo>
                    <a:pt x="747" y="389"/>
                  </a:lnTo>
                  <a:lnTo>
                    <a:pt x="744" y="385"/>
                  </a:lnTo>
                  <a:lnTo>
                    <a:pt x="742" y="383"/>
                  </a:lnTo>
                  <a:lnTo>
                    <a:pt x="738" y="381"/>
                  </a:lnTo>
                  <a:lnTo>
                    <a:pt x="737" y="379"/>
                  </a:lnTo>
                  <a:lnTo>
                    <a:pt x="735" y="379"/>
                  </a:lnTo>
                  <a:lnTo>
                    <a:pt x="733" y="377"/>
                  </a:lnTo>
                  <a:lnTo>
                    <a:pt x="731" y="377"/>
                  </a:lnTo>
                  <a:lnTo>
                    <a:pt x="729" y="377"/>
                  </a:lnTo>
                  <a:lnTo>
                    <a:pt x="728" y="377"/>
                  </a:lnTo>
                  <a:lnTo>
                    <a:pt x="728" y="379"/>
                  </a:lnTo>
                  <a:lnTo>
                    <a:pt x="728" y="383"/>
                  </a:lnTo>
                  <a:lnTo>
                    <a:pt x="728" y="385"/>
                  </a:lnTo>
                  <a:lnTo>
                    <a:pt x="729" y="389"/>
                  </a:lnTo>
                  <a:lnTo>
                    <a:pt x="729" y="395"/>
                  </a:lnTo>
                  <a:lnTo>
                    <a:pt x="731" y="399"/>
                  </a:lnTo>
                  <a:lnTo>
                    <a:pt x="733" y="407"/>
                  </a:lnTo>
                  <a:lnTo>
                    <a:pt x="735" y="414"/>
                  </a:lnTo>
                  <a:lnTo>
                    <a:pt x="737" y="414"/>
                  </a:lnTo>
                  <a:lnTo>
                    <a:pt x="737" y="416"/>
                  </a:lnTo>
                  <a:lnTo>
                    <a:pt x="738" y="416"/>
                  </a:lnTo>
                  <a:lnTo>
                    <a:pt x="738" y="418"/>
                  </a:lnTo>
                  <a:lnTo>
                    <a:pt x="740" y="418"/>
                  </a:lnTo>
                  <a:lnTo>
                    <a:pt x="740" y="420"/>
                  </a:lnTo>
                  <a:lnTo>
                    <a:pt x="742" y="420"/>
                  </a:lnTo>
                  <a:lnTo>
                    <a:pt x="744" y="422"/>
                  </a:lnTo>
                  <a:lnTo>
                    <a:pt x="744" y="424"/>
                  </a:lnTo>
                  <a:lnTo>
                    <a:pt x="745" y="426"/>
                  </a:lnTo>
                  <a:lnTo>
                    <a:pt x="747" y="426"/>
                  </a:lnTo>
                  <a:lnTo>
                    <a:pt x="749" y="428"/>
                  </a:lnTo>
                  <a:lnTo>
                    <a:pt x="751" y="430"/>
                  </a:lnTo>
                  <a:lnTo>
                    <a:pt x="752" y="432"/>
                  </a:lnTo>
                  <a:lnTo>
                    <a:pt x="753" y="434"/>
                  </a:lnTo>
                  <a:lnTo>
                    <a:pt x="755" y="434"/>
                  </a:lnTo>
                  <a:lnTo>
                    <a:pt x="757" y="436"/>
                  </a:lnTo>
                  <a:lnTo>
                    <a:pt x="759" y="438"/>
                  </a:lnTo>
                  <a:lnTo>
                    <a:pt x="760" y="440"/>
                  </a:lnTo>
                  <a:lnTo>
                    <a:pt x="762" y="442"/>
                  </a:lnTo>
                  <a:lnTo>
                    <a:pt x="764" y="442"/>
                  </a:lnTo>
                  <a:lnTo>
                    <a:pt x="766" y="444"/>
                  </a:lnTo>
                  <a:lnTo>
                    <a:pt x="768" y="446"/>
                  </a:lnTo>
                  <a:lnTo>
                    <a:pt x="771" y="446"/>
                  </a:lnTo>
                  <a:lnTo>
                    <a:pt x="773" y="448"/>
                  </a:lnTo>
                  <a:lnTo>
                    <a:pt x="775" y="448"/>
                  </a:lnTo>
                  <a:lnTo>
                    <a:pt x="776" y="450"/>
                  </a:lnTo>
                  <a:lnTo>
                    <a:pt x="778" y="450"/>
                  </a:lnTo>
                  <a:lnTo>
                    <a:pt x="782" y="452"/>
                  </a:lnTo>
                  <a:lnTo>
                    <a:pt x="785" y="454"/>
                  </a:lnTo>
                  <a:lnTo>
                    <a:pt x="789" y="456"/>
                  </a:lnTo>
                  <a:lnTo>
                    <a:pt x="792" y="456"/>
                  </a:lnTo>
                  <a:lnTo>
                    <a:pt x="796" y="456"/>
                  </a:lnTo>
                  <a:lnTo>
                    <a:pt x="799" y="458"/>
                  </a:lnTo>
                  <a:lnTo>
                    <a:pt x="805" y="458"/>
                  </a:lnTo>
                  <a:lnTo>
                    <a:pt x="808" y="458"/>
                  </a:lnTo>
                  <a:lnTo>
                    <a:pt x="814" y="458"/>
                  </a:lnTo>
                  <a:lnTo>
                    <a:pt x="819" y="458"/>
                  </a:lnTo>
                  <a:lnTo>
                    <a:pt x="822" y="456"/>
                  </a:lnTo>
                  <a:lnTo>
                    <a:pt x="827" y="456"/>
                  </a:lnTo>
                  <a:lnTo>
                    <a:pt x="832" y="456"/>
                  </a:lnTo>
                  <a:lnTo>
                    <a:pt x="837" y="454"/>
                  </a:lnTo>
                  <a:lnTo>
                    <a:pt x="843" y="452"/>
                  </a:lnTo>
                  <a:lnTo>
                    <a:pt x="848" y="452"/>
                  </a:lnTo>
                  <a:lnTo>
                    <a:pt x="853" y="450"/>
                  </a:lnTo>
                  <a:lnTo>
                    <a:pt x="859" y="448"/>
                  </a:lnTo>
                  <a:lnTo>
                    <a:pt x="866" y="446"/>
                  </a:lnTo>
                  <a:lnTo>
                    <a:pt x="871" y="444"/>
                  </a:lnTo>
                  <a:lnTo>
                    <a:pt x="876" y="442"/>
                  </a:lnTo>
                  <a:lnTo>
                    <a:pt x="882" y="440"/>
                  </a:lnTo>
                  <a:lnTo>
                    <a:pt x="887" y="438"/>
                  </a:lnTo>
                  <a:lnTo>
                    <a:pt x="891" y="436"/>
                  </a:lnTo>
                  <a:lnTo>
                    <a:pt x="897" y="432"/>
                  </a:lnTo>
                  <a:lnTo>
                    <a:pt x="902" y="430"/>
                  </a:lnTo>
                  <a:lnTo>
                    <a:pt x="907" y="428"/>
                  </a:lnTo>
                  <a:lnTo>
                    <a:pt x="913" y="424"/>
                  </a:lnTo>
                  <a:lnTo>
                    <a:pt x="918" y="422"/>
                  </a:lnTo>
                  <a:lnTo>
                    <a:pt x="923" y="420"/>
                  </a:lnTo>
                  <a:lnTo>
                    <a:pt x="927" y="416"/>
                  </a:lnTo>
                  <a:lnTo>
                    <a:pt x="932" y="414"/>
                  </a:lnTo>
                  <a:lnTo>
                    <a:pt x="932" y="412"/>
                  </a:lnTo>
                  <a:lnTo>
                    <a:pt x="934" y="412"/>
                  </a:lnTo>
                  <a:lnTo>
                    <a:pt x="934" y="411"/>
                  </a:lnTo>
                  <a:lnTo>
                    <a:pt x="936" y="411"/>
                  </a:lnTo>
                  <a:lnTo>
                    <a:pt x="937" y="409"/>
                  </a:lnTo>
                  <a:lnTo>
                    <a:pt x="939" y="407"/>
                  </a:lnTo>
                  <a:lnTo>
                    <a:pt x="941" y="405"/>
                  </a:lnTo>
                  <a:lnTo>
                    <a:pt x="941" y="403"/>
                  </a:lnTo>
                  <a:lnTo>
                    <a:pt x="943" y="403"/>
                  </a:lnTo>
                  <a:lnTo>
                    <a:pt x="943" y="401"/>
                  </a:lnTo>
                  <a:lnTo>
                    <a:pt x="943" y="399"/>
                  </a:lnTo>
                  <a:lnTo>
                    <a:pt x="945" y="397"/>
                  </a:lnTo>
                  <a:lnTo>
                    <a:pt x="945" y="395"/>
                  </a:lnTo>
                  <a:lnTo>
                    <a:pt x="945" y="393"/>
                  </a:lnTo>
                  <a:lnTo>
                    <a:pt x="945" y="391"/>
                  </a:lnTo>
                  <a:lnTo>
                    <a:pt x="945" y="389"/>
                  </a:lnTo>
                  <a:lnTo>
                    <a:pt x="945" y="387"/>
                  </a:lnTo>
                  <a:lnTo>
                    <a:pt x="945" y="385"/>
                  </a:lnTo>
                  <a:lnTo>
                    <a:pt x="941" y="387"/>
                  </a:lnTo>
                  <a:lnTo>
                    <a:pt x="937" y="389"/>
                  </a:lnTo>
                  <a:lnTo>
                    <a:pt x="934" y="391"/>
                  </a:lnTo>
                  <a:lnTo>
                    <a:pt x="930" y="393"/>
                  </a:lnTo>
                  <a:lnTo>
                    <a:pt x="927" y="395"/>
                  </a:lnTo>
                  <a:lnTo>
                    <a:pt x="923" y="397"/>
                  </a:lnTo>
                  <a:lnTo>
                    <a:pt x="918" y="399"/>
                  </a:lnTo>
                  <a:lnTo>
                    <a:pt x="914" y="401"/>
                  </a:lnTo>
                  <a:lnTo>
                    <a:pt x="911" y="403"/>
                  </a:lnTo>
                  <a:lnTo>
                    <a:pt x="907" y="405"/>
                  </a:lnTo>
                  <a:lnTo>
                    <a:pt x="904" y="405"/>
                  </a:lnTo>
                  <a:lnTo>
                    <a:pt x="898" y="407"/>
                  </a:lnTo>
                  <a:lnTo>
                    <a:pt x="895" y="409"/>
                  </a:lnTo>
                  <a:lnTo>
                    <a:pt x="891" y="411"/>
                  </a:lnTo>
                  <a:lnTo>
                    <a:pt x="887" y="412"/>
                  </a:lnTo>
                  <a:lnTo>
                    <a:pt x="883" y="412"/>
                  </a:lnTo>
                  <a:lnTo>
                    <a:pt x="880" y="414"/>
                  </a:lnTo>
                  <a:lnTo>
                    <a:pt x="875" y="414"/>
                  </a:lnTo>
                  <a:lnTo>
                    <a:pt x="871" y="416"/>
                  </a:lnTo>
                  <a:lnTo>
                    <a:pt x="866" y="416"/>
                  </a:lnTo>
                  <a:lnTo>
                    <a:pt x="862" y="418"/>
                  </a:lnTo>
                  <a:lnTo>
                    <a:pt x="857" y="418"/>
                  </a:lnTo>
                  <a:lnTo>
                    <a:pt x="853" y="418"/>
                  </a:lnTo>
                  <a:lnTo>
                    <a:pt x="848" y="420"/>
                  </a:lnTo>
                  <a:lnTo>
                    <a:pt x="845" y="420"/>
                  </a:lnTo>
                  <a:lnTo>
                    <a:pt x="839" y="420"/>
                  </a:lnTo>
                  <a:lnTo>
                    <a:pt x="836" y="420"/>
                  </a:lnTo>
                  <a:lnTo>
                    <a:pt x="830" y="420"/>
                  </a:lnTo>
                  <a:lnTo>
                    <a:pt x="827" y="420"/>
                  </a:lnTo>
                  <a:lnTo>
                    <a:pt x="822" y="420"/>
                  </a:lnTo>
                  <a:lnTo>
                    <a:pt x="817" y="418"/>
                  </a:lnTo>
                  <a:lnTo>
                    <a:pt x="814" y="418"/>
                  </a:lnTo>
                  <a:lnTo>
                    <a:pt x="529" y="261"/>
                  </a:lnTo>
                </a:path>
              </a:pathLst>
            </a:custGeom>
            <a:solidFill>
              <a:srgbClr val="A98954"/>
            </a:solidFill>
            <a:ln w="9525" cap="rnd">
              <a:noFill/>
              <a:round/>
              <a:headEnd/>
              <a:tailEnd/>
            </a:ln>
          </p:spPr>
          <p:txBody>
            <a:bodyPr/>
            <a:lstStyle/>
            <a:p>
              <a:endParaRPr lang="en-US">
                <a:latin typeface="Bookman Old Style" pitchFamily="18" charset="0"/>
              </a:endParaRPr>
            </a:p>
          </p:txBody>
        </p:sp>
        <p:sp>
          <p:nvSpPr>
            <p:cNvPr id="22" name="Freeform 17"/>
            <p:cNvSpPr>
              <a:spLocks/>
            </p:cNvSpPr>
            <p:nvPr/>
          </p:nvSpPr>
          <p:spPr bwMode="auto">
            <a:xfrm>
              <a:off x="2919" y="1792"/>
              <a:ext cx="44" cy="31"/>
            </a:xfrm>
            <a:custGeom>
              <a:avLst/>
              <a:gdLst>
                <a:gd name="T0" fmla="*/ 0 w 44"/>
                <a:gd name="T1" fmla="*/ 6 h 31"/>
                <a:gd name="T2" fmla="*/ 3 w 44"/>
                <a:gd name="T3" fmla="*/ 6 h 31"/>
                <a:gd name="T4" fmla="*/ 5 w 44"/>
                <a:gd name="T5" fmla="*/ 8 h 31"/>
                <a:gd name="T6" fmla="*/ 7 w 44"/>
                <a:gd name="T7" fmla="*/ 10 h 31"/>
                <a:gd name="T8" fmla="*/ 10 w 44"/>
                <a:gd name="T9" fmla="*/ 14 h 31"/>
                <a:gd name="T10" fmla="*/ 12 w 44"/>
                <a:gd name="T11" fmla="*/ 16 h 31"/>
                <a:gd name="T12" fmla="*/ 15 w 44"/>
                <a:gd name="T13" fmla="*/ 20 h 31"/>
                <a:gd name="T14" fmla="*/ 15 w 44"/>
                <a:gd name="T15" fmla="*/ 24 h 31"/>
                <a:gd name="T16" fmla="*/ 17 w 44"/>
                <a:gd name="T17" fmla="*/ 26 h 31"/>
                <a:gd name="T18" fmla="*/ 17 w 44"/>
                <a:gd name="T19" fmla="*/ 30 h 31"/>
                <a:gd name="T20" fmla="*/ 21 w 44"/>
                <a:gd name="T21" fmla="*/ 30 h 31"/>
                <a:gd name="T22" fmla="*/ 24 w 44"/>
                <a:gd name="T23" fmla="*/ 30 h 31"/>
                <a:gd name="T24" fmla="*/ 28 w 44"/>
                <a:gd name="T25" fmla="*/ 30 h 31"/>
                <a:gd name="T26" fmla="*/ 29 w 44"/>
                <a:gd name="T27" fmla="*/ 28 h 31"/>
                <a:gd name="T28" fmla="*/ 33 w 44"/>
                <a:gd name="T29" fmla="*/ 28 h 31"/>
                <a:gd name="T30" fmla="*/ 36 w 44"/>
                <a:gd name="T31" fmla="*/ 28 h 31"/>
                <a:gd name="T32" fmla="*/ 40 w 44"/>
                <a:gd name="T33" fmla="*/ 28 h 31"/>
                <a:gd name="T34" fmla="*/ 42 w 44"/>
                <a:gd name="T35" fmla="*/ 26 h 31"/>
                <a:gd name="T36" fmla="*/ 43 w 44"/>
                <a:gd name="T37" fmla="*/ 24 h 31"/>
                <a:gd name="T38" fmla="*/ 42 w 44"/>
                <a:gd name="T39" fmla="*/ 22 h 31"/>
                <a:gd name="T40" fmla="*/ 40 w 44"/>
                <a:gd name="T41" fmla="*/ 18 h 31"/>
                <a:gd name="T42" fmla="*/ 38 w 44"/>
                <a:gd name="T43" fmla="*/ 16 h 31"/>
                <a:gd name="T44" fmla="*/ 38 w 44"/>
                <a:gd name="T45" fmla="*/ 12 h 31"/>
                <a:gd name="T46" fmla="*/ 36 w 44"/>
                <a:gd name="T47" fmla="*/ 10 h 31"/>
                <a:gd name="T48" fmla="*/ 35 w 44"/>
                <a:gd name="T49" fmla="*/ 8 h 31"/>
                <a:gd name="T50" fmla="*/ 33 w 44"/>
                <a:gd name="T51" fmla="*/ 4 h 31"/>
                <a:gd name="T52" fmla="*/ 31 w 44"/>
                <a:gd name="T53" fmla="*/ 2 h 31"/>
                <a:gd name="T54" fmla="*/ 29 w 44"/>
                <a:gd name="T55" fmla="*/ 0 h 31"/>
                <a:gd name="T56" fmla="*/ 26 w 44"/>
                <a:gd name="T57" fmla="*/ 0 h 31"/>
                <a:gd name="T58" fmla="*/ 22 w 44"/>
                <a:gd name="T59" fmla="*/ 0 h 31"/>
                <a:gd name="T60" fmla="*/ 19 w 44"/>
                <a:gd name="T61" fmla="*/ 2 h 31"/>
                <a:gd name="T62" fmla="*/ 15 w 44"/>
                <a:gd name="T63" fmla="*/ 2 h 31"/>
                <a:gd name="T64" fmla="*/ 12 w 44"/>
                <a:gd name="T65" fmla="*/ 4 h 31"/>
                <a:gd name="T66" fmla="*/ 8 w 44"/>
                <a:gd name="T67" fmla="*/ 4 h 31"/>
                <a:gd name="T68" fmla="*/ 5 w 44"/>
                <a:gd name="T69" fmla="*/ 4 h 31"/>
                <a:gd name="T70" fmla="*/ 1 w 44"/>
                <a:gd name="T71" fmla="*/ 4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0" y="4"/>
                  </a:moveTo>
                  <a:lnTo>
                    <a:pt x="0" y="6"/>
                  </a:lnTo>
                  <a:lnTo>
                    <a:pt x="1" y="6"/>
                  </a:lnTo>
                  <a:lnTo>
                    <a:pt x="3" y="6"/>
                  </a:lnTo>
                  <a:lnTo>
                    <a:pt x="3" y="8"/>
                  </a:lnTo>
                  <a:lnTo>
                    <a:pt x="5" y="8"/>
                  </a:lnTo>
                  <a:lnTo>
                    <a:pt x="5" y="10"/>
                  </a:lnTo>
                  <a:lnTo>
                    <a:pt x="7" y="10"/>
                  </a:lnTo>
                  <a:lnTo>
                    <a:pt x="8" y="12"/>
                  </a:lnTo>
                  <a:lnTo>
                    <a:pt x="10" y="14"/>
                  </a:lnTo>
                  <a:lnTo>
                    <a:pt x="12" y="14"/>
                  </a:lnTo>
                  <a:lnTo>
                    <a:pt x="12" y="16"/>
                  </a:lnTo>
                  <a:lnTo>
                    <a:pt x="14" y="18"/>
                  </a:lnTo>
                  <a:lnTo>
                    <a:pt x="15" y="20"/>
                  </a:lnTo>
                  <a:lnTo>
                    <a:pt x="15" y="22"/>
                  </a:lnTo>
                  <a:lnTo>
                    <a:pt x="15" y="24"/>
                  </a:lnTo>
                  <a:lnTo>
                    <a:pt x="17" y="24"/>
                  </a:lnTo>
                  <a:lnTo>
                    <a:pt x="17" y="26"/>
                  </a:lnTo>
                  <a:lnTo>
                    <a:pt x="17" y="28"/>
                  </a:lnTo>
                  <a:lnTo>
                    <a:pt x="17" y="30"/>
                  </a:lnTo>
                  <a:lnTo>
                    <a:pt x="19" y="30"/>
                  </a:lnTo>
                  <a:lnTo>
                    <a:pt x="21" y="30"/>
                  </a:lnTo>
                  <a:lnTo>
                    <a:pt x="22" y="30"/>
                  </a:lnTo>
                  <a:lnTo>
                    <a:pt x="24" y="30"/>
                  </a:lnTo>
                  <a:lnTo>
                    <a:pt x="26" y="30"/>
                  </a:lnTo>
                  <a:lnTo>
                    <a:pt x="28" y="30"/>
                  </a:lnTo>
                  <a:lnTo>
                    <a:pt x="29" y="30"/>
                  </a:lnTo>
                  <a:lnTo>
                    <a:pt x="29" y="28"/>
                  </a:lnTo>
                  <a:lnTo>
                    <a:pt x="31" y="28"/>
                  </a:lnTo>
                  <a:lnTo>
                    <a:pt x="33" y="28"/>
                  </a:lnTo>
                  <a:lnTo>
                    <a:pt x="35" y="28"/>
                  </a:lnTo>
                  <a:lnTo>
                    <a:pt x="36" y="28"/>
                  </a:lnTo>
                  <a:lnTo>
                    <a:pt x="38" y="28"/>
                  </a:lnTo>
                  <a:lnTo>
                    <a:pt x="40" y="28"/>
                  </a:lnTo>
                  <a:lnTo>
                    <a:pt x="42" y="28"/>
                  </a:lnTo>
                  <a:lnTo>
                    <a:pt x="42" y="26"/>
                  </a:lnTo>
                  <a:lnTo>
                    <a:pt x="43" y="26"/>
                  </a:lnTo>
                  <a:lnTo>
                    <a:pt x="43" y="24"/>
                  </a:lnTo>
                  <a:lnTo>
                    <a:pt x="42" y="24"/>
                  </a:lnTo>
                  <a:lnTo>
                    <a:pt x="42" y="22"/>
                  </a:lnTo>
                  <a:lnTo>
                    <a:pt x="42" y="20"/>
                  </a:lnTo>
                  <a:lnTo>
                    <a:pt x="40" y="18"/>
                  </a:lnTo>
                  <a:lnTo>
                    <a:pt x="40" y="16"/>
                  </a:lnTo>
                  <a:lnTo>
                    <a:pt x="38" y="16"/>
                  </a:lnTo>
                  <a:lnTo>
                    <a:pt x="38" y="14"/>
                  </a:lnTo>
                  <a:lnTo>
                    <a:pt x="38" y="12"/>
                  </a:lnTo>
                  <a:lnTo>
                    <a:pt x="36" y="12"/>
                  </a:lnTo>
                  <a:lnTo>
                    <a:pt x="36" y="10"/>
                  </a:lnTo>
                  <a:lnTo>
                    <a:pt x="35" y="10"/>
                  </a:lnTo>
                  <a:lnTo>
                    <a:pt x="35" y="8"/>
                  </a:lnTo>
                  <a:lnTo>
                    <a:pt x="33" y="6"/>
                  </a:lnTo>
                  <a:lnTo>
                    <a:pt x="33" y="4"/>
                  </a:lnTo>
                  <a:lnTo>
                    <a:pt x="31" y="4"/>
                  </a:lnTo>
                  <a:lnTo>
                    <a:pt x="31" y="2"/>
                  </a:lnTo>
                  <a:lnTo>
                    <a:pt x="29" y="2"/>
                  </a:lnTo>
                  <a:lnTo>
                    <a:pt x="29" y="0"/>
                  </a:lnTo>
                  <a:lnTo>
                    <a:pt x="28" y="0"/>
                  </a:lnTo>
                  <a:lnTo>
                    <a:pt x="26" y="0"/>
                  </a:lnTo>
                  <a:lnTo>
                    <a:pt x="24" y="0"/>
                  </a:lnTo>
                  <a:lnTo>
                    <a:pt x="22" y="0"/>
                  </a:lnTo>
                  <a:lnTo>
                    <a:pt x="21" y="2"/>
                  </a:lnTo>
                  <a:lnTo>
                    <a:pt x="19" y="2"/>
                  </a:lnTo>
                  <a:lnTo>
                    <a:pt x="17" y="2"/>
                  </a:lnTo>
                  <a:lnTo>
                    <a:pt x="15" y="2"/>
                  </a:lnTo>
                  <a:lnTo>
                    <a:pt x="14" y="2"/>
                  </a:lnTo>
                  <a:lnTo>
                    <a:pt x="12" y="4"/>
                  </a:lnTo>
                  <a:lnTo>
                    <a:pt x="10" y="4"/>
                  </a:lnTo>
                  <a:lnTo>
                    <a:pt x="8" y="4"/>
                  </a:lnTo>
                  <a:lnTo>
                    <a:pt x="7" y="4"/>
                  </a:lnTo>
                  <a:lnTo>
                    <a:pt x="5" y="4"/>
                  </a:lnTo>
                  <a:lnTo>
                    <a:pt x="3" y="4"/>
                  </a:lnTo>
                  <a:lnTo>
                    <a:pt x="1" y="4"/>
                  </a:lnTo>
                  <a:lnTo>
                    <a:pt x="0" y="4"/>
                  </a:lnTo>
                </a:path>
              </a:pathLst>
            </a:custGeom>
            <a:solidFill>
              <a:srgbClr val="FFFFFF"/>
            </a:solidFill>
            <a:ln w="9525" cap="rnd">
              <a:noFill/>
              <a:round/>
              <a:headEnd/>
              <a:tailEnd/>
            </a:ln>
          </p:spPr>
          <p:txBody>
            <a:bodyPr/>
            <a:lstStyle/>
            <a:p>
              <a:endParaRPr lang="en-US">
                <a:latin typeface="Bookman Old Style" pitchFamily="18" charset="0"/>
              </a:endParaRPr>
            </a:p>
          </p:txBody>
        </p:sp>
      </p:grpSp>
      <p:sp>
        <p:nvSpPr>
          <p:cNvPr id="6" name="Rectangle 4"/>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Bookman Old Style" pitchFamily="18" charset="0"/>
            </a:endParaRPr>
          </a:p>
        </p:txBody>
      </p:sp>
      <p:sp>
        <p:nvSpPr>
          <p:cNvPr id="7" name="Rectangle 5"/>
          <p:cNvSpPr>
            <a:spLocks noChangeArrowheads="1"/>
          </p:cNvSpPr>
          <p:nvPr/>
        </p:nvSpPr>
        <p:spPr bwMode="auto">
          <a:xfrm>
            <a:off x="152400" y="42493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Bookman Old Style" pitchFamily="18" charset="0"/>
              <a:cs typeface="Arial" pitchFamily="34" charset="0"/>
            </a:endParaRPr>
          </a:p>
        </p:txBody>
      </p:sp>
      <p:sp>
        <p:nvSpPr>
          <p:cNvPr id="8" name="Rectangle 6"/>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Bookman Old Style" pitchFamily="18" charset="0"/>
              <a:cs typeface="Arial" pitchFamily="34" charset="0"/>
            </a:endParaRPr>
          </a:p>
        </p:txBody>
      </p:sp>
      <p:pic>
        <p:nvPicPr>
          <p:cNvPr id="26" name="Picture 25" descr="E:\c\My document\AJIL-2020\ZURCHIL\100879949_530378351177018_1041840937229090816_n.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375590" y="2539266"/>
            <a:ext cx="8302940" cy="3556734"/>
          </a:xfrm>
          <a:prstGeom prst="rect">
            <a:avLst/>
          </a:prstGeom>
          <a:noFill/>
          <a:ln>
            <a:noFill/>
          </a:ln>
          <a:extLst>
            <a:ext uri="{53640926-AAD7-44D8-BBD7-CCE9431645EC}">
              <a14:shadowObscured xmlns:a14="http://schemas.microsoft.com/office/drawing/2010/main"/>
            </a:ext>
          </a:extLst>
        </p:spPr>
      </p:pic>
      <p:pic>
        <p:nvPicPr>
          <p:cNvPr id="27" name="Picture 26" descr="E:\c\My document\AJIL-2020\ZURCHIL\100988958_793218151209924_5857774082468085760_n.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2575996"/>
            <a:ext cx="2528633" cy="1476543"/>
          </a:xfrm>
          <a:prstGeom prst="rect">
            <a:avLst/>
          </a:prstGeom>
          <a:noFill/>
          <a:ln w="3175">
            <a:noFill/>
          </a:ln>
          <a:extLst>
            <a:ext uri="{53640926-AAD7-44D8-BBD7-CCE9431645EC}">
              <a14:shadowObscured xmlns:a14="http://schemas.microsoft.com/office/drawing/2010/main"/>
            </a:ext>
          </a:extLst>
        </p:spPr>
      </p:pic>
      <p:pic>
        <p:nvPicPr>
          <p:cNvPr id="29" name="Picture 28" descr="E:\c\My document\AJIL-2020\ZURCHIL\100089058_258920895215101_2098039091135250432_n.jpg"/>
          <p:cNvPicPr/>
          <p:nvPr/>
        </p:nvPicPr>
        <p:blipFill rotWithShape="1">
          <a:blip r:embed="rId4" cstate="email">
            <a:extLst>
              <a:ext uri="{28A0092B-C50C-407E-A947-70E740481C1C}">
                <a14:useLocalDpi xmlns:a14="http://schemas.microsoft.com/office/drawing/2010/main" val="0"/>
              </a:ext>
            </a:extLst>
          </a:blip>
          <a:srcRect/>
          <a:stretch/>
        </p:blipFill>
        <p:spPr bwMode="auto">
          <a:xfrm>
            <a:off x="6687507" y="2539266"/>
            <a:ext cx="2443750" cy="1550004"/>
          </a:xfrm>
          <a:prstGeom prst="rect">
            <a:avLst/>
          </a:prstGeom>
          <a:noFill/>
          <a:ln>
            <a:noFill/>
          </a:ln>
        </p:spPr>
      </p:pic>
      <p:sp>
        <p:nvSpPr>
          <p:cNvPr id="9" name="Rectangle 8"/>
          <p:cNvSpPr/>
          <p:nvPr/>
        </p:nvSpPr>
        <p:spPr>
          <a:xfrm>
            <a:off x="2537775" y="2652547"/>
            <a:ext cx="4158874" cy="1015663"/>
          </a:xfrm>
          <a:prstGeom prst="rect">
            <a:avLst/>
          </a:prstGeom>
          <a:solidFill>
            <a:schemeClr val="bg1"/>
          </a:solidFill>
        </p:spPr>
        <p:txBody>
          <a:bodyPr wrap="square">
            <a:spAutoFit/>
          </a:bodyPr>
          <a:lstStyle/>
          <a:p>
            <a:pPr algn="ctr"/>
            <a:r>
              <a:rPr lang="mn-MN" sz="2000" dirty="0" smtClean="0">
                <a:latin typeface="Arial Mon" pitchFamily="34" charset="0"/>
              </a:rPr>
              <a:t>3, 5-р </a:t>
            </a:r>
            <a:r>
              <a:rPr lang="mn-MN" sz="2000" dirty="0">
                <a:latin typeface="Arial Mon" pitchFamily="34" charset="0"/>
              </a:rPr>
              <a:t>багийн нутагт 750 тооны адуутай ирж суурьшсан 2 иргэнд албан шаардлага өгч нүүлгэв. </a:t>
            </a:r>
            <a:r>
              <a:rPr lang="en-US" sz="2000" dirty="0">
                <a:latin typeface="Arial Mon" pitchFamily="34" charset="0"/>
              </a:rPr>
              <a:t> </a:t>
            </a:r>
          </a:p>
        </p:txBody>
      </p:sp>
    </p:spTree>
    <p:extLst>
      <p:ext uri="{BB962C8B-B14F-4D97-AF65-F5344CB8AC3E}">
        <p14:creationId xmlns:p14="http://schemas.microsoft.com/office/powerpoint/2010/main" val="4006725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30" y="1097953"/>
            <a:ext cx="8843155" cy="1323439"/>
          </a:xfrm>
          <a:prstGeom prst="rect">
            <a:avLst/>
          </a:prstGeom>
        </p:spPr>
        <p:txBody>
          <a:bodyPr wrap="square">
            <a:spAutoFit/>
          </a:bodyPr>
          <a:lstStyle/>
          <a:p>
            <a:pPr lvl="0" algn="just"/>
            <a:r>
              <a:rPr lang="mn-MN" sz="2000" dirty="0" smtClean="0">
                <a:latin typeface="Arial Mon" pitchFamily="34" charset="0"/>
              </a:rPr>
              <a:t>	</a:t>
            </a:r>
            <a:r>
              <a:rPr lang="mn-MN" sz="2000" dirty="0"/>
              <a:t> </a:t>
            </a:r>
            <a:r>
              <a:rPr lang="mn-MN" sz="2000" dirty="0">
                <a:latin typeface="Arial Mon" pitchFamily="34" charset="0"/>
              </a:rPr>
              <a:t>Тус сумын 1 дүгээр багийн Амгалан хорооллын 5-р эгнээнд зөвшөөрөлгүйгээр гүний худаг гаргасан 1 дүгээр багийн иргэн Э.Батсайханд МУ-ын Зөрчлийн хуулийн дагуу 150000 төгрөгийн торгуулийн шийтгэл оногдуулсан</a:t>
            </a:r>
            <a:r>
              <a:rPr lang="mn-MN" sz="2000" dirty="0"/>
              <a:t>.  </a:t>
            </a:r>
            <a:endParaRPr lang="en-US" sz="2000" dirty="0"/>
          </a:p>
        </p:txBody>
      </p:sp>
      <p:sp>
        <p:nvSpPr>
          <p:cNvPr id="4" name="Rectangle 3"/>
          <p:cNvSpPr/>
          <p:nvPr/>
        </p:nvSpPr>
        <p:spPr>
          <a:xfrm>
            <a:off x="103167" y="75655"/>
            <a:ext cx="9028091" cy="707886"/>
          </a:xfrm>
          <a:prstGeom prst="rect">
            <a:avLst/>
          </a:prstGeom>
        </p:spPr>
        <p:txBody>
          <a:bodyPr wrap="square">
            <a:spAutoFit/>
          </a:bodyPr>
          <a:lstStyle/>
          <a:p>
            <a:r>
              <a:rPr lang="mn-MN" sz="4000" b="1" dirty="0" smtClean="0">
                <a:solidFill>
                  <a:srgbClr val="FF0000"/>
                </a:solidFill>
                <a:latin typeface="Bookman Old Style" pitchFamily="18" charset="0"/>
                <a:cs typeface="Times New Roman" pitchFamily="18" charset="0"/>
              </a:rPr>
              <a:t>         </a:t>
            </a:r>
            <a:r>
              <a:rPr lang="mn-MN" sz="3600" b="1" dirty="0" smtClean="0">
                <a:solidFill>
                  <a:srgbClr val="64A820"/>
                </a:solidFill>
                <a:latin typeface="Bookman Old Style" pitchFamily="18" charset="0"/>
                <a:cs typeface="Times New Roman" pitchFamily="18" charset="0"/>
              </a:rPr>
              <a:t>Хяналт шалгалт</a:t>
            </a:r>
            <a:endParaRPr lang="en-US" sz="3600" dirty="0">
              <a:solidFill>
                <a:srgbClr val="64A820"/>
              </a:solidFill>
              <a:latin typeface="Bookman Old Style" pitchFamily="18" charset="0"/>
            </a:endParaRPr>
          </a:p>
        </p:txBody>
      </p:sp>
      <p:sp>
        <p:nvSpPr>
          <p:cNvPr id="5"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0000"/>
              </a:solidFill>
              <a:latin typeface="Bookman Old Style" pitchFamily="18" charset="0"/>
            </a:endParaRPr>
          </a:p>
        </p:txBody>
      </p:sp>
      <p:sp>
        <p:nvSpPr>
          <p:cNvPr id="6" name="Rectangle 5"/>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grpSp>
        <p:nvGrpSpPr>
          <p:cNvPr id="7" name="Group 5"/>
          <p:cNvGrpSpPr>
            <a:grpSpLocks/>
          </p:cNvGrpSpPr>
          <p:nvPr/>
        </p:nvGrpSpPr>
        <p:grpSpPr bwMode="auto">
          <a:xfrm flipH="1">
            <a:off x="6926939" y="255647"/>
            <a:ext cx="2204318" cy="540982"/>
            <a:chOff x="600" y="1396"/>
            <a:chExt cx="2767" cy="1340"/>
          </a:xfrm>
        </p:grpSpPr>
        <p:sp>
          <p:nvSpPr>
            <p:cNvPr id="8" name="Freeform 6"/>
            <p:cNvSpPr>
              <a:spLocks/>
            </p:cNvSpPr>
            <p:nvPr/>
          </p:nvSpPr>
          <p:spPr bwMode="auto">
            <a:xfrm>
              <a:off x="1101" y="1729"/>
              <a:ext cx="523" cy="790"/>
            </a:xfrm>
            <a:custGeom>
              <a:avLst/>
              <a:gdLst>
                <a:gd name="T0" fmla="*/ 518 w 523"/>
                <a:gd name="T1" fmla="*/ 51 h 790"/>
                <a:gd name="T2" fmla="*/ 507 w 523"/>
                <a:gd name="T3" fmla="*/ 61 h 790"/>
                <a:gd name="T4" fmla="*/ 491 w 523"/>
                <a:gd name="T5" fmla="*/ 103 h 790"/>
                <a:gd name="T6" fmla="*/ 477 w 523"/>
                <a:gd name="T7" fmla="*/ 174 h 790"/>
                <a:gd name="T8" fmla="*/ 467 w 523"/>
                <a:gd name="T9" fmla="*/ 248 h 790"/>
                <a:gd name="T10" fmla="*/ 459 w 523"/>
                <a:gd name="T11" fmla="*/ 321 h 790"/>
                <a:gd name="T12" fmla="*/ 451 w 523"/>
                <a:gd name="T13" fmla="*/ 367 h 790"/>
                <a:gd name="T14" fmla="*/ 444 w 523"/>
                <a:gd name="T15" fmla="*/ 396 h 790"/>
                <a:gd name="T16" fmla="*/ 437 w 523"/>
                <a:gd name="T17" fmla="*/ 420 h 790"/>
                <a:gd name="T18" fmla="*/ 427 w 523"/>
                <a:gd name="T19" fmla="*/ 448 h 790"/>
                <a:gd name="T20" fmla="*/ 416 w 523"/>
                <a:gd name="T21" fmla="*/ 475 h 790"/>
                <a:gd name="T22" fmla="*/ 409 w 523"/>
                <a:gd name="T23" fmla="*/ 503 h 790"/>
                <a:gd name="T24" fmla="*/ 405 w 523"/>
                <a:gd name="T25" fmla="*/ 523 h 790"/>
                <a:gd name="T26" fmla="*/ 402 w 523"/>
                <a:gd name="T27" fmla="*/ 536 h 790"/>
                <a:gd name="T28" fmla="*/ 366 w 523"/>
                <a:gd name="T29" fmla="*/ 686 h 790"/>
                <a:gd name="T30" fmla="*/ 362 w 523"/>
                <a:gd name="T31" fmla="*/ 708 h 790"/>
                <a:gd name="T32" fmla="*/ 360 w 523"/>
                <a:gd name="T33" fmla="*/ 733 h 790"/>
                <a:gd name="T34" fmla="*/ 360 w 523"/>
                <a:gd name="T35" fmla="*/ 757 h 790"/>
                <a:gd name="T36" fmla="*/ 360 w 523"/>
                <a:gd name="T37" fmla="*/ 779 h 790"/>
                <a:gd name="T38" fmla="*/ 337 w 523"/>
                <a:gd name="T39" fmla="*/ 789 h 790"/>
                <a:gd name="T40" fmla="*/ 304 w 523"/>
                <a:gd name="T41" fmla="*/ 785 h 790"/>
                <a:gd name="T42" fmla="*/ 269 w 523"/>
                <a:gd name="T43" fmla="*/ 777 h 790"/>
                <a:gd name="T44" fmla="*/ 243 w 523"/>
                <a:gd name="T45" fmla="*/ 771 h 790"/>
                <a:gd name="T46" fmla="*/ 184 w 523"/>
                <a:gd name="T47" fmla="*/ 761 h 790"/>
                <a:gd name="T48" fmla="*/ 123 w 523"/>
                <a:gd name="T49" fmla="*/ 755 h 790"/>
                <a:gd name="T50" fmla="*/ 59 w 523"/>
                <a:gd name="T51" fmla="*/ 751 h 790"/>
                <a:gd name="T52" fmla="*/ 0 w 523"/>
                <a:gd name="T53" fmla="*/ 741 h 790"/>
                <a:gd name="T54" fmla="*/ 3 w 523"/>
                <a:gd name="T55" fmla="*/ 696 h 790"/>
                <a:gd name="T56" fmla="*/ 12 w 523"/>
                <a:gd name="T57" fmla="*/ 647 h 790"/>
                <a:gd name="T58" fmla="*/ 24 w 523"/>
                <a:gd name="T59" fmla="*/ 601 h 790"/>
                <a:gd name="T60" fmla="*/ 38 w 523"/>
                <a:gd name="T61" fmla="*/ 558 h 790"/>
                <a:gd name="T62" fmla="*/ 194 w 523"/>
                <a:gd name="T63" fmla="*/ 55 h 790"/>
                <a:gd name="T64" fmla="*/ 206 w 523"/>
                <a:gd name="T65" fmla="*/ 28 h 790"/>
                <a:gd name="T66" fmla="*/ 217 w 523"/>
                <a:gd name="T67" fmla="*/ 0 h 790"/>
                <a:gd name="T68" fmla="*/ 252 w 523"/>
                <a:gd name="T69" fmla="*/ 4 h 790"/>
                <a:gd name="T70" fmla="*/ 288 w 523"/>
                <a:gd name="T71" fmla="*/ 12 h 790"/>
                <a:gd name="T72" fmla="*/ 324 w 523"/>
                <a:gd name="T73" fmla="*/ 22 h 790"/>
                <a:gd name="T74" fmla="*/ 357 w 523"/>
                <a:gd name="T75" fmla="*/ 32 h 790"/>
                <a:gd name="T76" fmla="*/ 373 w 523"/>
                <a:gd name="T77" fmla="*/ 34 h 790"/>
                <a:gd name="T78" fmla="*/ 390 w 523"/>
                <a:gd name="T79" fmla="*/ 32 h 790"/>
                <a:gd name="T80" fmla="*/ 407 w 523"/>
                <a:gd name="T81" fmla="*/ 32 h 790"/>
                <a:gd name="T82" fmla="*/ 423 w 523"/>
                <a:gd name="T83" fmla="*/ 32 h 790"/>
                <a:gd name="T84" fmla="*/ 522 w 523"/>
                <a:gd name="T85" fmla="*/ 47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790"/>
                <a:gd name="T131" fmla="*/ 523 w 52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790">
                  <a:moveTo>
                    <a:pt x="522" y="47"/>
                  </a:moveTo>
                  <a:lnTo>
                    <a:pt x="518" y="51"/>
                  </a:lnTo>
                  <a:lnTo>
                    <a:pt x="511" y="55"/>
                  </a:lnTo>
                  <a:lnTo>
                    <a:pt x="507" y="61"/>
                  </a:lnTo>
                  <a:lnTo>
                    <a:pt x="504" y="69"/>
                  </a:lnTo>
                  <a:lnTo>
                    <a:pt x="491" y="103"/>
                  </a:lnTo>
                  <a:lnTo>
                    <a:pt x="483" y="136"/>
                  </a:lnTo>
                  <a:lnTo>
                    <a:pt x="477" y="174"/>
                  </a:lnTo>
                  <a:lnTo>
                    <a:pt x="472" y="211"/>
                  </a:lnTo>
                  <a:lnTo>
                    <a:pt x="467" y="248"/>
                  </a:lnTo>
                  <a:lnTo>
                    <a:pt x="463" y="286"/>
                  </a:lnTo>
                  <a:lnTo>
                    <a:pt x="459" y="321"/>
                  </a:lnTo>
                  <a:lnTo>
                    <a:pt x="453" y="355"/>
                  </a:lnTo>
                  <a:lnTo>
                    <a:pt x="451" y="367"/>
                  </a:lnTo>
                  <a:lnTo>
                    <a:pt x="448" y="383"/>
                  </a:lnTo>
                  <a:lnTo>
                    <a:pt x="444" y="396"/>
                  </a:lnTo>
                  <a:lnTo>
                    <a:pt x="441" y="408"/>
                  </a:lnTo>
                  <a:lnTo>
                    <a:pt x="437" y="420"/>
                  </a:lnTo>
                  <a:lnTo>
                    <a:pt x="432" y="434"/>
                  </a:lnTo>
                  <a:lnTo>
                    <a:pt x="427" y="448"/>
                  </a:lnTo>
                  <a:lnTo>
                    <a:pt x="421" y="461"/>
                  </a:lnTo>
                  <a:lnTo>
                    <a:pt x="416" y="475"/>
                  </a:lnTo>
                  <a:lnTo>
                    <a:pt x="412" y="489"/>
                  </a:lnTo>
                  <a:lnTo>
                    <a:pt x="409" y="503"/>
                  </a:lnTo>
                  <a:lnTo>
                    <a:pt x="405" y="517"/>
                  </a:lnTo>
                  <a:lnTo>
                    <a:pt x="405" y="523"/>
                  </a:lnTo>
                  <a:lnTo>
                    <a:pt x="404" y="530"/>
                  </a:lnTo>
                  <a:lnTo>
                    <a:pt x="402" y="536"/>
                  </a:lnTo>
                  <a:lnTo>
                    <a:pt x="402" y="542"/>
                  </a:lnTo>
                  <a:lnTo>
                    <a:pt x="366" y="686"/>
                  </a:lnTo>
                  <a:lnTo>
                    <a:pt x="364" y="696"/>
                  </a:lnTo>
                  <a:lnTo>
                    <a:pt x="362" y="708"/>
                  </a:lnTo>
                  <a:lnTo>
                    <a:pt x="362" y="720"/>
                  </a:lnTo>
                  <a:lnTo>
                    <a:pt x="360" y="733"/>
                  </a:lnTo>
                  <a:lnTo>
                    <a:pt x="360" y="745"/>
                  </a:lnTo>
                  <a:lnTo>
                    <a:pt x="360" y="757"/>
                  </a:lnTo>
                  <a:lnTo>
                    <a:pt x="360" y="769"/>
                  </a:lnTo>
                  <a:lnTo>
                    <a:pt x="360" y="779"/>
                  </a:lnTo>
                  <a:lnTo>
                    <a:pt x="350" y="787"/>
                  </a:lnTo>
                  <a:lnTo>
                    <a:pt x="337" y="789"/>
                  </a:lnTo>
                  <a:lnTo>
                    <a:pt x="322" y="789"/>
                  </a:lnTo>
                  <a:lnTo>
                    <a:pt x="304" y="785"/>
                  </a:lnTo>
                  <a:lnTo>
                    <a:pt x="287" y="781"/>
                  </a:lnTo>
                  <a:lnTo>
                    <a:pt x="269" y="777"/>
                  </a:lnTo>
                  <a:lnTo>
                    <a:pt x="256" y="773"/>
                  </a:lnTo>
                  <a:lnTo>
                    <a:pt x="243" y="771"/>
                  </a:lnTo>
                  <a:lnTo>
                    <a:pt x="213" y="765"/>
                  </a:lnTo>
                  <a:lnTo>
                    <a:pt x="184" y="761"/>
                  </a:lnTo>
                  <a:lnTo>
                    <a:pt x="154" y="757"/>
                  </a:lnTo>
                  <a:lnTo>
                    <a:pt x="123" y="755"/>
                  </a:lnTo>
                  <a:lnTo>
                    <a:pt x="91" y="753"/>
                  </a:lnTo>
                  <a:lnTo>
                    <a:pt x="59" y="751"/>
                  </a:lnTo>
                  <a:lnTo>
                    <a:pt x="30" y="747"/>
                  </a:lnTo>
                  <a:lnTo>
                    <a:pt x="0" y="741"/>
                  </a:lnTo>
                  <a:lnTo>
                    <a:pt x="1" y="718"/>
                  </a:lnTo>
                  <a:lnTo>
                    <a:pt x="3" y="696"/>
                  </a:lnTo>
                  <a:lnTo>
                    <a:pt x="7" y="670"/>
                  </a:lnTo>
                  <a:lnTo>
                    <a:pt x="12" y="647"/>
                  </a:lnTo>
                  <a:lnTo>
                    <a:pt x="19" y="623"/>
                  </a:lnTo>
                  <a:lnTo>
                    <a:pt x="24" y="601"/>
                  </a:lnTo>
                  <a:lnTo>
                    <a:pt x="31" y="580"/>
                  </a:lnTo>
                  <a:lnTo>
                    <a:pt x="38" y="558"/>
                  </a:lnTo>
                  <a:lnTo>
                    <a:pt x="105" y="337"/>
                  </a:lnTo>
                  <a:lnTo>
                    <a:pt x="194" y="55"/>
                  </a:lnTo>
                  <a:lnTo>
                    <a:pt x="199" y="41"/>
                  </a:lnTo>
                  <a:lnTo>
                    <a:pt x="206" y="28"/>
                  </a:lnTo>
                  <a:lnTo>
                    <a:pt x="213" y="14"/>
                  </a:lnTo>
                  <a:lnTo>
                    <a:pt x="217" y="0"/>
                  </a:lnTo>
                  <a:lnTo>
                    <a:pt x="234" y="2"/>
                  </a:lnTo>
                  <a:lnTo>
                    <a:pt x="252" y="4"/>
                  </a:lnTo>
                  <a:lnTo>
                    <a:pt x="269" y="8"/>
                  </a:lnTo>
                  <a:lnTo>
                    <a:pt x="288" y="12"/>
                  </a:lnTo>
                  <a:lnTo>
                    <a:pt x="306" y="18"/>
                  </a:lnTo>
                  <a:lnTo>
                    <a:pt x="324" y="22"/>
                  </a:lnTo>
                  <a:lnTo>
                    <a:pt x="341" y="28"/>
                  </a:lnTo>
                  <a:lnTo>
                    <a:pt x="357" y="32"/>
                  </a:lnTo>
                  <a:lnTo>
                    <a:pt x="364" y="32"/>
                  </a:lnTo>
                  <a:lnTo>
                    <a:pt x="373" y="34"/>
                  </a:lnTo>
                  <a:lnTo>
                    <a:pt x="381" y="34"/>
                  </a:lnTo>
                  <a:lnTo>
                    <a:pt x="390" y="32"/>
                  </a:lnTo>
                  <a:lnTo>
                    <a:pt x="398" y="32"/>
                  </a:lnTo>
                  <a:lnTo>
                    <a:pt x="407" y="32"/>
                  </a:lnTo>
                  <a:lnTo>
                    <a:pt x="416" y="32"/>
                  </a:lnTo>
                  <a:lnTo>
                    <a:pt x="423" y="32"/>
                  </a:lnTo>
                  <a:lnTo>
                    <a:pt x="432" y="39"/>
                  </a:lnTo>
                  <a:lnTo>
                    <a:pt x="522" y="47"/>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9" name="Freeform 7"/>
            <p:cNvSpPr>
              <a:spLocks/>
            </p:cNvSpPr>
            <p:nvPr/>
          </p:nvSpPr>
          <p:spPr bwMode="auto">
            <a:xfrm>
              <a:off x="1503" y="1396"/>
              <a:ext cx="1864" cy="898"/>
            </a:xfrm>
            <a:custGeom>
              <a:avLst/>
              <a:gdLst>
                <a:gd name="T0" fmla="*/ 3 w 1864"/>
                <a:gd name="T1" fmla="*/ 852 h 898"/>
                <a:gd name="T2" fmla="*/ 14 w 1864"/>
                <a:gd name="T3" fmla="*/ 808 h 898"/>
                <a:gd name="T4" fmla="*/ 31 w 1864"/>
                <a:gd name="T5" fmla="*/ 763 h 898"/>
                <a:gd name="T6" fmla="*/ 40 w 1864"/>
                <a:gd name="T7" fmla="*/ 729 h 898"/>
                <a:gd name="T8" fmla="*/ 47 w 1864"/>
                <a:gd name="T9" fmla="*/ 706 h 898"/>
                <a:gd name="T10" fmla="*/ 54 w 1864"/>
                <a:gd name="T11" fmla="*/ 662 h 898"/>
                <a:gd name="T12" fmla="*/ 68 w 1864"/>
                <a:gd name="T13" fmla="*/ 544 h 898"/>
                <a:gd name="T14" fmla="*/ 91 w 1864"/>
                <a:gd name="T15" fmla="*/ 426 h 898"/>
                <a:gd name="T16" fmla="*/ 112 w 1864"/>
                <a:gd name="T17" fmla="*/ 386 h 898"/>
                <a:gd name="T18" fmla="*/ 136 w 1864"/>
                <a:gd name="T19" fmla="*/ 372 h 898"/>
                <a:gd name="T20" fmla="*/ 164 w 1864"/>
                <a:gd name="T21" fmla="*/ 361 h 898"/>
                <a:gd name="T22" fmla="*/ 335 w 1864"/>
                <a:gd name="T23" fmla="*/ 284 h 898"/>
                <a:gd name="T24" fmla="*/ 386 w 1864"/>
                <a:gd name="T25" fmla="*/ 266 h 898"/>
                <a:gd name="T26" fmla="*/ 439 w 1864"/>
                <a:gd name="T27" fmla="*/ 246 h 898"/>
                <a:gd name="T28" fmla="*/ 805 w 1864"/>
                <a:gd name="T29" fmla="*/ 81 h 898"/>
                <a:gd name="T30" fmla="*/ 877 w 1864"/>
                <a:gd name="T31" fmla="*/ 51 h 898"/>
                <a:gd name="T32" fmla="*/ 942 w 1864"/>
                <a:gd name="T33" fmla="*/ 14 h 898"/>
                <a:gd name="T34" fmla="*/ 968 w 1864"/>
                <a:gd name="T35" fmla="*/ 2 h 898"/>
                <a:gd name="T36" fmla="*/ 1004 w 1864"/>
                <a:gd name="T37" fmla="*/ 0 h 898"/>
                <a:gd name="T38" fmla="*/ 1060 w 1864"/>
                <a:gd name="T39" fmla="*/ 4 h 898"/>
                <a:gd name="T40" fmla="*/ 1110 w 1864"/>
                <a:gd name="T41" fmla="*/ 20 h 898"/>
                <a:gd name="T42" fmla="*/ 1153 w 1864"/>
                <a:gd name="T43" fmla="*/ 45 h 898"/>
                <a:gd name="T44" fmla="*/ 1198 w 1864"/>
                <a:gd name="T45" fmla="*/ 75 h 898"/>
                <a:gd name="T46" fmla="*/ 1265 w 1864"/>
                <a:gd name="T47" fmla="*/ 100 h 898"/>
                <a:gd name="T48" fmla="*/ 1356 w 1864"/>
                <a:gd name="T49" fmla="*/ 120 h 898"/>
                <a:gd name="T50" fmla="*/ 1444 w 1864"/>
                <a:gd name="T51" fmla="*/ 150 h 898"/>
                <a:gd name="T52" fmla="*/ 1541 w 1864"/>
                <a:gd name="T53" fmla="*/ 189 h 898"/>
                <a:gd name="T54" fmla="*/ 1634 w 1864"/>
                <a:gd name="T55" fmla="*/ 242 h 898"/>
                <a:gd name="T56" fmla="*/ 1553 w 1864"/>
                <a:gd name="T57" fmla="*/ 414 h 898"/>
                <a:gd name="T58" fmla="*/ 1616 w 1864"/>
                <a:gd name="T59" fmla="*/ 408 h 898"/>
                <a:gd name="T60" fmla="*/ 1685 w 1864"/>
                <a:gd name="T61" fmla="*/ 410 h 898"/>
                <a:gd name="T62" fmla="*/ 1731 w 1864"/>
                <a:gd name="T63" fmla="*/ 418 h 898"/>
                <a:gd name="T64" fmla="*/ 1781 w 1864"/>
                <a:gd name="T65" fmla="*/ 432 h 898"/>
                <a:gd name="T66" fmla="*/ 1814 w 1864"/>
                <a:gd name="T67" fmla="*/ 449 h 898"/>
                <a:gd name="T68" fmla="*/ 1839 w 1864"/>
                <a:gd name="T69" fmla="*/ 469 h 898"/>
                <a:gd name="T70" fmla="*/ 1858 w 1864"/>
                <a:gd name="T71" fmla="*/ 495 h 898"/>
                <a:gd name="T72" fmla="*/ 1847 w 1864"/>
                <a:gd name="T73" fmla="*/ 566 h 898"/>
                <a:gd name="T74" fmla="*/ 1781 w 1864"/>
                <a:gd name="T75" fmla="*/ 625 h 898"/>
                <a:gd name="T76" fmla="*/ 1688 w 1864"/>
                <a:gd name="T77" fmla="*/ 654 h 898"/>
                <a:gd name="T78" fmla="*/ 1539 w 1864"/>
                <a:gd name="T79" fmla="*/ 682 h 898"/>
                <a:gd name="T80" fmla="*/ 1392 w 1864"/>
                <a:gd name="T81" fmla="*/ 694 h 898"/>
                <a:gd name="T82" fmla="*/ 1360 w 1864"/>
                <a:gd name="T83" fmla="*/ 721 h 898"/>
                <a:gd name="T84" fmla="*/ 1333 w 1864"/>
                <a:gd name="T85" fmla="*/ 751 h 898"/>
                <a:gd name="T86" fmla="*/ 1298 w 1864"/>
                <a:gd name="T87" fmla="*/ 775 h 898"/>
                <a:gd name="T88" fmla="*/ 1255 w 1864"/>
                <a:gd name="T89" fmla="*/ 814 h 898"/>
                <a:gd name="T90" fmla="*/ 1209 w 1864"/>
                <a:gd name="T91" fmla="*/ 846 h 898"/>
                <a:gd name="T92" fmla="*/ 1141 w 1864"/>
                <a:gd name="T93" fmla="*/ 852 h 898"/>
                <a:gd name="T94" fmla="*/ 1069 w 1864"/>
                <a:gd name="T95" fmla="*/ 842 h 898"/>
                <a:gd name="T96" fmla="*/ 1012 w 1864"/>
                <a:gd name="T97" fmla="*/ 850 h 898"/>
                <a:gd name="T98" fmla="*/ 952 w 1864"/>
                <a:gd name="T99" fmla="*/ 852 h 898"/>
                <a:gd name="T100" fmla="*/ 902 w 1864"/>
                <a:gd name="T101" fmla="*/ 850 h 898"/>
                <a:gd name="T102" fmla="*/ 875 w 1864"/>
                <a:gd name="T103" fmla="*/ 857 h 898"/>
                <a:gd name="T104" fmla="*/ 851 w 1864"/>
                <a:gd name="T105" fmla="*/ 867 h 898"/>
                <a:gd name="T106" fmla="*/ 758 w 1864"/>
                <a:gd name="T107" fmla="*/ 885 h 898"/>
                <a:gd name="T108" fmla="*/ 636 w 1864"/>
                <a:gd name="T109" fmla="*/ 895 h 898"/>
                <a:gd name="T110" fmla="*/ 425 w 1864"/>
                <a:gd name="T111" fmla="*/ 889 h 898"/>
                <a:gd name="T112" fmla="*/ 339 w 1864"/>
                <a:gd name="T113" fmla="*/ 887 h 898"/>
                <a:gd name="T114" fmla="*/ 250 w 1864"/>
                <a:gd name="T115" fmla="*/ 881 h 898"/>
                <a:gd name="T116" fmla="*/ 184 w 1864"/>
                <a:gd name="T117" fmla="*/ 869 h 898"/>
                <a:gd name="T118" fmla="*/ 110 w 1864"/>
                <a:gd name="T119" fmla="*/ 867 h 898"/>
                <a:gd name="T120" fmla="*/ 59 w 1864"/>
                <a:gd name="T121" fmla="*/ 875 h 898"/>
                <a:gd name="T122" fmla="*/ 31 w 1864"/>
                <a:gd name="T123" fmla="*/ 877 h 898"/>
                <a:gd name="T124" fmla="*/ 3 w 1864"/>
                <a:gd name="T125" fmla="*/ 873 h 8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4"/>
                <a:gd name="T190" fmla="*/ 0 h 898"/>
                <a:gd name="T191" fmla="*/ 1864 w 1864"/>
                <a:gd name="T192" fmla="*/ 898 h 8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4" h="898">
                  <a:moveTo>
                    <a:pt x="0" y="873"/>
                  </a:moveTo>
                  <a:lnTo>
                    <a:pt x="0" y="871"/>
                  </a:lnTo>
                  <a:lnTo>
                    <a:pt x="0" y="869"/>
                  </a:lnTo>
                  <a:lnTo>
                    <a:pt x="0" y="867"/>
                  </a:lnTo>
                  <a:lnTo>
                    <a:pt x="1" y="867"/>
                  </a:lnTo>
                  <a:lnTo>
                    <a:pt x="1" y="865"/>
                  </a:lnTo>
                  <a:lnTo>
                    <a:pt x="1" y="863"/>
                  </a:lnTo>
                  <a:lnTo>
                    <a:pt x="1" y="861"/>
                  </a:lnTo>
                  <a:lnTo>
                    <a:pt x="3" y="859"/>
                  </a:lnTo>
                  <a:lnTo>
                    <a:pt x="3" y="857"/>
                  </a:lnTo>
                  <a:lnTo>
                    <a:pt x="3" y="856"/>
                  </a:lnTo>
                  <a:lnTo>
                    <a:pt x="3" y="854"/>
                  </a:lnTo>
                  <a:lnTo>
                    <a:pt x="3" y="852"/>
                  </a:lnTo>
                  <a:lnTo>
                    <a:pt x="3" y="850"/>
                  </a:lnTo>
                  <a:lnTo>
                    <a:pt x="5" y="846"/>
                  </a:lnTo>
                  <a:lnTo>
                    <a:pt x="5" y="844"/>
                  </a:lnTo>
                  <a:lnTo>
                    <a:pt x="5" y="840"/>
                  </a:lnTo>
                  <a:lnTo>
                    <a:pt x="7" y="836"/>
                  </a:lnTo>
                  <a:lnTo>
                    <a:pt x="7" y="834"/>
                  </a:lnTo>
                  <a:lnTo>
                    <a:pt x="8" y="830"/>
                  </a:lnTo>
                  <a:lnTo>
                    <a:pt x="8" y="826"/>
                  </a:lnTo>
                  <a:lnTo>
                    <a:pt x="10" y="824"/>
                  </a:lnTo>
                  <a:lnTo>
                    <a:pt x="10" y="820"/>
                  </a:lnTo>
                  <a:lnTo>
                    <a:pt x="12" y="816"/>
                  </a:lnTo>
                  <a:lnTo>
                    <a:pt x="14" y="812"/>
                  </a:lnTo>
                  <a:lnTo>
                    <a:pt x="14" y="808"/>
                  </a:lnTo>
                  <a:lnTo>
                    <a:pt x="15" y="806"/>
                  </a:lnTo>
                  <a:lnTo>
                    <a:pt x="17" y="802"/>
                  </a:lnTo>
                  <a:lnTo>
                    <a:pt x="17" y="798"/>
                  </a:lnTo>
                  <a:lnTo>
                    <a:pt x="19" y="794"/>
                  </a:lnTo>
                  <a:lnTo>
                    <a:pt x="21" y="792"/>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0" y="729"/>
                  </a:lnTo>
                  <a:lnTo>
                    <a:pt x="42" y="729"/>
                  </a:lnTo>
                  <a:lnTo>
                    <a:pt x="42" y="727"/>
                  </a:lnTo>
                  <a:lnTo>
                    <a:pt x="42" y="725"/>
                  </a:lnTo>
                  <a:lnTo>
                    <a:pt x="42" y="723"/>
                  </a:lnTo>
                  <a:lnTo>
                    <a:pt x="44" y="721"/>
                  </a:lnTo>
                  <a:lnTo>
                    <a:pt x="44" y="719"/>
                  </a:lnTo>
                  <a:lnTo>
                    <a:pt x="44" y="718"/>
                  </a:lnTo>
                  <a:lnTo>
                    <a:pt x="46" y="716"/>
                  </a:lnTo>
                  <a:lnTo>
                    <a:pt x="46" y="714"/>
                  </a:lnTo>
                  <a:lnTo>
                    <a:pt x="46" y="712"/>
                  </a:lnTo>
                  <a:lnTo>
                    <a:pt x="47" y="710"/>
                  </a:lnTo>
                  <a:lnTo>
                    <a:pt x="47" y="708"/>
                  </a:lnTo>
                  <a:lnTo>
                    <a:pt x="47" y="706"/>
                  </a:lnTo>
                  <a:lnTo>
                    <a:pt x="47" y="704"/>
                  </a:lnTo>
                  <a:lnTo>
                    <a:pt x="49" y="702"/>
                  </a:lnTo>
                  <a:lnTo>
                    <a:pt x="49" y="700"/>
                  </a:lnTo>
                  <a:lnTo>
                    <a:pt x="49" y="698"/>
                  </a:lnTo>
                  <a:lnTo>
                    <a:pt x="49" y="696"/>
                  </a:lnTo>
                  <a:lnTo>
                    <a:pt x="49" y="694"/>
                  </a:lnTo>
                  <a:lnTo>
                    <a:pt x="49" y="692"/>
                  </a:lnTo>
                  <a:lnTo>
                    <a:pt x="51" y="692"/>
                  </a:lnTo>
                  <a:lnTo>
                    <a:pt x="51" y="690"/>
                  </a:lnTo>
                  <a:lnTo>
                    <a:pt x="51" y="688"/>
                  </a:lnTo>
                  <a:lnTo>
                    <a:pt x="51" y="680"/>
                  </a:lnTo>
                  <a:lnTo>
                    <a:pt x="53" y="672"/>
                  </a:lnTo>
                  <a:lnTo>
                    <a:pt x="54" y="662"/>
                  </a:lnTo>
                  <a:lnTo>
                    <a:pt x="56" y="654"/>
                  </a:lnTo>
                  <a:lnTo>
                    <a:pt x="56" y="645"/>
                  </a:lnTo>
                  <a:lnTo>
                    <a:pt x="57" y="637"/>
                  </a:lnTo>
                  <a:lnTo>
                    <a:pt x="59" y="627"/>
                  </a:lnTo>
                  <a:lnTo>
                    <a:pt x="59" y="617"/>
                  </a:lnTo>
                  <a:lnTo>
                    <a:pt x="61" y="609"/>
                  </a:lnTo>
                  <a:lnTo>
                    <a:pt x="62" y="599"/>
                  </a:lnTo>
                  <a:lnTo>
                    <a:pt x="62" y="589"/>
                  </a:lnTo>
                  <a:lnTo>
                    <a:pt x="64" y="581"/>
                  </a:lnTo>
                  <a:lnTo>
                    <a:pt x="64" y="572"/>
                  </a:lnTo>
                  <a:lnTo>
                    <a:pt x="66" y="562"/>
                  </a:lnTo>
                  <a:lnTo>
                    <a:pt x="68" y="552"/>
                  </a:lnTo>
                  <a:lnTo>
                    <a:pt x="68" y="544"/>
                  </a:lnTo>
                  <a:lnTo>
                    <a:pt x="69" y="534"/>
                  </a:lnTo>
                  <a:lnTo>
                    <a:pt x="71" y="524"/>
                  </a:lnTo>
                  <a:lnTo>
                    <a:pt x="73" y="514"/>
                  </a:lnTo>
                  <a:lnTo>
                    <a:pt x="73" y="507"/>
                  </a:lnTo>
                  <a:lnTo>
                    <a:pt x="75" y="497"/>
                  </a:lnTo>
                  <a:lnTo>
                    <a:pt x="77" y="487"/>
                  </a:lnTo>
                  <a:lnTo>
                    <a:pt x="78" y="479"/>
                  </a:lnTo>
                  <a:lnTo>
                    <a:pt x="80" y="469"/>
                  </a:lnTo>
                  <a:lnTo>
                    <a:pt x="82" y="461"/>
                  </a:lnTo>
                  <a:lnTo>
                    <a:pt x="84" y="451"/>
                  </a:lnTo>
                  <a:lnTo>
                    <a:pt x="87" y="443"/>
                  </a:lnTo>
                  <a:lnTo>
                    <a:pt x="89" y="434"/>
                  </a:lnTo>
                  <a:lnTo>
                    <a:pt x="91" y="426"/>
                  </a:lnTo>
                  <a:lnTo>
                    <a:pt x="94" y="418"/>
                  </a:lnTo>
                  <a:lnTo>
                    <a:pt x="98" y="410"/>
                  </a:lnTo>
                  <a:lnTo>
                    <a:pt x="100" y="400"/>
                  </a:lnTo>
                  <a:lnTo>
                    <a:pt x="101" y="400"/>
                  </a:lnTo>
                  <a:lnTo>
                    <a:pt x="101" y="398"/>
                  </a:lnTo>
                  <a:lnTo>
                    <a:pt x="101" y="396"/>
                  </a:lnTo>
                  <a:lnTo>
                    <a:pt x="103" y="396"/>
                  </a:lnTo>
                  <a:lnTo>
                    <a:pt x="103" y="394"/>
                  </a:lnTo>
                  <a:lnTo>
                    <a:pt x="105" y="392"/>
                  </a:lnTo>
                  <a:lnTo>
                    <a:pt x="107" y="390"/>
                  </a:lnTo>
                  <a:lnTo>
                    <a:pt x="108" y="388"/>
                  </a:lnTo>
                  <a:lnTo>
                    <a:pt x="110" y="386"/>
                  </a:lnTo>
                  <a:lnTo>
                    <a:pt x="112" y="386"/>
                  </a:lnTo>
                  <a:lnTo>
                    <a:pt x="114" y="384"/>
                  </a:lnTo>
                  <a:lnTo>
                    <a:pt x="115" y="382"/>
                  </a:lnTo>
                  <a:lnTo>
                    <a:pt x="117" y="382"/>
                  </a:lnTo>
                  <a:lnTo>
                    <a:pt x="119" y="380"/>
                  </a:lnTo>
                  <a:lnTo>
                    <a:pt x="121" y="380"/>
                  </a:lnTo>
                  <a:lnTo>
                    <a:pt x="123" y="378"/>
                  </a:lnTo>
                  <a:lnTo>
                    <a:pt x="125" y="376"/>
                  </a:lnTo>
                  <a:lnTo>
                    <a:pt x="127" y="376"/>
                  </a:lnTo>
                  <a:lnTo>
                    <a:pt x="129" y="374"/>
                  </a:lnTo>
                  <a:lnTo>
                    <a:pt x="131" y="374"/>
                  </a:lnTo>
                  <a:lnTo>
                    <a:pt x="132" y="372"/>
                  </a:lnTo>
                  <a:lnTo>
                    <a:pt x="136" y="372"/>
                  </a:lnTo>
                  <a:lnTo>
                    <a:pt x="138" y="371"/>
                  </a:lnTo>
                  <a:lnTo>
                    <a:pt x="139" y="371"/>
                  </a:lnTo>
                  <a:lnTo>
                    <a:pt x="141" y="369"/>
                  </a:lnTo>
                  <a:lnTo>
                    <a:pt x="143" y="369"/>
                  </a:lnTo>
                  <a:lnTo>
                    <a:pt x="146" y="367"/>
                  </a:lnTo>
                  <a:lnTo>
                    <a:pt x="148" y="367"/>
                  </a:lnTo>
                  <a:lnTo>
                    <a:pt x="150" y="365"/>
                  </a:lnTo>
                  <a:lnTo>
                    <a:pt x="152" y="365"/>
                  </a:lnTo>
                  <a:lnTo>
                    <a:pt x="155" y="363"/>
                  </a:lnTo>
                  <a:lnTo>
                    <a:pt x="157" y="363"/>
                  </a:lnTo>
                  <a:lnTo>
                    <a:pt x="159" y="361"/>
                  </a:lnTo>
                  <a:lnTo>
                    <a:pt x="161" y="361"/>
                  </a:lnTo>
                  <a:lnTo>
                    <a:pt x="164" y="361"/>
                  </a:lnTo>
                  <a:lnTo>
                    <a:pt x="166" y="359"/>
                  </a:lnTo>
                  <a:lnTo>
                    <a:pt x="168" y="359"/>
                  </a:lnTo>
                  <a:lnTo>
                    <a:pt x="170" y="357"/>
                  </a:lnTo>
                  <a:lnTo>
                    <a:pt x="173" y="357"/>
                  </a:lnTo>
                  <a:lnTo>
                    <a:pt x="175" y="355"/>
                  </a:lnTo>
                  <a:lnTo>
                    <a:pt x="177" y="355"/>
                  </a:lnTo>
                  <a:lnTo>
                    <a:pt x="178" y="355"/>
                  </a:lnTo>
                  <a:lnTo>
                    <a:pt x="180" y="353"/>
                  </a:lnTo>
                  <a:lnTo>
                    <a:pt x="182" y="353"/>
                  </a:lnTo>
                  <a:lnTo>
                    <a:pt x="185" y="351"/>
                  </a:lnTo>
                  <a:lnTo>
                    <a:pt x="187" y="351"/>
                  </a:lnTo>
                  <a:lnTo>
                    <a:pt x="189" y="349"/>
                  </a:lnTo>
                  <a:lnTo>
                    <a:pt x="335" y="284"/>
                  </a:lnTo>
                  <a:lnTo>
                    <a:pt x="337" y="282"/>
                  </a:lnTo>
                  <a:lnTo>
                    <a:pt x="340" y="280"/>
                  </a:lnTo>
                  <a:lnTo>
                    <a:pt x="344" y="280"/>
                  </a:lnTo>
                  <a:lnTo>
                    <a:pt x="349" y="278"/>
                  </a:lnTo>
                  <a:lnTo>
                    <a:pt x="353" y="278"/>
                  </a:lnTo>
                  <a:lnTo>
                    <a:pt x="356" y="276"/>
                  </a:lnTo>
                  <a:lnTo>
                    <a:pt x="360" y="274"/>
                  </a:lnTo>
                  <a:lnTo>
                    <a:pt x="365" y="274"/>
                  </a:lnTo>
                  <a:lnTo>
                    <a:pt x="369" y="272"/>
                  </a:lnTo>
                  <a:lnTo>
                    <a:pt x="372" y="270"/>
                  </a:lnTo>
                  <a:lnTo>
                    <a:pt x="378" y="270"/>
                  </a:lnTo>
                  <a:lnTo>
                    <a:pt x="381" y="268"/>
                  </a:lnTo>
                  <a:lnTo>
                    <a:pt x="386" y="266"/>
                  </a:lnTo>
                  <a:lnTo>
                    <a:pt x="390" y="266"/>
                  </a:lnTo>
                  <a:lnTo>
                    <a:pt x="394" y="264"/>
                  </a:lnTo>
                  <a:lnTo>
                    <a:pt x="398" y="262"/>
                  </a:lnTo>
                  <a:lnTo>
                    <a:pt x="403" y="262"/>
                  </a:lnTo>
                  <a:lnTo>
                    <a:pt x="407" y="260"/>
                  </a:lnTo>
                  <a:lnTo>
                    <a:pt x="412" y="258"/>
                  </a:lnTo>
                  <a:lnTo>
                    <a:pt x="416" y="256"/>
                  </a:lnTo>
                  <a:lnTo>
                    <a:pt x="419" y="254"/>
                  </a:lnTo>
                  <a:lnTo>
                    <a:pt x="425" y="252"/>
                  </a:lnTo>
                  <a:lnTo>
                    <a:pt x="428" y="252"/>
                  </a:lnTo>
                  <a:lnTo>
                    <a:pt x="432" y="250"/>
                  </a:lnTo>
                  <a:lnTo>
                    <a:pt x="435" y="248"/>
                  </a:lnTo>
                  <a:lnTo>
                    <a:pt x="439" y="246"/>
                  </a:lnTo>
                  <a:lnTo>
                    <a:pt x="442" y="242"/>
                  </a:lnTo>
                  <a:lnTo>
                    <a:pt x="446" y="240"/>
                  </a:lnTo>
                  <a:lnTo>
                    <a:pt x="449" y="238"/>
                  </a:lnTo>
                  <a:lnTo>
                    <a:pt x="451" y="236"/>
                  </a:lnTo>
                  <a:lnTo>
                    <a:pt x="455" y="234"/>
                  </a:lnTo>
                  <a:lnTo>
                    <a:pt x="456" y="231"/>
                  </a:lnTo>
                  <a:lnTo>
                    <a:pt x="523" y="207"/>
                  </a:lnTo>
                  <a:lnTo>
                    <a:pt x="695" y="132"/>
                  </a:lnTo>
                  <a:lnTo>
                    <a:pt x="787" y="91"/>
                  </a:lnTo>
                  <a:lnTo>
                    <a:pt x="791" y="89"/>
                  </a:lnTo>
                  <a:lnTo>
                    <a:pt x="796" y="85"/>
                  </a:lnTo>
                  <a:lnTo>
                    <a:pt x="800" y="83"/>
                  </a:lnTo>
                  <a:lnTo>
                    <a:pt x="805" y="81"/>
                  </a:lnTo>
                  <a:lnTo>
                    <a:pt x="811" y="79"/>
                  </a:lnTo>
                  <a:lnTo>
                    <a:pt x="816" y="77"/>
                  </a:lnTo>
                  <a:lnTo>
                    <a:pt x="821" y="75"/>
                  </a:lnTo>
                  <a:lnTo>
                    <a:pt x="827" y="73"/>
                  </a:lnTo>
                  <a:lnTo>
                    <a:pt x="832" y="71"/>
                  </a:lnTo>
                  <a:lnTo>
                    <a:pt x="837" y="69"/>
                  </a:lnTo>
                  <a:lnTo>
                    <a:pt x="844" y="67"/>
                  </a:lnTo>
                  <a:lnTo>
                    <a:pt x="850" y="63"/>
                  </a:lnTo>
                  <a:lnTo>
                    <a:pt x="855" y="61"/>
                  </a:lnTo>
                  <a:lnTo>
                    <a:pt x="859" y="59"/>
                  </a:lnTo>
                  <a:lnTo>
                    <a:pt x="866" y="57"/>
                  </a:lnTo>
                  <a:lnTo>
                    <a:pt x="872" y="55"/>
                  </a:lnTo>
                  <a:lnTo>
                    <a:pt x="877" y="51"/>
                  </a:lnTo>
                  <a:lnTo>
                    <a:pt x="882" y="49"/>
                  </a:lnTo>
                  <a:lnTo>
                    <a:pt x="889" y="47"/>
                  </a:lnTo>
                  <a:lnTo>
                    <a:pt x="895" y="45"/>
                  </a:lnTo>
                  <a:lnTo>
                    <a:pt x="900" y="41"/>
                  </a:lnTo>
                  <a:lnTo>
                    <a:pt x="905" y="39"/>
                  </a:lnTo>
                  <a:lnTo>
                    <a:pt x="911" y="35"/>
                  </a:lnTo>
                  <a:lnTo>
                    <a:pt x="916" y="33"/>
                  </a:lnTo>
                  <a:lnTo>
                    <a:pt x="921" y="29"/>
                  </a:lnTo>
                  <a:lnTo>
                    <a:pt x="925" y="27"/>
                  </a:lnTo>
                  <a:lnTo>
                    <a:pt x="929" y="24"/>
                  </a:lnTo>
                  <a:lnTo>
                    <a:pt x="935" y="20"/>
                  </a:lnTo>
                  <a:lnTo>
                    <a:pt x="938" y="16"/>
                  </a:lnTo>
                  <a:lnTo>
                    <a:pt x="942" y="14"/>
                  </a:lnTo>
                  <a:lnTo>
                    <a:pt x="947" y="10"/>
                  </a:lnTo>
                  <a:lnTo>
                    <a:pt x="950" y="6"/>
                  </a:lnTo>
                  <a:lnTo>
                    <a:pt x="952" y="6"/>
                  </a:lnTo>
                  <a:lnTo>
                    <a:pt x="954" y="6"/>
                  </a:lnTo>
                  <a:lnTo>
                    <a:pt x="956" y="6"/>
                  </a:lnTo>
                  <a:lnTo>
                    <a:pt x="956" y="4"/>
                  </a:lnTo>
                  <a:lnTo>
                    <a:pt x="958" y="4"/>
                  </a:lnTo>
                  <a:lnTo>
                    <a:pt x="959" y="4"/>
                  </a:lnTo>
                  <a:lnTo>
                    <a:pt x="961" y="4"/>
                  </a:lnTo>
                  <a:lnTo>
                    <a:pt x="963" y="4"/>
                  </a:lnTo>
                  <a:lnTo>
                    <a:pt x="965" y="4"/>
                  </a:lnTo>
                  <a:lnTo>
                    <a:pt x="966" y="2"/>
                  </a:lnTo>
                  <a:lnTo>
                    <a:pt x="968" y="2"/>
                  </a:lnTo>
                  <a:lnTo>
                    <a:pt x="970" y="2"/>
                  </a:lnTo>
                  <a:lnTo>
                    <a:pt x="972" y="2"/>
                  </a:lnTo>
                  <a:lnTo>
                    <a:pt x="974" y="2"/>
                  </a:lnTo>
                  <a:lnTo>
                    <a:pt x="975" y="2"/>
                  </a:lnTo>
                  <a:lnTo>
                    <a:pt x="977" y="0"/>
                  </a:lnTo>
                  <a:lnTo>
                    <a:pt x="979" y="0"/>
                  </a:lnTo>
                  <a:lnTo>
                    <a:pt x="981" y="0"/>
                  </a:lnTo>
                  <a:lnTo>
                    <a:pt x="984" y="0"/>
                  </a:lnTo>
                  <a:lnTo>
                    <a:pt x="988" y="0"/>
                  </a:lnTo>
                  <a:lnTo>
                    <a:pt x="992" y="0"/>
                  </a:lnTo>
                  <a:lnTo>
                    <a:pt x="996" y="0"/>
                  </a:lnTo>
                  <a:lnTo>
                    <a:pt x="1001" y="0"/>
                  </a:lnTo>
                  <a:lnTo>
                    <a:pt x="1004" y="0"/>
                  </a:lnTo>
                  <a:lnTo>
                    <a:pt x="1010" y="0"/>
                  </a:lnTo>
                  <a:lnTo>
                    <a:pt x="1013" y="0"/>
                  </a:lnTo>
                  <a:lnTo>
                    <a:pt x="1019" y="0"/>
                  </a:lnTo>
                  <a:lnTo>
                    <a:pt x="1022" y="0"/>
                  </a:lnTo>
                  <a:lnTo>
                    <a:pt x="1028" y="0"/>
                  </a:lnTo>
                  <a:lnTo>
                    <a:pt x="1031" y="0"/>
                  </a:lnTo>
                  <a:lnTo>
                    <a:pt x="1035" y="0"/>
                  </a:lnTo>
                  <a:lnTo>
                    <a:pt x="1040" y="0"/>
                  </a:lnTo>
                  <a:lnTo>
                    <a:pt x="1043" y="0"/>
                  </a:lnTo>
                  <a:lnTo>
                    <a:pt x="1049" y="2"/>
                  </a:lnTo>
                  <a:lnTo>
                    <a:pt x="1052" y="2"/>
                  </a:lnTo>
                  <a:lnTo>
                    <a:pt x="1056" y="2"/>
                  </a:lnTo>
                  <a:lnTo>
                    <a:pt x="1060" y="4"/>
                  </a:lnTo>
                  <a:lnTo>
                    <a:pt x="1064" y="4"/>
                  </a:lnTo>
                  <a:lnTo>
                    <a:pt x="1067" y="6"/>
                  </a:lnTo>
                  <a:lnTo>
                    <a:pt x="1071" y="6"/>
                  </a:lnTo>
                  <a:lnTo>
                    <a:pt x="1076" y="8"/>
                  </a:lnTo>
                  <a:lnTo>
                    <a:pt x="1080" y="8"/>
                  </a:lnTo>
                  <a:lnTo>
                    <a:pt x="1083" y="10"/>
                  </a:lnTo>
                  <a:lnTo>
                    <a:pt x="1087" y="10"/>
                  </a:lnTo>
                  <a:lnTo>
                    <a:pt x="1092" y="12"/>
                  </a:lnTo>
                  <a:lnTo>
                    <a:pt x="1096" y="14"/>
                  </a:lnTo>
                  <a:lnTo>
                    <a:pt x="1099" y="14"/>
                  </a:lnTo>
                  <a:lnTo>
                    <a:pt x="1103" y="16"/>
                  </a:lnTo>
                  <a:lnTo>
                    <a:pt x="1106" y="18"/>
                  </a:lnTo>
                  <a:lnTo>
                    <a:pt x="1110" y="20"/>
                  </a:lnTo>
                  <a:lnTo>
                    <a:pt x="1113" y="22"/>
                  </a:lnTo>
                  <a:lnTo>
                    <a:pt x="1117" y="22"/>
                  </a:lnTo>
                  <a:lnTo>
                    <a:pt x="1119" y="24"/>
                  </a:lnTo>
                  <a:lnTo>
                    <a:pt x="1122" y="25"/>
                  </a:lnTo>
                  <a:lnTo>
                    <a:pt x="1125" y="27"/>
                  </a:lnTo>
                  <a:lnTo>
                    <a:pt x="1128" y="29"/>
                  </a:lnTo>
                  <a:lnTo>
                    <a:pt x="1132" y="31"/>
                  </a:lnTo>
                  <a:lnTo>
                    <a:pt x="1136" y="33"/>
                  </a:lnTo>
                  <a:lnTo>
                    <a:pt x="1139" y="35"/>
                  </a:lnTo>
                  <a:lnTo>
                    <a:pt x="1143" y="37"/>
                  </a:lnTo>
                  <a:lnTo>
                    <a:pt x="1146" y="41"/>
                  </a:lnTo>
                  <a:lnTo>
                    <a:pt x="1150" y="43"/>
                  </a:lnTo>
                  <a:lnTo>
                    <a:pt x="1153" y="45"/>
                  </a:lnTo>
                  <a:lnTo>
                    <a:pt x="1157" y="47"/>
                  </a:lnTo>
                  <a:lnTo>
                    <a:pt x="1160" y="49"/>
                  </a:lnTo>
                  <a:lnTo>
                    <a:pt x="1164" y="53"/>
                  </a:lnTo>
                  <a:lnTo>
                    <a:pt x="1167" y="55"/>
                  </a:lnTo>
                  <a:lnTo>
                    <a:pt x="1171" y="57"/>
                  </a:lnTo>
                  <a:lnTo>
                    <a:pt x="1175" y="59"/>
                  </a:lnTo>
                  <a:lnTo>
                    <a:pt x="1178" y="63"/>
                  </a:lnTo>
                  <a:lnTo>
                    <a:pt x="1182" y="65"/>
                  </a:lnTo>
                  <a:lnTo>
                    <a:pt x="1185" y="67"/>
                  </a:lnTo>
                  <a:lnTo>
                    <a:pt x="1189" y="69"/>
                  </a:lnTo>
                  <a:lnTo>
                    <a:pt x="1192" y="71"/>
                  </a:lnTo>
                  <a:lnTo>
                    <a:pt x="1195" y="73"/>
                  </a:lnTo>
                  <a:lnTo>
                    <a:pt x="1198" y="75"/>
                  </a:lnTo>
                  <a:lnTo>
                    <a:pt x="1202" y="77"/>
                  </a:lnTo>
                  <a:lnTo>
                    <a:pt x="1205" y="79"/>
                  </a:lnTo>
                  <a:lnTo>
                    <a:pt x="1209" y="81"/>
                  </a:lnTo>
                  <a:lnTo>
                    <a:pt x="1211" y="83"/>
                  </a:lnTo>
                  <a:lnTo>
                    <a:pt x="1214" y="85"/>
                  </a:lnTo>
                  <a:lnTo>
                    <a:pt x="1218" y="85"/>
                  </a:lnTo>
                  <a:lnTo>
                    <a:pt x="1225" y="89"/>
                  </a:lnTo>
                  <a:lnTo>
                    <a:pt x="1232" y="91"/>
                  </a:lnTo>
                  <a:lnTo>
                    <a:pt x="1239" y="93"/>
                  </a:lnTo>
                  <a:lnTo>
                    <a:pt x="1244" y="94"/>
                  </a:lnTo>
                  <a:lnTo>
                    <a:pt x="1252" y="96"/>
                  </a:lnTo>
                  <a:lnTo>
                    <a:pt x="1259" y="98"/>
                  </a:lnTo>
                  <a:lnTo>
                    <a:pt x="1265" y="100"/>
                  </a:lnTo>
                  <a:lnTo>
                    <a:pt x="1272" y="102"/>
                  </a:lnTo>
                  <a:lnTo>
                    <a:pt x="1279" y="104"/>
                  </a:lnTo>
                  <a:lnTo>
                    <a:pt x="1286" y="106"/>
                  </a:lnTo>
                  <a:lnTo>
                    <a:pt x="1293" y="106"/>
                  </a:lnTo>
                  <a:lnTo>
                    <a:pt x="1300" y="108"/>
                  </a:lnTo>
                  <a:lnTo>
                    <a:pt x="1307" y="110"/>
                  </a:lnTo>
                  <a:lnTo>
                    <a:pt x="1314" y="112"/>
                  </a:lnTo>
                  <a:lnTo>
                    <a:pt x="1321" y="112"/>
                  </a:lnTo>
                  <a:lnTo>
                    <a:pt x="1328" y="114"/>
                  </a:lnTo>
                  <a:lnTo>
                    <a:pt x="1335" y="116"/>
                  </a:lnTo>
                  <a:lnTo>
                    <a:pt x="1342" y="118"/>
                  </a:lnTo>
                  <a:lnTo>
                    <a:pt x="1349" y="118"/>
                  </a:lnTo>
                  <a:lnTo>
                    <a:pt x="1356" y="120"/>
                  </a:lnTo>
                  <a:lnTo>
                    <a:pt x="1363" y="122"/>
                  </a:lnTo>
                  <a:lnTo>
                    <a:pt x="1370" y="124"/>
                  </a:lnTo>
                  <a:lnTo>
                    <a:pt x="1377" y="126"/>
                  </a:lnTo>
                  <a:lnTo>
                    <a:pt x="1384" y="128"/>
                  </a:lnTo>
                  <a:lnTo>
                    <a:pt x="1391" y="130"/>
                  </a:lnTo>
                  <a:lnTo>
                    <a:pt x="1398" y="132"/>
                  </a:lnTo>
                  <a:lnTo>
                    <a:pt x="1403" y="134"/>
                  </a:lnTo>
                  <a:lnTo>
                    <a:pt x="1410" y="136"/>
                  </a:lnTo>
                  <a:lnTo>
                    <a:pt x="1417" y="138"/>
                  </a:lnTo>
                  <a:lnTo>
                    <a:pt x="1422" y="142"/>
                  </a:lnTo>
                  <a:lnTo>
                    <a:pt x="1430" y="144"/>
                  </a:lnTo>
                  <a:lnTo>
                    <a:pt x="1437" y="146"/>
                  </a:lnTo>
                  <a:lnTo>
                    <a:pt x="1444" y="150"/>
                  </a:lnTo>
                  <a:lnTo>
                    <a:pt x="1451" y="154"/>
                  </a:lnTo>
                  <a:lnTo>
                    <a:pt x="1459" y="158"/>
                  </a:lnTo>
                  <a:lnTo>
                    <a:pt x="1466" y="160"/>
                  </a:lnTo>
                  <a:lnTo>
                    <a:pt x="1473" y="163"/>
                  </a:lnTo>
                  <a:lnTo>
                    <a:pt x="1482" y="165"/>
                  </a:lnTo>
                  <a:lnTo>
                    <a:pt x="1489" y="169"/>
                  </a:lnTo>
                  <a:lnTo>
                    <a:pt x="1496" y="171"/>
                  </a:lnTo>
                  <a:lnTo>
                    <a:pt x="1503" y="175"/>
                  </a:lnTo>
                  <a:lnTo>
                    <a:pt x="1512" y="177"/>
                  </a:lnTo>
                  <a:lnTo>
                    <a:pt x="1519" y="181"/>
                  </a:lnTo>
                  <a:lnTo>
                    <a:pt x="1526" y="183"/>
                  </a:lnTo>
                  <a:lnTo>
                    <a:pt x="1534" y="187"/>
                  </a:lnTo>
                  <a:lnTo>
                    <a:pt x="1541" y="189"/>
                  </a:lnTo>
                  <a:lnTo>
                    <a:pt x="1548" y="193"/>
                  </a:lnTo>
                  <a:lnTo>
                    <a:pt x="1555" y="197"/>
                  </a:lnTo>
                  <a:lnTo>
                    <a:pt x="1564" y="199"/>
                  </a:lnTo>
                  <a:lnTo>
                    <a:pt x="1571" y="203"/>
                  </a:lnTo>
                  <a:lnTo>
                    <a:pt x="1578" y="207"/>
                  </a:lnTo>
                  <a:lnTo>
                    <a:pt x="1585" y="211"/>
                  </a:lnTo>
                  <a:lnTo>
                    <a:pt x="1592" y="215"/>
                  </a:lnTo>
                  <a:lnTo>
                    <a:pt x="1599" y="219"/>
                  </a:lnTo>
                  <a:lnTo>
                    <a:pt x="1606" y="223"/>
                  </a:lnTo>
                  <a:lnTo>
                    <a:pt x="1613" y="227"/>
                  </a:lnTo>
                  <a:lnTo>
                    <a:pt x="1620" y="233"/>
                  </a:lnTo>
                  <a:lnTo>
                    <a:pt x="1627" y="236"/>
                  </a:lnTo>
                  <a:lnTo>
                    <a:pt x="1634" y="242"/>
                  </a:lnTo>
                  <a:lnTo>
                    <a:pt x="1641" y="248"/>
                  </a:lnTo>
                  <a:lnTo>
                    <a:pt x="1646" y="254"/>
                  </a:lnTo>
                  <a:lnTo>
                    <a:pt x="1654" y="260"/>
                  </a:lnTo>
                  <a:lnTo>
                    <a:pt x="1660" y="266"/>
                  </a:lnTo>
                  <a:lnTo>
                    <a:pt x="1665" y="274"/>
                  </a:lnTo>
                  <a:lnTo>
                    <a:pt x="1665" y="321"/>
                  </a:lnTo>
                  <a:lnTo>
                    <a:pt x="1657" y="331"/>
                  </a:lnTo>
                  <a:lnTo>
                    <a:pt x="1532" y="331"/>
                  </a:lnTo>
                  <a:lnTo>
                    <a:pt x="1532" y="418"/>
                  </a:lnTo>
                  <a:lnTo>
                    <a:pt x="1543" y="416"/>
                  </a:lnTo>
                  <a:lnTo>
                    <a:pt x="1546" y="416"/>
                  </a:lnTo>
                  <a:lnTo>
                    <a:pt x="1550" y="416"/>
                  </a:lnTo>
                  <a:lnTo>
                    <a:pt x="1553" y="414"/>
                  </a:lnTo>
                  <a:lnTo>
                    <a:pt x="1557" y="414"/>
                  </a:lnTo>
                  <a:lnTo>
                    <a:pt x="1562" y="414"/>
                  </a:lnTo>
                  <a:lnTo>
                    <a:pt x="1566" y="412"/>
                  </a:lnTo>
                  <a:lnTo>
                    <a:pt x="1571" y="412"/>
                  </a:lnTo>
                  <a:lnTo>
                    <a:pt x="1575" y="412"/>
                  </a:lnTo>
                  <a:lnTo>
                    <a:pt x="1580" y="412"/>
                  </a:lnTo>
                  <a:lnTo>
                    <a:pt x="1585" y="410"/>
                  </a:lnTo>
                  <a:lnTo>
                    <a:pt x="1591" y="410"/>
                  </a:lnTo>
                  <a:lnTo>
                    <a:pt x="1595" y="410"/>
                  </a:lnTo>
                  <a:lnTo>
                    <a:pt x="1600" y="410"/>
                  </a:lnTo>
                  <a:lnTo>
                    <a:pt x="1606" y="410"/>
                  </a:lnTo>
                  <a:lnTo>
                    <a:pt x="1611" y="408"/>
                  </a:lnTo>
                  <a:lnTo>
                    <a:pt x="1616" y="408"/>
                  </a:lnTo>
                  <a:lnTo>
                    <a:pt x="1622" y="408"/>
                  </a:lnTo>
                  <a:lnTo>
                    <a:pt x="1627" y="408"/>
                  </a:lnTo>
                  <a:lnTo>
                    <a:pt x="1634" y="408"/>
                  </a:lnTo>
                  <a:lnTo>
                    <a:pt x="1639" y="408"/>
                  </a:lnTo>
                  <a:lnTo>
                    <a:pt x="1645" y="408"/>
                  </a:lnTo>
                  <a:lnTo>
                    <a:pt x="1650" y="408"/>
                  </a:lnTo>
                  <a:lnTo>
                    <a:pt x="1655" y="408"/>
                  </a:lnTo>
                  <a:lnTo>
                    <a:pt x="1660" y="408"/>
                  </a:lnTo>
                  <a:lnTo>
                    <a:pt x="1665" y="408"/>
                  </a:lnTo>
                  <a:lnTo>
                    <a:pt x="1670" y="408"/>
                  </a:lnTo>
                  <a:lnTo>
                    <a:pt x="1676" y="410"/>
                  </a:lnTo>
                  <a:lnTo>
                    <a:pt x="1679" y="410"/>
                  </a:lnTo>
                  <a:lnTo>
                    <a:pt x="1685" y="410"/>
                  </a:lnTo>
                  <a:lnTo>
                    <a:pt x="1690" y="410"/>
                  </a:lnTo>
                  <a:lnTo>
                    <a:pt x="1693" y="412"/>
                  </a:lnTo>
                  <a:lnTo>
                    <a:pt x="1699" y="412"/>
                  </a:lnTo>
                  <a:lnTo>
                    <a:pt x="1700" y="412"/>
                  </a:lnTo>
                  <a:lnTo>
                    <a:pt x="1704" y="414"/>
                  </a:lnTo>
                  <a:lnTo>
                    <a:pt x="1708" y="414"/>
                  </a:lnTo>
                  <a:lnTo>
                    <a:pt x="1711" y="414"/>
                  </a:lnTo>
                  <a:lnTo>
                    <a:pt x="1715" y="416"/>
                  </a:lnTo>
                  <a:lnTo>
                    <a:pt x="1718" y="416"/>
                  </a:lnTo>
                  <a:lnTo>
                    <a:pt x="1722" y="416"/>
                  </a:lnTo>
                  <a:lnTo>
                    <a:pt x="1725" y="418"/>
                  </a:lnTo>
                  <a:lnTo>
                    <a:pt x="1728" y="418"/>
                  </a:lnTo>
                  <a:lnTo>
                    <a:pt x="1731" y="418"/>
                  </a:lnTo>
                  <a:lnTo>
                    <a:pt x="1735" y="420"/>
                  </a:lnTo>
                  <a:lnTo>
                    <a:pt x="1739" y="420"/>
                  </a:lnTo>
                  <a:lnTo>
                    <a:pt x="1744" y="422"/>
                  </a:lnTo>
                  <a:lnTo>
                    <a:pt x="1747" y="422"/>
                  </a:lnTo>
                  <a:lnTo>
                    <a:pt x="1751" y="424"/>
                  </a:lnTo>
                  <a:lnTo>
                    <a:pt x="1754" y="424"/>
                  </a:lnTo>
                  <a:lnTo>
                    <a:pt x="1758" y="426"/>
                  </a:lnTo>
                  <a:lnTo>
                    <a:pt x="1762" y="426"/>
                  </a:lnTo>
                  <a:lnTo>
                    <a:pt x="1765" y="428"/>
                  </a:lnTo>
                  <a:lnTo>
                    <a:pt x="1769" y="428"/>
                  </a:lnTo>
                  <a:lnTo>
                    <a:pt x="1774" y="430"/>
                  </a:lnTo>
                  <a:lnTo>
                    <a:pt x="1777" y="430"/>
                  </a:lnTo>
                  <a:lnTo>
                    <a:pt x="1781" y="432"/>
                  </a:lnTo>
                  <a:lnTo>
                    <a:pt x="1785" y="432"/>
                  </a:lnTo>
                  <a:lnTo>
                    <a:pt x="1786" y="434"/>
                  </a:lnTo>
                  <a:lnTo>
                    <a:pt x="1790" y="436"/>
                  </a:lnTo>
                  <a:lnTo>
                    <a:pt x="1793" y="436"/>
                  </a:lnTo>
                  <a:lnTo>
                    <a:pt x="1796" y="438"/>
                  </a:lnTo>
                  <a:lnTo>
                    <a:pt x="1800" y="440"/>
                  </a:lnTo>
                  <a:lnTo>
                    <a:pt x="1801" y="440"/>
                  </a:lnTo>
                  <a:lnTo>
                    <a:pt x="1805" y="441"/>
                  </a:lnTo>
                  <a:lnTo>
                    <a:pt x="1808" y="443"/>
                  </a:lnTo>
                  <a:lnTo>
                    <a:pt x="1808" y="445"/>
                  </a:lnTo>
                  <a:lnTo>
                    <a:pt x="1810" y="447"/>
                  </a:lnTo>
                  <a:lnTo>
                    <a:pt x="1812" y="447"/>
                  </a:lnTo>
                  <a:lnTo>
                    <a:pt x="1814" y="449"/>
                  </a:lnTo>
                  <a:lnTo>
                    <a:pt x="1816" y="451"/>
                  </a:lnTo>
                  <a:lnTo>
                    <a:pt x="1817" y="453"/>
                  </a:lnTo>
                  <a:lnTo>
                    <a:pt x="1819" y="455"/>
                  </a:lnTo>
                  <a:lnTo>
                    <a:pt x="1821" y="455"/>
                  </a:lnTo>
                  <a:lnTo>
                    <a:pt x="1824" y="457"/>
                  </a:lnTo>
                  <a:lnTo>
                    <a:pt x="1826" y="459"/>
                  </a:lnTo>
                  <a:lnTo>
                    <a:pt x="1828" y="461"/>
                  </a:lnTo>
                  <a:lnTo>
                    <a:pt x="1830" y="461"/>
                  </a:lnTo>
                  <a:lnTo>
                    <a:pt x="1832" y="463"/>
                  </a:lnTo>
                  <a:lnTo>
                    <a:pt x="1833" y="465"/>
                  </a:lnTo>
                  <a:lnTo>
                    <a:pt x="1835" y="467"/>
                  </a:lnTo>
                  <a:lnTo>
                    <a:pt x="1837" y="469"/>
                  </a:lnTo>
                  <a:lnTo>
                    <a:pt x="1839" y="469"/>
                  </a:lnTo>
                  <a:lnTo>
                    <a:pt x="1840" y="471"/>
                  </a:lnTo>
                  <a:lnTo>
                    <a:pt x="1842" y="473"/>
                  </a:lnTo>
                  <a:lnTo>
                    <a:pt x="1844" y="475"/>
                  </a:lnTo>
                  <a:lnTo>
                    <a:pt x="1846" y="477"/>
                  </a:lnTo>
                  <a:lnTo>
                    <a:pt x="1847" y="479"/>
                  </a:lnTo>
                  <a:lnTo>
                    <a:pt x="1849" y="481"/>
                  </a:lnTo>
                  <a:lnTo>
                    <a:pt x="1849" y="483"/>
                  </a:lnTo>
                  <a:lnTo>
                    <a:pt x="1851" y="485"/>
                  </a:lnTo>
                  <a:lnTo>
                    <a:pt x="1853" y="487"/>
                  </a:lnTo>
                  <a:lnTo>
                    <a:pt x="1855" y="489"/>
                  </a:lnTo>
                  <a:lnTo>
                    <a:pt x="1855" y="491"/>
                  </a:lnTo>
                  <a:lnTo>
                    <a:pt x="1856" y="493"/>
                  </a:lnTo>
                  <a:lnTo>
                    <a:pt x="1858" y="495"/>
                  </a:lnTo>
                  <a:lnTo>
                    <a:pt x="1858" y="499"/>
                  </a:lnTo>
                  <a:lnTo>
                    <a:pt x="1860" y="501"/>
                  </a:lnTo>
                  <a:lnTo>
                    <a:pt x="1861" y="507"/>
                  </a:lnTo>
                  <a:lnTo>
                    <a:pt x="1863" y="512"/>
                  </a:lnTo>
                  <a:lnTo>
                    <a:pt x="1863" y="518"/>
                  </a:lnTo>
                  <a:lnTo>
                    <a:pt x="1863" y="524"/>
                  </a:lnTo>
                  <a:lnTo>
                    <a:pt x="1863" y="530"/>
                  </a:lnTo>
                  <a:lnTo>
                    <a:pt x="1861" y="536"/>
                  </a:lnTo>
                  <a:lnTo>
                    <a:pt x="1860" y="542"/>
                  </a:lnTo>
                  <a:lnTo>
                    <a:pt x="1858" y="548"/>
                  </a:lnTo>
                  <a:lnTo>
                    <a:pt x="1855" y="554"/>
                  </a:lnTo>
                  <a:lnTo>
                    <a:pt x="1851" y="560"/>
                  </a:lnTo>
                  <a:lnTo>
                    <a:pt x="1847" y="566"/>
                  </a:lnTo>
                  <a:lnTo>
                    <a:pt x="1844" y="572"/>
                  </a:lnTo>
                  <a:lnTo>
                    <a:pt x="1840" y="578"/>
                  </a:lnTo>
                  <a:lnTo>
                    <a:pt x="1835" y="581"/>
                  </a:lnTo>
                  <a:lnTo>
                    <a:pt x="1830" y="587"/>
                  </a:lnTo>
                  <a:lnTo>
                    <a:pt x="1824" y="591"/>
                  </a:lnTo>
                  <a:lnTo>
                    <a:pt x="1821" y="597"/>
                  </a:lnTo>
                  <a:lnTo>
                    <a:pt x="1814" y="601"/>
                  </a:lnTo>
                  <a:lnTo>
                    <a:pt x="1808" y="605"/>
                  </a:lnTo>
                  <a:lnTo>
                    <a:pt x="1803" y="611"/>
                  </a:lnTo>
                  <a:lnTo>
                    <a:pt x="1798" y="615"/>
                  </a:lnTo>
                  <a:lnTo>
                    <a:pt x="1793" y="619"/>
                  </a:lnTo>
                  <a:lnTo>
                    <a:pt x="1786" y="621"/>
                  </a:lnTo>
                  <a:lnTo>
                    <a:pt x="1781" y="625"/>
                  </a:lnTo>
                  <a:lnTo>
                    <a:pt x="1776" y="629"/>
                  </a:lnTo>
                  <a:lnTo>
                    <a:pt x="1770" y="631"/>
                  </a:lnTo>
                  <a:lnTo>
                    <a:pt x="1765" y="633"/>
                  </a:lnTo>
                  <a:lnTo>
                    <a:pt x="1760" y="637"/>
                  </a:lnTo>
                  <a:lnTo>
                    <a:pt x="1754" y="639"/>
                  </a:lnTo>
                  <a:lnTo>
                    <a:pt x="1751" y="639"/>
                  </a:lnTo>
                  <a:lnTo>
                    <a:pt x="1746" y="641"/>
                  </a:lnTo>
                  <a:lnTo>
                    <a:pt x="1742" y="643"/>
                  </a:lnTo>
                  <a:lnTo>
                    <a:pt x="1731" y="645"/>
                  </a:lnTo>
                  <a:lnTo>
                    <a:pt x="1720" y="647"/>
                  </a:lnTo>
                  <a:lnTo>
                    <a:pt x="1709" y="650"/>
                  </a:lnTo>
                  <a:lnTo>
                    <a:pt x="1699" y="652"/>
                  </a:lnTo>
                  <a:lnTo>
                    <a:pt x="1688" y="654"/>
                  </a:lnTo>
                  <a:lnTo>
                    <a:pt x="1676" y="656"/>
                  </a:lnTo>
                  <a:lnTo>
                    <a:pt x="1665" y="658"/>
                  </a:lnTo>
                  <a:lnTo>
                    <a:pt x="1655" y="662"/>
                  </a:lnTo>
                  <a:lnTo>
                    <a:pt x="1643" y="664"/>
                  </a:lnTo>
                  <a:lnTo>
                    <a:pt x="1632" y="666"/>
                  </a:lnTo>
                  <a:lnTo>
                    <a:pt x="1620" y="668"/>
                  </a:lnTo>
                  <a:lnTo>
                    <a:pt x="1609" y="670"/>
                  </a:lnTo>
                  <a:lnTo>
                    <a:pt x="1597" y="672"/>
                  </a:lnTo>
                  <a:lnTo>
                    <a:pt x="1587" y="674"/>
                  </a:lnTo>
                  <a:lnTo>
                    <a:pt x="1575" y="676"/>
                  </a:lnTo>
                  <a:lnTo>
                    <a:pt x="1564" y="678"/>
                  </a:lnTo>
                  <a:lnTo>
                    <a:pt x="1552" y="680"/>
                  </a:lnTo>
                  <a:lnTo>
                    <a:pt x="1539" y="682"/>
                  </a:lnTo>
                  <a:lnTo>
                    <a:pt x="1529" y="682"/>
                  </a:lnTo>
                  <a:lnTo>
                    <a:pt x="1517" y="684"/>
                  </a:lnTo>
                  <a:lnTo>
                    <a:pt x="1507" y="686"/>
                  </a:lnTo>
                  <a:lnTo>
                    <a:pt x="1494" y="686"/>
                  </a:lnTo>
                  <a:lnTo>
                    <a:pt x="1484" y="688"/>
                  </a:lnTo>
                  <a:lnTo>
                    <a:pt x="1471" y="690"/>
                  </a:lnTo>
                  <a:lnTo>
                    <a:pt x="1459" y="690"/>
                  </a:lnTo>
                  <a:lnTo>
                    <a:pt x="1449" y="692"/>
                  </a:lnTo>
                  <a:lnTo>
                    <a:pt x="1437" y="692"/>
                  </a:lnTo>
                  <a:lnTo>
                    <a:pt x="1426" y="692"/>
                  </a:lnTo>
                  <a:lnTo>
                    <a:pt x="1415" y="692"/>
                  </a:lnTo>
                  <a:lnTo>
                    <a:pt x="1403" y="694"/>
                  </a:lnTo>
                  <a:lnTo>
                    <a:pt x="1392" y="694"/>
                  </a:lnTo>
                  <a:lnTo>
                    <a:pt x="1381" y="694"/>
                  </a:lnTo>
                  <a:lnTo>
                    <a:pt x="1379" y="696"/>
                  </a:lnTo>
                  <a:lnTo>
                    <a:pt x="1377" y="698"/>
                  </a:lnTo>
                  <a:lnTo>
                    <a:pt x="1375" y="700"/>
                  </a:lnTo>
                  <a:lnTo>
                    <a:pt x="1375" y="702"/>
                  </a:lnTo>
                  <a:lnTo>
                    <a:pt x="1374" y="704"/>
                  </a:lnTo>
                  <a:lnTo>
                    <a:pt x="1372" y="706"/>
                  </a:lnTo>
                  <a:lnTo>
                    <a:pt x="1370" y="708"/>
                  </a:lnTo>
                  <a:lnTo>
                    <a:pt x="1368" y="712"/>
                  </a:lnTo>
                  <a:lnTo>
                    <a:pt x="1367" y="714"/>
                  </a:lnTo>
                  <a:lnTo>
                    <a:pt x="1365" y="716"/>
                  </a:lnTo>
                  <a:lnTo>
                    <a:pt x="1361" y="718"/>
                  </a:lnTo>
                  <a:lnTo>
                    <a:pt x="1360" y="721"/>
                  </a:lnTo>
                  <a:lnTo>
                    <a:pt x="1358" y="723"/>
                  </a:lnTo>
                  <a:lnTo>
                    <a:pt x="1356" y="725"/>
                  </a:lnTo>
                  <a:lnTo>
                    <a:pt x="1354" y="727"/>
                  </a:lnTo>
                  <a:lnTo>
                    <a:pt x="1352" y="731"/>
                  </a:lnTo>
                  <a:lnTo>
                    <a:pt x="1349" y="733"/>
                  </a:lnTo>
                  <a:lnTo>
                    <a:pt x="1347" y="735"/>
                  </a:lnTo>
                  <a:lnTo>
                    <a:pt x="1345" y="737"/>
                  </a:lnTo>
                  <a:lnTo>
                    <a:pt x="1344" y="741"/>
                  </a:lnTo>
                  <a:lnTo>
                    <a:pt x="1342" y="743"/>
                  </a:lnTo>
                  <a:lnTo>
                    <a:pt x="1340" y="745"/>
                  </a:lnTo>
                  <a:lnTo>
                    <a:pt x="1337" y="747"/>
                  </a:lnTo>
                  <a:lnTo>
                    <a:pt x="1335" y="749"/>
                  </a:lnTo>
                  <a:lnTo>
                    <a:pt x="1333" y="751"/>
                  </a:lnTo>
                  <a:lnTo>
                    <a:pt x="1331" y="753"/>
                  </a:lnTo>
                  <a:lnTo>
                    <a:pt x="1329" y="755"/>
                  </a:lnTo>
                  <a:lnTo>
                    <a:pt x="1328" y="757"/>
                  </a:lnTo>
                  <a:lnTo>
                    <a:pt x="1326" y="757"/>
                  </a:lnTo>
                  <a:lnTo>
                    <a:pt x="1325" y="759"/>
                  </a:lnTo>
                  <a:lnTo>
                    <a:pt x="1323" y="759"/>
                  </a:lnTo>
                  <a:lnTo>
                    <a:pt x="1320" y="761"/>
                  </a:lnTo>
                  <a:lnTo>
                    <a:pt x="1316" y="763"/>
                  </a:lnTo>
                  <a:lnTo>
                    <a:pt x="1313" y="765"/>
                  </a:lnTo>
                  <a:lnTo>
                    <a:pt x="1309" y="769"/>
                  </a:lnTo>
                  <a:lnTo>
                    <a:pt x="1306" y="771"/>
                  </a:lnTo>
                  <a:lnTo>
                    <a:pt x="1302" y="773"/>
                  </a:lnTo>
                  <a:lnTo>
                    <a:pt x="1298" y="775"/>
                  </a:lnTo>
                  <a:lnTo>
                    <a:pt x="1295" y="779"/>
                  </a:lnTo>
                  <a:lnTo>
                    <a:pt x="1291" y="781"/>
                  </a:lnTo>
                  <a:lnTo>
                    <a:pt x="1288" y="785"/>
                  </a:lnTo>
                  <a:lnTo>
                    <a:pt x="1286" y="787"/>
                  </a:lnTo>
                  <a:lnTo>
                    <a:pt x="1283" y="790"/>
                  </a:lnTo>
                  <a:lnTo>
                    <a:pt x="1279" y="792"/>
                  </a:lnTo>
                  <a:lnTo>
                    <a:pt x="1275" y="796"/>
                  </a:lnTo>
                  <a:lnTo>
                    <a:pt x="1272" y="798"/>
                  </a:lnTo>
                  <a:lnTo>
                    <a:pt x="1268" y="802"/>
                  </a:lnTo>
                  <a:lnTo>
                    <a:pt x="1265" y="804"/>
                  </a:lnTo>
                  <a:lnTo>
                    <a:pt x="1261" y="808"/>
                  </a:lnTo>
                  <a:lnTo>
                    <a:pt x="1259" y="810"/>
                  </a:lnTo>
                  <a:lnTo>
                    <a:pt x="1255" y="814"/>
                  </a:lnTo>
                  <a:lnTo>
                    <a:pt x="1252" y="816"/>
                  </a:lnTo>
                  <a:lnTo>
                    <a:pt x="1248" y="820"/>
                  </a:lnTo>
                  <a:lnTo>
                    <a:pt x="1244" y="822"/>
                  </a:lnTo>
                  <a:lnTo>
                    <a:pt x="1243" y="826"/>
                  </a:lnTo>
                  <a:lnTo>
                    <a:pt x="1239" y="828"/>
                  </a:lnTo>
                  <a:lnTo>
                    <a:pt x="1236" y="832"/>
                  </a:lnTo>
                  <a:lnTo>
                    <a:pt x="1232" y="834"/>
                  </a:lnTo>
                  <a:lnTo>
                    <a:pt x="1229" y="836"/>
                  </a:lnTo>
                  <a:lnTo>
                    <a:pt x="1225" y="838"/>
                  </a:lnTo>
                  <a:lnTo>
                    <a:pt x="1221" y="840"/>
                  </a:lnTo>
                  <a:lnTo>
                    <a:pt x="1218" y="842"/>
                  </a:lnTo>
                  <a:lnTo>
                    <a:pt x="1214" y="844"/>
                  </a:lnTo>
                  <a:lnTo>
                    <a:pt x="1209" y="846"/>
                  </a:lnTo>
                  <a:lnTo>
                    <a:pt x="1205" y="848"/>
                  </a:lnTo>
                  <a:lnTo>
                    <a:pt x="1200" y="850"/>
                  </a:lnTo>
                  <a:lnTo>
                    <a:pt x="1195" y="850"/>
                  </a:lnTo>
                  <a:lnTo>
                    <a:pt x="1190" y="852"/>
                  </a:lnTo>
                  <a:lnTo>
                    <a:pt x="1185" y="852"/>
                  </a:lnTo>
                  <a:lnTo>
                    <a:pt x="1180" y="852"/>
                  </a:lnTo>
                  <a:lnTo>
                    <a:pt x="1175" y="854"/>
                  </a:lnTo>
                  <a:lnTo>
                    <a:pt x="1169" y="854"/>
                  </a:lnTo>
                  <a:lnTo>
                    <a:pt x="1164" y="854"/>
                  </a:lnTo>
                  <a:lnTo>
                    <a:pt x="1159" y="852"/>
                  </a:lnTo>
                  <a:lnTo>
                    <a:pt x="1153" y="852"/>
                  </a:lnTo>
                  <a:lnTo>
                    <a:pt x="1148" y="852"/>
                  </a:lnTo>
                  <a:lnTo>
                    <a:pt x="1141" y="852"/>
                  </a:lnTo>
                  <a:lnTo>
                    <a:pt x="1136" y="850"/>
                  </a:lnTo>
                  <a:lnTo>
                    <a:pt x="1130" y="850"/>
                  </a:lnTo>
                  <a:lnTo>
                    <a:pt x="1125" y="850"/>
                  </a:lnTo>
                  <a:lnTo>
                    <a:pt x="1119" y="848"/>
                  </a:lnTo>
                  <a:lnTo>
                    <a:pt x="1113" y="848"/>
                  </a:lnTo>
                  <a:lnTo>
                    <a:pt x="1108" y="846"/>
                  </a:lnTo>
                  <a:lnTo>
                    <a:pt x="1103" y="846"/>
                  </a:lnTo>
                  <a:lnTo>
                    <a:pt x="1097" y="846"/>
                  </a:lnTo>
                  <a:lnTo>
                    <a:pt x="1090" y="844"/>
                  </a:lnTo>
                  <a:lnTo>
                    <a:pt x="1085" y="844"/>
                  </a:lnTo>
                  <a:lnTo>
                    <a:pt x="1080" y="844"/>
                  </a:lnTo>
                  <a:lnTo>
                    <a:pt x="1074" y="842"/>
                  </a:lnTo>
                  <a:lnTo>
                    <a:pt x="1069" y="842"/>
                  </a:lnTo>
                  <a:lnTo>
                    <a:pt x="1066" y="842"/>
                  </a:lnTo>
                  <a:lnTo>
                    <a:pt x="1060" y="842"/>
                  </a:lnTo>
                  <a:lnTo>
                    <a:pt x="1056" y="844"/>
                  </a:lnTo>
                  <a:lnTo>
                    <a:pt x="1051" y="844"/>
                  </a:lnTo>
                  <a:lnTo>
                    <a:pt x="1047" y="844"/>
                  </a:lnTo>
                  <a:lnTo>
                    <a:pt x="1042" y="846"/>
                  </a:lnTo>
                  <a:lnTo>
                    <a:pt x="1038" y="846"/>
                  </a:lnTo>
                  <a:lnTo>
                    <a:pt x="1033" y="846"/>
                  </a:lnTo>
                  <a:lnTo>
                    <a:pt x="1029" y="848"/>
                  </a:lnTo>
                  <a:lnTo>
                    <a:pt x="1024" y="848"/>
                  </a:lnTo>
                  <a:lnTo>
                    <a:pt x="1020" y="848"/>
                  </a:lnTo>
                  <a:lnTo>
                    <a:pt x="1015" y="850"/>
                  </a:lnTo>
                  <a:lnTo>
                    <a:pt x="1012" y="850"/>
                  </a:lnTo>
                  <a:lnTo>
                    <a:pt x="1006" y="850"/>
                  </a:lnTo>
                  <a:lnTo>
                    <a:pt x="1003" y="850"/>
                  </a:lnTo>
                  <a:lnTo>
                    <a:pt x="997" y="852"/>
                  </a:lnTo>
                  <a:lnTo>
                    <a:pt x="992" y="852"/>
                  </a:lnTo>
                  <a:lnTo>
                    <a:pt x="989" y="852"/>
                  </a:lnTo>
                  <a:lnTo>
                    <a:pt x="984" y="852"/>
                  </a:lnTo>
                  <a:lnTo>
                    <a:pt x="981" y="852"/>
                  </a:lnTo>
                  <a:lnTo>
                    <a:pt x="975" y="852"/>
                  </a:lnTo>
                  <a:lnTo>
                    <a:pt x="972" y="852"/>
                  </a:lnTo>
                  <a:lnTo>
                    <a:pt x="966" y="852"/>
                  </a:lnTo>
                  <a:lnTo>
                    <a:pt x="961" y="852"/>
                  </a:lnTo>
                  <a:lnTo>
                    <a:pt x="958" y="852"/>
                  </a:lnTo>
                  <a:lnTo>
                    <a:pt x="952" y="852"/>
                  </a:lnTo>
                  <a:lnTo>
                    <a:pt x="949" y="852"/>
                  </a:lnTo>
                  <a:lnTo>
                    <a:pt x="943" y="852"/>
                  </a:lnTo>
                  <a:lnTo>
                    <a:pt x="940" y="852"/>
                  </a:lnTo>
                  <a:lnTo>
                    <a:pt x="935" y="852"/>
                  </a:lnTo>
                  <a:lnTo>
                    <a:pt x="931" y="852"/>
                  </a:lnTo>
                  <a:lnTo>
                    <a:pt x="926" y="852"/>
                  </a:lnTo>
                  <a:lnTo>
                    <a:pt x="923" y="852"/>
                  </a:lnTo>
                  <a:lnTo>
                    <a:pt x="918" y="850"/>
                  </a:lnTo>
                  <a:lnTo>
                    <a:pt x="914" y="850"/>
                  </a:lnTo>
                  <a:lnTo>
                    <a:pt x="909" y="850"/>
                  </a:lnTo>
                  <a:lnTo>
                    <a:pt x="905" y="850"/>
                  </a:lnTo>
                  <a:lnTo>
                    <a:pt x="904" y="850"/>
                  </a:lnTo>
                  <a:lnTo>
                    <a:pt x="902" y="850"/>
                  </a:lnTo>
                  <a:lnTo>
                    <a:pt x="900" y="850"/>
                  </a:lnTo>
                  <a:lnTo>
                    <a:pt x="898" y="850"/>
                  </a:lnTo>
                  <a:lnTo>
                    <a:pt x="896" y="852"/>
                  </a:lnTo>
                  <a:lnTo>
                    <a:pt x="895" y="852"/>
                  </a:lnTo>
                  <a:lnTo>
                    <a:pt x="891" y="852"/>
                  </a:lnTo>
                  <a:lnTo>
                    <a:pt x="889" y="852"/>
                  </a:lnTo>
                  <a:lnTo>
                    <a:pt x="888" y="854"/>
                  </a:lnTo>
                  <a:lnTo>
                    <a:pt x="886" y="854"/>
                  </a:lnTo>
                  <a:lnTo>
                    <a:pt x="884" y="854"/>
                  </a:lnTo>
                  <a:lnTo>
                    <a:pt x="882" y="856"/>
                  </a:lnTo>
                  <a:lnTo>
                    <a:pt x="879" y="856"/>
                  </a:lnTo>
                  <a:lnTo>
                    <a:pt x="877" y="857"/>
                  </a:lnTo>
                  <a:lnTo>
                    <a:pt x="875" y="857"/>
                  </a:lnTo>
                  <a:lnTo>
                    <a:pt x="873" y="859"/>
                  </a:lnTo>
                  <a:lnTo>
                    <a:pt x="872" y="859"/>
                  </a:lnTo>
                  <a:lnTo>
                    <a:pt x="870" y="859"/>
                  </a:lnTo>
                  <a:lnTo>
                    <a:pt x="866" y="861"/>
                  </a:lnTo>
                  <a:lnTo>
                    <a:pt x="865" y="861"/>
                  </a:lnTo>
                  <a:lnTo>
                    <a:pt x="863" y="863"/>
                  </a:lnTo>
                  <a:lnTo>
                    <a:pt x="861" y="863"/>
                  </a:lnTo>
                  <a:lnTo>
                    <a:pt x="859" y="863"/>
                  </a:lnTo>
                  <a:lnTo>
                    <a:pt x="858" y="865"/>
                  </a:lnTo>
                  <a:lnTo>
                    <a:pt x="857" y="865"/>
                  </a:lnTo>
                  <a:lnTo>
                    <a:pt x="855" y="865"/>
                  </a:lnTo>
                  <a:lnTo>
                    <a:pt x="853" y="867"/>
                  </a:lnTo>
                  <a:lnTo>
                    <a:pt x="851" y="867"/>
                  </a:lnTo>
                  <a:lnTo>
                    <a:pt x="850" y="867"/>
                  </a:lnTo>
                  <a:lnTo>
                    <a:pt x="848" y="867"/>
                  </a:lnTo>
                  <a:lnTo>
                    <a:pt x="846" y="867"/>
                  </a:lnTo>
                  <a:lnTo>
                    <a:pt x="837" y="869"/>
                  </a:lnTo>
                  <a:lnTo>
                    <a:pt x="828" y="871"/>
                  </a:lnTo>
                  <a:lnTo>
                    <a:pt x="821" y="873"/>
                  </a:lnTo>
                  <a:lnTo>
                    <a:pt x="812" y="875"/>
                  </a:lnTo>
                  <a:lnTo>
                    <a:pt x="803" y="877"/>
                  </a:lnTo>
                  <a:lnTo>
                    <a:pt x="795" y="879"/>
                  </a:lnTo>
                  <a:lnTo>
                    <a:pt x="785" y="881"/>
                  </a:lnTo>
                  <a:lnTo>
                    <a:pt x="776" y="883"/>
                  </a:lnTo>
                  <a:lnTo>
                    <a:pt x="767" y="883"/>
                  </a:lnTo>
                  <a:lnTo>
                    <a:pt x="758" y="885"/>
                  </a:lnTo>
                  <a:lnTo>
                    <a:pt x="749" y="885"/>
                  </a:lnTo>
                  <a:lnTo>
                    <a:pt x="739" y="887"/>
                  </a:lnTo>
                  <a:lnTo>
                    <a:pt x="730" y="889"/>
                  </a:lnTo>
                  <a:lnTo>
                    <a:pt x="722" y="889"/>
                  </a:lnTo>
                  <a:lnTo>
                    <a:pt x="711" y="891"/>
                  </a:lnTo>
                  <a:lnTo>
                    <a:pt x="703" y="891"/>
                  </a:lnTo>
                  <a:lnTo>
                    <a:pt x="692" y="891"/>
                  </a:lnTo>
                  <a:lnTo>
                    <a:pt x="683" y="893"/>
                  </a:lnTo>
                  <a:lnTo>
                    <a:pt x="674" y="893"/>
                  </a:lnTo>
                  <a:lnTo>
                    <a:pt x="664" y="893"/>
                  </a:lnTo>
                  <a:lnTo>
                    <a:pt x="656" y="893"/>
                  </a:lnTo>
                  <a:lnTo>
                    <a:pt x="645" y="895"/>
                  </a:lnTo>
                  <a:lnTo>
                    <a:pt x="636" y="895"/>
                  </a:lnTo>
                  <a:lnTo>
                    <a:pt x="627" y="895"/>
                  </a:lnTo>
                  <a:lnTo>
                    <a:pt x="617" y="895"/>
                  </a:lnTo>
                  <a:lnTo>
                    <a:pt x="608" y="895"/>
                  </a:lnTo>
                  <a:lnTo>
                    <a:pt x="597" y="895"/>
                  </a:lnTo>
                  <a:lnTo>
                    <a:pt x="589" y="895"/>
                  </a:lnTo>
                  <a:lnTo>
                    <a:pt x="580" y="897"/>
                  </a:lnTo>
                  <a:lnTo>
                    <a:pt x="572" y="897"/>
                  </a:lnTo>
                  <a:lnTo>
                    <a:pt x="561" y="897"/>
                  </a:lnTo>
                  <a:lnTo>
                    <a:pt x="552" y="897"/>
                  </a:lnTo>
                  <a:lnTo>
                    <a:pt x="444" y="891"/>
                  </a:lnTo>
                  <a:lnTo>
                    <a:pt x="437" y="891"/>
                  </a:lnTo>
                  <a:lnTo>
                    <a:pt x="432" y="889"/>
                  </a:lnTo>
                  <a:lnTo>
                    <a:pt x="425" y="889"/>
                  </a:lnTo>
                  <a:lnTo>
                    <a:pt x="417" y="887"/>
                  </a:lnTo>
                  <a:lnTo>
                    <a:pt x="412" y="887"/>
                  </a:lnTo>
                  <a:lnTo>
                    <a:pt x="405" y="887"/>
                  </a:lnTo>
                  <a:lnTo>
                    <a:pt x="398" y="887"/>
                  </a:lnTo>
                  <a:lnTo>
                    <a:pt x="391" y="885"/>
                  </a:lnTo>
                  <a:lnTo>
                    <a:pt x="386" y="885"/>
                  </a:lnTo>
                  <a:lnTo>
                    <a:pt x="379" y="885"/>
                  </a:lnTo>
                  <a:lnTo>
                    <a:pt x="372" y="885"/>
                  </a:lnTo>
                  <a:lnTo>
                    <a:pt x="365" y="885"/>
                  </a:lnTo>
                  <a:lnTo>
                    <a:pt x="358" y="885"/>
                  </a:lnTo>
                  <a:lnTo>
                    <a:pt x="351" y="885"/>
                  </a:lnTo>
                  <a:lnTo>
                    <a:pt x="346" y="885"/>
                  </a:lnTo>
                  <a:lnTo>
                    <a:pt x="339" y="887"/>
                  </a:lnTo>
                  <a:lnTo>
                    <a:pt x="332" y="887"/>
                  </a:lnTo>
                  <a:lnTo>
                    <a:pt x="324" y="887"/>
                  </a:lnTo>
                  <a:lnTo>
                    <a:pt x="318" y="887"/>
                  </a:lnTo>
                  <a:lnTo>
                    <a:pt x="311" y="887"/>
                  </a:lnTo>
                  <a:lnTo>
                    <a:pt x="304" y="887"/>
                  </a:lnTo>
                  <a:lnTo>
                    <a:pt x="297" y="885"/>
                  </a:lnTo>
                  <a:lnTo>
                    <a:pt x="292" y="885"/>
                  </a:lnTo>
                  <a:lnTo>
                    <a:pt x="285" y="885"/>
                  </a:lnTo>
                  <a:lnTo>
                    <a:pt x="278" y="885"/>
                  </a:lnTo>
                  <a:lnTo>
                    <a:pt x="270" y="885"/>
                  </a:lnTo>
                  <a:lnTo>
                    <a:pt x="263" y="883"/>
                  </a:lnTo>
                  <a:lnTo>
                    <a:pt x="256" y="883"/>
                  </a:lnTo>
                  <a:lnTo>
                    <a:pt x="250" y="881"/>
                  </a:lnTo>
                  <a:lnTo>
                    <a:pt x="243" y="881"/>
                  </a:lnTo>
                  <a:lnTo>
                    <a:pt x="238" y="879"/>
                  </a:lnTo>
                  <a:lnTo>
                    <a:pt x="231" y="877"/>
                  </a:lnTo>
                  <a:lnTo>
                    <a:pt x="227" y="877"/>
                  </a:lnTo>
                  <a:lnTo>
                    <a:pt x="222" y="875"/>
                  </a:lnTo>
                  <a:lnTo>
                    <a:pt x="218" y="875"/>
                  </a:lnTo>
                  <a:lnTo>
                    <a:pt x="215" y="873"/>
                  </a:lnTo>
                  <a:lnTo>
                    <a:pt x="209" y="873"/>
                  </a:lnTo>
                  <a:lnTo>
                    <a:pt x="204" y="873"/>
                  </a:lnTo>
                  <a:lnTo>
                    <a:pt x="199" y="871"/>
                  </a:lnTo>
                  <a:lnTo>
                    <a:pt x="193" y="871"/>
                  </a:lnTo>
                  <a:lnTo>
                    <a:pt x="189" y="871"/>
                  </a:lnTo>
                  <a:lnTo>
                    <a:pt x="184" y="869"/>
                  </a:lnTo>
                  <a:lnTo>
                    <a:pt x="178" y="869"/>
                  </a:lnTo>
                  <a:lnTo>
                    <a:pt x="173" y="869"/>
                  </a:lnTo>
                  <a:lnTo>
                    <a:pt x="168" y="869"/>
                  </a:lnTo>
                  <a:lnTo>
                    <a:pt x="162" y="867"/>
                  </a:lnTo>
                  <a:lnTo>
                    <a:pt x="155" y="867"/>
                  </a:lnTo>
                  <a:lnTo>
                    <a:pt x="150" y="867"/>
                  </a:lnTo>
                  <a:lnTo>
                    <a:pt x="145" y="867"/>
                  </a:lnTo>
                  <a:lnTo>
                    <a:pt x="138" y="867"/>
                  </a:lnTo>
                  <a:lnTo>
                    <a:pt x="132" y="867"/>
                  </a:lnTo>
                  <a:lnTo>
                    <a:pt x="127" y="867"/>
                  </a:lnTo>
                  <a:lnTo>
                    <a:pt x="121" y="867"/>
                  </a:lnTo>
                  <a:lnTo>
                    <a:pt x="115" y="867"/>
                  </a:lnTo>
                  <a:lnTo>
                    <a:pt x="110" y="867"/>
                  </a:lnTo>
                  <a:lnTo>
                    <a:pt x="105" y="867"/>
                  </a:lnTo>
                  <a:lnTo>
                    <a:pt x="100" y="867"/>
                  </a:lnTo>
                  <a:lnTo>
                    <a:pt x="94" y="869"/>
                  </a:lnTo>
                  <a:lnTo>
                    <a:pt x="89" y="869"/>
                  </a:lnTo>
                  <a:lnTo>
                    <a:pt x="84" y="869"/>
                  </a:lnTo>
                  <a:lnTo>
                    <a:pt x="80" y="869"/>
                  </a:lnTo>
                  <a:lnTo>
                    <a:pt x="75" y="871"/>
                  </a:lnTo>
                  <a:lnTo>
                    <a:pt x="71" y="871"/>
                  </a:lnTo>
                  <a:lnTo>
                    <a:pt x="66" y="873"/>
                  </a:lnTo>
                  <a:lnTo>
                    <a:pt x="64" y="873"/>
                  </a:lnTo>
                  <a:lnTo>
                    <a:pt x="62" y="873"/>
                  </a:lnTo>
                  <a:lnTo>
                    <a:pt x="61" y="873"/>
                  </a:lnTo>
                  <a:lnTo>
                    <a:pt x="59" y="875"/>
                  </a:lnTo>
                  <a:lnTo>
                    <a:pt x="57" y="875"/>
                  </a:lnTo>
                  <a:lnTo>
                    <a:pt x="56" y="875"/>
                  </a:lnTo>
                  <a:lnTo>
                    <a:pt x="54" y="875"/>
                  </a:lnTo>
                  <a:lnTo>
                    <a:pt x="53" y="875"/>
                  </a:lnTo>
                  <a:lnTo>
                    <a:pt x="49" y="875"/>
                  </a:lnTo>
                  <a:lnTo>
                    <a:pt x="47" y="877"/>
                  </a:lnTo>
                  <a:lnTo>
                    <a:pt x="46" y="877"/>
                  </a:lnTo>
                  <a:lnTo>
                    <a:pt x="42" y="877"/>
                  </a:lnTo>
                  <a:lnTo>
                    <a:pt x="40" y="877"/>
                  </a:lnTo>
                  <a:lnTo>
                    <a:pt x="38" y="877"/>
                  </a:lnTo>
                  <a:lnTo>
                    <a:pt x="35" y="877"/>
                  </a:lnTo>
                  <a:lnTo>
                    <a:pt x="33" y="877"/>
                  </a:lnTo>
                  <a:lnTo>
                    <a:pt x="31" y="877"/>
                  </a:lnTo>
                  <a:lnTo>
                    <a:pt x="28" y="877"/>
                  </a:lnTo>
                  <a:lnTo>
                    <a:pt x="26" y="877"/>
                  </a:lnTo>
                  <a:lnTo>
                    <a:pt x="24" y="877"/>
                  </a:lnTo>
                  <a:lnTo>
                    <a:pt x="23" y="877"/>
                  </a:lnTo>
                  <a:lnTo>
                    <a:pt x="19" y="877"/>
                  </a:lnTo>
                  <a:lnTo>
                    <a:pt x="17" y="877"/>
                  </a:lnTo>
                  <a:lnTo>
                    <a:pt x="15" y="877"/>
                  </a:lnTo>
                  <a:lnTo>
                    <a:pt x="12" y="877"/>
                  </a:lnTo>
                  <a:lnTo>
                    <a:pt x="10" y="877"/>
                  </a:lnTo>
                  <a:lnTo>
                    <a:pt x="8" y="875"/>
                  </a:lnTo>
                  <a:lnTo>
                    <a:pt x="7" y="875"/>
                  </a:lnTo>
                  <a:lnTo>
                    <a:pt x="5" y="875"/>
                  </a:lnTo>
                  <a:lnTo>
                    <a:pt x="3" y="873"/>
                  </a:lnTo>
                  <a:lnTo>
                    <a:pt x="1" y="873"/>
                  </a:lnTo>
                  <a:lnTo>
                    <a:pt x="0" y="873"/>
                  </a:lnTo>
                </a:path>
              </a:pathLst>
            </a:custGeom>
            <a:solidFill>
              <a:srgbClr val="FFCC80"/>
            </a:solidFill>
            <a:ln w="9525" cap="rnd">
              <a:noFill/>
              <a:round/>
              <a:headEnd/>
              <a:tailEnd/>
            </a:ln>
          </p:spPr>
          <p:txBody>
            <a:bodyPr/>
            <a:lstStyle/>
            <a:p>
              <a:endParaRPr lang="en-US">
                <a:solidFill>
                  <a:srgbClr val="FF0000"/>
                </a:solidFill>
                <a:latin typeface="Bookman Old Style" pitchFamily="18" charset="0"/>
              </a:endParaRPr>
            </a:p>
          </p:txBody>
        </p:sp>
        <p:sp>
          <p:nvSpPr>
            <p:cNvPr id="10" name="Freeform 8"/>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1" name="Freeform 9"/>
            <p:cNvSpPr>
              <a:spLocks/>
            </p:cNvSpPr>
            <p:nvPr/>
          </p:nvSpPr>
          <p:spPr bwMode="auto">
            <a:xfrm>
              <a:off x="1503" y="1396"/>
              <a:ext cx="1801" cy="900"/>
            </a:xfrm>
            <a:custGeom>
              <a:avLst/>
              <a:gdLst>
                <a:gd name="T0" fmla="*/ 1080 w 1801"/>
                <a:gd name="T1" fmla="*/ 37 h 900"/>
                <a:gd name="T2" fmla="*/ 1085 w 1801"/>
                <a:gd name="T3" fmla="*/ 132 h 900"/>
                <a:gd name="T4" fmla="*/ 1038 w 1801"/>
                <a:gd name="T5" fmla="*/ 223 h 900"/>
                <a:gd name="T6" fmla="*/ 925 w 1801"/>
                <a:gd name="T7" fmla="*/ 262 h 900"/>
                <a:gd name="T8" fmla="*/ 851 w 1801"/>
                <a:gd name="T9" fmla="*/ 331 h 900"/>
                <a:gd name="T10" fmla="*/ 816 w 1801"/>
                <a:gd name="T11" fmla="*/ 441 h 900"/>
                <a:gd name="T12" fmla="*/ 902 w 1801"/>
                <a:gd name="T13" fmla="*/ 514 h 900"/>
                <a:gd name="T14" fmla="*/ 981 w 1801"/>
                <a:gd name="T15" fmla="*/ 507 h 900"/>
                <a:gd name="T16" fmla="*/ 1027 w 1801"/>
                <a:gd name="T17" fmla="*/ 489 h 900"/>
                <a:gd name="T18" fmla="*/ 1110 w 1801"/>
                <a:gd name="T19" fmla="*/ 465 h 900"/>
                <a:gd name="T20" fmla="*/ 1183 w 1801"/>
                <a:gd name="T21" fmla="*/ 471 h 900"/>
                <a:gd name="T22" fmla="*/ 1368 w 1801"/>
                <a:gd name="T23" fmla="*/ 447 h 900"/>
                <a:gd name="T24" fmla="*/ 1480 w 1801"/>
                <a:gd name="T25" fmla="*/ 422 h 900"/>
                <a:gd name="T26" fmla="*/ 1665 w 1801"/>
                <a:gd name="T27" fmla="*/ 315 h 900"/>
                <a:gd name="T28" fmla="*/ 1613 w 1801"/>
                <a:gd name="T29" fmla="*/ 229 h 900"/>
                <a:gd name="T30" fmla="*/ 1496 w 1801"/>
                <a:gd name="T31" fmla="*/ 173 h 900"/>
                <a:gd name="T32" fmla="*/ 1365 w 1801"/>
                <a:gd name="T33" fmla="*/ 124 h 900"/>
                <a:gd name="T34" fmla="*/ 1212 w 1801"/>
                <a:gd name="T35" fmla="*/ 83 h 900"/>
                <a:gd name="T36" fmla="*/ 1073 w 1801"/>
                <a:gd name="T37" fmla="*/ 6 h 900"/>
                <a:gd name="T38" fmla="*/ 3 w 1801"/>
                <a:gd name="T39" fmla="*/ 856 h 900"/>
                <a:gd name="T40" fmla="*/ 24 w 1801"/>
                <a:gd name="T41" fmla="*/ 781 h 900"/>
                <a:gd name="T42" fmla="*/ 44 w 1801"/>
                <a:gd name="T43" fmla="*/ 719 h 900"/>
                <a:gd name="T44" fmla="*/ 59 w 1801"/>
                <a:gd name="T45" fmla="*/ 627 h 900"/>
                <a:gd name="T46" fmla="*/ 94 w 1801"/>
                <a:gd name="T47" fmla="*/ 418 h 900"/>
                <a:gd name="T48" fmla="*/ 123 w 1801"/>
                <a:gd name="T49" fmla="*/ 388 h 900"/>
                <a:gd name="T50" fmla="*/ 108 w 1801"/>
                <a:gd name="T51" fmla="*/ 483 h 900"/>
                <a:gd name="T52" fmla="*/ 123 w 1801"/>
                <a:gd name="T53" fmla="*/ 568 h 900"/>
                <a:gd name="T54" fmla="*/ 121 w 1801"/>
                <a:gd name="T55" fmla="*/ 637 h 900"/>
                <a:gd name="T56" fmla="*/ 87 w 1801"/>
                <a:gd name="T57" fmla="*/ 686 h 900"/>
                <a:gd name="T58" fmla="*/ 107 w 1801"/>
                <a:gd name="T59" fmla="*/ 725 h 900"/>
                <a:gd name="T60" fmla="*/ 166 w 1801"/>
                <a:gd name="T61" fmla="*/ 790 h 900"/>
                <a:gd name="T62" fmla="*/ 241 w 1801"/>
                <a:gd name="T63" fmla="*/ 863 h 900"/>
                <a:gd name="T64" fmla="*/ 239 w 1801"/>
                <a:gd name="T65" fmla="*/ 879 h 900"/>
                <a:gd name="T66" fmla="*/ 110 w 1801"/>
                <a:gd name="T67" fmla="*/ 867 h 900"/>
                <a:gd name="T68" fmla="*/ 49 w 1801"/>
                <a:gd name="T69" fmla="*/ 875 h 900"/>
                <a:gd name="T70" fmla="*/ 440 w 1801"/>
                <a:gd name="T71" fmla="*/ 869 h 900"/>
                <a:gd name="T72" fmla="*/ 710 w 1801"/>
                <a:gd name="T73" fmla="*/ 790 h 900"/>
                <a:gd name="T74" fmla="*/ 839 w 1801"/>
                <a:gd name="T75" fmla="*/ 812 h 900"/>
                <a:gd name="T76" fmla="*/ 975 w 1801"/>
                <a:gd name="T77" fmla="*/ 759 h 900"/>
                <a:gd name="T78" fmla="*/ 1103 w 1801"/>
                <a:gd name="T79" fmla="*/ 680 h 900"/>
                <a:gd name="T80" fmla="*/ 1130 w 1801"/>
                <a:gd name="T81" fmla="*/ 647 h 900"/>
                <a:gd name="T82" fmla="*/ 1189 w 1801"/>
                <a:gd name="T83" fmla="*/ 662 h 900"/>
                <a:gd name="T84" fmla="*/ 1307 w 1801"/>
                <a:gd name="T85" fmla="*/ 629 h 900"/>
                <a:gd name="T86" fmla="*/ 1419 w 1801"/>
                <a:gd name="T87" fmla="*/ 621 h 900"/>
                <a:gd name="T88" fmla="*/ 1480 w 1801"/>
                <a:gd name="T89" fmla="*/ 591 h 900"/>
                <a:gd name="T90" fmla="*/ 1521 w 1801"/>
                <a:gd name="T91" fmla="*/ 581 h 900"/>
                <a:gd name="T92" fmla="*/ 1564 w 1801"/>
                <a:gd name="T93" fmla="*/ 499 h 900"/>
                <a:gd name="T94" fmla="*/ 1637 w 1801"/>
                <a:gd name="T95" fmla="*/ 581 h 900"/>
                <a:gd name="T96" fmla="*/ 1720 w 1801"/>
                <a:gd name="T97" fmla="*/ 627 h 900"/>
                <a:gd name="T98" fmla="*/ 1777 w 1801"/>
                <a:gd name="T99" fmla="*/ 611 h 900"/>
                <a:gd name="T100" fmla="*/ 1784 w 1801"/>
                <a:gd name="T101" fmla="*/ 615 h 900"/>
                <a:gd name="T102" fmla="*/ 1733 w 1801"/>
                <a:gd name="T103" fmla="*/ 643 h 900"/>
                <a:gd name="T104" fmla="*/ 1568 w 1801"/>
                <a:gd name="T105" fmla="*/ 680 h 900"/>
                <a:gd name="T106" fmla="*/ 1394 w 1801"/>
                <a:gd name="T107" fmla="*/ 696 h 900"/>
                <a:gd name="T108" fmla="*/ 1221 w 1801"/>
                <a:gd name="T109" fmla="*/ 719 h 900"/>
                <a:gd name="T110" fmla="*/ 1064 w 1801"/>
                <a:gd name="T111" fmla="*/ 788 h 900"/>
                <a:gd name="T112" fmla="*/ 879 w 1801"/>
                <a:gd name="T113" fmla="*/ 857 h 900"/>
                <a:gd name="T114" fmla="*/ 742 w 1801"/>
                <a:gd name="T115" fmla="*/ 885 h 900"/>
                <a:gd name="T116" fmla="*/ 647 w 1801"/>
                <a:gd name="T117" fmla="*/ 897 h 900"/>
                <a:gd name="T118" fmla="*/ 400 w 1801"/>
                <a:gd name="T119" fmla="*/ 883 h 900"/>
                <a:gd name="T120" fmla="*/ 263 w 1801"/>
                <a:gd name="T121" fmla="*/ 881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1"/>
                <a:gd name="T184" fmla="*/ 0 h 900"/>
                <a:gd name="T185" fmla="*/ 1801 w 1801"/>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1" h="900">
                  <a:moveTo>
                    <a:pt x="1012" y="2"/>
                  </a:moveTo>
                  <a:lnTo>
                    <a:pt x="1013" y="2"/>
                  </a:lnTo>
                  <a:lnTo>
                    <a:pt x="1015" y="4"/>
                  </a:lnTo>
                  <a:lnTo>
                    <a:pt x="1019" y="4"/>
                  </a:lnTo>
                  <a:lnTo>
                    <a:pt x="1020" y="6"/>
                  </a:lnTo>
                  <a:lnTo>
                    <a:pt x="1024" y="6"/>
                  </a:lnTo>
                  <a:lnTo>
                    <a:pt x="1027" y="8"/>
                  </a:lnTo>
                  <a:lnTo>
                    <a:pt x="1029" y="8"/>
                  </a:lnTo>
                  <a:lnTo>
                    <a:pt x="1033" y="10"/>
                  </a:lnTo>
                  <a:lnTo>
                    <a:pt x="1036" y="12"/>
                  </a:lnTo>
                  <a:lnTo>
                    <a:pt x="1040" y="12"/>
                  </a:lnTo>
                  <a:lnTo>
                    <a:pt x="1043" y="14"/>
                  </a:lnTo>
                  <a:lnTo>
                    <a:pt x="1047" y="16"/>
                  </a:lnTo>
                  <a:lnTo>
                    <a:pt x="1050" y="18"/>
                  </a:lnTo>
                  <a:lnTo>
                    <a:pt x="1054" y="20"/>
                  </a:lnTo>
                  <a:lnTo>
                    <a:pt x="1058" y="22"/>
                  </a:lnTo>
                  <a:lnTo>
                    <a:pt x="1060" y="24"/>
                  </a:lnTo>
                  <a:lnTo>
                    <a:pt x="1064" y="25"/>
                  </a:lnTo>
                  <a:lnTo>
                    <a:pt x="1066" y="27"/>
                  </a:lnTo>
                  <a:lnTo>
                    <a:pt x="1069" y="29"/>
                  </a:lnTo>
                  <a:lnTo>
                    <a:pt x="1073" y="31"/>
                  </a:lnTo>
                  <a:lnTo>
                    <a:pt x="1076" y="33"/>
                  </a:lnTo>
                  <a:lnTo>
                    <a:pt x="1080" y="37"/>
                  </a:lnTo>
                  <a:lnTo>
                    <a:pt x="1083" y="39"/>
                  </a:lnTo>
                  <a:lnTo>
                    <a:pt x="1085" y="43"/>
                  </a:lnTo>
                  <a:lnTo>
                    <a:pt x="1089" y="45"/>
                  </a:lnTo>
                  <a:lnTo>
                    <a:pt x="1090" y="49"/>
                  </a:lnTo>
                  <a:lnTo>
                    <a:pt x="1094" y="53"/>
                  </a:lnTo>
                  <a:lnTo>
                    <a:pt x="1096" y="55"/>
                  </a:lnTo>
                  <a:lnTo>
                    <a:pt x="1097" y="59"/>
                  </a:lnTo>
                  <a:lnTo>
                    <a:pt x="1101" y="63"/>
                  </a:lnTo>
                  <a:lnTo>
                    <a:pt x="1103" y="67"/>
                  </a:lnTo>
                  <a:lnTo>
                    <a:pt x="1104" y="73"/>
                  </a:lnTo>
                  <a:lnTo>
                    <a:pt x="1103" y="77"/>
                  </a:lnTo>
                  <a:lnTo>
                    <a:pt x="1103" y="83"/>
                  </a:lnTo>
                  <a:lnTo>
                    <a:pt x="1101" y="87"/>
                  </a:lnTo>
                  <a:lnTo>
                    <a:pt x="1101" y="93"/>
                  </a:lnTo>
                  <a:lnTo>
                    <a:pt x="1099" y="96"/>
                  </a:lnTo>
                  <a:lnTo>
                    <a:pt x="1097" y="102"/>
                  </a:lnTo>
                  <a:lnTo>
                    <a:pt x="1097" y="106"/>
                  </a:lnTo>
                  <a:lnTo>
                    <a:pt x="1096" y="110"/>
                  </a:lnTo>
                  <a:lnTo>
                    <a:pt x="1094" y="116"/>
                  </a:lnTo>
                  <a:lnTo>
                    <a:pt x="1092" y="120"/>
                  </a:lnTo>
                  <a:lnTo>
                    <a:pt x="1090" y="124"/>
                  </a:lnTo>
                  <a:lnTo>
                    <a:pt x="1089" y="128"/>
                  </a:lnTo>
                  <a:lnTo>
                    <a:pt x="1085" y="132"/>
                  </a:lnTo>
                  <a:lnTo>
                    <a:pt x="1083" y="136"/>
                  </a:lnTo>
                  <a:lnTo>
                    <a:pt x="1081" y="140"/>
                  </a:lnTo>
                  <a:lnTo>
                    <a:pt x="1080" y="144"/>
                  </a:lnTo>
                  <a:lnTo>
                    <a:pt x="1078" y="150"/>
                  </a:lnTo>
                  <a:lnTo>
                    <a:pt x="1074" y="152"/>
                  </a:lnTo>
                  <a:lnTo>
                    <a:pt x="1073" y="156"/>
                  </a:lnTo>
                  <a:lnTo>
                    <a:pt x="1071" y="160"/>
                  </a:lnTo>
                  <a:lnTo>
                    <a:pt x="1069" y="163"/>
                  </a:lnTo>
                  <a:lnTo>
                    <a:pt x="1066" y="167"/>
                  </a:lnTo>
                  <a:lnTo>
                    <a:pt x="1064" y="171"/>
                  </a:lnTo>
                  <a:lnTo>
                    <a:pt x="1062" y="175"/>
                  </a:lnTo>
                  <a:lnTo>
                    <a:pt x="1060" y="179"/>
                  </a:lnTo>
                  <a:lnTo>
                    <a:pt x="1058" y="183"/>
                  </a:lnTo>
                  <a:lnTo>
                    <a:pt x="1058" y="187"/>
                  </a:lnTo>
                  <a:lnTo>
                    <a:pt x="1056" y="189"/>
                  </a:lnTo>
                  <a:lnTo>
                    <a:pt x="1054" y="193"/>
                  </a:lnTo>
                  <a:lnTo>
                    <a:pt x="1052" y="197"/>
                  </a:lnTo>
                  <a:lnTo>
                    <a:pt x="1050" y="201"/>
                  </a:lnTo>
                  <a:lnTo>
                    <a:pt x="1049" y="205"/>
                  </a:lnTo>
                  <a:lnTo>
                    <a:pt x="1047" y="209"/>
                  </a:lnTo>
                  <a:lnTo>
                    <a:pt x="1045" y="215"/>
                  </a:lnTo>
                  <a:lnTo>
                    <a:pt x="1042" y="219"/>
                  </a:lnTo>
                  <a:lnTo>
                    <a:pt x="1038" y="223"/>
                  </a:lnTo>
                  <a:lnTo>
                    <a:pt x="1035" y="227"/>
                  </a:lnTo>
                  <a:lnTo>
                    <a:pt x="1031" y="229"/>
                  </a:lnTo>
                  <a:lnTo>
                    <a:pt x="1027" y="233"/>
                  </a:lnTo>
                  <a:lnTo>
                    <a:pt x="1024" y="234"/>
                  </a:lnTo>
                  <a:lnTo>
                    <a:pt x="1019" y="238"/>
                  </a:lnTo>
                  <a:lnTo>
                    <a:pt x="1013" y="240"/>
                  </a:lnTo>
                  <a:lnTo>
                    <a:pt x="1008" y="242"/>
                  </a:lnTo>
                  <a:lnTo>
                    <a:pt x="1004" y="244"/>
                  </a:lnTo>
                  <a:lnTo>
                    <a:pt x="999" y="246"/>
                  </a:lnTo>
                  <a:lnTo>
                    <a:pt x="994" y="248"/>
                  </a:lnTo>
                  <a:lnTo>
                    <a:pt x="989" y="248"/>
                  </a:lnTo>
                  <a:lnTo>
                    <a:pt x="982" y="250"/>
                  </a:lnTo>
                  <a:lnTo>
                    <a:pt x="977" y="252"/>
                  </a:lnTo>
                  <a:lnTo>
                    <a:pt x="972" y="252"/>
                  </a:lnTo>
                  <a:lnTo>
                    <a:pt x="966" y="254"/>
                  </a:lnTo>
                  <a:lnTo>
                    <a:pt x="961" y="254"/>
                  </a:lnTo>
                  <a:lnTo>
                    <a:pt x="956" y="256"/>
                  </a:lnTo>
                  <a:lnTo>
                    <a:pt x="950" y="256"/>
                  </a:lnTo>
                  <a:lnTo>
                    <a:pt x="945" y="258"/>
                  </a:lnTo>
                  <a:lnTo>
                    <a:pt x="940" y="258"/>
                  </a:lnTo>
                  <a:lnTo>
                    <a:pt x="934" y="260"/>
                  </a:lnTo>
                  <a:lnTo>
                    <a:pt x="929" y="260"/>
                  </a:lnTo>
                  <a:lnTo>
                    <a:pt x="925" y="262"/>
                  </a:lnTo>
                  <a:lnTo>
                    <a:pt x="919" y="264"/>
                  </a:lnTo>
                  <a:lnTo>
                    <a:pt x="916" y="264"/>
                  </a:lnTo>
                  <a:lnTo>
                    <a:pt x="911" y="266"/>
                  </a:lnTo>
                  <a:lnTo>
                    <a:pt x="907" y="268"/>
                  </a:lnTo>
                  <a:lnTo>
                    <a:pt x="903" y="270"/>
                  </a:lnTo>
                  <a:lnTo>
                    <a:pt x="902" y="270"/>
                  </a:lnTo>
                  <a:lnTo>
                    <a:pt x="900" y="272"/>
                  </a:lnTo>
                  <a:lnTo>
                    <a:pt x="896" y="274"/>
                  </a:lnTo>
                  <a:lnTo>
                    <a:pt x="895" y="276"/>
                  </a:lnTo>
                  <a:lnTo>
                    <a:pt x="891" y="278"/>
                  </a:lnTo>
                  <a:lnTo>
                    <a:pt x="889" y="282"/>
                  </a:lnTo>
                  <a:lnTo>
                    <a:pt x="886" y="284"/>
                  </a:lnTo>
                  <a:lnTo>
                    <a:pt x="882" y="288"/>
                  </a:lnTo>
                  <a:lnTo>
                    <a:pt x="879" y="292"/>
                  </a:lnTo>
                  <a:lnTo>
                    <a:pt x="877" y="296"/>
                  </a:lnTo>
                  <a:lnTo>
                    <a:pt x="873" y="300"/>
                  </a:lnTo>
                  <a:lnTo>
                    <a:pt x="870" y="303"/>
                  </a:lnTo>
                  <a:lnTo>
                    <a:pt x="866" y="307"/>
                  </a:lnTo>
                  <a:lnTo>
                    <a:pt x="863" y="311"/>
                  </a:lnTo>
                  <a:lnTo>
                    <a:pt x="859" y="317"/>
                  </a:lnTo>
                  <a:lnTo>
                    <a:pt x="857" y="321"/>
                  </a:lnTo>
                  <a:lnTo>
                    <a:pt x="855" y="325"/>
                  </a:lnTo>
                  <a:lnTo>
                    <a:pt x="851" y="331"/>
                  </a:lnTo>
                  <a:lnTo>
                    <a:pt x="848" y="335"/>
                  </a:lnTo>
                  <a:lnTo>
                    <a:pt x="846" y="339"/>
                  </a:lnTo>
                  <a:lnTo>
                    <a:pt x="842" y="345"/>
                  </a:lnTo>
                  <a:lnTo>
                    <a:pt x="839" y="349"/>
                  </a:lnTo>
                  <a:lnTo>
                    <a:pt x="837" y="353"/>
                  </a:lnTo>
                  <a:lnTo>
                    <a:pt x="834" y="359"/>
                  </a:lnTo>
                  <a:lnTo>
                    <a:pt x="832" y="363"/>
                  </a:lnTo>
                  <a:lnTo>
                    <a:pt x="830" y="367"/>
                  </a:lnTo>
                  <a:lnTo>
                    <a:pt x="828" y="371"/>
                  </a:lnTo>
                  <a:lnTo>
                    <a:pt x="825" y="374"/>
                  </a:lnTo>
                  <a:lnTo>
                    <a:pt x="825" y="378"/>
                  </a:lnTo>
                  <a:lnTo>
                    <a:pt x="823" y="380"/>
                  </a:lnTo>
                  <a:lnTo>
                    <a:pt x="821" y="384"/>
                  </a:lnTo>
                  <a:lnTo>
                    <a:pt x="821" y="386"/>
                  </a:lnTo>
                  <a:lnTo>
                    <a:pt x="818" y="394"/>
                  </a:lnTo>
                  <a:lnTo>
                    <a:pt x="816" y="400"/>
                  </a:lnTo>
                  <a:lnTo>
                    <a:pt x="816" y="406"/>
                  </a:lnTo>
                  <a:lnTo>
                    <a:pt x="814" y="412"/>
                  </a:lnTo>
                  <a:lnTo>
                    <a:pt x="814" y="418"/>
                  </a:lnTo>
                  <a:lnTo>
                    <a:pt x="814" y="424"/>
                  </a:lnTo>
                  <a:lnTo>
                    <a:pt x="814" y="430"/>
                  </a:lnTo>
                  <a:lnTo>
                    <a:pt x="814" y="436"/>
                  </a:lnTo>
                  <a:lnTo>
                    <a:pt x="816" y="441"/>
                  </a:lnTo>
                  <a:lnTo>
                    <a:pt x="818" y="445"/>
                  </a:lnTo>
                  <a:lnTo>
                    <a:pt x="818" y="451"/>
                  </a:lnTo>
                  <a:lnTo>
                    <a:pt x="821" y="455"/>
                  </a:lnTo>
                  <a:lnTo>
                    <a:pt x="823" y="461"/>
                  </a:lnTo>
                  <a:lnTo>
                    <a:pt x="825" y="465"/>
                  </a:lnTo>
                  <a:lnTo>
                    <a:pt x="828" y="469"/>
                  </a:lnTo>
                  <a:lnTo>
                    <a:pt x="830" y="475"/>
                  </a:lnTo>
                  <a:lnTo>
                    <a:pt x="834" y="479"/>
                  </a:lnTo>
                  <a:lnTo>
                    <a:pt x="837" y="483"/>
                  </a:lnTo>
                  <a:lnTo>
                    <a:pt x="841" y="485"/>
                  </a:lnTo>
                  <a:lnTo>
                    <a:pt x="844" y="489"/>
                  </a:lnTo>
                  <a:lnTo>
                    <a:pt x="849" y="493"/>
                  </a:lnTo>
                  <a:lnTo>
                    <a:pt x="853" y="495"/>
                  </a:lnTo>
                  <a:lnTo>
                    <a:pt x="857" y="499"/>
                  </a:lnTo>
                  <a:lnTo>
                    <a:pt x="861" y="501"/>
                  </a:lnTo>
                  <a:lnTo>
                    <a:pt x="866" y="505"/>
                  </a:lnTo>
                  <a:lnTo>
                    <a:pt x="870" y="507"/>
                  </a:lnTo>
                  <a:lnTo>
                    <a:pt x="875" y="509"/>
                  </a:lnTo>
                  <a:lnTo>
                    <a:pt x="880" y="510"/>
                  </a:lnTo>
                  <a:lnTo>
                    <a:pt x="886" y="512"/>
                  </a:lnTo>
                  <a:lnTo>
                    <a:pt x="891" y="512"/>
                  </a:lnTo>
                  <a:lnTo>
                    <a:pt x="896" y="514"/>
                  </a:lnTo>
                  <a:lnTo>
                    <a:pt x="902" y="514"/>
                  </a:lnTo>
                  <a:lnTo>
                    <a:pt x="903" y="516"/>
                  </a:lnTo>
                  <a:lnTo>
                    <a:pt x="907" y="516"/>
                  </a:lnTo>
                  <a:lnTo>
                    <a:pt x="912" y="516"/>
                  </a:lnTo>
                  <a:lnTo>
                    <a:pt x="916" y="516"/>
                  </a:lnTo>
                  <a:lnTo>
                    <a:pt x="919" y="516"/>
                  </a:lnTo>
                  <a:lnTo>
                    <a:pt x="923" y="516"/>
                  </a:lnTo>
                  <a:lnTo>
                    <a:pt x="927" y="516"/>
                  </a:lnTo>
                  <a:lnTo>
                    <a:pt x="931" y="514"/>
                  </a:lnTo>
                  <a:lnTo>
                    <a:pt x="934" y="514"/>
                  </a:lnTo>
                  <a:lnTo>
                    <a:pt x="940" y="514"/>
                  </a:lnTo>
                  <a:lnTo>
                    <a:pt x="943" y="514"/>
                  </a:lnTo>
                  <a:lnTo>
                    <a:pt x="947" y="514"/>
                  </a:lnTo>
                  <a:lnTo>
                    <a:pt x="952" y="514"/>
                  </a:lnTo>
                  <a:lnTo>
                    <a:pt x="956" y="512"/>
                  </a:lnTo>
                  <a:lnTo>
                    <a:pt x="959" y="512"/>
                  </a:lnTo>
                  <a:lnTo>
                    <a:pt x="963" y="512"/>
                  </a:lnTo>
                  <a:lnTo>
                    <a:pt x="966" y="510"/>
                  </a:lnTo>
                  <a:lnTo>
                    <a:pt x="968" y="510"/>
                  </a:lnTo>
                  <a:lnTo>
                    <a:pt x="972" y="510"/>
                  </a:lnTo>
                  <a:lnTo>
                    <a:pt x="973" y="510"/>
                  </a:lnTo>
                  <a:lnTo>
                    <a:pt x="977" y="509"/>
                  </a:lnTo>
                  <a:lnTo>
                    <a:pt x="979" y="509"/>
                  </a:lnTo>
                  <a:lnTo>
                    <a:pt x="981" y="507"/>
                  </a:lnTo>
                  <a:lnTo>
                    <a:pt x="982" y="505"/>
                  </a:lnTo>
                  <a:lnTo>
                    <a:pt x="981" y="505"/>
                  </a:lnTo>
                  <a:lnTo>
                    <a:pt x="979" y="503"/>
                  </a:lnTo>
                  <a:lnTo>
                    <a:pt x="977" y="503"/>
                  </a:lnTo>
                  <a:lnTo>
                    <a:pt x="975" y="503"/>
                  </a:lnTo>
                  <a:lnTo>
                    <a:pt x="972" y="501"/>
                  </a:lnTo>
                  <a:lnTo>
                    <a:pt x="977" y="503"/>
                  </a:lnTo>
                  <a:lnTo>
                    <a:pt x="981" y="503"/>
                  </a:lnTo>
                  <a:lnTo>
                    <a:pt x="984" y="503"/>
                  </a:lnTo>
                  <a:lnTo>
                    <a:pt x="988" y="503"/>
                  </a:lnTo>
                  <a:lnTo>
                    <a:pt x="991" y="503"/>
                  </a:lnTo>
                  <a:lnTo>
                    <a:pt x="994" y="503"/>
                  </a:lnTo>
                  <a:lnTo>
                    <a:pt x="997" y="501"/>
                  </a:lnTo>
                  <a:lnTo>
                    <a:pt x="1001" y="501"/>
                  </a:lnTo>
                  <a:lnTo>
                    <a:pt x="1004" y="501"/>
                  </a:lnTo>
                  <a:lnTo>
                    <a:pt x="1008" y="499"/>
                  </a:lnTo>
                  <a:lnTo>
                    <a:pt x="1010" y="497"/>
                  </a:lnTo>
                  <a:lnTo>
                    <a:pt x="1013" y="497"/>
                  </a:lnTo>
                  <a:lnTo>
                    <a:pt x="1017" y="495"/>
                  </a:lnTo>
                  <a:lnTo>
                    <a:pt x="1019" y="493"/>
                  </a:lnTo>
                  <a:lnTo>
                    <a:pt x="1022" y="491"/>
                  </a:lnTo>
                  <a:lnTo>
                    <a:pt x="1026" y="489"/>
                  </a:lnTo>
                  <a:lnTo>
                    <a:pt x="1027" y="489"/>
                  </a:lnTo>
                  <a:lnTo>
                    <a:pt x="1031" y="487"/>
                  </a:lnTo>
                  <a:lnTo>
                    <a:pt x="1035" y="485"/>
                  </a:lnTo>
                  <a:lnTo>
                    <a:pt x="1038" y="483"/>
                  </a:lnTo>
                  <a:lnTo>
                    <a:pt x="1040" y="481"/>
                  </a:lnTo>
                  <a:lnTo>
                    <a:pt x="1043" y="479"/>
                  </a:lnTo>
                  <a:lnTo>
                    <a:pt x="1047" y="477"/>
                  </a:lnTo>
                  <a:lnTo>
                    <a:pt x="1050" y="475"/>
                  </a:lnTo>
                  <a:lnTo>
                    <a:pt x="1054" y="475"/>
                  </a:lnTo>
                  <a:lnTo>
                    <a:pt x="1058" y="473"/>
                  </a:lnTo>
                  <a:lnTo>
                    <a:pt x="1062" y="471"/>
                  </a:lnTo>
                  <a:lnTo>
                    <a:pt x="1066" y="469"/>
                  </a:lnTo>
                  <a:lnTo>
                    <a:pt x="1069" y="469"/>
                  </a:lnTo>
                  <a:lnTo>
                    <a:pt x="1074" y="467"/>
                  </a:lnTo>
                  <a:lnTo>
                    <a:pt x="1080" y="467"/>
                  </a:lnTo>
                  <a:lnTo>
                    <a:pt x="1085" y="465"/>
                  </a:lnTo>
                  <a:lnTo>
                    <a:pt x="1087" y="465"/>
                  </a:lnTo>
                  <a:lnTo>
                    <a:pt x="1090" y="465"/>
                  </a:lnTo>
                  <a:lnTo>
                    <a:pt x="1094" y="465"/>
                  </a:lnTo>
                  <a:lnTo>
                    <a:pt x="1097" y="465"/>
                  </a:lnTo>
                  <a:lnTo>
                    <a:pt x="1101" y="465"/>
                  </a:lnTo>
                  <a:lnTo>
                    <a:pt x="1104" y="465"/>
                  </a:lnTo>
                  <a:lnTo>
                    <a:pt x="1106" y="465"/>
                  </a:lnTo>
                  <a:lnTo>
                    <a:pt x="1110" y="465"/>
                  </a:lnTo>
                  <a:lnTo>
                    <a:pt x="1113" y="465"/>
                  </a:lnTo>
                  <a:lnTo>
                    <a:pt x="1117" y="465"/>
                  </a:lnTo>
                  <a:lnTo>
                    <a:pt x="1120" y="465"/>
                  </a:lnTo>
                  <a:lnTo>
                    <a:pt x="1124" y="465"/>
                  </a:lnTo>
                  <a:lnTo>
                    <a:pt x="1127" y="465"/>
                  </a:lnTo>
                  <a:lnTo>
                    <a:pt x="1130" y="467"/>
                  </a:lnTo>
                  <a:lnTo>
                    <a:pt x="1135" y="467"/>
                  </a:lnTo>
                  <a:lnTo>
                    <a:pt x="1137" y="467"/>
                  </a:lnTo>
                  <a:lnTo>
                    <a:pt x="1141" y="467"/>
                  </a:lnTo>
                  <a:lnTo>
                    <a:pt x="1144" y="467"/>
                  </a:lnTo>
                  <a:lnTo>
                    <a:pt x="1148" y="469"/>
                  </a:lnTo>
                  <a:lnTo>
                    <a:pt x="1151" y="469"/>
                  </a:lnTo>
                  <a:lnTo>
                    <a:pt x="1155" y="469"/>
                  </a:lnTo>
                  <a:lnTo>
                    <a:pt x="1158" y="469"/>
                  </a:lnTo>
                  <a:lnTo>
                    <a:pt x="1162" y="469"/>
                  </a:lnTo>
                  <a:lnTo>
                    <a:pt x="1164" y="471"/>
                  </a:lnTo>
                  <a:lnTo>
                    <a:pt x="1167" y="471"/>
                  </a:lnTo>
                  <a:lnTo>
                    <a:pt x="1171" y="471"/>
                  </a:lnTo>
                  <a:lnTo>
                    <a:pt x="1173" y="471"/>
                  </a:lnTo>
                  <a:lnTo>
                    <a:pt x="1176" y="471"/>
                  </a:lnTo>
                  <a:lnTo>
                    <a:pt x="1178" y="471"/>
                  </a:lnTo>
                  <a:lnTo>
                    <a:pt x="1180" y="471"/>
                  </a:lnTo>
                  <a:lnTo>
                    <a:pt x="1183" y="471"/>
                  </a:lnTo>
                  <a:lnTo>
                    <a:pt x="1185" y="471"/>
                  </a:lnTo>
                  <a:lnTo>
                    <a:pt x="1193" y="473"/>
                  </a:lnTo>
                  <a:lnTo>
                    <a:pt x="1202" y="475"/>
                  </a:lnTo>
                  <a:lnTo>
                    <a:pt x="1211" y="475"/>
                  </a:lnTo>
                  <a:lnTo>
                    <a:pt x="1220" y="477"/>
                  </a:lnTo>
                  <a:lnTo>
                    <a:pt x="1227" y="477"/>
                  </a:lnTo>
                  <a:lnTo>
                    <a:pt x="1236" y="477"/>
                  </a:lnTo>
                  <a:lnTo>
                    <a:pt x="1244" y="475"/>
                  </a:lnTo>
                  <a:lnTo>
                    <a:pt x="1253" y="475"/>
                  </a:lnTo>
                  <a:lnTo>
                    <a:pt x="1261" y="475"/>
                  </a:lnTo>
                  <a:lnTo>
                    <a:pt x="1270" y="473"/>
                  </a:lnTo>
                  <a:lnTo>
                    <a:pt x="1277" y="471"/>
                  </a:lnTo>
                  <a:lnTo>
                    <a:pt x="1286" y="471"/>
                  </a:lnTo>
                  <a:lnTo>
                    <a:pt x="1295" y="469"/>
                  </a:lnTo>
                  <a:lnTo>
                    <a:pt x="1304" y="467"/>
                  </a:lnTo>
                  <a:lnTo>
                    <a:pt x="1311" y="465"/>
                  </a:lnTo>
                  <a:lnTo>
                    <a:pt x="1320" y="463"/>
                  </a:lnTo>
                  <a:lnTo>
                    <a:pt x="1328" y="461"/>
                  </a:lnTo>
                  <a:lnTo>
                    <a:pt x="1336" y="457"/>
                  </a:lnTo>
                  <a:lnTo>
                    <a:pt x="1344" y="455"/>
                  </a:lnTo>
                  <a:lnTo>
                    <a:pt x="1352" y="453"/>
                  </a:lnTo>
                  <a:lnTo>
                    <a:pt x="1361" y="451"/>
                  </a:lnTo>
                  <a:lnTo>
                    <a:pt x="1368" y="447"/>
                  </a:lnTo>
                  <a:lnTo>
                    <a:pt x="1377" y="445"/>
                  </a:lnTo>
                  <a:lnTo>
                    <a:pt x="1384" y="443"/>
                  </a:lnTo>
                  <a:lnTo>
                    <a:pt x="1392" y="440"/>
                  </a:lnTo>
                  <a:lnTo>
                    <a:pt x="1401" y="438"/>
                  </a:lnTo>
                  <a:lnTo>
                    <a:pt x="1408" y="436"/>
                  </a:lnTo>
                  <a:lnTo>
                    <a:pt x="1417" y="434"/>
                  </a:lnTo>
                  <a:lnTo>
                    <a:pt x="1424" y="432"/>
                  </a:lnTo>
                  <a:lnTo>
                    <a:pt x="1433" y="428"/>
                  </a:lnTo>
                  <a:lnTo>
                    <a:pt x="1440" y="426"/>
                  </a:lnTo>
                  <a:lnTo>
                    <a:pt x="1449" y="424"/>
                  </a:lnTo>
                  <a:lnTo>
                    <a:pt x="1451" y="424"/>
                  </a:lnTo>
                  <a:lnTo>
                    <a:pt x="1452" y="424"/>
                  </a:lnTo>
                  <a:lnTo>
                    <a:pt x="1454" y="424"/>
                  </a:lnTo>
                  <a:lnTo>
                    <a:pt x="1458" y="424"/>
                  </a:lnTo>
                  <a:lnTo>
                    <a:pt x="1459" y="424"/>
                  </a:lnTo>
                  <a:lnTo>
                    <a:pt x="1460" y="422"/>
                  </a:lnTo>
                  <a:lnTo>
                    <a:pt x="1464" y="422"/>
                  </a:lnTo>
                  <a:lnTo>
                    <a:pt x="1466" y="422"/>
                  </a:lnTo>
                  <a:lnTo>
                    <a:pt x="1469" y="422"/>
                  </a:lnTo>
                  <a:lnTo>
                    <a:pt x="1471" y="422"/>
                  </a:lnTo>
                  <a:lnTo>
                    <a:pt x="1475" y="422"/>
                  </a:lnTo>
                  <a:lnTo>
                    <a:pt x="1476" y="422"/>
                  </a:lnTo>
                  <a:lnTo>
                    <a:pt x="1480" y="422"/>
                  </a:lnTo>
                  <a:lnTo>
                    <a:pt x="1482" y="422"/>
                  </a:lnTo>
                  <a:lnTo>
                    <a:pt x="1485" y="420"/>
                  </a:lnTo>
                  <a:lnTo>
                    <a:pt x="1487" y="420"/>
                  </a:lnTo>
                  <a:lnTo>
                    <a:pt x="1490" y="420"/>
                  </a:lnTo>
                  <a:lnTo>
                    <a:pt x="1494" y="420"/>
                  </a:lnTo>
                  <a:lnTo>
                    <a:pt x="1496" y="420"/>
                  </a:lnTo>
                  <a:lnTo>
                    <a:pt x="1499" y="420"/>
                  </a:lnTo>
                  <a:lnTo>
                    <a:pt x="1501" y="420"/>
                  </a:lnTo>
                  <a:lnTo>
                    <a:pt x="1505" y="420"/>
                  </a:lnTo>
                  <a:lnTo>
                    <a:pt x="1506" y="420"/>
                  </a:lnTo>
                  <a:lnTo>
                    <a:pt x="1510" y="420"/>
                  </a:lnTo>
                  <a:lnTo>
                    <a:pt x="1512" y="420"/>
                  </a:lnTo>
                  <a:lnTo>
                    <a:pt x="1515" y="420"/>
                  </a:lnTo>
                  <a:lnTo>
                    <a:pt x="1517" y="420"/>
                  </a:lnTo>
                  <a:lnTo>
                    <a:pt x="1519" y="420"/>
                  </a:lnTo>
                  <a:lnTo>
                    <a:pt x="1522" y="420"/>
                  </a:lnTo>
                  <a:lnTo>
                    <a:pt x="1524" y="420"/>
                  </a:lnTo>
                  <a:lnTo>
                    <a:pt x="1526" y="420"/>
                  </a:lnTo>
                  <a:lnTo>
                    <a:pt x="1527" y="420"/>
                  </a:lnTo>
                  <a:lnTo>
                    <a:pt x="1539" y="329"/>
                  </a:lnTo>
                  <a:lnTo>
                    <a:pt x="1661" y="329"/>
                  </a:lnTo>
                  <a:lnTo>
                    <a:pt x="1663" y="321"/>
                  </a:lnTo>
                  <a:lnTo>
                    <a:pt x="1665" y="315"/>
                  </a:lnTo>
                  <a:lnTo>
                    <a:pt x="1667" y="309"/>
                  </a:lnTo>
                  <a:lnTo>
                    <a:pt x="1667" y="303"/>
                  </a:lnTo>
                  <a:lnTo>
                    <a:pt x="1667" y="298"/>
                  </a:lnTo>
                  <a:lnTo>
                    <a:pt x="1667" y="294"/>
                  </a:lnTo>
                  <a:lnTo>
                    <a:pt x="1667" y="288"/>
                  </a:lnTo>
                  <a:lnTo>
                    <a:pt x="1665" y="284"/>
                  </a:lnTo>
                  <a:lnTo>
                    <a:pt x="1665" y="278"/>
                  </a:lnTo>
                  <a:lnTo>
                    <a:pt x="1663" y="274"/>
                  </a:lnTo>
                  <a:lnTo>
                    <a:pt x="1661" y="270"/>
                  </a:lnTo>
                  <a:lnTo>
                    <a:pt x="1659" y="266"/>
                  </a:lnTo>
                  <a:lnTo>
                    <a:pt x="1657" y="262"/>
                  </a:lnTo>
                  <a:lnTo>
                    <a:pt x="1653" y="260"/>
                  </a:lnTo>
                  <a:lnTo>
                    <a:pt x="1652" y="256"/>
                  </a:lnTo>
                  <a:lnTo>
                    <a:pt x="1648" y="252"/>
                  </a:lnTo>
                  <a:lnTo>
                    <a:pt x="1645" y="250"/>
                  </a:lnTo>
                  <a:lnTo>
                    <a:pt x="1641" y="246"/>
                  </a:lnTo>
                  <a:lnTo>
                    <a:pt x="1637" y="244"/>
                  </a:lnTo>
                  <a:lnTo>
                    <a:pt x="1634" y="240"/>
                  </a:lnTo>
                  <a:lnTo>
                    <a:pt x="1629" y="238"/>
                  </a:lnTo>
                  <a:lnTo>
                    <a:pt x="1625" y="236"/>
                  </a:lnTo>
                  <a:lnTo>
                    <a:pt x="1622" y="234"/>
                  </a:lnTo>
                  <a:lnTo>
                    <a:pt x="1616" y="231"/>
                  </a:lnTo>
                  <a:lnTo>
                    <a:pt x="1613" y="229"/>
                  </a:lnTo>
                  <a:lnTo>
                    <a:pt x="1607" y="227"/>
                  </a:lnTo>
                  <a:lnTo>
                    <a:pt x="1604" y="223"/>
                  </a:lnTo>
                  <a:lnTo>
                    <a:pt x="1600" y="221"/>
                  </a:lnTo>
                  <a:lnTo>
                    <a:pt x="1595" y="219"/>
                  </a:lnTo>
                  <a:lnTo>
                    <a:pt x="1592" y="217"/>
                  </a:lnTo>
                  <a:lnTo>
                    <a:pt x="1587" y="213"/>
                  </a:lnTo>
                  <a:lnTo>
                    <a:pt x="1583" y="211"/>
                  </a:lnTo>
                  <a:lnTo>
                    <a:pt x="1578" y="207"/>
                  </a:lnTo>
                  <a:lnTo>
                    <a:pt x="1571" y="205"/>
                  </a:lnTo>
                  <a:lnTo>
                    <a:pt x="1566" y="201"/>
                  </a:lnTo>
                  <a:lnTo>
                    <a:pt x="1559" y="199"/>
                  </a:lnTo>
                  <a:lnTo>
                    <a:pt x="1553" y="197"/>
                  </a:lnTo>
                  <a:lnTo>
                    <a:pt x="1548" y="193"/>
                  </a:lnTo>
                  <a:lnTo>
                    <a:pt x="1543" y="191"/>
                  </a:lnTo>
                  <a:lnTo>
                    <a:pt x="1537" y="189"/>
                  </a:lnTo>
                  <a:lnTo>
                    <a:pt x="1532" y="187"/>
                  </a:lnTo>
                  <a:lnTo>
                    <a:pt x="1527" y="185"/>
                  </a:lnTo>
                  <a:lnTo>
                    <a:pt x="1522" y="183"/>
                  </a:lnTo>
                  <a:lnTo>
                    <a:pt x="1517" y="181"/>
                  </a:lnTo>
                  <a:lnTo>
                    <a:pt x="1512" y="179"/>
                  </a:lnTo>
                  <a:lnTo>
                    <a:pt x="1506" y="177"/>
                  </a:lnTo>
                  <a:lnTo>
                    <a:pt x="1501" y="175"/>
                  </a:lnTo>
                  <a:lnTo>
                    <a:pt x="1496" y="173"/>
                  </a:lnTo>
                  <a:lnTo>
                    <a:pt x="1490" y="171"/>
                  </a:lnTo>
                  <a:lnTo>
                    <a:pt x="1487" y="169"/>
                  </a:lnTo>
                  <a:lnTo>
                    <a:pt x="1482" y="167"/>
                  </a:lnTo>
                  <a:lnTo>
                    <a:pt x="1476" y="165"/>
                  </a:lnTo>
                  <a:lnTo>
                    <a:pt x="1471" y="163"/>
                  </a:lnTo>
                  <a:lnTo>
                    <a:pt x="1467" y="162"/>
                  </a:lnTo>
                  <a:lnTo>
                    <a:pt x="1462" y="160"/>
                  </a:lnTo>
                  <a:lnTo>
                    <a:pt x="1458" y="158"/>
                  </a:lnTo>
                  <a:lnTo>
                    <a:pt x="1452" y="156"/>
                  </a:lnTo>
                  <a:lnTo>
                    <a:pt x="1447" y="152"/>
                  </a:lnTo>
                  <a:lnTo>
                    <a:pt x="1444" y="150"/>
                  </a:lnTo>
                  <a:lnTo>
                    <a:pt x="1438" y="148"/>
                  </a:lnTo>
                  <a:lnTo>
                    <a:pt x="1433" y="146"/>
                  </a:lnTo>
                  <a:lnTo>
                    <a:pt x="1428" y="142"/>
                  </a:lnTo>
                  <a:lnTo>
                    <a:pt x="1422" y="140"/>
                  </a:lnTo>
                  <a:lnTo>
                    <a:pt x="1417" y="138"/>
                  </a:lnTo>
                  <a:lnTo>
                    <a:pt x="1410" y="136"/>
                  </a:lnTo>
                  <a:lnTo>
                    <a:pt x="1403" y="134"/>
                  </a:lnTo>
                  <a:lnTo>
                    <a:pt x="1396" y="132"/>
                  </a:lnTo>
                  <a:lnTo>
                    <a:pt x="1390" y="130"/>
                  </a:lnTo>
                  <a:lnTo>
                    <a:pt x="1381" y="128"/>
                  </a:lnTo>
                  <a:lnTo>
                    <a:pt x="1374" y="126"/>
                  </a:lnTo>
                  <a:lnTo>
                    <a:pt x="1365" y="124"/>
                  </a:lnTo>
                  <a:lnTo>
                    <a:pt x="1358" y="122"/>
                  </a:lnTo>
                  <a:lnTo>
                    <a:pt x="1349" y="120"/>
                  </a:lnTo>
                  <a:lnTo>
                    <a:pt x="1342" y="118"/>
                  </a:lnTo>
                  <a:lnTo>
                    <a:pt x="1333" y="116"/>
                  </a:lnTo>
                  <a:lnTo>
                    <a:pt x="1325" y="114"/>
                  </a:lnTo>
                  <a:lnTo>
                    <a:pt x="1318" y="112"/>
                  </a:lnTo>
                  <a:lnTo>
                    <a:pt x="1309" y="110"/>
                  </a:lnTo>
                  <a:lnTo>
                    <a:pt x="1302" y="108"/>
                  </a:lnTo>
                  <a:lnTo>
                    <a:pt x="1293" y="106"/>
                  </a:lnTo>
                  <a:lnTo>
                    <a:pt x="1286" y="104"/>
                  </a:lnTo>
                  <a:lnTo>
                    <a:pt x="1279" y="102"/>
                  </a:lnTo>
                  <a:lnTo>
                    <a:pt x="1270" y="100"/>
                  </a:lnTo>
                  <a:lnTo>
                    <a:pt x="1263" y="98"/>
                  </a:lnTo>
                  <a:lnTo>
                    <a:pt x="1259" y="96"/>
                  </a:lnTo>
                  <a:lnTo>
                    <a:pt x="1251" y="94"/>
                  </a:lnTo>
                  <a:lnTo>
                    <a:pt x="1244" y="94"/>
                  </a:lnTo>
                  <a:lnTo>
                    <a:pt x="1239" y="93"/>
                  </a:lnTo>
                  <a:lnTo>
                    <a:pt x="1234" y="91"/>
                  </a:lnTo>
                  <a:lnTo>
                    <a:pt x="1228" y="89"/>
                  </a:lnTo>
                  <a:lnTo>
                    <a:pt x="1223" y="87"/>
                  </a:lnTo>
                  <a:lnTo>
                    <a:pt x="1220" y="87"/>
                  </a:lnTo>
                  <a:lnTo>
                    <a:pt x="1214" y="85"/>
                  </a:lnTo>
                  <a:lnTo>
                    <a:pt x="1212" y="83"/>
                  </a:lnTo>
                  <a:lnTo>
                    <a:pt x="1209" y="83"/>
                  </a:lnTo>
                  <a:lnTo>
                    <a:pt x="1207" y="81"/>
                  </a:lnTo>
                  <a:lnTo>
                    <a:pt x="1200" y="77"/>
                  </a:lnTo>
                  <a:lnTo>
                    <a:pt x="1193" y="71"/>
                  </a:lnTo>
                  <a:lnTo>
                    <a:pt x="1187" y="67"/>
                  </a:lnTo>
                  <a:lnTo>
                    <a:pt x="1180" y="61"/>
                  </a:lnTo>
                  <a:lnTo>
                    <a:pt x="1173" y="57"/>
                  </a:lnTo>
                  <a:lnTo>
                    <a:pt x="1167" y="53"/>
                  </a:lnTo>
                  <a:lnTo>
                    <a:pt x="1160" y="49"/>
                  </a:lnTo>
                  <a:lnTo>
                    <a:pt x="1153" y="45"/>
                  </a:lnTo>
                  <a:lnTo>
                    <a:pt x="1146" y="41"/>
                  </a:lnTo>
                  <a:lnTo>
                    <a:pt x="1141" y="37"/>
                  </a:lnTo>
                  <a:lnTo>
                    <a:pt x="1134" y="33"/>
                  </a:lnTo>
                  <a:lnTo>
                    <a:pt x="1127" y="29"/>
                  </a:lnTo>
                  <a:lnTo>
                    <a:pt x="1122" y="25"/>
                  </a:lnTo>
                  <a:lnTo>
                    <a:pt x="1115" y="24"/>
                  </a:lnTo>
                  <a:lnTo>
                    <a:pt x="1110" y="20"/>
                  </a:lnTo>
                  <a:lnTo>
                    <a:pt x="1103" y="18"/>
                  </a:lnTo>
                  <a:lnTo>
                    <a:pt x="1096" y="16"/>
                  </a:lnTo>
                  <a:lnTo>
                    <a:pt x="1090" y="12"/>
                  </a:lnTo>
                  <a:lnTo>
                    <a:pt x="1083" y="10"/>
                  </a:lnTo>
                  <a:lnTo>
                    <a:pt x="1078" y="8"/>
                  </a:lnTo>
                  <a:lnTo>
                    <a:pt x="1073" y="6"/>
                  </a:lnTo>
                  <a:lnTo>
                    <a:pt x="1066" y="4"/>
                  </a:lnTo>
                  <a:lnTo>
                    <a:pt x="1060" y="4"/>
                  </a:lnTo>
                  <a:lnTo>
                    <a:pt x="1054" y="2"/>
                  </a:lnTo>
                  <a:lnTo>
                    <a:pt x="1049" y="2"/>
                  </a:lnTo>
                  <a:lnTo>
                    <a:pt x="1043" y="0"/>
                  </a:lnTo>
                  <a:lnTo>
                    <a:pt x="1038" y="0"/>
                  </a:lnTo>
                  <a:lnTo>
                    <a:pt x="1033" y="0"/>
                  </a:lnTo>
                  <a:lnTo>
                    <a:pt x="1027" y="0"/>
                  </a:lnTo>
                  <a:lnTo>
                    <a:pt x="1020" y="0"/>
                  </a:lnTo>
                  <a:lnTo>
                    <a:pt x="1015" y="0"/>
                  </a:lnTo>
                  <a:lnTo>
                    <a:pt x="1012" y="2"/>
                  </a:lnTo>
                  <a:lnTo>
                    <a:pt x="0" y="873"/>
                  </a:lnTo>
                  <a:lnTo>
                    <a:pt x="0" y="871"/>
                  </a:lnTo>
                  <a:lnTo>
                    <a:pt x="0" y="869"/>
                  </a:lnTo>
                  <a:lnTo>
                    <a:pt x="1" y="869"/>
                  </a:lnTo>
                  <a:lnTo>
                    <a:pt x="1" y="867"/>
                  </a:lnTo>
                  <a:lnTo>
                    <a:pt x="1" y="865"/>
                  </a:lnTo>
                  <a:lnTo>
                    <a:pt x="1" y="863"/>
                  </a:lnTo>
                  <a:lnTo>
                    <a:pt x="1" y="861"/>
                  </a:lnTo>
                  <a:lnTo>
                    <a:pt x="3" y="861"/>
                  </a:lnTo>
                  <a:lnTo>
                    <a:pt x="3" y="859"/>
                  </a:lnTo>
                  <a:lnTo>
                    <a:pt x="3" y="857"/>
                  </a:lnTo>
                  <a:lnTo>
                    <a:pt x="3" y="856"/>
                  </a:lnTo>
                  <a:lnTo>
                    <a:pt x="3" y="854"/>
                  </a:lnTo>
                  <a:lnTo>
                    <a:pt x="3" y="852"/>
                  </a:lnTo>
                  <a:lnTo>
                    <a:pt x="3" y="850"/>
                  </a:lnTo>
                  <a:lnTo>
                    <a:pt x="5" y="846"/>
                  </a:lnTo>
                  <a:lnTo>
                    <a:pt x="5" y="842"/>
                  </a:lnTo>
                  <a:lnTo>
                    <a:pt x="5" y="840"/>
                  </a:lnTo>
                  <a:lnTo>
                    <a:pt x="7" y="836"/>
                  </a:lnTo>
                  <a:lnTo>
                    <a:pt x="7" y="832"/>
                  </a:lnTo>
                  <a:lnTo>
                    <a:pt x="8" y="830"/>
                  </a:lnTo>
                  <a:lnTo>
                    <a:pt x="8" y="826"/>
                  </a:lnTo>
                  <a:lnTo>
                    <a:pt x="10" y="822"/>
                  </a:lnTo>
                  <a:lnTo>
                    <a:pt x="10" y="820"/>
                  </a:lnTo>
                  <a:lnTo>
                    <a:pt x="12" y="816"/>
                  </a:lnTo>
                  <a:lnTo>
                    <a:pt x="14" y="812"/>
                  </a:lnTo>
                  <a:lnTo>
                    <a:pt x="14" y="808"/>
                  </a:lnTo>
                  <a:lnTo>
                    <a:pt x="15" y="806"/>
                  </a:lnTo>
                  <a:lnTo>
                    <a:pt x="17" y="802"/>
                  </a:lnTo>
                  <a:lnTo>
                    <a:pt x="17" y="798"/>
                  </a:lnTo>
                  <a:lnTo>
                    <a:pt x="19" y="794"/>
                  </a:lnTo>
                  <a:lnTo>
                    <a:pt x="21" y="790"/>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2" y="729"/>
                  </a:lnTo>
                  <a:lnTo>
                    <a:pt x="42" y="727"/>
                  </a:lnTo>
                  <a:lnTo>
                    <a:pt x="42" y="725"/>
                  </a:lnTo>
                  <a:lnTo>
                    <a:pt x="44" y="723"/>
                  </a:lnTo>
                  <a:lnTo>
                    <a:pt x="44" y="721"/>
                  </a:lnTo>
                  <a:lnTo>
                    <a:pt x="44" y="719"/>
                  </a:lnTo>
                  <a:lnTo>
                    <a:pt x="46" y="718"/>
                  </a:lnTo>
                  <a:lnTo>
                    <a:pt x="46" y="716"/>
                  </a:lnTo>
                  <a:lnTo>
                    <a:pt x="46" y="714"/>
                  </a:lnTo>
                  <a:lnTo>
                    <a:pt x="47" y="712"/>
                  </a:lnTo>
                  <a:lnTo>
                    <a:pt x="47" y="710"/>
                  </a:lnTo>
                  <a:lnTo>
                    <a:pt x="47" y="708"/>
                  </a:lnTo>
                  <a:lnTo>
                    <a:pt x="47" y="706"/>
                  </a:lnTo>
                  <a:lnTo>
                    <a:pt x="49" y="704"/>
                  </a:lnTo>
                  <a:lnTo>
                    <a:pt x="49" y="702"/>
                  </a:lnTo>
                  <a:lnTo>
                    <a:pt x="49" y="700"/>
                  </a:lnTo>
                  <a:lnTo>
                    <a:pt x="49" y="698"/>
                  </a:lnTo>
                  <a:lnTo>
                    <a:pt x="51" y="696"/>
                  </a:lnTo>
                  <a:lnTo>
                    <a:pt x="51" y="694"/>
                  </a:lnTo>
                  <a:lnTo>
                    <a:pt x="51" y="692"/>
                  </a:lnTo>
                  <a:lnTo>
                    <a:pt x="51" y="690"/>
                  </a:lnTo>
                  <a:lnTo>
                    <a:pt x="51" y="688"/>
                  </a:lnTo>
                  <a:lnTo>
                    <a:pt x="53" y="680"/>
                  </a:lnTo>
                  <a:lnTo>
                    <a:pt x="54" y="672"/>
                  </a:lnTo>
                  <a:lnTo>
                    <a:pt x="54" y="662"/>
                  </a:lnTo>
                  <a:lnTo>
                    <a:pt x="56" y="654"/>
                  </a:lnTo>
                  <a:lnTo>
                    <a:pt x="57" y="645"/>
                  </a:lnTo>
                  <a:lnTo>
                    <a:pt x="57" y="637"/>
                  </a:lnTo>
                  <a:lnTo>
                    <a:pt x="59" y="627"/>
                  </a:lnTo>
                  <a:lnTo>
                    <a:pt x="61" y="619"/>
                  </a:lnTo>
                  <a:lnTo>
                    <a:pt x="61" y="609"/>
                  </a:lnTo>
                  <a:lnTo>
                    <a:pt x="62" y="599"/>
                  </a:lnTo>
                  <a:lnTo>
                    <a:pt x="64" y="591"/>
                  </a:lnTo>
                  <a:lnTo>
                    <a:pt x="64" y="581"/>
                  </a:lnTo>
                  <a:lnTo>
                    <a:pt x="66" y="572"/>
                  </a:lnTo>
                  <a:lnTo>
                    <a:pt x="66" y="562"/>
                  </a:lnTo>
                  <a:lnTo>
                    <a:pt x="68" y="554"/>
                  </a:lnTo>
                  <a:lnTo>
                    <a:pt x="69" y="544"/>
                  </a:lnTo>
                  <a:lnTo>
                    <a:pt x="69" y="534"/>
                  </a:lnTo>
                  <a:lnTo>
                    <a:pt x="71" y="524"/>
                  </a:lnTo>
                  <a:lnTo>
                    <a:pt x="73" y="516"/>
                  </a:lnTo>
                  <a:lnTo>
                    <a:pt x="75" y="507"/>
                  </a:lnTo>
                  <a:lnTo>
                    <a:pt x="77" y="497"/>
                  </a:lnTo>
                  <a:lnTo>
                    <a:pt x="77" y="487"/>
                  </a:lnTo>
                  <a:lnTo>
                    <a:pt x="78" y="479"/>
                  </a:lnTo>
                  <a:lnTo>
                    <a:pt x="80" y="469"/>
                  </a:lnTo>
                  <a:lnTo>
                    <a:pt x="84" y="461"/>
                  </a:lnTo>
                  <a:lnTo>
                    <a:pt x="85" y="451"/>
                  </a:lnTo>
                  <a:lnTo>
                    <a:pt x="87" y="443"/>
                  </a:lnTo>
                  <a:lnTo>
                    <a:pt x="89" y="436"/>
                  </a:lnTo>
                  <a:lnTo>
                    <a:pt x="92" y="426"/>
                  </a:lnTo>
                  <a:lnTo>
                    <a:pt x="94" y="418"/>
                  </a:lnTo>
                  <a:lnTo>
                    <a:pt x="98" y="410"/>
                  </a:lnTo>
                  <a:lnTo>
                    <a:pt x="101" y="402"/>
                  </a:lnTo>
                  <a:lnTo>
                    <a:pt x="101" y="400"/>
                  </a:lnTo>
                  <a:lnTo>
                    <a:pt x="101" y="398"/>
                  </a:lnTo>
                  <a:lnTo>
                    <a:pt x="103" y="396"/>
                  </a:lnTo>
                  <a:lnTo>
                    <a:pt x="103" y="394"/>
                  </a:lnTo>
                  <a:lnTo>
                    <a:pt x="105" y="394"/>
                  </a:lnTo>
                  <a:lnTo>
                    <a:pt x="105" y="392"/>
                  </a:lnTo>
                  <a:lnTo>
                    <a:pt x="107" y="392"/>
                  </a:lnTo>
                  <a:lnTo>
                    <a:pt x="107" y="390"/>
                  </a:lnTo>
                  <a:lnTo>
                    <a:pt x="108" y="390"/>
                  </a:lnTo>
                  <a:lnTo>
                    <a:pt x="108" y="388"/>
                  </a:lnTo>
                  <a:lnTo>
                    <a:pt x="110" y="388"/>
                  </a:lnTo>
                  <a:lnTo>
                    <a:pt x="112" y="386"/>
                  </a:lnTo>
                  <a:lnTo>
                    <a:pt x="114" y="384"/>
                  </a:lnTo>
                  <a:lnTo>
                    <a:pt x="115" y="384"/>
                  </a:lnTo>
                  <a:lnTo>
                    <a:pt x="117" y="382"/>
                  </a:lnTo>
                  <a:lnTo>
                    <a:pt x="119" y="382"/>
                  </a:lnTo>
                  <a:lnTo>
                    <a:pt x="121" y="382"/>
                  </a:lnTo>
                  <a:lnTo>
                    <a:pt x="121" y="380"/>
                  </a:lnTo>
                  <a:lnTo>
                    <a:pt x="123" y="380"/>
                  </a:lnTo>
                  <a:lnTo>
                    <a:pt x="123" y="384"/>
                  </a:lnTo>
                  <a:lnTo>
                    <a:pt x="123" y="388"/>
                  </a:lnTo>
                  <a:lnTo>
                    <a:pt x="123" y="392"/>
                  </a:lnTo>
                  <a:lnTo>
                    <a:pt x="123" y="396"/>
                  </a:lnTo>
                  <a:lnTo>
                    <a:pt x="123" y="398"/>
                  </a:lnTo>
                  <a:lnTo>
                    <a:pt x="121" y="402"/>
                  </a:lnTo>
                  <a:lnTo>
                    <a:pt x="121" y="406"/>
                  </a:lnTo>
                  <a:lnTo>
                    <a:pt x="121" y="410"/>
                  </a:lnTo>
                  <a:lnTo>
                    <a:pt x="119" y="416"/>
                  </a:lnTo>
                  <a:lnTo>
                    <a:pt x="119" y="420"/>
                  </a:lnTo>
                  <a:lnTo>
                    <a:pt x="117" y="424"/>
                  </a:lnTo>
                  <a:lnTo>
                    <a:pt x="117" y="428"/>
                  </a:lnTo>
                  <a:lnTo>
                    <a:pt x="115" y="432"/>
                  </a:lnTo>
                  <a:lnTo>
                    <a:pt x="115" y="436"/>
                  </a:lnTo>
                  <a:lnTo>
                    <a:pt x="114" y="440"/>
                  </a:lnTo>
                  <a:lnTo>
                    <a:pt x="114" y="443"/>
                  </a:lnTo>
                  <a:lnTo>
                    <a:pt x="112" y="449"/>
                  </a:lnTo>
                  <a:lnTo>
                    <a:pt x="112" y="453"/>
                  </a:lnTo>
                  <a:lnTo>
                    <a:pt x="110" y="457"/>
                  </a:lnTo>
                  <a:lnTo>
                    <a:pt x="110" y="461"/>
                  </a:lnTo>
                  <a:lnTo>
                    <a:pt x="110" y="465"/>
                  </a:lnTo>
                  <a:lnTo>
                    <a:pt x="108" y="471"/>
                  </a:lnTo>
                  <a:lnTo>
                    <a:pt x="108" y="475"/>
                  </a:lnTo>
                  <a:lnTo>
                    <a:pt x="108" y="479"/>
                  </a:lnTo>
                  <a:lnTo>
                    <a:pt x="108" y="483"/>
                  </a:lnTo>
                  <a:lnTo>
                    <a:pt x="107" y="489"/>
                  </a:lnTo>
                  <a:lnTo>
                    <a:pt x="107" y="493"/>
                  </a:lnTo>
                  <a:lnTo>
                    <a:pt x="107" y="497"/>
                  </a:lnTo>
                  <a:lnTo>
                    <a:pt x="108" y="501"/>
                  </a:lnTo>
                  <a:lnTo>
                    <a:pt x="108" y="507"/>
                  </a:lnTo>
                  <a:lnTo>
                    <a:pt x="108" y="510"/>
                  </a:lnTo>
                  <a:lnTo>
                    <a:pt x="108" y="514"/>
                  </a:lnTo>
                  <a:lnTo>
                    <a:pt x="110" y="518"/>
                  </a:lnTo>
                  <a:lnTo>
                    <a:pt x="110" y="520"/>
                  </a:lnTo>
                  <a:lnTo>
                    <a:pt x="110" y="524"/>
                  </a:lnTo>
                  <a:lnTo>
                    <a:pt x="112" y="526"/>
                  </a:lnTo>
                  <a:lnTo>
                    <a:pt x="112" y="530"/>
                  </a:lnTo>
                  <a:lnTo>
                    <a:pt x="114" y="534"/>
                  </a:lnTo>
                  <a:lnTo>
                    <a:pt x="114" y="536"/>
                  </a:lnTo>
                  <a:lnTo>
                    <a:pt x="115" y="540"/>
                  </a:lnTo>
                  <a:lnTo>
                    <a:pt x="117" y="544"/>
                  </a:lnTo>
                  <a:lnTo>
                    <a:pt x="117" y="546"/>
                  </a:lnTo>
                  <a:lnTo>
                    <a:pt x="119" y="550"/>
                  </a:lnTo>
                  <a:lnTo>
                    <a:pt x="119" y="554"/>
                  </a:lnTo>
                  <a:lnTo>
                    <a:pt x="121" y="556"/>
                  </a:lnTo>
                  <a:lnTo>
                    <a:pt x="123" y="560"/>
                  </a:lnTo>
                  <a:lnTo>
                    <a:pt x="123" y="564"/>
                  </a:lnTo>
                  <a:lnTo>
                    <a:pt x="123" y="568"/>
                  </a:lnTo>
                  <a:lnTo>
                    <a:pt x="123" y="570"/>
                  </a:lnTo>
                  <a:lnTo>
                    <a:pt x="125" y="574"/>
                  </a:lnTo>
                  <a:lnTo>
                    <a:pt x="125" y="578"/>
                  </a:lnTo>
                  <a:lnTo>
                    <a:pt x="127" y="581"/>
                  </a:lnTo>
                  <a:lnTo>
                    <a:pt x="127" y="583"/>
                  </a:lnTo>
                  <a:lnTo>
                    <a:pt x="129" y="587"/>
                  </a:lnTo>
                  <a:lnTo>
                    <a:pt x="129" y="591"/>
                  </a:lnTo>
                  <a:lnTo>
                    <a:pt x="129" y="595"/>
                  </a:lnTo>
                  <a:lnTo>
                    <a:pt x="129" y="597"/>
                  </a:lnTo>
                  <a:lnTo>
                    <a:pt x="129" y="601"/>
                  </a:lnTo>
                  <a:lnTo>
                    <a:pt x="129" y="605"/>
                  </a:lnTo>
                  <a:lnTo>
                    <a:pt x="129" y="609"/>
                  </a:lnTo>
                  <a:lnTo>
                    <a:pt x="129" y="611"/>
                  </a:lnTo>
                  <a:lnTo>
                    <a:pt x="127" y="615"/>
                  </a:lnTo>
                  <a:lnTo>
                    <a:pt x="127" y="619"/>
                  </a:lnTo>
                  <a:lnTo>
                    <a:pt x="125" y="623"/>
                  </a:lnTo>
                  <a:lnTo>
                    <a:pt x="125" y="625"/>
                  </a:lnTo>
                  <a:lnTo>
                    <a:pt x="125" y="627"/>
                  </a:lnTo>
                  <a:lnTo>
                    <a:pt x="123" y="629"/>
                  </a:lnTo>
                  <a:lnTo>
                    <a:pt x="123" y="631"/>
                  </a:lnTo>
                  <a:lnTo>
                    <a:pt x="123" y="633"/>
                  </a:lnTo>
                  <a:lnTo>
                    <a:pt x="123" y="635"/>
                  </a:lnTo>
                  <a:lnTo>
                    <a:pt x="121" y="637"/>
                  </a:lnTo>
                  <a:lnTo>
                    <a:pt x="119" y="639"/>
                  </a:lnTo>
                  <a:lnTo>
                    <a:pt x="119" y="641"/>
                  </a:lnTo>
                  <a:lnTo>
                    <a:pt x="117" y="643"/>
                  </a:lnTo>
                  <a:lnTo>
                    <a:pt x="115" y="645"/>
                  </a:lnTo>
                  <a:lnTo>
                    <a:pt x="114" y="649"/>
                  </a:lnTo>
                  <a:lnTo>
                    <a:pt x="114" y="650"/>
                  </a:lnTo>
                  <a:lnTo>
                    <a:pt x="112" y="652"/>
                  </a:lnTo>
                  <a:lnTo>
                    <a:pt x="110" y="654"/>
                  </a:lnTo>
                  <a:lnTo>
                    <a:pt x="108" y="656"/>
                  </a:lnTo>
                  <a:lnTo>
                    <a:pt x="107" y="660"/>
                  </a:lnTo>
                  <a:lnTo>
                    <a:pt x="105" y="662"/>
                  </a:lnTo>
                  <a:lnTo>
                    <a:pt x="103" y="664"/>
                  </a:lnTo>
                  <a:lnTo>
                    <a:pt x="101" y="666"/>
                  </a:lnTo>
                  <a:lnTo>
                    <a:pt x="100" y="668"/>
                  </a:lnTo>
                  <a:lnTo>
                    <a:pt x="98" y="670"/>
                  </a:lnTo>
                  <a:lnTo>
                    <a:pt x="96" y="672"/>
                  </a:lnTo>
                  <a:lnTo>
                    <a:pt x="96" y="674"/>
                  </a:lnTo>
                  <a:lnTo>
                    <a:pt x="94" y="676"/>
                  </a:lnTo>
                  <a:lnTo>
                    <a:pt x="92" y="678"/>
                  </a:lnTo>
                  <a:lnTo>
                    <a:pt x="91" y="680"/>
                  </a:lnTo>
                  <a:lnTo>
                    <a:pt x="89" y="682"/>
                  </a:lnTo>
                  <a:lnTo>
                    <a:pt x="87" y="684"/>
                  </a:lnTo>
                  <a:lnTo>
                    <a:pt x="87" y="686"/>
                  </a:lnTo>
                  <a:lnTo>
                    <a:pt x="85" y="688"/>
                  </a:lnTo>
                  <a:lnTo>
                    <a:pt x="84" y="688"/>
                  </a:lnTo>
                  <a:lnTo>
                    <a:pt x="84" y="690"/>
                  </a:lnTo>
                  <a:lnTo>
                    <a:pt x="85" y="692"/>
                  </a:lnTo>
                  <a:lnTo>
                    <a:pt x="85" y="694"/>
                  </a:lnTo>
                  <a:lnTo>
                    <a:pt x="87" y="696"/>
                  </a:lnTo>
                  <a:lnTo>
                    <a:pt x="89" y="698"/>
                  </a:lnTo>
                  <a:lnTo>
                    <a:pt x="89" y="700"/>
                  </a:lnTo>
                  <a:lnTo>
                    <a:pt x="91" y="700"/>
                  </a:lnTo>
                  <a:lnTo>
                    <a:pt x="91" y="702"/>
                  </a:lnTo>
                  <a:lnTo>
                    <a:pt x="92" y="704"/>
                  </a:lnTo>
                  <a:lnTo>
                    <a:pt x="94" y="706"/>
                  </a:lnTo>
                  <a:lnTo>
                    <a:pt x="94" y="708"/>
                  </a:lnTo>
                  <a:lnTo>
                    <a:pt x="96" y="710"/>
                  </a:lnTo>
                  <a:lnTo>
                    <a:pt x="98" y="712"/>
                  </a:lnTo>
                  <a:lnTo>
                    <a:pt x="100" y="714"/>
                  </a:lnTo>
                  <a:lnTo>
                    <a:pt x="100" y="716"/>
                  </a:lnTo>
                  <a:lnTo>
                    <a:pt x="101" y="716"/>
                  </a:lnTo>
                  <a:lnTo>
                    <a:pt x="103" y="718"/>
                  </a:lnTo>
                  <a:lnTo>
                    <a:pt x="105" y="719"/>
                  </a:lnTo>
                  <a:lnTo>
                    <a:pt x="105" y="721"/>
                  </a:lnTo>
                  <a:lnTo>
                    <a:pt x="107" y="723"/>
                  </a:lnTo>
                  <a:lnTo>
                    <a:pt x="107" y="725"/>
                  </a:lnTo>
                  <a:lnTo>
                    <a:pt x="108" y="727"/>
                  </a:lnTo>
                  <a:lnTo>
                    <a:pt x="110" y="729"/>
                  </a:lnTo>
                  <a:lnTo>
                    <a:pt x="112" y="731"/>
                  </a:lnTo>
                  <a:lnTo>
                    <a:pt x="112" y="733"/>
                  </a:lnTo>
                  <a:lnTo>
                    <a:pt x="112" y="735"/>
                  </a:lnTo>
                  <a:lnTo>
                    <a:pt x="114" y="737"/>
                  </a:lnTo>
                  <a:lnTo>
                    <a:pt x="114" y="739"/>
                  </a:lnTo>
                  <a:lnTo>
                    <a:pt x="114" y="741"/>
                  </a:lnTo>
                  <a:lnTo>
                    <a:pt x="117" y="741"/>
                  </a:lnTo>
                  <a:lnTo>
                    <a:pt x="121" y="743"/>
                  </a:lnTo>
                  <a:lnTo>
                    <a:pt x="123" y="747"/>
                  </a:lnTo>
                  <a:lnTo>
                    <a:pt x="127" y="749"/>
                  </a:lnTo>
                  <a:lnTo>
                    <a:pt x="131" y="751"/>
                  </a:lnTo>
                  <a:lnTo>
                    <a:pt x="134" y="755"/>
                  </a:lnTo>
                  <a:lnTo>
                    <a:pt x="138" y="759"/>
                  </a:lnTo>
                  <a:lnTo>
                    <a:pt x="141" y="761"/>
                  </a:lnTo>
                  <a:lnTo>
                    <a:pt x="145" y="765"/>
                  </a:lnTo>
                  <a:lnTo>
                    <a:pt x="148" y="769"/>
                  </a:lnTo>
                  <a:lnTo>
                    <a:pt x="152" y="773"/>
                  </a:lnTo>
                  <a:lnTo>
                    <a:pt x="155" y="777"/>
                  </a:lnTo>
                  <a:lnTo>
                    <a:pt x="159" y="783"/>
                  </a:lnTo>
                  <a:lnTo>
                    <a:pt x="162" y="787"/>
                  </a:lnTo>
                  <a:lnTo>
                    <a:pt x="166" y="790"/>
                  </a:lnTo>
                  <a:lnTo>
                    <a:pt x="169" y="794"/>
                  </a:lnTo>
                  <a:lnTo>
                    <a:pt x="175" y="800"/>
                  </a:lnTo>
                  <a:lnTo>
                    <a:pt x="178" y="804"/>
                  </a:lnTo>
                  <a:lnTo>
                    <a:pt x="182" y="808"/>
                  </a:lnTo>
                  <a:lnTo>
                    <a:pt x="185" y="814"/>
                  </a:lnTo>
                  <a:lnTo>
                    <a:pt x="189" y="818"/>
                  </a:lnTo>
                  <a:lnTo>
                    <a:pt x="192" y="822"/>
                  </a:lnTo>
                  <a:lnTo>
                    <a:pt x="195" y="826"/>
                  </a:lnTo>
                  <a:lnTo>
                    <a:pt x="199" y="830"/>
                  </a:lnTo>
                  <a:lnTo>
                    <a:pt x="204" y="834"/>
                  </a:lnTo>
                  <a:lnTo>
                    <a:pt x="208" y="838"/>
                  </a:lnTo>
                  <a:lnTo>
                    <a:pt x="211" y="840"/>
                  </a:lnTo>
                  <a:lnTo>
                    <a:pt x="215" y="844"/>
                  </a:lnTo>
                  <a:lnTo>
                    <a:pt x="218" y="848"/>
                  </a:lnTo>
                  <a:lnTo>
                    <a:pt x="222" y="850"/>
                  </a:lnTo>
                  <a:lnTo>
                    <a:pt x="227" y="852"/>
                  </a:lnTo>
                  <a:lnTo>
                    <a:pt x="231" y="854"/>
                  </a:lnTo>
                  <a:lnTo>
                    <a:pt x="232" y="856"/>
                  </a:lnTo>
                  <a:lnTo>
                    <a:pt x="234" y="856"/>
                  </a:lnTo>
                  <a:lnTo>
                    <a:pt x="236" y="857"/>
                  </a:lnTo>
                  <a:lnTo>
                    <a:pt x="238" y="859"/>
                  </a:lnTo>
                  <a:lnTo>
                    <a:pt x="239" y="861"/>
                  </a:lnTo>
                  <a:lnTo>
                    <a:pt x="241" y="863"/>
                  </a:lnTo>
                  <a:lnTo>
                    <a:pt x="243" y="863"/>
                  </a:lnTo>
                  <a:lnTo>
                    <a:pt x="243" y="865"/>
                  </a:lnTo>
                  <a:lnTo>
                    <a:pt x="245" y="867"/>
                  </a:lnTo>
                  <a:lnTo>
                    <a:pt x="247" y="867"/>
                  </a:lnTo>
                  <a:lnTo>
                    <a:pt x="248" y="869"/>
                  </a:lnTo>
                  <a:lnTo>
                    <a:pt x="248" y="871"/>
                  </a:lnTo>
                  <a:lnTo>
                    <a:pt x="250" y="871"/>
                  </a:lnTo>
                  <a:lnTo>
                    <a:pt x="252" y="873"/>
                  </a:lnTo>
                  <a:lnTo>
                    <a:pt x="254" y="875"/>
                  </a:lnTo>
                  <a:lnTo>
                    <a:pt x="255" y="877"/>
                  </a:lnTo>
                  <a:lnTo>
                    <a:pt x="256" y="877"/>
                  </a:lnTo>
                  <a:lnTo>
                    <a:pt x="258" y="879"/>
                  </a:lnTo>
                  <a:lnTo>
                    <a:pt x="260" y="881"/>
                  </a:lnTo>
                  <a:lnTo>
                    <a:pt x="262" y="881"/>
                  </a:lnTo>
                  <a:lnTo>
                    <a:pt x="263" y="883"/>
                  </a:lnTo>
                  <a:lnTo>
                    <a:pt x="265" y="883"/>
                  </a:lnTo>
                  <a:lnTo>
                    <a:pt x="267" y="883"/>
                  </a:lnTo>
                  <a:lnTo>
                    <a:pt x="263" y="883"/>
                  </a:lnTo>
                  <a:lnTo>
                    <a:pt x="258" y="883"/>
                  </a:lnTo>
                  <a:lnTo>
                    <a:pt x="255" y="881"/>
                  </a:lnTo>
                  <a:lnTo>
                    <a:pt x="250" y="881"/>
                  </a:lnTo>
                  <a:lnTo>
                    <a:pt x="245" y="879"/>
                  </a:lnTo>
                  <a:lnTo>
                    <a:pt x="239" y="879"/>
                  </a:lnTo>
                  <a:lnTo>
                    <a:pt x="234" y="879"/>
                  </a:lnTo>
                  <a:lnTo>
                    <a:pt x="229" y="877"/>
                  </a:lnTo>
                  <a:lnTo>
                    <a:pt x="224" y="877"/>
                  </a:lnTo>
                  <a:lnTo>
                    <a:pt x="218" y="875"/>
                  </a:lnTo>
                  <a:lnTo>
                    <a:pt x="211" y="875"/>
                  </a:lnTo>
                  <a:lnTo>
                    <a:pt x="206" y="873"/>
                  </a:lnTo>
                  <a:lnTo>
                    <a:pt x="200" y="873"/>
                  </a:lnTo>
                  <a:lnTo>
                    <a:pt x="193" y="871"/>
                  </a:lnTo>
                  <a:lnTo>
                    <a:pt x="189" y="871"/>
                  </a:lnTo>
                  <a:lnTo>
                    <a:pt x="182" y="871"/>
                  </a:lnTo>
                  <a:lnTo>
                    <a:pt x="177" y="869"/>
                  </a:lnTo>
                  <a:lnTo>
                    <a:pt x="171" y="869"/>
                  </a:lnTo>
                  <a:lnTo>
                    <a:pt x="164" y="869"/>
                  </a:lnTo>
                  <a:lnTo>
                    <a:pt x="159" y="867"/>
                  </a:lnTo>
                  <a:lnTo>
                    <a:pt x="152" y="867"/>
                  </a:lnTo>
                  <a:lnTo>
                    <a:pt x="146" y="867"/>
                  </a:lnTo>
                  <a:lnTo>
                    <a:pt x="141" y="867"/>
                  </a:lnTo>
                  <a:lnTo>
                    <a:pt x="136" y="867"/>
                  </a:lnTo>
                  <a:lnTo>
                    <a:pt x="131" y="865"/>
                  </a:lnTo>
                  <a:lnTo>
                    <a:pt x="123" y="865"/>
                  </a:lnTo>
                  <a:lnTo>
                    <a:pt x="121" y="865"/>
                  </a:lnTo>
                  <a:lnTo>
                    <a:pt x="115" y="865"/>
                  </a:lnTo>
                  <a:lnTo>
                    <a:pt x="110" y="867"/>
                  </a:lnTo>
                  <a:lnTo>
                    <a:pt x="105" y="867"/>
                  </a:lnTo>
                  <a:lnTo>
                    <a:pt x="101" y="867"/>
                  </a:lnTo>
                  <a:lnTo>
                    <a:pt x="98" y="867"/>
                  </a:lnTo>
                  <a:lnTo>
                    <a:pt x="94" y="867"/>
                  </a:lnTo>
                  <a:lnTo>
                    <a:pt x="91" y="869"/>
                  </a:lnTo>
                  <a:lnTo>
                    <a:pt x="89" y="869"/>
                  </a:lnTo>
                  <a:lnTo>
                    <a:pt x="85" y="869"/>
                  </a:lnTo>
                  <a:lnTo>
                    <a:pt x="84" y="869"/>
                  </a:lnTo>
                  <a:lnTo>
                    <a:pt x="80" y="871"/>
                  </a:lnTo>
                  <a:lnTo>
                    <a:pt x="78" y="871"/>
                  </a:lnTo>
                  <a:lnTo>
                    <a:pt x="75" y="871"/>
                  </a:lnTo>
                  <a:lnTo>
                    <a:pt x="73" y="871"/>
                  </a:lnTo>
                  <a:lnTo>
                    <a:pt x="71" y="873"/>
                  </a:lnTo>
                  <a:lnTo>
                    <a:pt x="68" y="873"/>
                  </a:lnTo>
                  <a:lnTo>
                    <a:pt x="66" y="873"/>
                  </a:lnTo>
                  <a:lnTo>
                    <a:pt x="64" y="873"/>
                  </a:lnTo>
                  <a:lnTo>
                    <a:pt x="61" y="873"/>
                  </a:lnTo>
                  <a:lnTo>
                    <a:pt x="59" y="873"/>
                  </a:lnTo>
                  <a:lnTo>
                    <a:pt x="57" y="875"/>
                  </a:lnTo>
                  <a:lnTo>
                    <a:pt x="56" y="875"/>
                  </a:lnTo>
                  <a:lnTo>
                    <a:pt x="53" y="875"/>
                  </a:lnTo>
                  <a:lnTo>
                    <a:pt x="51" y="875"/>
                  </a:lnTo>
                  <a:lnTo>
                    <a:pt x="49" y="875"/>
                  </a:lnTo>
                  <a:lnTo>
                    <a:pt x="46" y="875"/>
                  </a:lnTo>
                  <a:lnTo>
                    <a:pt x="44" y="875"/>
                  </a:lnTo>
                  <a:lnTo>
                    <a:pt x="42" y="877"/>
                  </a:lnTo>
                  <a:lnTo>
                    <a:pt x="38" y="877"/>
                  </a:lnTo>
                  <a:lnTo>
                    <a:pt x="37" y="877"/>
                  </a:lnTo>
                  <a:lnTo>
                    <a:pt x="33" y="877"/>
                  </a:lnTo>
                  <a:lnTo>
                    <a:pt x="31" y="877"/>
                  </a:lnTo>
                  <a:lnTo>
                    <a:pt x="28" y="877"/>
                  </a:lnTo>
                  <a:lnTo>
                    <a:pt x="26" y="877"/>
                  </a:lnTo>
                  <a:lnTo>
                    <a:pt x="23" y="877"/>
                  </a:lnTo>
                  <a:lnTo>
                    <a:pt x="19" y="877"/>
                  </a:lnTo>
                  <a:lnTo>
                    <a:pt x="17" y="877"/>
                  </a:lnTo>
                  <a:lnTo>
                    <a:pt x="0" y="873"/>
                  </a:lnTo>
                  <a:lnTo>
                    <a:pt x="213" y="836"/>
                  </a:lnTo>
                  <a:lnTo>
                    <a:pt x="342" y="863"/>
                  </a:lnTo>
                  <a:lnTo>
                    <a:pt x="355" y="865"/>
                  </a:lnTo>
                  <a:lnTo>
                    <a:pt x="367" y="867"/>
                  </a:lnTo>
                  <a:lnTo>
                    <a:pt x="379" y="869"/>
                  </a:lnTo>
                  <a:lnTo>
                    <a:pt x="391" y="871"/>
                  </a:lnTo>
                  <a:lnTo>
                    <a:pt x="403" y="871"/>
                  </a:lnTo>
                  <a:lnTo>
                    <a:pt x="416" y="871"/>
                  </a:lnTo>
                  <a:lnTo>
                    <a:pt x="428" y="871"/>
                  </a:lnTo>
                  <a:lnTo>
                    <a:pt x="440" y="869"/>
                  </a:lnTo>
                  <a:lnTo>
                    <a:pt x="453" y="867"/>
                  </a:lnTo>
                  <a:lnTo>
                    <a:pt x="464" y="865"/>
                  </a:lnTo>
                  <a:lnTo>
                    <a:pt x="477" y="863"/>
                  </a:lnTo>
                  <a:lnTo>
                    <a:pt x="489" y="861"/>
                  </a:lnTo>
                  <a:lnTo>
                    <a:pt x="502" y="859"/>
                  </a:lnTo>
                  <a:lnTo>
                    <a:pt x="514" y="856"/>
                  </a:lnTo>
                  <a:lnTo>
                    <a:pt x="525" y="852"/>
                  </a:lnTo>
                  <a:lnTo>
                    <a:pt x="538" y="850"/>
                  </a:lnTo>
                  <a:lnTo>
                    <a:pt x="550" y="846"/>
                  </a:lnTo>
                  <a:lnTo>
                    <a:pt x="561" y="842"/>
                  </a:lnTo>
                  <a:lnTo>
                    <a:pt x="573" y="838"/>
                  </a:lnTo>
                  <a:lnTo>
                    <a:pt x="586" y="834"/>
                  </a:lnTo>
                  <a:lnTo>
                    <a:pt x="597" y="830"/>
                  </a:lnTo>
                  <a:lnTo>
                    <a:pt x="608" y="826"/>
                  </a:lnTo>
                  <a:lnTo>
                    <a:pt x="620" y="820"/>
                  </a:lnTo>
                  <a:lnTo>
                    <a:pt x="631" y="816"/>
                  </a:lnTo>
                  <a:lnTo>
                    <a:pt x="643" y="812"/>
                  </a:lnTo>
                  <a:lnTo>
                    <a:pt x="654" y="808"/>
                  </a:lnTo>
                  <a:lnTo>
                    <a:pt x="665" y="804"/>
                  </a:lnTo>
                  <a:lnTo>
                    <a:pt x="676" y="800"/>
                  </a:lnTo>
                  <a:lnTo>
                    <a:pt x="687" y="798"/>
                  </a:lnTo>
                  <a:lnTo>
                    <a:pt x="699" y="794"/>
                  </a:lnTo>
                  <a:lnTo>
                    <a:pt x="710" y="790"/>
                  </a:lnTo>
                  <a:lnTo>
                    <a:pt x="720" y="788"/>
                  </a:lnTo>
                  <a:lnTo>
                    <a:pt x="726" y="787"/>
                  </a:lnTo>
                  <a:lnTo>
                    <a:pt x="732" y="787"/>
                  </a:lnTo>
                  <a:lnTo>
                    <a:pt x="737" y="787"/>
                  </a:lnTo>
                  <a:lnTo>
                    <a:pt x="744" y="787"/>
                  </a:lnTo>
                  <a:lnTo>
                    <a:pt x="749" y="787"/>
                  </a:lnTo>
                  <a:lnTo>
                    <a:pt x="755" y="787"/>
                  </a:lnTo>
                  <a:lnTo>
                    <a:pt x="762" y="788"/>
                  </a:lnTo>
                  <a:lnTo>
                    <a:pt x="767" y="788"/>
                  </a:lnTo>
                  <a:lnTo>
                    <a:pt x="772" y="790"/>
                  </a:lnTo>
                  <a:lnTo>
                    <a:pt x="778" y="792"/>
                  </a:lnTo>
                  <a:lnTo>
                    <a:pt x="783" y="794"/>
                  </a:lnTo>
                  <a:lnTo>
                    <a:pt x="788" y="796"/>
                  </a:lnTo>
                  <a:lnTo>
                    <a:pt x="793" y="798"/>
                  </a:lnTo>
                  <a:lnTo>
                    <a:pt x="798" y="798"/>
                  </a:lnTo>
                  <a:lnTo>
                    <a:pt x="803" y="800"/>
                  </a:lnTo>
                  <a:lnTo>
                    <a:pt x="809" y="802"/>
                  </a:lnTo>
                  <a:lnTo>
                    <a:pt x="814" y="804"/>
                  </a:lnTo>
                  <a:lnTo>
                    <a:pt x="819" y="806"/>
                  </a:lnTo>
                  <a:lnTo>
                    <a:pt x="825" y="808"/>
                  </a:lnTo>
                  <a:lnTo>
                    <a:pt x="830" y="810"/>
                  </a:lnTo>
                  <a:lnTo>
                    <a:pt x="834" y="812"/>
                  </a:lnTo>
                  <a:lnTo>
                    <a:pt x="839" y="812"/>
                  </a:lnTo>
                  <a:lnTo>
                    <a:pt x="844" y="814"/>
                  </a:lnTo>
                  <a:lnTo>
                    <a:pt x="849" y="814"/>
                  </a:lnTo>
                  <a:lnTo>
                    <a:pt x="855" y="814"/>
                  </a:lnTo>
                  <a:lnTo>
                    <a:pt x="859" y="814"/>
                  </a:lnTo>
                  <a:lnTo>
                    <a:pt x="865" y="814"/>
                  </a:lnTo>
                  <a:lnTo>
                    <a:pt x="870" y="814"/>
                  </a:lnTo>
                  <a:lnTo>
                    <a:pt x="875" y="812"/>
                  </a:lnTo>
                  <a:lnTo>
                    <a:pt x="880" y="812"/>
                  </a:lnTo>
                  <a:lnTo>
                    <a:pt x="886" y="810"/>
                  </a:lnTo>
                  <a:lnTo>
                    <a:pt x="891" y="808"/>
                  </a:lnTo>
                  <a:lnTo>
                    <a:pt x="900" y="808"/>
                  </a:lnTo>
                  <a:lnTo>
                    <a:pt x="903" y="802"/>
                  </a:lnTo>
                  <a:lnTo>
                    <a:pt x="921" y="761"/>
                  </a:lnTo>
                  <a:lnTo>
                    <a:pt x="926" y="763"/>
                  </a:lnTo>
                  <a:lnTo>
                    <a:pt x="931" y="765"/>
                  </a:lnTo>
                  <a:lnTo>
                    <a:pt x="934" y="765"/>
                  </a:lnTo>
                  <a:lnTo>
                    <a:pt x="942" y="765"/>
                  </a:lnTo>
                  <a:lnTo>
                    <a:pt x="947" y="765"/>
                  </a:lnTo>
                  <a:lnTo>
                    <a:pt x="952" y="765"/>
                  </a:lnTo>
                  <a:lnTo>
                    <a:pt x="957" y="763"/>
                  </a:lnTo>
                  <a:lnTo>
                    <a:pt x="963" y="763"/>
                  </a:lnTo>
                  <a:lnTo>
                    <a:pt x="970" y="761"/>
                  </a:lnTo>
                  <a:lnTo>
                    <a:pt x="975" y="759"/>
                  </a:lnTo>
                  <a:lnTo>
                    <a:pt x="982" y="755"/>
                  </a:lnTo>
                  <a:lnTo>
                    <a:pt x="988" y="753"/>
                  </a:lnTo>
                  <a:lnTo>
                    <a:pt x="994" y="749"/>
                  </a:lnTo>
                  <a:lnTo>
                    <a:pt x="999" y="745"/>
                  </a:lnTo>
                  <a:lnTo>
                    <a:pt x="1006" y="741"/>
                  </a:lnTo>
                  <a:lnTo>
                    <a:pt x="1012" y="737"/>
                  </a:lnTo>
                  <a:lnTo>
                    <a:pt x="1019" y="733"/>
                  </a:lnTo>
                  <a:lnTo>
                    <a:pt x="1024" y="729"/>
                  </a:lnTo>
                  <a:lnTo>
                    <a:pt x="1031" y="725"/>
                  </a:lnTo>
                  <a:lnTo>
                    <a:pt x="1036" y="721"/>
                  </a:lnTo>
                  <a:lnTo>
                    <a:pt x="1043" y="718"/>
                  </a:lnTo>
                  <a:lnTo>
                    <a:pt x="1049" y="714"/>
                  </a:lnTo>
                  <a:lnTo>
                    <a:pt x="1056" y="710"/>
                  </a:lnTo>
                  <a:lnTo>
                    <a:pt x="1060" y="706"/>
                  </a:lnTo>
                  <a:lnTo>
                    <a:pt x="1066" y="702"/>
                  </a:lnTo>
                  <a:lnTo>
                    <a:pt x="1071" y="698"/>
                  </a:lnTo>
                  <a:lnTo>
                    <a:pt x="1076" y="694"/>
                  </a:lnTo>
                  <a:lnTo>
                    <a:pt x="1081" y="690"/>
                  </a:lnTo>
                  <a:lnTo>
                    <a:pt x="1087" y="688"/>
                  </a:lnTo>
                  <a:lnTo>
                    <a:pt x="1092" y="684"/>
                  </a:lnTo>
                  <a:lnTo>
                    <a:pt x="1096" y="682"/>
                  </a:lnTo>
                  <a:lnTo>
                    <a:pt x="1101" y="680"/>
                  </a:lnTo>
                  <a:lnTo>
                    <a:pt x="1103" y="680"/>
                  </a:lnTo>
                  <a:lnTo>
                    <a:pt x="1103" y="678"/>
                  </a:lnTo>
                  <a:lnTo>
                    <a:pt x="1104" y="678"/>
                  </a:lnTo>
                  <a:lnTo>
                    <a:pt x="1104" y="676"/>
                  </a:lnTo>
                  <a:lnTo>
                    <a:pt x="1106" y="676"/>
                  </a:lnTo>
                  <a:lnTo>
                    <a:pt x="1108" y="674"/>
                  </a:lnTo>
                  <a:lnTo>
                    <a:pt x="1110" y="672"/>
                  </a:lnTo>
                  <a:lnTo>
                    <a:pt x="1112" y="670"/>
                  </a:lnTo>
                  <a:lnTo>
                    <a:pt x="1113" y="668"/>
                  </a:lnTo>
                  <a:lnTo>
                    <a:pt x="1115" y="666"/>
                  </a:lnTo>
                  <a:lnTo>
                    <a:pt x="1117" y="664"/>
                  </a:lnTo>
                  <a:lnTo>
                    <a:pt x="1119" y="662"/>
                  </a:lnTo>
                  <a:lnTo>
                    <a:pt x="1119" y="660"/>
                  </a:lnTo>
                  <a:lnTo>
                    <a:pt x="1120" y="660"/>
                  </a:lnTo>
                  <a:lnTo>
                    <a:pt x="1122" y="658"/>
                  </a:lnTo>
                  <a:lnTo>
                    <a:pt x="1122" y="656"/>
                  </a:lnTo>
                  <a:lnTo>
                    <a:pt x="1124" y="656"/>
                  </a:lnTo>
                  <a:lnTo>
                    <a:pt x="1124" y="654"/>
                  </a:lnTo>
                  <a:lnTo>
                    <a:pt x="1125" y="654"/>
                  </a:lnTo>
                  <a:lnTo>
                    <a:pt x="1125" y="652"/>
                  </a:lnTo>
                  <a:lnTo>
                    <a:pt x="1127" y="652"/>
                  </a:lnTo>
                  <a:lnTo>
                    <a:pt x="1127" y="650"/>
                  </a:lnTo>
                  <a:lnTo>
                    <a:pt x="1128" y="649"/>
                  </a:lnTo>
                  <a:lnTo>
                    <a:pt x="1130" y="647"/>
                  </a:lnTo>
                  <a:lnTo>
                    <a:pt x="1143" y="662"/>
                  </a:lnTo>
                  <a:lnTo>
                    <a:pt x="1143" y="660"/>
                  </a:lnTo>
                  <a:lnTo>
                    <a:pt x="1144" y="660"/>
                  </a:lnTo>
                  <a:lnTo>
                    <a:pt x="1146" y="660"/>
                  </a:lnTo>
                  <a:lnTo>
                    <a:pt x="1146" y="658"/>
                  </a:lnTo>
                  <a:lnTo>
                    <a:pt x="1148" y="658"/>
                  </a:lnTo>
                  <a:lnTo>
                    <a:pt x="1150" y="658"/>
                  </a:lnTo>
                  <a:lnTo>
                    <a:pt x="1150" y="656"/>
                  </a:lnTo>
                  <a:lnTo>
                    <a:pt x="1151" y="656"/>
                  </a:lnTo>
                  <a:lnTo>
                    <a:pt x="1153" y="656"/>
                  </a:lnTo>
                  <a:lnTo>
                    <a:pt x="1153" y="654"/>
                  </a:lnTo>
                  <a:lnTo>
                    <a:pt x="1155" y="652"/>
                  </a:lnTo>
                  <a:lnTo>
                    <a:pt x="1155" y="650"/>
                  </a:lnTo>
                  <a:lnTo>
                    <a:pt x="1155" y="649"/>
                  </a:lnTo>
                  <a:lnTo>
                    <a:pt x="1155" y="647"/>
                  </a:lnTo>
                  <a:lnTo>
                    <a:pt x="1158" y="650"/>
                  </a:lnTo>
                  <a:lnTo>
                    <a:pt x="1162" y="652"/>
                  </a:lnTo>
                  <a:lnTo>
                    <a:pt x="1166" y="656"/>
                  </a:lnTo>
                  <a:lnTo>
                    <a:pt x="1171" y="658"/>
                  </a:lnTo>
                  <a:lnTo>
                    <a:pt x="1174" y="658"/>
                  </a:lnTo>
                  <a:lnTo>
                    <a:pt x="1180" y="660"/>
                  </a:lnTo>
                  <a:lnTo>
                    <a:pt x="1183" y="660"/>
                  </a:lnTo>
                  <a:lnTo>
                    <a:pt x="1189" y="662"/>
                  </a:lnTo>
                  <a:lnTo>
                    <a:pt x="1193" y="662"/>
                  </a:lnTo>
                  <a:lnTo>
                    <a:pt x="1198" y="662"/>
                  </a:lnTo>
                  <a:lnTo>
                    <a:pt x="1204" y="660"/>
                  </a:lnTo>
                  <a:lnTo>
                    <a:pt x="1209" y="660"/>
                  </a:lnTo>
                  <a:lnTo>
                    <a:pt x="1214" y="660"/>
                  </a:lnTo>
                  <a:lnTo>
                    <a:pt x="1220" y="658"/>
                  </a:lnTo>
                  <a:lnTo>
                    <a:pt x="1225" y="656"/>
                  </a:lnTo>
                  <a:lnTo>
                    <a:pt x="1232" y="656"/>
                  </a:lnTo>
                  <a:lnTo>
                    <a:pt x="1237" y="654"/>
                  </a:lnTo>
                  <a:lnTo>
                    <a:pt x="1243" y="652"/>
                  </a:lnTo>
                  <a:lnTo>
                    <a:pt x="1248" y="650"/>
                  </a:lnTo>
                  <a:lnTo>
                    <a:pt x="1253" y="649"/>
                  </a:lnTo>
                  <a:lnTo>
                    <a:pt x="1259" y="647"/>
                  </a:lnTo>
                  <a:lnTo>
                    <a:pt x="1265" y="645"/>
                  </a:lnTo>
                  <a:lnTo>
                    <a:pt x="1270" y="643"/>
                  </a:lnTo>
                  <a:lnTo>
                    <a:pt x="1275" y="641"/>
                  </a:lnTo>
                  <a:lnTo>
                    <a:pt x="1279" y="639"/>
                  </a:lnTo>
                  <a:lnTo>
                    <a:pt x="1284" y="637"/>
                  </a:lnTo>
                  <a:lnTo>
                    <a:pt x="1290" y="635"/>
                  </a:lnTo>
                  <a:lnTo>
                    <a:pt x="1295" y="633"/>
                  </a:lnTo>
                  <a:lnTo>
                    <a:pt x="1298" y="633"/>
                  </a:lnTo>
                  <a:lnTo>
                    <a:pt x="1302" y="631"/>
                  </a:lnTo>
                  <a:lnTo>
                    <a:pt x="1307" y="629"/>
                  </a:lnTo>
                  <a:lnTo>
                    <a:pt x="1311" y="629"/>
                  </a:lnTo>
                  <a:lnTo>
                    <a:pt x="1314" y="627"/>
                  </a:lnTo>
                  <a:lnTo>
                    <a:pt x="1318" y="627"/>
                  </a:lnTo>
                  <a:lnTo>
                    <a:pt x="1323" y="627"/>
                  </a:lnTo>
                  <a:lnTo>
                    <a:pt x="1326" y="625"/>
                  </a:lnTo>
                  <a:lnTo>
                    <a:pt x="1331" y="625"/>
                  </a:lnTo>
                  <a:lnTo>
                    <a:pt x="1336" y="625"/>
                  </a:lnTo>
                  <a:lnTo>
                    <a:pt x="1340" y="625"/>
                  </a:lnTo>
                  <a:lnTo>
                    <a:pt x="1345" y="625"/>
                  </a:lnTo>
                  <a:lnTo>
                    <a:pt x="1351" y="623"/>
                  </a:lnTo>
                  <a:lnTo>
                    <a:pt x="1356" y="623"/>
                  </a:lnTo>
                  <a:lnTo>
                    <a:pt x="1361" y="623"/>
                  </a:lnTo>
                  <a:lnTo>
                    <a:pt x="1367" y="623"/>
                  </a:lnTo>
                  <a:lnTo>
                    <a:pt x="1372" y="623"/>
                  </a:lnTo>
                  <a:lnTo>
                    <a:pt x="1377" y="623"/>
                  </a:lnTo>
                  <a:lnTo>
                    <a:pt x="1382" y="623"/>
                  </a:lnTo>
                  <a:lnTo>
                    <a:pt x="1388" y="623"/>
                  </a:lnTo>
                  <a:lnTo>
                    <a:pt x="1392" y="623"/>
                  </a:lnTo>
                  <a:lnTo>
                    <a:pt x="1398" y="621"/>
                  </a:lnTo>
                  <a:lnTo>
                    <a:pt x="1403" y="621"/>
                  </a:lnTo>
                  <a:lnTo>
                    <a:pt x="1408" y="621"/>
                  </a:lnTo>
                  <a:lnTo>
                    <a:pt x="1413" y="621"/>
                  </a:lnTo>
                  <a:lnTo>
                    <a:pt x="1419" y="621"/>
                  </a:lnTo>
                  <a:lnTo>
                    <a:pt x="1424" y="619"/>
                  </a:lnTo>
                  <a:lnTo>
                    <a:pt x="1429" y="619"/>
                  </a:lnTo>
                  <a:lnTo>
                    <a:pt x="1435" y="619"/>
                  </a:lnTo>
                  <a:lnTo>
                    <a:pt x="1438" y="617"/>
                  </a:lnTo>
                  <a:lnTo>
                    <a:pt x="1444" y="617"/>
                  </a:lnTo>
                  <a:lnTo>
                    <a:pt x="1449" y="615"/>
                  </a:lnTo>
                  <a:lnTo>
                    <a:pt x="1452" y="613"/>
                  </a:lnTo>
                  <a:lnTo>
                    <a:pt x="1458" y="613"/>
                  </a:lnTo>
                  <a:lnTo>
                    <a:pt x="1460" y="611"/>
                  </a:lnTo>
                  <a:lnTo>
                    <a:pt x="1466" y="609"/>
                  </a:lnTo>
                  <a:lnTo>
                    <a:pt x="1467" y="609"/>
                  </a:lnTo>
                  <a:lnTo>
                    <a:pt x="1467" y="607"/>
                  </a:lnTo>
                  <a:lnTo>
                    <a:pt x="1469" y="607"/>
                  </a:lnTo>
                  <a:lnTo>
                    <a:pt x="1471" y="605"/>
                  </a:lnTo>
                  <a:lnTo>
                    <a:pt x="1471" y="603"/>
                  </a:lnTo>
                  <a:lnTo>
                    <a:pt x="1473" y="603"/>
                  </a:lnTo>
                  <a:lnTo>
                    <a:pt x="1475" y="601"/>
                  </a:lnTo>
                  <a:lnTo>
                    <a:pt x="1475" y="599"/>
                  </a:lnTo>
                  <a:lnTo>
                    <a:pt x="1476" y="599"/>
                  </a:lnTo>
                  <a:lnTo>
                    <a:pt x="1476" y="597"/>
                  </a:lnTo>
                  <a:lnTo>
                    <a:pt x="1478" y="595"/>
                  </a:lnTo>
                  <a:lnTo>
                    <a:pt x="1478" y="593"/>
                  </a:lnTo>
                  <a:lnTo>
                    <a:pt x="1480" y="591"/>
                  </a:lnTo>
                  <a:lnTo>
                    <a:pt x="1480" y="589"/>
                  </a:lnTo>
                  <a:lnTo>
                    <a:pt x="1482" y="587"/>
                  </a:lnTo>
                  <a:lnTo>
                    <a:pt x="1483" y="585"/>
                  </a:lnTo>
                  <a:lnTo>
                    <a:pt x="1483" y="583"/>
                  </a:lnTo>
                  <a:lnTo>
                    <a:pt x="1485" y="583"/>
                  </a:lnTo>
                  <a:lnTo>
                    <a:pt x="1485" y="581"/>
                  </a:lnTo>
                  <a:lnTo>
                    <a:pt x="1487" y="579"/>
                  </a:lnTo>
                  <a:lnTo>
                    <a:pt x="1487" y="578"/>
                  </a:lnTo>
                  <a:lnTo>
                    <a:pt x="1489" y="576"/>
                  </a:lnTo>
                  <a:lnTo>
                    <a:pt x="1489" y="574"/>
                  </a:lnTo>
                  <a:lnTo>
                    <a:pt x="1490" y="574"/>
                  </a:lnTo>
                  <a:lnTo>
                    <a:pt x="1490" y="572"/>
                  </a:lnTo>
                  <a:lnTo>
                    <a:pt x="1492" y="570"/>
                  </a:lnTo>
                  <a:lnTo>
                    <a:pt x="1494" y="568"/>
                  </a:lnTo>
                  <a:lnTo>
                    <a:pt x="1494" y="566"/>
                  </a:lnTo>
                  <a:lnTo>
                    <a:pt x="1494" y="615"/>
                  </a:lnTo>
                  <a:lnTo>
                    <a:pt x="1512" y="615"/>
                  </a:lnTo>
                  <a:lnTo>
                    <a:pt x="1519" y="605"/>
                  </a:lnTo>
                  <a:lnTo>
                    <a:pt x="1519" y="599"/>
                  </a:lnTo>
                  <a:lnTo>
                    <a:pt x="1521" y="595"/>
                  </a:lnTo>
                  <a:lnTo>
                    <a:pt x="1521" y="591"/>
                  </a:lnTo>
                  <a:lnTo>
                    <a:pt x="1521" y="585"/>
                  </a:lnTo>
                  <a:lnTo>
                    <a:pt x="1521" y="581"/>
                  </a:lnTo>
                  <a:lnTo>
                    <a:pt x="1521" y="578"/>
                  </a:lnTo>
                  <a:lnTo>
                    <a:pt x="1522" y="574"/>
                  </a:lnTo>
                  <a:lnTo>
                    <a:pt x="1522" y="570"/>
                  </a:lnTo>
                  <a:lnTo>
                    <a:pt x="1524" y="564"/>
                  </a:lnTo>
                  <a:lnTo>
                    <a:pt x="1524" y="560"/>
                  </a:lnTo>
                  <a:lnTo>
                    <a:pt x="1526" y="556"/>
                  </a:lnTo>
                  <a:lnTo>
                    <a:pt x="1527" y="554"/>
                  </a:lnTo>
                  <a:lnTo>
                    <a:pt x="1529" y="550"/>
                  </a:lnTo>
                  <a:lnTo>
                    <a:pt x="1529" y="546"/>
                  </a:lnTo>
                  <a:lnTo>
                    <a:pt x="1530" y="542"/>
                  </a:lnTo>
                  <a:lnTo>
                    <a:pt x="1532" y="538"/>
                  </a:lnTo>
                  <a:lnTo>
                    <a:pt x="1534" y="534"/>
                  </a:lnTo>
                  <a:lnTo>
                    <a:pt x="1536" y="532"/>
                  </a:lnTo>
                  <a:lnTo>
                    <a:pt x="1539" y="528"/>
                  </a:lnTo>
                  <a:lnTo>
                    <a:pt x="1541" y="524"/>
                  </a:lnTo>
                  <a:lnTo>
                    <a:pt x="1543" y="520"/>
                  </a:lnTo>
                  <a:lnTo>
                    <a:pt x="1546" y="518"/>
                  </a:lnTo>
                  <a:lnTo>
                    <a:pt x="1548" y="514"/>
                  </a:lnTo>
                  <a:lnTo>
                    <a:pt x="1552" y="512"/>
                  </a:lnTo>
                  <a:lnTo>
                    <a:pt x="1553" y="509"/>
                  </a:lnTo>
                  <a:lnTo>
                    <a:pt x="1557" y="505"/>
                  </a:lnTo>
                  <a:lnTo>
                    <a:pt x="1560" y="503"/>
                  </a:lnTo>
                  <a:lnTo>
                    <a:pt x="1564" y="499"/>
                  </a:lnTo>
                  <a:lnTo>
                    <a:pt x="1568" y="497"/>
                  </a:lnTo>
                  <a:lnTo>
                    <a:pt x="1571" y="493"/>
                  </a:lnTo>
                  <a:lnTo>
                    <a:pt x="1575" y="491"/>
                  </a:lnTo>
                  <a:lnTo>
                    <a:pt x="1578" y="487"/>
                  </a:lnTo>
                  <a:lnTo>
                    <a:pt x="1629" y="544"/>
                  </a:lnTo>
                  <a:lnTo>
                    <a:pt x="1629" y="546"/>
                  </a:lnTo>
                  <a:lnTo>
                    <a:pt x="1629" y="548"/>
                  </a:lnTo>
                  <a:lnTo>
                    <a:pt x="1629" y="550"/>
                  </a:lnTo>
                  <a:lnTo>
                    <a:pt x="1627" y="550"/>
                  </a:lnTo>
                  <a:lnTo>
                    <a:pt x="1627" y="552"/>
                  </a:lnTo>
                  <a:lnTo>
                    <a:pt x="1627" y="554"/>
                  </a:lnTo>
                  <a:lnTo>
                    <a:pt x="1627" y="556"/>
                  </a:lnTo>
                  <a:lnTo>
                    <a:pt x="1625" y="556"/>
                  </a:lnTo>
                  <a:lnTo>
                    <a:pt x="1625" y="558"/>
                  </a:lnTo>
                  <a:lnTo>
                    <a:pt x="1625" y="560"/>
                  </a:lnTo>
                  <a:lnTo>
                    <a:pt x="1625" y="562"/>
                  </a:lnTo>
                  <a:lnTo>
                    <a:pt x="1625" y="564"/>
                  </a:lnTo>
                  <a:lnTo>
                    <a:pt x="1625" y="566"/>
                  </a:lnTo>
                  <a:lnTo>
                    <a:pt x="1623" y="566"/>
                  </a:lnTo>
                  <a:lnTo>
                    <a:pt x="1627" y="572"/>
                  </a:lnTo>
                  <a:lnTo>
                    <a:pt x="1630" y="574"/>
                  </a:lnTo>
                  <a:lnTo>
                    <a:pt x="1634" y="578"/>
                  </a:lnTo>
                  <a:lnTo>
                    <a:pt x="1637" y="581"/>
                  </a:lnTo>
                  <a:lnTo>
                    <a:pt x="1641" y="585"/>
                  </a:lnTo>
                  <a:lnTo>
                    <a:pt x="1645" y="589"/>
                  </a:lnTo>
                  <a:lnTo>
                    <a:pt x="1648" y="591"/>
                  </a:lnTo>
                  <a:lnTo>
                    <a:pt x="1652" y="595"/>
                  </a:lnTo>
                  <a:lnTo>
                    <a:pt x="1655" y="599"/>
                  </a:lnTo>
                  <a:lnTo>
                    <a:pt x="1657" y="601"/>
                  </a:lnTo>
                  <a:lnTo>
                    <a:pt x="1660" y="605"/>
                  </a:lnTo>
                  <a:lnTo>
                    <a:pt x="1663" y="607"/>
                  </a:lnTo>
                  <a:lnTo>
                    <a:pt x="1667" y="609"/>
                  </a:lnTo>
                  <a:lnTo>
                    <a:pt x="1670" y="613"/>
                  </a:lnTo>
                  <a:lnTo>
                    <a:pt x="1674" y="615"/>
                  </a:lnTo>
                  <a:lnTo>
                    <a:pt x="1677" y="617"/>
                  </a:lnTo>
                  <a:lnTo>
                    <a:pt x="1681" y="619"/>
                  </a:lnTo>
                  <a:lnTo>
                    <a:pt x="1684" y="621"/>
                  </a:lnTo>
                  <a:lnTo>
                    <a:pt x="1688" y="621"/>
                  </a:lnTo>
                  <a:lnTo>
                    <a:pt x="1691" y="623"/>
                  </a:lnTo>
                  <a:lnTo>
                    <a:pt x="1695" y="625"/>
                  </a:lnTo>
                  <a:lnTo>
                    <a:pt x="1699" y="625"/>
                  </a:lnTo>
                  <a:lnTo>
                    <a:pt x="1704" y="627"/>
                  </a:lnTo>
                  <a:lnTo>
                    <a:pt x="1707" y="627"/>
                  </a:lnTo>
                  <a:lnTo>
                    <a:pt x="1711" y="627"/>
                  </a:lnTo>
                  <a:lnTo>
                    <a:pt x="1716" y="627"/>
                  </a:lnTo>
                  <a:lnTo>
                    <a:pt x="1720" y="627"/>
                  </a:lnTo>
                  <a:lnTo>
                    <a:pt x="1725" y="627"/>
                  </a:lnTo>
                  <a:lnTo>
                    <a:pt x="1730" y="627"/>
                  </a:lnTo>
                  <a:lnTo>
                    <a:pt x="1735" y="625"/>
                  </a:lnTo>
                  <a:lnTo>
                    <a:pt x="1740" y="625"/>
                  </a:lnTo>
                  <a:lnTo>
                    <a:pt x="1745" y="623"/>
                  </a:lnTo>
                  <a:lnTo>
                    <a:pt x="1747" y="623"/>
                  </a:lnTo>
                  <a:lnTo>
                    <a:pt x="1749" y="623"/>
                  </a:lnTo>
                  <a:lnTo>
                    <a:pt x="1751" y="623"/>
                  </a:lnTo>
                  <a:lnTo>
                    <a:pt x="1753" y="623"/>
                  </a:lnTo>
                  <a:lnTo>
                    <a:pt x="1754" y="623"/>
                  </a:lnTo>
                  <a:lnTo>
                    <a:pt x="1756" y="621"/>
                  </a:lnTo>
                  <a:lnTo>
                    <a:pt x="1758" y="621"/>
                  </a:lnTo>
                  <a:lnTo>
                    <a:pt x="1760" y="621"/>
                  </a:lnTo>
                  <a:lnTo>
                    <a:pt x="1761" y="619"/>
                  </a:lnTo>
                  <a:lnTo>
                    <a:pt x="1763" y="619"/>
                  </a:lnTo>
                  <a:lnTo>
                    <a:pt x="1765" y="619"/>
                  </a:lnTo>
                  <a:lnTo>
                    <a:pt x="1767" y="617"/>
                  </a:lnTo>
                  <a:lnTo>
                    <a:pt x="1769" y="617"/>
                  </a:lnTo>
                  <a:lnTo>
                    <a:pt x="1770" y="615"/>
                  </a:lnTo>
                  <a:lnTo>
                    <a:pt x="1772" y="615"/>
                  </a:lnTo>
                  <a:lnTo>
                    <a:pt x="1774" y="613"/>
                  </a:lnTo>
                  <a:lnTo>
                    <a:pt x="1776" y="613"/>
                  </a:lnTo>
                  <a:lnTo>
                    <a:pt x="1777" y="611"/>
                  </a:lnTo>
                  <a:lnTo>
                    <a:pt x="1781" y="611"/>
                  </a:lnTo>
                  <a:lnTo>
                    <a:pt x="1783" y="609"/>
                  </a:lnTo>
                  <a:lnTo>
                    <a:pt x="1784" y="609"/>
                  </a:lnTo>
                  <a:lnTo>
                    <a:pt x="1786" y="607"/>
                  </a:lnTo>
                  <a:lnTo>
                    <a:pt x="1788" y="607"/>
                  </a:lnTo>
                  <a:lnTo>
                    <a:pt x="1788" y="605"/>
                  </a:lnTo>
                  <a:lnTo>
                    <a:pt x="1790" y="605"/>
                  </a:lnTo>
                  <a:lnTo>
                    <a:pt x="1792" y="603"/>
                  </a:lnTo>
                  <a:lnTo>
                    <a:pt x="1793" y="603"/>
                  </a:lnTo>
                  <a:lnTo>
                    <a:pt x="1794" y="603"/>
                  </a:lnTo>
                  <a:lnTo>
                    <a:pt x="1796" y="601"/>
                  </a:lnTo>
                  <a:lnTo>
                    <a:pt x="1798" y="601"/>
                  </a:lnTo>
                  <a:lnTo>
                    <a:pt x="1800" y="599"/>
                  </a:lnTo>
                  <a:lnTo>
                    <a:pt x="1798" y="601"/>
                  </a:lnTo>
                  <a:lnTo>
                    <a:pt x="1798" y="603"/>
                  </a:lnTo>
                  <a:lnTo>
                    <a:pt x="1796" y="603"/>
                  </a:lnTo>
                  <a:lnTo>
                    <a:pt x="1794" y="605"/>
                  </a:lnTo>
                  <a:lnTo>
                    <a:pt x="1793" y="607"/>
                  </a:lnTo>
                  <a:lnTo>
                    <a:pt x="1792" y="607"/>
                  </a:lnTo>
                  <a:lnTo>
                    <a:pt x="1790" y="609"/>
                  </a:lnTo>
                  <a:lnTo>
                    <a:pt x="1788" y="611"/>
                  </a:lnTo>
                  <a:lnTo>
                    <a:pt x="1786" y="613"/>
                  </a:lnTo>
                  <a:lnTo>
                    <a:pt x="1784" y="615"/>
                  </a:lnTo>
                  <a:lnTo>
                    <a:pt x="1783" y="615"/>
                  </a:lnTo>
                  <a:lnTo>
                    <a:pt x="1781" y="617"/>
                  </a:lnTo>
                  <a:lnTo>
                    <a:pt x="1777" y="619"/>
                  </a:lnTo>
                  <a:lnTo>
                    <a:pt x="1776" y="619"/>
                  </a:lnTo>
                  <a:lnTo>
                    <a:pt x="1774" y="621"/>
                  </a:lnTo>
                  <a:lnTo>
                    <a:pt x="1772" y="621"/>
                  </a:lnTo>
                  <a:lnTo>
                    <a:pt x="1770" y="623"/>
                  </a:lnTo>
                  <a:lnTo>
                    <a:pt x="1769" y="625"/>
                  </a:lnTo>
                  <a:lnTo>
                    <a:pt x="1767" y="625"/>
                  </a:lnTo>
                  <a:lnTo>
                    <a:pt x="1765" y="627"/>
                  </a:lnTo>
                  <a:lnTo>
                    <a:pt x="1763" y="627"/>
                  </a:lnTo>
                  <a:lnTo>
                    <a:pt x="1761" y="629"/>
                  </a:lnTo>
                  <a:lnTo>
                    <a:pt x="1760" y="629"/>
                  </a:lnTo>
                  <a:lnTo>
                    <a:pt x="1758" y="631"/>
                  </a:lnTo>
                  <a:lnTo>
                    <a:pt x="1756" y="633"/>
                  </a:lnTo>
                  <a:lnTo>
                    <a:pt x="1754" y="633"/>
                  </a:lnTo>
                  <a:lnTo>
                    <a:pt x="1753" y="635"/>
                  </a:lnTo>
                  <a:lnTo>
                    <a:pt x="1751" y="635"/>
                  </a:lnTo>
                  <a:lnTo>
                    <a:pt x="1749" y="637"/>
                  </a:lnTo>
                  <a:lnTo>
                    <a:pt x="1747" y="637"/>
                  </a:lnTo>
                  <a:lnTo>
                    <a:pt x="1745" y="639"/>
                  </a:lnTo>
                  <a:lnTo>
                    <a:pt x="1738" y="641"/>
                  </a:lnTo>
                  <a:lnTo>
                    <a:pt x="1733" y="643"/>
                  </a:lnTo>
                  <a:lnTo>
                    <a:pt x="1726" y="647"/>
                  </a:lnTo>
                  <a:lnTo>
                    <a:pt x="1720" y="649"/>
                  </a:lnTo>
                  <a:lnTo>
                    <a:pt x="1713" y="650"/>
                  </a:lnTo>
                  <a:lnTo>
                    <a:pt x="1706" y="652"/>
                  </a:lnTo>
                  <a:lnTo>
                    <a:pt x="1699" y="654"/>
                  </a:lnTo>
                  <a:lnTo>
                    <a:pt x="1691" y="656"/>
                  </a:lnTo>
                  <a:lnTo>
                    <a:pt x="1684" y="658"/>
                  </a:lnTo>
                  <a:lnTo>
                    <a:pt x="1677" y="660"/>
                  </a:lnTo>
                  <a:lnTo>
                    <a:pt x="1670" y="662"/>
                  </a:lnTo>
                  <a:lnTo>
                    <a:pt x="1663" y="664"/>
                  </a:lnTo>
                  <a:lnTo>
                    <a:pt x="1657" y="664"/>
                  </a:lnTo>
                  <a:lnTo>
                    <a:pt x="1650" y="666"/>
                  </a:lnTo>
                  <a:lnTo>
                    <a:pt x="1641" y="668"/>
                  </a:lnTo>
                  <a:lnTo>
                    <a:pt x="1634" y="668"/>
                  </a:lnTo>
                  <a:lnTo>
                    <a:pt x="1627" y="670"/>
                  </a:lnTo>
                  <a:lnTo>
                    <a:pt x="1620" y="672"/>
                  </a:lnTo>
                  <a:lnTo>
                    <a:pt x="1611" y="672"/>
                  </a:lnTo>
                  <a:lnTo>
                    <a:pt x="1604" y="674"/>
                  </a:lnTo>
                  <a:lnTo>
                    <a:pt x="1597" y="674"/>
                  </a:lnTo>
                  <a:lnTo>
                    <a:pt x="1591" y="676"/>
                  </a:lnTo>
                  <a:lnTo>
                    <a:pt x="1583" y="676"/>
                  </a:lnTo>
                  <a:lnTo>
                    <a:pt x="1576" y="678"/>
                  </a:lnTo>
                  <a:lnTo>
                    <a:pt x="1568" y="680"/>
                  </a:lnTo>
                  <a:lnTo>
                    <a:pt x="1560" y="680"/>
                  </a:lnTo>
                  <a:lnTo>
                    <a:pt x="1553" y="682"/>
                  </a:lnTo>
                  <a:lnTo>
                    <a:pt x="1546" y="684"/>
                  </a:lnTo>
                  <a:lnTo>
                    <a:pt x="1539" y="684"/>
                  </a:lnTo>
                  <a:lnTo>
                    <a:pt x="1532" y="686"/>
                  </a:lnTo>
                  <a:lnTo>
                    <a:pt x="1526" y="688"/>
                  </a:lnTo>
                  <a:lnTo>
                    <a:pt x="1519" y="690"/>
                  </a:lnTo>
                  <a:lnTo>
                    <a:pt x="1512" y="692"/>
                  </a:lnTo>
                  <a:lnTo>
                    <a:pt x="1505" y="692"/>
                  </a:lnTo>
                  <a:lnTo>
                    <a:pt x="1498" y="694"/>
                  </a:lnTo>
                  <a:lnTo>
                    <a:pt x="1489" y="696"/>
                  </a:lnTo>
                  <a:lnTo>
                    <a:pt x="1482" y="696"/>
                  </a:lnTo>
                  <a:lnTo>
                    <a:pt x="1473" y="696"/>
                  </a:lnTo>
                  <a:lnTo>
                    <a:pt x="1466" y="698"/>
                  </a:lnTo>
                  <a:lnTo>
                    <a:pt x="1458" y="698"/>
                  </a:lnTo>
                  <a:lnTo>
                    <a:pt x="1451" y="698"/>
                  </a:lnTo>
                  <a:lnTo>
                    <a:pt x="1442" y="698"/>
                  </a:lnTo>
                  <a:lnTo>
                    <a:pt x="1435" y="698"/>
                  </a:lnTo>
                  <a:lnTo>
                    <a:pt x="1426" y="698"/>
                  </a:lnTo>
                  <a:lnTo>
                    <a:pt x="1417" y="698"/>
                  </a:lnTo>
                  <a:lnTo>
                    <a:pt x="1410" y="698"/>
                  </a:lnTo>
                  <a:lnTo>
                    <a:pt x="1401" y="698"/>
                  </a:lnTo>
                  <a:lnTo>
                    <a:pt x="1394" y="696"/>
                  </a:lnTo>
                  <a:lnTo>
                    <a:pt x="1386" y="696"/>
                  </a:lnTo>
                  <a:lnTo>
                    <a:pt x="1377" y="696"/>
                  </a:lnTo>
                  <a:lnTo>
                    <a:pt x="1370" y="696"/>
                  </a:lnTo>
                  <a:lnTo>
                    <a:pt x="1361" y="696"/>
                  </a:lnTo>
                  <a:lnTo>
                    <a:pt x="1354" y="696"/>
                  </a:lnTo>
                  <a:lnTo>
                    <a:pt x="1345" y="696"/>
                  </a:lnTo>
                  <a:lnTo>
                    <a:pt x="1338" y="696"/>
                  </a:lnTo>
                  <a:lnTo>
                    <a:pt x="1329" y="696"/>
                  </a:lnTo>
                  <a:lnTo>
                    <a:pt x="1323" y="696"/>
                  </a:lnTo>
                  <a:lnTo>
                    <a:pt x="1314" y="698"/>
                  </a:lnTo>
                  <a:lnTo>
                    <a:pt x="1307" y="698"/>
                  </a:lnTo>
                  <a:lnTo>
                    <a:pt x="1298" y="698"/>
                  </a:lnTo>
                  <a:lnTo>
                    <a:pt x="1291" y="700"/>
                  </a:lnTo>
                  <a:lnTo>
                    <a:pt x="1284" y="700"/>
                  </a:lnTo>
                  <a:lnTo>
                    <a:pt x="1275" y="702"/>
                  </a:lnTo>
                  <a:lnTo>
                    <a:pt x="1268" y="704"/>
                  </a:lnTo>
                  <a:lnTo>
                    <a:pt x="1261" y="706"/>
                  </a:lnTo>
                  <a:lnTo>
                    <a:pt x="1255" y="708"/>
                  </a:lnTo>
                  <a:lnTo>
                    <a:pt x="1248" y="710"/>
                  </a:lnTo>
                  <a:lnTo>
                    <a:pt x="1241" y="712"/>
                  </a:lnTo>
                  <a:lnTo>
                    <a:pt x="1236" y="714"/>
                  </a:lnTo>
                  <a:lnTo>
                    <a:pt x="1228" y="716"/>
                  </a:lnTo>
                  <a:lnTo>
                    <a:pt x="1221" y="719"/>
                  </a:lnTo>
                  <a:lnTo>
                    <a:pt x="1214" y="721"/>
                  </a:lnTo>
                  <a:lnTo>
                    <a:pt x="1207" y="723"/>
                  </a:lnTo>
                  <a:lnTo>
                    <a:pt x="1200" y="727"/>
                  </a:lnTo>
                  <a:lnTo>
                    <a:pt x="1193" y="729"/>
                  </a:lnTo>
                  <a:lnTo>
                    <a:pt x="1187" y="733"/>
                  </a:lnTo>
                  <a:lnTo>
                    <a:pt x="1180" y="735"/>
                  </a:lnTo>
                  <a:lnTo>
                    <a:pt x="1173" y="739"/>
                  </a:lnTo>
                  <a:lnTo>
                    <a:pt x="1166" y="741"/>
                  </a:lnTo>
                  <a:lnTo>
                    <a:pt x="1158" y="745"/>
                  </a:lnTo>
                  <a:lnTo>
                    <a:pt x="1151" y="747"/>
                  </a:lnTo>
                  <a:lnTo>
                    <a:pt x="1144" y="751"/>
                  </a:lnTo>
                  <a:lnTo>
                    <a:pt x="1137" y="755"/>
                  </a:lnTo>
                  <a:lnTo>
                    <a:pt x="1130" y="757"/>
                  </a:lnTo>
                  <a:lnTo>
                    <a:pt x="1124" y="761"/>
                  </a:lnTo>
                  <a:lnTo>
                    <a:pt x="1117" y="763"/>
                  </a:lnTo>
                  <a:lnTo>
                    <a:pt x="1110" y="767"/>
                  </a:lnTo>
                  <a:lnTo>
                    <a:pt x="1103" y="771"/>
                  </a:lnTo>
                  <a:lnTo>
                    <a:pt x="1096" y="773"/>
                  </a:lnTo>
                  <a:lnTo>
                    <a:pt x="1090" y="777"/>
                  </a:lnTo>
                  <a:lnTo>
                    <a:pt x="1083" y="779"/>
                  </a:lnTo>
                  <a:lnTo>
                    <a:pt x="1076" y="783"/>
                  </a:lnTo>
                  <a:lnTo>
                    <a:pt x="1069" y="785"/>
                  </a:lnTo>
                  <a:lnTo>
                    <a:pt x="1064" y="788"/>
                  </a:lnTo>
                  <a:lnTo>
                    <a:pt x="1058" y="790"/>
                  </a:lnTo>
                  <a:lnTo>
                    <a:pt x="1050" y="792"/>
                  </a:lnTo>
                  <a:lnTo>
                    <a:pt x="1043" y="796"/>
                  </a:lnTo>
                  <a:lnTo>
                    <a:pt x="1035" y="800"/>
                  </a:lnTo>
                  <a:lnTo>
                    <a:pt x="1027" y="804"/>
                  </a:lnTo>
                  <a:lnTo>
                    <a:pt x="1019" y="806"/>
                  </a:lnTo>
                  <a:lnTo>
                    <a:pt x="1012" y="810"/>
                  </a:lnTo>
                  <a:lnTo>
                    <a:pt x="1003" y="814"/>
                  </a:lnTo>
                  <a:lnTo>
                    <a:pt x="994" y="816"/>
                  </a:lnTo>
                  <a:lnTo>
                    <a:pt x="988" y="820"/>
                  </a:lnTo>
                  <a:lnTo>
                    <a:pt x="979" y="824"/>
                  </a:lnTo>
                  <a:lnTo>
                    <a:pt x="970" y="826"/>
                  </a:lnTo>
                  <a:lnTo>
                    <a:pt x="963" y="830"/>
                  </a:lnTo>
                  <a:lnTo>
                    <a:pt x="954" y="832"/>
                  </a:lnTo>
                  <a:lnTo>
                    <a:pt x="945" y="836"/>
                  </a:lnTo>
                  <a:lnTo>
                    <a:pt x="936" y="838"/>
                  </a:lnTo>
                  <a:lnTo>
                    <a:pt x="929" y="842"/>
                  </a:lnTo>
                  <a:lnTo>
                    <a:pt x="921" y="844"/>
                  </a:lnTo>
                  <a:lnTo>
                    <a:pt x="912" y="848"/>
                  </a:lnTo>
                  <a:lnTo>
                    <a:pt x="903" y="850"/>
                  </a:lnTo>
                  <a:lnTo>
                    <a:pt x="896" y="852"/>
                  </a:lnTo>
                  <a:lnTo>
                    <a:pt x="888" y="856"/>
                  </a:lnTo>
                  <a:lnTo>
                    <a:pt x="879" y="857"/>
                  </a:lnTo>
                  <a:lnTo>
                    <a:pt x="872" y="859"/>
                  </a:lnTo>
                  <a:lnTo>
                    <a:pt x="863" y="861"/>
                  </a:lnTo>
                  <a:lnTo>
                    <a:pt x="855" y="863"/>
                  </a:lnTo>
                  <a:lnTo>
                    <a:pt x="848" y="867"/>
                  </a:lnTo>
                  <a:lnTo>
                    <a:pt x="839" y="869"/>
                  </a:lnTo>
                  <a:lnTo>
                    <a:pt x="830" y="871"/>
                  </a:lnTo>
                  <a:lnTo>
                    <a:pt x="823" y="873"/>
                  </a:lnTo>
                  <a:lnTo>
                    <a:pt x="814" y="875"/>
                  </a:lnTo>
                  <a:lnTo>
                    <a:pt x="807" y="877"/>
                  </a:lnTo>
                  <a:lnTo>
                    <a:pt x="798" y="879"/>
                  </a:lnTo>
                  <a:lnTo>
                    <a:pt x="790" y="881"/>
                  </a:lnTo>
                  <a:lnTo>
                    <a:pt x="787" y="881"/>
                  </a:lnTo>
                  <a:lnTo>
                    <a:pt x="783" y="881"/>
                  </a:lnTo>
                  <a:lnTo>
                    <a:pt x="778" y="883"/>
                  </a:lnTo>
                  <a:lnTo>
                    <a:pt x="774" y="883"/>
                  </a:lnTo>
                  <a:lnTo>
                    <a:pt x="769" y="883"/>
                  </a:lnTo>
                  <a:lnTo>
                    <a:pt x="765" y="885"/>
                  </a:lnTo>
                  <a:lnTo>
                    <a:pt x="762" y="885"/>
                  </a:lnTo>
                  <a:lnTo>
                    <a:pt x="758" y="885"/>
                  </a:lnTo>
                  <a:lnTo>
                    <a:pt x="755" y="885"/>
                  </a:lnTo>
                  <a:lnTo>
                    <a:pt x="751" y="885"/>
                  </a:lnTo>
                  <a:lnTo>
                    <a:pt x="746" y="885"/>
                  </a:lnTo>
                  <a:lnTo>
                    <a:pt x="742" y="885"/>
                  </a:lnTo>
                  <a:lnTo>
                    <a:pt x="739" y="885"/>
                  </a:lnTo>
                  <a:lnTo>
                    <a:pt x="735" y="885"/>
                  </a:lnTo>
                  <a:lnTo>
                    <a:pt x="732" y="885"/>
                  </a:lnTo>
                  <a:lnTo>
                    <a:pt x="728" y="885"/>
                  </a:lnTo>
                  <a:lnTo>
                    <a:pt x="725" y="887"/>
                  </a:lnTo>
                  <a:lnTo>
                    <a:pt x="724" y="887"/>
                  </a:lnTo>
                  <a:lnTo>
                    <a:pt x="720" y="887"/>
                  </a:lnTo>
                  <a:lnTo>
                    <a:pt x="717" y="887"/>
                  </a:lnTo>
                  <a:lnTo>
                    <a:pt x="713" y="887"/>
                  </a:lnTo>
                  <a:lnTo>
                    <a:pt x="710" y="887"/>
                  </a:lnTo>
                  <a:lnTo>
                    <a:pt x="706" y="887"/>
                  </a:lnTo>
                  <a:lnTo>
                    <a:pt x="703" y="887"/>
                  </a:lnTo>
                  <a:lnTo>
                    <a:pt x="701" y="887"/>
                  </a:lnTo>
                  <a:lnTo>
                    <a:pt x="697" y="887"/>
                  </a:lnTo>
                  <a:lnTo>
                    <a:pt x="694" y="889"/>
                  </a:lnTo>
                  <a:lnTo>
                    <a:pt x="690" y="889"/>
                  </a:lnTo>
                  <a:lnTo>
                    <a:pt x="687" y="889"/>
                  </a:lnTo>
                  <a:lnTo>
                    <a:pt x="685" y="889"/>
                  </a:lnTo>
                  <a:lnTo>
                    <a:pt x="681" y="891"/>
                  </a:lnTo>
                  <a:lnTo>
                    <a:pt x="678" y="891"/>
                  </a:lnTo>
                  <a:lnTo>
                    <a:pt x="667" y="893"/>
                  </a:lnTo>
                  <a:lnTo>
                    <a:pt x="657" y="895"/>
                  </a:lnTo>
                  <a:lnTo>
                    <a:pt x="647" y="897"/>
                  </a:lnTo>
                  <a:lnTo>
                    <a:pt x="636" y="899"/>
                  </a:lnTo>
                  <a:lnTo>
                    <a:pt x="624" y="899"/>
                  </a:lnTo>
                  <a:lnTo>
                    <a:pt x="613" y="899"/>
                  </a:lnTo>
                  <a:lnTo>
                    <a:pt x="602" y="899"/>
                  </a:lnTo>
                  <a:lnTo>
                    <a:pt x="592" y="899"/>
                  </a:lnTo>
                  <a:lnTo>
                    <a:pt x="582" y="899"/>
                  </a:lnTo>
                  <a:lnTo>
                    <a:pt x="570" y="899"/>
                  </a:lnTo>
                  <a:lnTo>
                    <a:pt x="559" y="897"/>
                  </a:lnTo>
                  <a:lnTo>
                    <a:pt x="548" y="897"/>
                  </a:lnTo>
                  <a:lnTo>
                    <a:pt x="538" y="895"/>
                  </a:lnTo>
                  <a:lnTo>
                    <a:pt x="527" y="895"/>
                  </a:lnTo>
                  <a:lnTo>
                    <a:pt x="516" y="893"/>
                  </a:lnTo>
                  <a:lnTo>
                    <a:pt x="505" y="891"/>
                  </a:lnTo>
                  <a:lnTo>
                    <a:pt x="494" y="891"/>
                  </a:lnTo>
                  <a:lnTo>
                    <a:pt x="484" y="889"/>
                  </a:lnTo>
                  <a:lnTo>
                    <a:pt x="473" y="887"/>
                  </a:lnTo>
                  <a:lnTo>
                    <a:pt x="463" y="887"/>
                  </a:lnTo>
                  <a:lnTo>
                    <a:pt x="451" y="885"/>
                  </a:lnTo>
                  <a:lnTo>
                    <a:pt x="440" y="885"/>
                  </a:lnTo>
                  <a:lnTo>
                    <a:pt x="430" y="883"/>
                  </a:lnTo>
                  <a:lnTo>
                    <a:pt x="419" y="883"/>
                  </a:lnTo>
                  <a:lnTo>
                    <a:pt x="409" y="883"/>
                  </a:lnTo>
                  <a:lnTo>
                    <a:pt x="400" y="883"/>
                  </a:lnTo>
                  <a:lnTo>
                    <a:pt x="390" y="883"/>
                  </a:lnTo>
                  <a:lnTo>
                    <a:pt x="379" y="885"/>
                  </a:lnTo>
                  <a:lnTo>
                    <a:pt x="369" y="885"/>
                  </a:lnTo>
                  <a:lnTo>
                    <a:pt x="358" y="887"/>
                  </a:lnTo>
                  <a:lnTo>
                    <a:pt x="349" y="889"/>
                  </a:lnTo>
                  <a:lnTo>
                    <a:pt x="339" y="891"/>
                  </a:lnTo>
                  <a:lnTo>
                    <a:pt x="333" y="893"/>
                  </a:lnTo>
                  <a:lnTo>
                    <a:pt x="330" y="893"/>
                  </a:lnTo>
                  <a:lnTo>
                    <a:pt x="324" y="893"/>
                  </a:lnTo>
                  <a:lnTo>
                    <a:pt x="322" y="893"/>
                  </a:lnTo>
                  <a:lnTo>
                    <a:pt x="316" y="893"/>
                  </a:lnTo>
                  <a:lnTo>
                    <a:pt x="313" y="893"/>
                  </a:lnTo>
                  <a:lnTo>
                    <a:pt x="308" y="893"/>
                  </a:lnTo>
                  <a:lnTo>
                    <a:pt x="304" y="893"/>
                  </a:lnTo>
                  <a:lnTo>
                    <a:pt x="299" y="891"/>
                  </a:lnTo>
                  <a:lnTo>
                    <a:pt x="293" y="891"/>
                  </a:lnTo>
                  <a:lnTo>
                    <a:pt x="290" y="891"/>
                  </a:lnTo>
                  <a:lnTo>
                    <a:pt x="285" y="889"/>
                  </a:lnTo>
                  <a:lnTo>
                    <a:pt x="281" y="887"/>
                  </a:lnTo>
                  <a:lnTo>
                    <a:pt x="276" y="887"/>
                  </a:lnTo>
                  <a:lnTo>
                    <a:pt x="272" y="885"/>
                  </a:lnTo>
                  <a:lnTo>
                    <a:pt x="267" y="883"/>
                  </a:lnTo>
                  <a:lnTo>
                    <a:pt x="263" y="881"/>
                  </a:lnTo>
                  <a:lnTo>
                    <a:pt x="260" y="879"/>
                  </a:lnTo>
                  <a:lnTo>
                    <a:pt x="255" y="877"/>
                  </a:lnTo>
                  <a:lnTo>
                    <a:pt x="252" y="873"/>
                  </a:lnTo>
                  <a:lnTo>
                    <a:pt x="248" y="871"/>
                  </a:lnTo>
                  <a:lnTo>
                    <a:pt x="245" y="869"/>
                  </a:lnTo>
                  <a:lnTo>
                    <a:pt x="241" y="865"/>
                  </a:lnTo>
                  <a:lnTo>
                    <a:pt x="238" y="863"/>
                  </a:lnTo>
                  <a:lnTo>
                    <a:pt x="234" y="859"/>
                  </a:lnTo>
                  <a:lnTo>
                    <a:pt x="231" y="857"/>
                  </a:lnTo>
                  <a:lnTo>
                    <a:pt x="227" y="854"/>
                  </a:lnTo>
                  <a:lnTo>
                    <a:pt x="224" y="850"/>
                  </a:lnTo>
                  <a:lnTo>
                    <a:pt x="222" y="846"/>
                  </a:lnTo>
                  <a:lnTo>
                    <a:pt x="218" y="844"/>
                  </a:lnTo>
                  <a:lnTo>
                    <a:pt x="216" y="840"/>
                  </a:lnTo>
                  <a:lnTo>
                    <a:pt x="213" y="836"/>
                  </a:lnTo>
                  <a:lnTo>
                    <a:pt x="1012" y="2"/>
                  </a:lnTo>
                </a:path>
              </a:pathLst>
            </a:custGeom>
            <a:solidFill>
              <a:srgbClr val="E8BA74"/>
            </a:solidFill>
            <a:ln w="9525" cap="rnd">
              <a:noFill/>
              <a:round/>
              <a:headEnd/>
              <a:tailEnd/>
            </a:ln>
          </p:spPr>
          <p:txBody>
            <a:bodyPr/>
            <a:lstStyle/>
            <a:p>
              <a:endParaRPr lang="en-US">
                <a:solidFill>
                  <a:srgbClr val="FF0000"/>
                </a:solidFill>
                <a:latin typeface="Bookman Old Style" pitchFamily="18" charset="0"/>
              </a:endParaRPr>
            </a:p>
          </p:txBody>
        </p:sp>
        <p:sp>
          <p:nvSpPr>
            <p:cNvPr id="12" name="Freeform 10"/>
            <p:cNvSpPr>
              <a:spLocks/>
            </p:cNvSpPr>
            <p:nvPr/>
          </p:nvSpPr>
          <p:spPr bwMode="auto">
            <a:xfrm>
              <a:off x="2391" y="1528"/>
              <a:ext cx="775" cy="723"/>
            </a:xfrm>
            <a:custGeom>
              <a:avLst/>
              <a:gdLst>
                <a:gd name="T0" fmla="*/ 317 w 775"/>
                <a:gd name="T1" fmla="*/ 136 h 723"/>
                <a:gd name="T2" fmla="*/ 348 w 775"/>
                <a:gd name="T3" fmla="*/ 128 h 723"/>
                <a:gd name="T4" fmla="*/ 342 w 775"/>
                <a:gd name="T5" fmla="*/ 39 h 723"/>
                <a:gd name="T6" fmla="*/ 365 w 775"/>
                <a:gd name="T7" fmla="*/ 30 h 723"/>
                <a:gd name="T8" fmla="*/ 371 w 775"/>
                <a:gd name="T9" fmla="*/ 108 h 723"/>
                <a:gd name="T10" fmla="*/ 384 w 775"/>
                <a:gd name="T11" fmla="*/ 177 h 723"/>
                <a:gd name="T12" fmla="*/ 400 w 775"/>
                <a:gd name="T13" fmla="*/ 136 h 723"/>
                <a:gd name="T14" fmla="*/ 423 w 775"/>
                <a:gd name="T15" fmla="*/ 81 h 723"/>
                <a:gd name="T16" fmla="*/ 441 w 775"/>
                <a:gd name="T17" fmla="*/ 110 h 723"/>
                <a:gd name="T18" fmla="*/ 450 w 775"/>
                <a:gd name="T19" fmla="*/ 95 h 723"/>
                <a:gd name="T20" fmla="*/ 479 w 775"/>
                <a:gd name="T21" fmla="*/ 77 h 723"/>
                <a:gd name="T22" fmla="*/ 513 w 775"/>
                <a:gd name="T23" fmla="*/ 126 h 723"/>
                <a:gd name="T24" fmla="*/ 513 w 775"/>
                <a:gd name="T25" fmla="*/ 166 h 723"/>
                <a:gd name="T26" fmla="*/ 479 w 775"/>
                <a:gd name="T27" fmla="*/ 173 h 723"/>
                <a:gd name="T28" fmla="*/ 461 w 775"/>
                <a:gd name="T29" fmla="*/ 189 h 723"/>
                <a:gd name="T30" fmla="*/ 565 w 775"/>
                <a:gd name="T31" fmla="*/ 215 h 723"/>
                <a:gd name="T32" fmla="*/ 703 w 775"/>
                <a:gd name="T33" fmla="*/ 166 h 723"/>
                <a:gd name="T34" fmla="*/ 696 w 775"/>
                <a:gd name="T35" fmla="*/ 130 h 723"/>
                <a:gd name="T36" fmla="*/ 704 w 775"/>
                <a:gd name="T37" fmla="*/ 118 h 723"/>
                <a:gd name="T38" fmla="*/ 688 w 775"/>
                <a:gd name="T39" fmla="*/ 81 h 723"/>
                <a:gd name="T40" fmla="*/ 748 w 775"/>
                <a:gd name="T41" fmla="*/ 110 h 723"/>
                <a:gd name="T42" fmla="*/ 648 w 775"/>
                <a:gd name="T43" fmla="*/ 207 h 723"/>
                <a:gd name="T44" fmla="*/ 642 w 775"/>
                <a:gd name="T45" fmla="*/ 246 h 723"/>
                <a:gd name="T46" fmla="*/ 611 w 775"/>
                <a:gd name="T47" fmla="*/ 268 h 723"/>
                <a:gd name="T48" fmla="*/ 580 w 775"/>
                <a:gd name="T49" fmla="*/ 298 h 723"/>
                <a:gd name="T50" fmla="*/ 556 w 775"/>
                <a:gd name="T51" fmla="*/ 264 h 723"/>
                <a:gd name="T52" fmla="*/ 529 w 775"/>
                <a:gd name="T53" fmla="*/ 272 h 723"/>
                <a:gd name="T54" fmla="*/ 545 w 775"/>
                <a:gd name="T55" fmla="*/ 300 h 723"/>
                <a:gd name="T56" fmla="*/ 417 w 775"/>
                <a:gd name="T57" fmla="*/ 335 h 723"/>
                <a:gd name="T58" fmla="*/ 71 w 775"/>
                <a:gd name="T59" fmla="*/ 284 h 723"/>
                <a:gd name="T60" fmla="*/ 108 w 775"/>
                <a:gd name="T61" fmla="*/ 321 h 723"/>
                <a:gd name="T62" fmla="*/ 57 w 775"/>
                <a:gd name="T63" fmla="*/ 355 h 723"/>
                <a:gd name="T64" fmla="*/ 3 w 775"/>
                <a:gd name="T65" fmla="*/ 306 h 723"/>
                <a:gd name="T66" fmla="*/ 28 w 775"/>
                <a:gd name="T67" fmla="*/ 278 h 723"/>
                <a:gd name="T68" fmla="*/ 23 w 775"/>
                <a:gd name="T69" fmla="*/ 242 h 723"/>
                <a:gd name="T70" fmla="*/ 41 w 775"/>
                <a:gd name="T71" fmla="*/ 229 h 723"/>
                <a:gd name="T72" fmla="*/ 85 w 775"/>
                <a:gd name="T73" fmla="*/ 164 h 723"/>
                <a:gd name="T74" fmla="*/ 96 w 775"/>
                <a:gd name="T75" fmla="*/ 213 h 723"/>
                <a:gd name="T76" fmla="*/ 111 w 775"/>
                <a:gd name="T77" fmla="*/ 239 h 723"/>
                <a:gd name="T78" fmla="*/ 122 w 775"/>
                <a:gd name="T79" fmla="*/ 219 h 723"/>
                <a:gd name="T80" fmla="*/ 113 w 775"/>
                <a:gd name="T81" fmla="*/ 181 h 723"/>
                <a:gd name="T82" fmla="*/ 138 w 775"/>
                <a:gd name="T83" fmla="*/ 197 h 723"/>
                <a:gd name="T84" fmla="*/ 174 w 775"/>
                <a:gd name="T85" fmla="*/ 122 h 723"/>
                <a:gd name="T86" fmla="*/ 186 w 775"/>
                <a:gd name="T87" fmla="*/ 91 h 723"/>
                <a:gd name="T88" fmla="*/ 185 w 775"/>
                <a:gd name="T89" fmla="*/ 63 h 723"/>
                <a:gd name="T90" fmla="*/ 222 w 775"/>
                <a:gd name="T91" fmla="*/ 104 h 723"/>
                <a:gd name="T92" fmla="*/ 240 w 775"/>
                <a:gd name="T93" fmla="*/ 81 h 723"/>
                <a:gd name="T94" fmla="*/ 231 w 775"/>
                <a:gd name="T95" fmla="*/ 4 h 723"/>
                <a:gd name="T96" fmla="*/ 260 w 775"/>
                <a:gd name="T97" fmla="*/ 35 h 723"/>
                <a:gd name="T98" fmla="*/ 272 w 775"/>
                <a:gd name="T99" fmla="*/ 65 h 723"/>
                <a:gd name="T100" fmla="*/ 283 w 775"/>
                <a:gd name="T101" fmla="*/ 99 h 723"/>
                <a:gd name="T102" fmla="*/ 428 w 775"/>
                <a:gd name="T103" fmla="*/ 564 h 723"/>
                <a:gd name="T104" fmla="*/ 64 w 775"/>
                <a:gd name="T105" fmla="*/ 702 h 723"/>
                <a:gd name="T106" fmla="*/ 26 w 775"/>
                <a:gd name="T107" fmla="*/ 712 h 723"/>
                <a:gd name="T108" fmla="*/ 68 w 775"/>
                <a:gd name="T109" fmla="*/ 720 h 723"/>
                <a:gd name="T110" fmla="*/ 155 w 775"/>
                <a:gd name="T111" fmla="*/ 714 h 723"/>
                <a:gd name="T112" fmla="*/ 227 w 775"/>
                <a:gd name="T113" fmla="*/ 716 h 723"/>
                <a:gd name="T114" fmla="*/ 326 w 775"/>
                <a:gd name="T115" fmla="*/ 712 h 723"/>
                <a:gd name="T116" fmla="*/ 416 w 775"/>
                <a:gd name="T117" fmla="*/ 643 h 723"/>
                <a:gd name="T118" fmla="*/ 463 w 775"/>
                <a:gd name="T119" fmla="*/ 601 h 7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723"/>
                <a:gd name="T182" fmla="*/ 775 w 775"/>
                <a:gd name="T183" fmla="*/ 723 h 7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723">
                  <a:moveTo>
                    <a:pt x="285" y="108"/>
                  </a:moveTo>
                  <a:lnTo>
                    <a:pt x="286" y="110"/>
                  </a:lnTo>
                  <a:lnTo>
                    <a:pt x="288" y="112"/>
                  </a:lnTo>
                  <a:lnTo>
                    <a:pt x="290" y="112"/>
                  </a:lnTo>
                  <a:lnTo>
                    <a:pt x="292" y="114"/>
                  </a:lnTo>
                  <a:lnTo>
                    <a:pt x="294" y="116"/>
                  </a:lnTo>
                  <a:lnTo>
                    <a:pt x="295" y="116"/>
                  </a:lnTo>
                  <a:lnTo>
                    <a:pt x="297" y="118"/>
                  </a:lnTo>
                  <a:lnTo>
                    <a:pt x="299" y="120"/>
                  </a:lnTo>
                  <a:lnTo>
                    <a:pt x="301" y="122"/>
                  </a:lnTo>
                  <a:lnTo>
                    <a:pt x="302" y="122"/>
                  </a:lnTo>
                  <a:lnTo>
                    <a:pt x="304" y="124"/>
                  </a:lnTo>
                  <a:lnTo>
                    <a:pt x="305" y="126"/>
                  </a:lnTo>
                  <a:lnTo>
                    <a:pt x="307" y="128"/>
                  </a:lnTo>
                  <a:lnTo>
                    <a:pt x="309" y="128"/>
                  </a:lnTo>
                  <a:lnTo>
                    <a:pt x="310" y="130"/>
                  </a:lnTo>
                  <a:lnTo>
                    <a:pt x="312" y="132"/>
                  </a:lnTo>
                  <a:lnTo>
                    <a:pt x="314" y="134"/>
                  </a:lnTo>
                  <a:lnTo>
                    <a:pt x="316" y="134"/>
                  </a:lnTo>
                  <a:lnTo>
                    <a:pt x="317" y="136"/>
                  </a:lnTo>
                  <a:lnTo>
                    <a:pt x="319" y="138"/>
                  </a:lnTo>
                  <a:lnTo>
                    <a:pt x="321" y="140"/>
                  </a:lnTo>
                  <a:lnTo>
                    <a:pt x="323" y="142"/>
                  </a:lnTo>
                  <a:lnTo>
                    <a:pt x="325" y="142"/>
                  </a:lnTo>
                  <a:lnTo>
                    <a:pt x="326" y="144"/>
                  </a:lnTo>
                  <a:lnTo>
                    <a:pt x="328" y="146"/>
                  </a:lnTo>
                  <a:lnTo>
                    <a:pt x="332" y="148"/>
                  </a:lnTo>
                  <a:lnTo>
                    <a:pt x="333" y="148"/>
                  </a:lnTo>
                  <a:lnTo>
                    <a:pt x="335" y="150"/>
                  </a:lnTo>
                  <a:lnTo>
                    <a:pt x="337" y="152"/>
                  </a:lnTo>
                  <a:lnTo>
                    <a:pt x="339" y="154"/>
                  </a:lnTo>
                  <a:lnTo>
                    <a:pt x="340" y="154"/>
                  </a:lnTo>
                  <a:lnTo>
                    <a:pt x="342" y="156"/>
                  </a:lnTo>
                  <a:lnTo>
                    <a:pt x="344" y="152"/>
                  </a:lnTo>
                  <a:lnTo>
                    <a:pt x="346" y="148"/>
                  </a:lnTo>
                  <a:lnTo>
                    <a:pt x="346" y="144"/>
                  </a:lnTo>
                  <a:lnTo>
                    <a:pt x="346" y="140"/>
                  </a:lnTo>
                  <a:lnTo>
                    <a:pt x="348" y="136"/>
                  </a:lnTo>
                  <a:lnTo>
                    <a:pt x="348" y="132"/>
                  </a:lnTo>
                  <a:lnTo>
                    <a:pt x="348" y="128"/>
                  </a:lnTo>
                  <a:lnTo>
                    <a:pt x="348" y="124"/>
                  </a:lnTo>
                  <a:lnTo>
                    <a:pt x="348" y="118"/>
                  </a:lnTo>
                  <a:lnTo>
                    <a:pt x="348" y="114"/>
                  </a:lnTo>
                  <a:lnTo>
                    <a:pt x="348" y="110"/>
                  </a:lnTo>
                  <a:lnTo>
                    <a:pt x="346" y="106"/>
                  </a:lnTo>
                  <a:lnTo>
                    <a:pt x="346" y="101"/>
                  </a:lnTo>
                  <a:lnTo>
                    <a:pt x="346" y="97"/>
                  </a:lnTo>
                  <a:lnTo>
                    <a:pt x="346" y="93"/>
                  </a:lnTo>
                  <a:lnTo>
                    <a:pt x="344" y="87"/>
                  </a:lnTo>
                  <a:lnTo>
                    <a:pt x="344" y="83"/>
                  </a:lnTo>
                  <a:lnTo>
                    <a:pt x="344" y="79"/>
                  </a:lnTo>
                  <a:lnTo>
                    <a:pt x="342" y="73"/>
                  </a:lnTo>
                  <a:lnTo>
                    <a:pt x="342" y="69"/>
                  </a:lnTo>
                  <a:lnTo>
                    <a:pt x="342" y="65"/>
                  </a:lnTo>
                  <a:lnTo>
                    <a:pt x="342" y="61"/>
                  </a:lnTo>
                  <a:lnTo>
                    <a:pt x="340" y="55"/>
                  </a:lnTo>
                  <a:lnTo>
                    <a:pt x="340" y="51"/>
                  </a:lnTo>
                  <a:lnTo>
                    <a:pt x="340" y="47"/>
                  </a:lnTo>
                  <a:lnTo>
                    <a:pt x="340" y="43"/>
                  </a:lnTo>
                  <a:lnTo>
                    <a:pt x="342" y="39"/>
                  </a:lnTo>
                  <a:lnTo>
                    <a:pt x="342" y="35"/>
                  </a:lnTo>
                  <a:lnTo>
                    <a:pt x="342" y="31"/>
                  </a:lnTo>
                  <a:lnTo>
                    <a:pt x="344" y="28"/>
                  </a:lnTo>
                  <a:lnTo>
                    <a:pt x="346" y="24"/>
                  </a:lnTo>
                  <a:lnTo>
                    <a:pt x="346" y="20"/>
                  </a:lnTo>
                  <a:lnTo>
                    <a:pt x="348" y="20"/>
                  </a:lnTo>
                  <a:lnTo>
                    <a:pt x="349" y="20"/>
                  </a:lnTo>
                  <a:lnTo>
                    <a:pt x="351" y="20"/>
                  </a:lnTo>
                  <a:lnTo>
                    <a:pt x="351" y="22"/>
                  </a:lnTo>
                  <a:lnTo>
                    <a:pt x="353" y="22"/>
                  </a:lnTo>
                  <a:lnTo>
                    <a:pt x="355" y="22"/>
                  </a:lnTo>
                  <a:lnTo>
                    <a:pt x="355" y="24"/>
                  </a:lnTo>
                  <a:lnTo>
                    <a:pt x="356" y="24"/>
                  </a:lnTo>
                  <a:lnTo>
                    <a:pt x="358" y="24"/>
                  </a:lnTo>
                  <a:lnTo>
                    <a:pt x="358" y="26"/>
                  </a:lnTo>
                  <a:lnTo>
                    <a:pt x="360" y="26"/>
                  </a:lnTo>
                  <a:lnTo>
                    <a:pt x="362" y="26"/>
                  </a:lnTo>
                  <a:lnTo>
                    <a:pt x="362" y="28"/>
                  </a:lnTo>
                  <a:lnTo>
                    <a:pt x="363" y="28"/>
                  </a:lnTo>
                  <a:lnTo>
                    <a:pt x="365" y="30"/>
                  </a:lnTo>
                  <a:lnTo>
                    <a:pt x="367" y="31"/>
                  </a:lnTo>
                  <a:lnTo>
                    <a:pt x="367" y="33"/>
                  </a:lnTo>
                  <a:lnTo>
                    <a:pt x="369" y="37"/>
                  </a:lnTo>
                  <a:lnTo>
                    <a:pt x="371" y="41"/>
                  </a:lnTo>
                  <a:lnTo>
                    <a:pt x="371" y="45"/>
                  </a:lnTo>
                  <a:lnTo>
                    <a:pt x="371" y="49"/>
                  </a:lnTo>
                  <a:lnTo>
                    <a:pt x="371" y="53"/>
                  </a:lnTo>
                  <a:lnTo>
                    <a:pt x="371" y="57"/>
                  </a:lnTo>
                  <a:lnTo>
                    <a:pt x="371" y="61"/>
                  </a:lnTo>
                  <a:lnTo>
                    <a:pt x="371" y="65"/>
                  </a:lnTo>
                  <a:lnTo>
                    <a:pt x="373" y="69"/>
                  </a:lnTo>
                  <a:lnTo>
                    <a:pt x="373" y="73"/>
                  </a:lnTo>
                  <a:lnTo>
                    <a:pt x="373" y="77"/>
                  </a:lnTo>
                  <a:lnTo>
                    <a:pt x="373" y="83"/>
                  </a:lnTo>
                  <a:lnTo>
                    <a:pt x="373" y="87"/>
                  </a:lnTo>
                  <a:lnTo>
                    <a:pt x="371" y="91"/>
                  </a:lnTo>
                  <a:lnTo>
                    <a:pt x="371" y="95"/>
                  </a:lnTo>
                  <a:lnTo>
                    <a:pt x="371" y="101"/>
                  </a:lnTo>
                  <a:lnTo>
                    <a:pt x="371" y="104"/>
                  </a:lnTo>
                  <a:lnTo>
                    <a:pt x="371" y="108"/>
                  </a:lnTo>
                  <a:lnTo>
                    <a:pt x="371" y="114"/>
                  </a:lnTo>
                  <a:lnTo>
                    <a:pt x="371" y="118"/>
                  </a:lnTo>
                  <a:lnTo>
                    <a:pt x="371" y="122"/>
                  </a:lnTo>
                  <a:lnTo>
                    <a:pt x="371" y="126"/>
                  </a:lnTo>
                  <a:lnTo>
                    <a:pt x="371" y="132"/>
                  </a:lnTo>
                  <a:lnTo>
                    <a:pt x="369" y="136"/>
                  </a:lnTo>
                  <a:lnTo>
                    <a:pt x="369" y="140"/>
                  </a:lnTo>
                  <a:lnTo>
                    <a:pt x="369" y="144"/>
                  </a:lnTo>
                  <a:lnTo>
                    <a:pt x="369" y="150"/>
                  </a:lnTo>
                  <a:lnTo>
                    <a:pt x="369" y="154"/>
                  </a:lnTo>
                  <a:lnTo>
                    <a:pt x="369" y="158"/>
                  </a:lnTo>
                  <a:lnTo>
                    <a:pt x="369" y="162"/>
                  </a:lnTo>
                  <a:lnTo>
                    <a:pt x="367" y="166"/>
                  </a:lnTo>
                  <a:lnTo>
                    <a:pt x="367" y="170"/>
                  </a:lnTo>
                  <a:lnTo>
                    <a:pt x="375" y="179"/>
                  </a:lnTo>
                  <a:lnTo>
                    <a:pt x="377" y="179"/>
                  </a:lnTo>
                  <a:lnTo>
                    <a:pt x="379" y="179"/>
                  </a:lnTo>
                  <a:lnTo>
                    <a:pt x="380" y="179"/>
                  </a:lnTo>
                  <a:lnTo>
                    <a:pt x="382" y="177"/>
                  </a:lnTo>
                  <a:lnTo>
                    <a:pt x="384" y="177"/>
                  </a:lnTo>
                  <a:lnTo>
                    <a:pt x="386" y="177"/>
                  </a:lnTo>
                  <a:lnTo>
                    <a:pt x="387" y="177"/>
                  </a:lnTo>
                  <a:lnTo>
                    <a:pt x="387" y="175"/>
                  </a:lnTo>
                  <a:lnTo>
                    <a:pt x="389" y="175"/>
                  </a:lnTo>
                  <a:lnTo>
                    <a:pt x="391" y="175"/>
                  </a:lnTo>
                  <a:lnTo>
                    <a:pt x="393" y="175"/>
                  </a:lnTo>
                  <a:lnTo>
                    <a:pt x="394" y="175"/>
                  </a:lnTo>
                  <a:lnTo>
                    <a:pt x="396" y="173"/>
                  </a:lnTo>
                  <a:lnTo>
                    <a:pt x="396" y="171"/>
                  </a:lnTo>
                  <a:lnTo>
                    <a:pt x="396" y="168"/>
                  </a:lnTo>
                  <a:lnTo>
                    <a:pt x="396" y="166"/>
                  </a:lnTo>
                  <a:lnTo>
                    <a:pt x="396" y="162"/>
                  </a:lnTo>
                  <a:lnTo>
                    <a:pt x="396" y="160"/>
                  </a:lnTo>
                  <a:lnTo>
                    <a:pt x="398" y="156"/>
                  </a:lnTo>
                  <a:lnTo>
                    <a:pt x="398" y="152"/>
                  </a:lnTo>
                  <a:lnTo>
                    <a:pt x="398" y="150"/>
                  </a:lnTo>
                  <a:lnTo>
                    <a:pt x="398" y="146"/>
                  </a:lnTo>
                  <a:lnTo>
                    <a:pt x="398" y="142"/>
                  </a:lnTo>
                  <a:lnTo>
                    <a:pt x="398" y="140"/>
                  </a:lnTo>
                  <a:lnTo>
                    <a:pt x="400" y="136"/>
                  </a:lnTo>
                  <a:lnTo>
                    <a:pt x="400" y="134"/>
                  </a:lnTo>
                  <a:lnTo>
                    <a:pt x="400" y="130"/>
                  </a:lnTo>
                  <a:lnTo>
                    <a:pt x="402" y="128"/>
                  </a:lnTo>
                  <a:lnTo>
                    <a:pt x="402" y="124"/>
                  </a:lnTo>
                  <a:lnTo>
                    <a:pt x="402" y="120"/>
                  </a:lnTo>
                  <a:lnTo>
                    <a:pt x="403" y="118"/>
                  </a:lnTo>
                  <a:lnTo>
                    <a:pt x="403" y="114"/>
                  </a:lnTo>
                  <a:lnTo>
                    <a:pt x="405" y="112"/>
                  </a:lnTo>
                  <a:lnTo>
                    <a:pt x="405" y="108"/>
                  </a:lnTo>
                  <a:lnTo>
                    <a:pt x="407" y="106"/>
                  </a:lnTo>
                  <a:lnTo>
                    <a:pt x="409" y="104"/>
                  </a:lnTo>
                  <a:lnTo>
                    <a:pt x="409" y="101"/>
                  </a:lnTo>
                  <a:lnTo>
                    <a:pt x="410" y="99"/>
                  </a:lnTo>
                  <a:lnTo>
                    <a:pt x="412" y="95"/>
                  </a:lnTo>
                  <a:lnTo>
                    <a:pt x="414" y="93"/>
                  </a:lnTo>
                  <a:lnTo>
                    <a:pt x="416" y="91"/>
                  </a:lnTo>
                  <a:lnTo>
                    <a:pt x="417" y="89"/>
                  </a:lnTo>
                  <a:lnTo>
                    <a:pt x="419" y="85"/>
                  </a:lnTo>
                  <a:lnTo>
                    <a:pt x="421" y="83"/>
                  </a:lnTo>
                  <a:lnTo>
                    <a:pt x="423" y="81"/>
                  </a:lnTo>
                  <a:lnTo>
                    <a:pt x="423" y="83"/>
                  </a:lnTo>
                  <a:lnTo>
                    <a:pt x="425" y="83"/>
                  </a:lnTo>
                  <a:lnTo>
                    <a:pt x="425" y="85"/>
                  </a:lnTo>
                  <a:lnTo>
                    <a:pt x="426" y="87"/>
                  </a:lnTo>
                  <a:lnTo>
                    <a:pt x="428" y="89"/>
                  </a:lnTo>
                  <a:lnTo>
                    <a:pt x="430" y="91"/>
                  </a:lnTo>
                  <a:lnTo>
                    <a:pt x="430" y="93"/>
                  </a:lnTo>
                  <a:lnTo>
                    <a:pt x="432" y="93"/>
                  </a:lnTo>
                  <a:lnTo>
                    <a:pt x="432" y="95"/>
                  </a:lnTo>
                  <a:lnTo>
                    <a:pt x="433" y="97"/>
                  </a:lnTo>
                  <a:lnTo>
                    <a:pt x="433" y="99"/>
                  </a:lnTo>
                  <a:lnTo>
                    <a:pt x="435" y="99"/>
                  </a:lnTo>
                  <a:lnTo>
                    <a:pt x="435" y="101"/>
                  </a:lnTo>
                  <a:lnTo>
                    <a:pt x="437" y="102"/>
                  </a:lnTo>
                  <a:lnTo>
                    <a:pt x="438" y="104"/>
                  </a:lnTo>
                  <a:lnTo>
                    <a:pt x="438" y="106"/>
                  </a:lnTo>
                  <a:lnTo>
                    <a:pt x="440" y="106"/>
                  </a:lnTo>
                  <a:lnTo>
                    <a:pt x="440" y="108"/>
                  </a:lnTo>
                  <a:lnTo>
                    <a:pt x="440" y="110"/>
                  </a:lnTo>
                  <a:lnTo>
                    <a:pt x="441" y="110"/>
                  </a:lnTo>
                  <a:lnTo>
                    <a:pt x="441" y="112"/>
                  </a:lnTo>
                  <a:lnTo>
                    <a:pt x="443" y="112"/>
                  </a:lnTo>
                  <a:lnTo>
                    <a:pt x="443" y="114"/>
                  </a:lnTo>
                  <a:lnTo>
                    <a:pt x="445" y="114"/>
                  </a:lnTo>
                  <a:lnTo>
                    <a:pt x="445" y="116"/>
                  </a:lnTo>
                  <a:lnTo>
                    <a:pt x="447" y="116"/>
                  </a:lnTo>
                  <a:lnTo>
                    <a:pt x="447" y="118"/>
                  </a:lnTo>
                  <a:lnTo>
                    <a:pt x="447" y="116"/>
                  </a:lnTo>
                  <a:lnTo>
                    <a:pt x="447" y="114"/>
                  </a:lnTo>
                  <a:lnTo>
                    <a:pt x="448" y="112"/>
                  </a:lnTo>
                  <a:lnTo>
                    <a:pt x="448" y="110"/>
                  </a:lnTo>
                  <a:lnTo>
                    <a:pt x="448" y="108"/>
                  </a:lnTo>
                  <a:lnTo>
                    <a:pt x="448" y="106"/>
                  </a:lnTo>
                  <a:lnTo>
                    <a:pt x="450" y="106"/>
                  </a:lnTo>
                  <a:lnTo>
                    <a:pt x="450" y="104"/>
                  </a:lnTo>
                  <a:lnTo>
                    <a:pt x="450" y="102"/>
                  </a:lnTo>
                  <a:lnTo>
                    <a:pt x="450" y="101"/>
                  </a:lnTo>
                  <a:lnTo>
                    <a:pt x="450" y="99"/>
                  </a:lnTo>
                  <a:lnTo>
                    <a:pt x="450" y="97"/>
                  </a:lnTo>
                  <a:lnTo>
                    <a:pt x="450" y="95"/>
                  </a:lnTo>
                  <a:lnTo>
                    <a:pt x="414" y="47"/>
                  </a:lnTo>
                  <a:lnTo>
                    <a:pt x="416" y="47"/>
                  </a:lnTo>
                  <a:lnTo>
                    <a:pt x="417" y="47"/>
                  </a:lnTo>
                  <a:lnTo>
                    <a:pt x="421" y="49"/>
                  </a:lnTo>
                  <a:lnTo>
                    <a:pt x="423" y="49"/>
                  </a:lnTo>
                  <a:lnTo>
                    <a:pt x="426" y="51"/>
                  </a:lnTo>
                  <a:lnTo>
                    <a:pt x="430" y="51"/>
                  </a:lnTo>
                  <a:lnTo>
                    <a:pt x="433" y="53"/>
                  </a:lnTo>
                  <a:lnTo>
                    <a:pt x="437" y="53"/>
                  </a:lnTo>
                  <a:lnTo>
                    <a:pt x="440" y="55"/>
                  </a:lnTo>
                  <a:lnTo>
                    <a:pt x="443" y="57"/>
                  </a:lnTo>
                  <a:lnTo>
                    <a:pt x="447" y="59"/>
                  </a:lnTo>
                  <a:lnTo>
                    <a:pt x="450" y="61"/>
                  </a:lnTo>
                  <a:lnTo>
                    <a:pt x="456" y="63"/>
                  </a:lnTo>
                  <a:lnTo>
                    <a:pt x="459" y="65"/>
                  </a:lnTo>
                  <a:lnTo>
                    <a:pt x="463" y="67"/>
                  </a:lnTo>
                  <a:lnTo>
                    <a:pt x="466" y="71"/>
                  </a:lnTo>
                  <a:lnTo>
                    <a:pt x="470" y="73"/>
                  </a:lnTo>
                  <a:lnTo>
                    <a:pt x="475" y="75"/>
                  </a:lnTo>
                  <a:lnTo>
                    <a:pt x="479" y="77"/>
                  </a:lnTo>
                  <a:lnTo>
                    <a:pt x="482" y="81"/>
                  </a:lnTo>
                  <a:lnTo>
                    <a:pt x="486" y="83"/>
                  </a:lnTo>
                  <a:lnTo>
                    <a:pt x="489" y="87"/>
                  </a:lnTo>
                  <a:lnTo>
                    <a:pt x="491" y="89"/>
                  </a:lnTo>
                  <a:lnTo>
                    <a:pt x="495" y="91"/>
                  </a:lnTo>
                  <a:lnTo>
                    <a:pt x="498" y="95"/>
                  </a:lnTo>
                  <a:lnTo>
                    <a:pt x="500" y="97"/>
                  </a:lnTo>
                  <a:lnTo>
                    <a:pt x="503" y="101"/>
                  </a:lnTo>
                  <a:lnTo>
                    <a:pt x="504" y="102"/>
                  </a:lnTo>
                  <a:lnTo>
                    <a:pt x="506" y="104"/>
                  </a:lnTo>
                  <a:lnTo>
                    <a:pt x="508" y="108"/>
                  </a:lnTo>
                  <a:lnTo>
                    <a:pt x="510" y="110"/>
                  </a:lnTo>
                  <a:lnTo>
                    <a:pt x="510" y="114"/>
                  </a:lnTo>
                  <a:lnTo>
                    <a:pt x="511" y="116"/>
                  </a:lnTo>
                  <a:lnTo>
                    <a:pt x="511" y="118"/>
                  </a:lnTo>
                  <a:lnTo>
                    <a:pt x="511" y="120"/>
                  </a:lnTo>
                  <a:lnTo>
                    <a:pt x="511" y="122"/>
                  </a:lnTo>
                  <a:lnTo>
                    <a:pt x="511" y="124"/>
                  </a:lnTo>
                  <a:lnTo>
                    <a:pt x="511" y="126"/>
                  </a:lnTo>
                  <a:lnTo>
                    <a:pt x="513" y="126"/>
                  </a:lnTo>
                  <a:lnTo>
                    <a:pt x="513" y="128"/>
                  </a:lnTo>
                  <a:lnTo>
                    <a:pt x="513" y="130"/>
                  </a:lnTo>
                  <a:lnTo>
                    <a:pt x="513" y="132"/>
                  </a:lnTo>
                  <a:lnTo>
                    <a:pt x="513" y="134"/>
                  </a:lnTo>
                  <a:lnTo>
                    <a:pt x="513" y="136"/>
                  </a:lnTo>
                  <a:lnTo>
                    <a:pt x="513" y="138"/>
                  </a:lnTo>
                  <a:lnTo>
                    <a:pt x="513" y="140"/>
                  </a:lnTo>
                  <a:lnTo>
                    <a:pt x="513" y="142"/>
                  </a:lnTo>
                  <a:lnTo>
                    <a:pt x="513" y="144"/>
                  </a:lnTo>
                  <a:lnTo>
                    <a:pt x="513" y="146"/>
                  </a:lnTo>
                  <a:lnTo>
                    <a:pt x="513" y="148"/>
                  </a:lnTo>
                  <a:lnTo>
                    <a:pt x="513" y="150"/>
                  </a:lnTo>
                  <a:lnTo>
                    <a:pt x="513" y="152"/>
                  </a:lnTo>
                  <a:lnTo>
                    <a:pt x="513" y="154"/>
                  </a:lnTo>
                  <a:lnTo>
                    <a:pt x="513" y="156"/>
                  </a:lnTo>
                  <a:lnTo>
                    <a:pt x="513" y="158"/>
                  </a:lnTo>
                  <a:lnTo>
                    <a:pt x="513" y="160"/>
                  </a:lnTo>
                  <a:lnTo>
                    <a:pt x="513" y="162"/>
                  </a:lnTo>
                  <a:lnTo>
                    <a:pt x="513" y="164"/>
                  </a:lnTo>
                  <a:lnTo>
                    <a:pt x="513" y="166"/>
                  </a:lnTo>
                  <a:lnTo>
                    <a:pt x="511" y="166"/>
                  </a:lnTo>
                  <a:lnTo>
                    <a:pt x="510" y="166"/>
                  </a:lnTo>
                  <a:lnTo>
                    <a:pt x="508" y="166"/>
                  </a:lnTo>
                  <a:lnTo>
                    <a:pt x="506" y="168"/>
                  </a:lnTo>
                  <a:lnTo>
                    <a:pt x="504" y="168"/>
                  </a:lnTo>
                  <a:lnTo>
                    <a:pt x="503" y="170"/>
                  </a:lnTo>
                  <a:lnTo>
                    <a:pt x="502" y="170"/>
                  </a:lnTo>
                  <a:lnTo>
                    <a:pt x="500" y="171"/>
                  </a:lnTo>
                  <a:lnTo>
                    <a:pt x="498" y="171"/>
                  </a:lnTo>
                  <a:lnTo>
                    <a:pt x="496" y="173"/>
                  </a:lnTo>
                  <a:lnTo>
                    <a:pt x="495" y="173"/>
                  </a:lnTo>
                  <a:lnTo>
                    <a:pt x="493" y="173"/>
                  </a:lnTo>
                  <a:lnTo>
                    <a:pt x="491" y="173"/>
                  </a:lnTo>
                  <a:lnTo>
                    <a:pt x="489" y="173"/>
                  </a:lnTo>
                  <a:lnTo>
                    <a:pt x="487" y="173"/>
                  </a:lnTo>
                  <a:lnTo>
                    <a:pt x="486" y="173"/>
                  </a:lnTo>
                  <a:lnTo>
                    <a:pt x="484" y="173"/>
                  </a:lnTo>
                  <a:lnTo>
                    <a:pt x="482" y="173"/>
                  </a:lnTo>
                  <a:lnTo>
                    <a:pt x="480" y="173"/>
                  </a:lnTo>
                  <a:lnTo>
                    <a:pt x="479" y="173"/>
                  </a:lnTo>
                  <a:lnTo>
                    <a:pt x="477" y="173"/>
                  </a:lnTo>
                  <a:lnTo>
                    <a:pt x="475" y="173"/>
                  </a:lnTo>
                  <a:lnTo>
                    <a:pt x="473" y="171"/>
                  </a:lnTo>
                  <a:lnTo>
                    <a:pt x="472" y="171"/>
                  </a:lnTo>
                  <a:lnTo>
                    <a:pt x="470" y="171"/>
                  </a:lnTo>
                  <a:lnTo>
                    <a:pt x="468" y="171"/>
                  </a:lnTo>
                  <a:lnTo>
                    <a:pt x="466" y="171"/>
                  </a:lnTo>
                  <a:lnTo>
                    <a:pt x="464" y="170"/>
                  </a:lnTo>
                  <a:lnTo>
                    <a:pt x="463" y="170"/>
                  </a:lnTo>
                  <a:lnTo>
                    <a:pt x="461" y="170"/>
                  </a:lnTo>
                  <a:lnTo>
                    <a:pt x="459" y="170"/>
                  </a:lnTo>
                  <a:lnTo>
                    <a:pt x="456" y="173"/>
                  </a:lnTo>
                  <a:lnTo>
                    <a:pt x="456" y="175"/>
                  </a:lnTo>
                  <a:lnTo>
                    <a:pt x="456" y="177"/>
                  </a:lnTo>
                  <a:lnTo>
                    <a:pt x="457" y="179"/>
                  </a:lnTo>
                  <a:lnTo>
                    <a:pt x="457" y="181"/>
                  </a:lnTo>
                  <a:lnTo>
                    <a:pt x="459" y="183"/>
                  </a:lnTo>
                  <a:lnTo>
                    <a:pt x="459" y="185"/>
                  </a:lnTo>
                  <a:lnTo>
                    <a:pt x="461" y="187"/>
                  </a:lnTo>
                  <a:lnTo>
                    <a:pt x="461" y="189"/>
                  </a:lnTo>
                  <a:lnTo>
                    <a:pt x="463" y="191"/>
                  </a:lnTo>
                  <a:lnTo>
                    <a:pt x="464" y="193"/>
                  </a:lnTo>
                  <a:lnTo>
                    <a:pt x="464" y="195"/>
                  </a:lnTo>
                  <a:lnTo>
                    <a:pt x="466" y="197"/>
                  </a:lnTo>
                  <a:lnTo>
                    <a:pt x="468" y="199"/>
                  </a:lnTo>
                  <a:lnTo>
                    <a:pt x="470" y="201"/>
                  </a:lnTo>
                  <a:lnTo>
                    <a:pt x="472" y="203"/>
                  </a:lnTo>
                  <a:lnTo>
                    <a:pt x="479" y="205"/>
                  </a:lnTo>
                  <a:lnTo>
                    <a:pt x="486" y="209"/>
                  </a:lnTo>
                  <a:lnTo>
                    <a:pt x="493" y="211"/>
                  </a:lnTo>
                  <a:lnTo>
                    <a:pt x="500" y="213"/>
                  </a:lnTo>
                  <a:lnTo>
                    <a:pt x="506" y="213"/>
                  </a:lnTo>
                  <a:lnTo>
                    <a:pt x="513" y="215"/>
                  </a:lnTo>
                  <a:lnTo>
                    <a:pt x="520" y="215"/>
                  </a:lnTo>
                  <a:lnTo>
                    <a:pt x="527" y="217"/>
                  </a:lnTo>
                  <a:lnTo>
                    <a:pt x="534" y="217"/>
                  </a:lnTo>
                  <a:lnTo>
                    <a:pt x="543" y="217"/>
                  </a:lnTo>
                  <a:lnTo>
                    <a:pt x="550" y="217"/>
                  </a:lnTo>
                  <a:lnTo>
                    <a:pt x="557" y="217"/>
                  </a:lnTo>
                  <a:lnTo>
                    <a:pt x="565" y="215"/>
                  </a:lnTo>
                  <a:lnTo>
                    <a:pt x="571" y="215"/>
                  </a:lnTo>
                  <a:lnTo>
                    <a:pt x="578" y="213"/>
                  </a:lnTo>
                  <a:lnTo>
                    <a:pt x="587" y="211"/>
                  </a:lnTo>
                  <a:lnTo>
                    <a:pt x="594" y="211"/>
                  </a:lnTo>
                  <a:lnTo>
                    <a:pt x="601" y="209"/>
                  </a:lnTo>
                  <a:lnTo>
                    <a:pt x="608" y="207"/>
                  </a:lnTo>
                  <a:lnTo>
                    <a:pt x="615" y="205"/>
                  </a:lnTo>
                  <a:lnTo>
                    <a:pt x="622" y="203"/>
                  </a:lnTo>
                  <a:lnTo>
                    <a:pt x="629" y="201"/>
                  </a:lnTo>
                  <a:lnTo>
                    <a:pt x="636" y="197"/>
                  </a:lnTo>
                  <a:lnTo>
                    <a:pt x="642" y="195"/>
                  </a:lnTo>
                  <a:lnTo>
                    <a:pt x="650" y="193"/>
                  </a:lnTo>
                  <a:lnTo>
                    <a:pt x="657" y="191"/>
                  </a:lnTo>
                  <a:lnTo>
                    <a:pt x="664" y="187"/>
                  </a:lnTo>
                  <a:lnTo>
                    <a:pt x="669" y="185"/>
                  </a:lnTo>
                  <a:lnTo>
                    <a:pt x="676" y="183"/>
                  </a:lnTo>
                  <a:lnTo>
                    <a:pt x="683" y="179"/>
                  </a:lnTo>
                  <a:lnTo>
                    <a:pt x="688" y="177"/>
                  </a:lnTo>
                  <a:lnTo>
                    <a:pt x="694" y="173"/>
                  </a:lnTo>
                  <a:lnTo>
                    <a:pt x="703" y="166"/>
                  </a:lnTo>
                  <a:lnTo>
                    <a:pt x="703" y="164"/>
                  </a:lnTo>
                  <a:lnTo>
                    <a:pt x="703" y="162"/>
                  </a:lnTo>
                  <a:lnTo>
                    <a:pt x="703" y="160"/>
                  </a:lnTo>
                  <a:lnTo>
                    <a:pt x="703" y="158"/>
                  </a:lnTo>
                  <a:lnTo>
                    <a:pt x="703" y="156"/>
                  </a:lnTo>
                  <a:lnTo>
                    <a:pt x="703" y="154"/>
                  </a:lnTo>
                  <a:lnTo>
                    <a:pt x="703" y="152"/>
                  </a:lnTo>
                  <a:lnTo>
                    <a:pt x="701" y="152"/>
                  </a:lnTo>
                  <a:lnTo>
                    <a:pt x="701" y="150"/>
                  </a:lnTo>
                  <a:lnTo>
                    <a:pt x="701" y="148"/>
                  </a:lnTo>
                  <a:lnTo>
                    <a:pt x="701" y="146"/>
                  </a:lnTo>
                  <a:lnTo>
                    <a:pt x="701" y="144"/>
                  </a:lnTo>
                  <a:lnTo>
                    <a:pt x="699" y="144"/>
                  </a:lnTo>
                  <a:lnTo>
                    <a:pt x="699" y="142"/>
                  </a:lnTo>
                  <a:lnTo>
                    <a:pt x="699" y="140"/>
                  </a:lnTo>
                  <a:lnTo>
                    <a:pt x="699" y="138"/>
                  </a:lnTo>
                  <a:lnTo>
                    <a:pt x="697" y="136"/>
                  </a:lnTo>
                  <a:lnTo>
                    <a:pt x="697" y="134"/>
                  </a:lnTo>
                  <a:lnTo>
                    <a:pt x="697" y="132"/>
                  </a:lnTo>
                  <a:lnTo>
                    <a:pt x="696" y="130"/>
                  </a:lnTo>
                  <a:lnTo>
                    <a:pt x="696" y="128"/>
                  </a:lnTo>
                  <a:lnTo>
                    <a:pt x="694" y="126"/>
                  </a:lnTo>
                  <a:lnTo>
                    <a:pt x="696" y="126"/>
                  </a:lnTo>
                  <a:lnTo>
                    <a:pt x="696" y="128"/>
                  </a:lnTo>
                  <a:lnTo>
                    <a:pt x="697" y="128"/>
                  </a:lnTo>
                  <a:lnTo>
                    <a:pt x="699" y="128"/>
                  </a:lnTo>
                  <a:lnTo>
                    <a:pt x="701" y="128"/>
                  </a:lnTo>
                  <a:lnTo>
                    <a:pt x="701" y="130"/>
                  </a:lnTo>
                  <a:lnTo>
                    <a:pt x="703" y="130"/>
                  </a:lnTo>
                  <a:lnTo>
                    <a:pt x="704" y="130"/>
                  </a:lnTo>
                  <a:lnTo>
                    <a:pt x="704" y="132"/>
                  </a:lnTo>
                  <a:lnTo>
                    <a:pt x="705" y="132"/>
                  </a:lnTo>
                  <a:lnTo>
                    <a:pt x="707" y="132"/>
                  </a:lnTo>
                  <a:lnTo>
                    <a:pt x="707" y="130"/>
                  </a:lnTo>
                  <a:lnTo>
                    <a:pt x="707" y="128"/>
                  </a:lnTo>
                  <a:lnTo>
                    <a:pt x="705" y="126"/>
                  </a:lnTo>
                  <a:lnTo>
                    <a:pt x="705" y="124"/>
                  </a:lnTo>
                  <a:lnTo>
                    <a:pt x="705" y="122"/>
                  </a:lnTo>
                  <a:lnTo>
                    <a:pt x="704" y="120"/>
                  </a:lnTo>
                  <a:lnTo>
                    <a:pt x="704" y="118"/>
                  </a:lnTo>
                  <a:lnTo>
                    <a:pt x="703" y="116"/>
                  </a:lnTo>
                  <a:lnTo>
                    <a:pt x="701" y="114"/>
                  </a:lnTo>
                  <a:lnTo>
                    <a:pt x="701" y="112"/>
                  </a:lnTo>
                  <a:lnTo>
                    <a:pt x="699" y="110"/>
                  </a:lnTo>
                  <a:lnTo>
                    <a:pt x="697" y="108"/>
                  </a:lnTo>
                  <a:lnTo>
                    <a:pt x="697" y="106"/>
                  </a:lnTo>
                  <a:lnTo>
                    <a:pt x="696" y="104"/>
                  </a:lnTo>
                  <a:lnTo>
                    <a:pt x="694" y="102"/>
                  </a:lnTo>
                  <a:lnTo>
                    <a:pt x="692" y="101"/>
                  </a:lnTo>
                  <a:lnTo>
                    <a:pt x="692" y="99"/>
                  </a:lnTo>
                  <a:lnTo>
                    <a:pt x="690" y="97"/>
                  </a:lnTo>
                  <a:lnTo>
                    <a:pt x="690" y="95"/>
                  </a:lnTo>
                  <a:lnTo>
                    <a:pt x="688" y="93"/>
                  </a:lnTo>
                  <a:lnTo>
                    <a:pt x="688" y="91"/>
                  </a:lnTo>
                  <a:lnTo>
                    <a:pt x="687" y="89"/>
                  </a:lnTo>
                  <a:lnTo>
                    <a:pt x="687" y="87"/>
                  </a:lnTo>
                  <a:lnTo>
                    <a:pt x="687" y="85"/>
                  </a:lnTo>
                  <a:lnTo>
                    <a:pt x="687" y="83"/>
                  </a:lnTo>
                  <a:lnTo>
                    <a:pt x="687" y="81"/>
                  </a:lnTo>
                  <a:lnTo>
                    <a:pt x="688" y="81"/>
                  </a:lnTo>
                  <a:lnTo>
                    <a:pt x="692" y="81"/>
                  </a:lnTo>
                  <a:lnTo>
                    <a:pt x="696" y="81"/>
                  </a:lnTo>
                  <a:lnTo>
                    <a:pt x="697" y="83"/>
                  </a:lnTo>
                  <a:lnTo>
                    <a:pt x="701" y="83"/>
                  </a:lnTo>
                  <a:lnTo>
                    <a:pt x="704" y="85"/>
                  </a:lnTo>
                  <a:lnTo>
                    <a:pt x="705" y="85"/>
                  </a:lnTo>
                  <a:lnTo>
                    <a:pt x="709" y="87"/>
                  </a:lnTo>
                  <a:lnTo>
                    <a:pt x="712" y="89"/>
                  </a:lnTo>
                  <a:lnTo>
                    <a:pt x="714" y="89"/>
                  </a:lnTo>
                  <a:lnTo>
                    <a:pt x="718" y="91"/>
                  </a:lnTo>
                  <a:lnTo>
                    <a:pt x="721" y="93"/>
                  </a:lnTo>
                  <a:lnTo>
                    <a:pt x="725" y="95"/>
                  </a:lnTo>
                  <a:lnTo>
                    <a:pt x="727" y="97"/>
                  </a:lnTo>
                  <a:lnTo>
                    <a:pt x="730" y="99"/>
                  </a:lnTo>
                  <a:lnTo>
                    <a:pt x="734" y="101"/>
                  </a:lnTo>
                  <a:lnTo>
                    <a:pt x="735" y="102"/>
                  </a:lnTo>
                  <a:lnTo>
                    <a:pt x="739" y="104"/>
                  </a:lnTo>
                  <a:lnTo>
                    <a:pt x="743" y="106"/>
                  </a:lnTo>
                  <a:lnTo>
                    <a:pt x="744" y="108"/>
                  </a:lnTo>
                  <a:lnTo>
                    <a:pt x="748" y="110"/>
                  </a:lnTo>
                  <a:lnTo>
                    <a:pt x="750" y="114"/>
                  </a:lnTo>
                  <a:lnTo>
                    <a:pt x="753" y="116"/>
                  </a:lnTo>
                  <a:lnTo>
                    <a:pt x="755" y="118"/>
                  </a:lnTo>
                  <a:lnTo>
                    <a:pt x="758" y="120"/>
                  </a:lnTo>
                  <a:lnTo>
                    <a:pt x="760" y="122"/>
                  </a:lnTo>
                  <a:lnTo>
                    <a:pt x="764" y="126"/>
                  </a:lnTo>
                  <a:lnTo>
                    <a:pt x="766" y="128"/>
                  </a:lnTo>
                  <a:lnTo>
                    <a:pt x="767" y="130"/>
                  </a:lnTo>
                  <a:lnTo>
                    <a:pt x="769" y="132"/>
                  </a:lnTo>
                  <a:lnTo>
                    <a:pt x="772" y="134"/>
                  </a:lnTo>
                  <a:lnTo>
                    <a:pt x="774" y="136"/>
                  </a:lnTo>
                  <a:lnTo>
                    <a:pt x="774" y="193"/>
                  </a:lnTo>
                  <a:lnTo>
                    <a:pt x="648" y="193"/>
                  </a:lnTo>
                  <a:lnTo>
                    <a:pt x="648" y="195"/>
                  </a:lnTo>
                  <a:lnTo>
                    <a:pt x="648" y="197"/>
                  </a:lnTo>
                  <a:lnTo>
                    <a:pt x="648" y="199"/>
                  </a:lnTo>
                  <a:lnTo>
                    <a:pt x="648" y="201"/>
                  </a:lnTo>
                  <a:lnTo>
                    <a:pt x="648" y="203"/>
                  </a:lnTo>
                  <a:lnTo>
                    <a:pt x="648" y="205"/>
                  </a:lnTo>
                  <a:lnTo>
                    <a:pt x="648" y="207"/>
                  </a:lnTo>
                  <a:lnTo>
                    <a:pt x="646" y="209"/>
                  </a:lnTo>
                  <a:lnTo>
                    <a:pt x="646" y="211"/>
                  </a:lnTo>
                  <a:lnTo>
                    <a:pt x="646" y="213"/>
                  </a:lnTo>
                  <a:lnTo>
                    <a:pt x="646" y="215"/>
                  </a:lnTo>
                  <a:lnTo>
                    <a:pt x="646" y="217"/>
                  </a:lnTo>
                  <a:lnTo>
                    <a:pt x="646" y="219"/>
                  </a:lnTo>
                  <a:lnTo>
                    <a:pt x="646" y="221"/>
                  </a:lnTo>
                  <a:lnTo>
                    <a:pt x="646" y="223"/>
                  </a:lnTo>
                  <a:lnTo>
                    <a:pt x="646" y="225"/>
                  </a:lnTo>
                  <a:lnTo>
                    <a:pt x="644" y="227"/>
                  </a:lnTo>
                  <a:lnTo>
                    <a:pt x="644" y="229"/>
                  </a:lnTo>
                  <a:lnTo>
                    <a:pt x="644" y="231"/>
                  </a:lnTo>
                  <a:lnTo>
                    <a:pt x="644" y="233"/>
                  </a:lnTo>
                  <a:lnTo>
                    <a:pt x="644" y="235"/>
                  </a:lnTo>
                  <a:lnTo>
                    <a:pt x="644" y="237"/>
                  </a:lnTo>
                  <a:lnTo>
                    <a:pt x="644" y="239"/>
                  </a:lnTo>
                  <a:lnTo>
                    <a:pt x="644" y="240"/>
                  </a:lnTo>
                  <a:lnTo>
                    <a:pt x="644" y="242"/>
                  </a:lnTo>
                  <a:lnTo>
                    <a:pt x="644" y="244"/>
                  </a:lnTo>
                  <a:lnTo>
                    <a:pt x="642" y="246"/>
                  </a:lnTo>
                  <a:lnTo>
                    <a:pt x="641" y="246"/>
                  </a:lnTo>
                  <a:lnTo>
                    <a:pt x="639" y="248"/>
                  </a:lnTo>
                  <a:lnTo>
                    <a:pt x="638" y="248"/>
                  </a:lnTo>
                  <a:lnTo>
                    <a:pt x="636" y="248"/>
                  </a:lnTo>
                  <a:lnTo>
                    <a:pt x="636" y="250"/>
                  </a:lnTo>
                  <a:lnTo>
                    <a:pt x="634" y="250"/>
                  </a:lnTo>
                  <a:lnTo>
                    <a:pt x="633" y="250"/>
                  </a:lnTo>
                  <a:lnTo>
                    <a:pt x="631" y="252"/>
                  </a:lnTo>
                  <a:lnTo>
                    <a:pt x="629" y="254"/>
                  </a:lnTo>
                  <a:lnTo>
                    <a:pt x="627" y="254"/>
                  </a:lnTo>
                  <a:lnTo>
                    <a:pt x="626" y="256"/>
                  </a:lnTo>
                  <a:lnTo>
                    <a:pt x="624" y="258"/>
                  </a:lnTo>
                  <a:lnTo>
                    <a:pt x="622" y="258"/>
                  </a:lnTo>
                  <a:lnTo>
                    <a:pt x="620" y="260"/>
                  </a:lnTo>
                  <a:lnTo>
                    <a:pt x="619" y="262"/>
                  </a:lnTo>
                  <a:lnTo>
                    <a:pt x="617" y="262"/>
                  </a:lnTo>
                  <a:lnTo>
                    <a:pt x="617" y="264"/>
                  </a:lnTo>
                  <a:lnTo>
                    <a:pt x="615" y="264"/>
                  </a:lnTo>
                  <a:lnTo>
                    <a:pt x="613" y="266"/>
                  </a:lnTo>
                  <a:lnTo>
                    <a:pt x="611" y="268"/>
                  </a:lnTo>
                  <a:lnTo>
                    <a:pt x="610" y="270"/>
                  </a:lnTo>
                  <a:lnTo>
                    <a:pt x="608" y="272"/>
                  </a:lnTo>
                  <a:lnTo>
                    <a:pt x="606" y="272"/>
                  </a:lnTo>
                  <a:lnTo>
                    <a:pt x="606" y="274"/>
                  </a:lnTo>
                  <a:lnTo>
                    <a:pt x="606" y="292"/>
                  </a:lnTo>
                  <a:lnTo>
                    <a:pt x="604" y="292"/>
                  </a:lnTo>
                  <a:lnTo>
                    <a:pt x="603" y="292"/>
                  </a:lnTo>
                  <a:lnTo>
                    <a:pt x="601" y="292"/>
                  </a:lnTo>
                  <a:lnTo>
                    <a:pt x="599" y="294"/>
                  </a:lnTo>
                  <a:lnTo>
                    <a:pt x="597" y="294"/>
                  </a:lnTo>
                  <a:lnTo>
                    <a:pt x="595" y="294"/>
                  </a:lnTo>
                  <a:lnTo>
                    <a:pt x="594" y="294"/>
                  </a:lnTo>
                  <a:lnTo>
                    <a:pt x="592" y="294"/>
                  </a:lnTo>
                  <a:lnTo>
                    <a:pt x="590" y="296"/>
                  </a:lnTo>
                  <a:lnTo>
                    <a:pt x="588" y="296"/>
                  </a:lnTo>
                  <a:lnTo>
                    <a:pt x="587" y="296"/>
                  </a:lnTo>
                  <a:lnTo>
                    <a:pt x="585" y="296"/>
                  </a:lnTo>
                  <a:lnTo>
                    <a:pt x="583" y="298"/>
                  </a:lnTo>
                  <a:lnTo>
                    <a:pt x="581" y="298"/>
                  </a:lnTo>
                  <a:lnTo>
                    <a:pt x="580" y="298"/>
                  </a:lnTo>
                  <a:lnTo>
                    <a:pt x="578" y="300"/>
                  </a:lnTo>
                  <a:lnTo>
                    <a:pt x="576" y="300"/>
                  </a:lnTo>
                  <a:lnTo>
                    <a:pt x="574" y="300"/>
                  </a:lnTo>
                  <a:lnTo>
                    <a:pt x="574" y="302"/>
                  </a:lnTo>
                  <a:lnTo>
                    <a:pt x="572" y="302"/>
                  </a:lnTo>
                  <a:lnTo>
                    <a:pt x="572" y="300"/>
                  </a:lnTo>
                  <a:lnTo>
                    <a:pt x="572" y="298"/>
                  </a:lnTo>
                  <a:lnTo>
                    <a:pt x="571" y="298"/>
                  </a:lnTo>
                  <a:lnTo>
                    <a:pt x="571" y="296"/>
                  </a:lnTo>
                  <a:lnTo>
                    <a:pt x="571" y="294"/>
                  </a:lnTo>
                  <a:lnTo>
                    <a:pt x="571" y="292"/>
                  </a:lnTo>
                  <a:lnTo>
                    <a:pt x="570" y="290"/>
                  </a:lnTo>
                  <a:lnTo>
                    <a:pt x="570" y="288"/>
                  </a:lnTo>
                  <a:lnTo>
                    <a:pt x="570" y="286"/>
                  </a:lnTo>
                  <a:lnTo>
                    <a:pt x="570" y="284"/>
                  </a:lnTo>
                  <a:lnTo>
                    <a:pt x="570" y="282"/>
                  </a:lnTo>
                  <a:lnTo>
                    <a:pt x="568" y="282"/>
                  </a:lnTo>
                  <a:lnTo>
                    <a:pt x="568" y="280"/>
                  </a:lnTo>
                  <a:lnTo>
                    <a:pt x="568" y="278"/>
                  </a:lnTo>
                  <a:lnTo>
                    <a:pt x="556" y="264"/>
                  </a:lnTo>
                  <a:lnTo>
                    <a:pt x="554" y="264"/>
                  </a:lnTo>
                  <a:lnTo>
                    <a:pt x="552" y="264"/>
                  </a:lnTo>
                  <a:lnTo>
                    <a:pt x="550" y="264"/>
                  </a:lnTo>
                  <a:lnTo>
                    <a:pt x="549" y="264"/>
                  </a:lnTo>
                  <a:lnTo>
                    <a:pt x="547" y="264"/>
                  </a:lnTo>
                  <a:lnTo>
                    <a:pt x="547" y="266"/>
                  </a:lnTo>
                  <a:lnTo>
                    <a:pt x="545" y="266"/>
                  </a:lnTo>
                  <a:lnTo>
                    <a:pt x="543" y="266"/>
                  </a:lnTo>
                  <a:lnTo>
                    <a:pt x="541" y="266"/>
                  </a:lnTo>
                  <a:lnTo>
                    <a:pt x="540" y="266"/>
                  </a:lnTo>
                  <a:lnTo>
                    <a:pt x="538" y="268"/>
                  </a:lnTo>
                  <a:lnTo>
                    <a:pt x="536" y="268"/>
                  </a:lnTo>
                  <a:lnTo>
                    <a:pt x="534" y="268"/>
                  </a:lnTo>
                  <a:lnTo>
                    <a:pt x="533" y="268"/>
                  </a:lnTo>
                  <a:lnTo>
                    <a:pt x="531" y="268"/>
                  </a:lnTo>
                  <a:lnTo>
                    <a:pt x="529" y="268"/>
                  </a:lnTo>
                  <a:lnTo>
                    <a:pt x="527" y="268"/>
                  </a:lnTo>
                  <a:lnTo>
                    <a:pt x="527" y="270"/>
                  </a:lnTo>
                  <a:lnTo>
                    <a:pt x="527" y="272"/>
                  </a:lnTo>
                  <a:lnTo>
                    <a:pt x="529" y="272"/>
                  </a:lnTo>
                  <a:lnTo>
                    <a:pt x="529" y="274"/>
                  </a:lnTo>
                  <a:lnTo>
                    <a:pt x="529" y="276"/>
                  </a:lnTo>
                  <a:lnTo>
                    <a:pt x="531" y="276"/>
                  </a:lnTo>
                  <a:lnTo>
                    <a:pt x="531" y="278"/>
                  </a:lnTo>
                  <a:lnTo>
                    <a:pt x="533" y="280"/>
                  </a:lnTo>
                  <a:lnTo>
                    <a:pt x="533" y="282"/>
                  </a:lnTo>
                  <a:lnTo>
                    <a:pt x="534" y="284"/>
                  </a:lnTo>
                  <a:lnTo>
                    <a:pt x="536" y="286"/>
                  </a:lnTo>
                  <a:lnTo>
                    <a:pt x="536" y="288"/>
                  </a:lnTo>
                  <a:lnTo>
                    <a:pt x="538" y="288"/>
                  </a:lnTo>
                  <a:lnTo>
                    <a:pt x="538" y="290"/>
                  </a:lnTo>
                  <a:lnTo>
                    <a:pt x="540" y="290"/>
                  </a:lnTo>
                  <a:lnTo>
                    <a:pt x="540" y="292"/>
                  </a:lnTo>
                  <a:lnTo>
                    <a:pt x="540" y="294"/>
                  </a:lnTo>
                  <a:lnTo>
                    <a:pt x="541" y="294"/>
                  </a:lnTo>
                  <a:lnTo>
                    <a:pt x="541" y="296"/>
                  </a:lnTo>
                  <a:lnTo>
                    <a:pt x="543" y="296"/>
                  </a:lnTo>
                  <a:lnTo>
                    <a:pt x="543" y="298"/>
                  </a:lnTo>
                  <a:lnTo>
                    <a:pt x="545" y="298"/>
                  </a:lnTo>
                  <a:lnTo>
                    <a:pt x="545" y="300"/>
                  </a:lnTo>
                  <a:lnTo>
                    <a:pt x="547" y="300"/>
                  </a:lnTo>
                  <a:lnTo>
                    <a:pt x="547" y="302"/>
                  </a:lnTo>
                  <a:lnTo>
                    <a:pt x="540" y="302"/>
                  </a:lnTo>
                  <a:lnTo>
                    <a:pt x="533" y="302"/>
                  </a:lnTo>
                  <a:lnTo>
                    <a:pt x="526" y="304"/>
                  </a:lnTo>
                  <a:lnTo>
                    <a:pt x="518" y="304"/>
                  </a:lnTo>
                  <a:lnTo>
                    <a:pt x="511" y="306"/>
                  </a:lnTo>
                  <a:lnTo>
                    <a:pt x="504" y="308"/>
                  </a:lnTo>
                  <a:lnTo>
                    <a:pt x="498" y="309"/>
                  </a:lnTo>
                  <a:lnTo>
                    <a:pt x="491" y="311"/>
                  </a:lnTo>
                  <a:lnTo>
                    <a:pt x="484" y="313"/>
                  </a:lnTo>
                  <a:lnTo>
                    <a:pt x="475" y="315"/>
                  </a:lnTo>
                  <a:lnTo>
                    <a:pt x="468" y="317"/>
                  </a:lnTo>
                  <a:lnTo>
                    <a:pt x="461" y="319"/>
                  </a:lnTo>
                  <a:lnTo>
                    <a:pt x="454" y="323"/>
                  </a:lnTo>
                  <a:lnTo>
                    <a:pt x="447" y="325"/>
                  </a:lnTo>
                  <a:lnTo>
                    <a:pt x="440" y="327"/>
                  </a:lnTo>
                  <a:lnTo>
                    <a:pt x="432" y="329"/>
                  </a:lnTo>
                  <a:lnTo>
                    <a:pt x="425" y="333"/>
                  </a:lnTo>
                  <a:lnTo>
                    <a:pt x="417" y="335"/>
                  </a:lnTo>
                  <a:lnTo>
                    <a:pt x="410" y="337"/>
                  </a:lnTo>
                  <a:lnTo>
                    <a:pt x="402" y="339"/>
                  </a:lnTo>
                  <a:lnTo>
                    <a:pt x="394" y="341"/>
                  </a:lnTo>
                  <a:lnTo>
                    <a:pt x="387" y="343"/>
                  </a:lnTo>
                  <a:lnTo>
                    <a:pt x="380" y="345"/>
                  </a:lnTo>
                  <a:lnTo>
                    <a:pt x="373" y="345"/>
                  </a:lnTo>
                  <a:lnTo>
                    <a:pt x="365" y="347"/>
                  </a:lnTo>
                  <a:lnTo>
                    <a:pt x="358" y="347"/>
                  </a:lnTo>
                  <a:lnTo>
                    <a:pt x="351" y="347"/>
                  </a:lnTo>
                  <a:lnTo>
                    <a:pt x="344" y="347"/>
                  </a:lnTo>
                  <a:lnTo>
                    <a:pt x="335" y="347"/>
                  </a:lnTo>
                  <a:lnTo>
                    <a:pt x="328" y="347"/>
                  </a:lnTo>
                  <a:lnTo>
                    <a:pt x="321" y="345"/>
                  </a:lnTo>
                  <a:lnTo>
                    <a:pt x="314" y="345"/>
                  </a:lnTo>
                  <a:lnTo>
                    <a:pt x="71" y="278"/>
                  </a:lnTo>
                  <a:lnTo>
                    <a:pt x="66" y="274"/>
                  </a:lnTo>
                  <a:lnTo>
                    <a:pt x="68" y="276"/>
                  </a:lnTo>
                  <a:lnTo>
                    <a:pt x="69" y="278"/>
                  </a:lnTo>
                  <a:lnTo>
                    <a:pt x="69" y="280"/>
                  </a:lnTo>
                  <a:lnTo>
                    <a:pt x="71" y="284"/>
                  </a:lnTo>
                  <a:lnTo>
                    <a:pt x="73" y="286"/>
                  </a:lnTo>
                  <a:lnTo>
                    <a:pt x="75" y="288"/>
                  </a:lnTo>
                  <a:lnTo>
                    <a:pt x="77" y="290"/>
                  </a:lnTo>
                  <a:lnTo>
                    <a:pt x="78" y="292"/>
                  </a:lnTo>
                  <a:lnTo>
                    <a:pt x="80" y="294"/>
                  </a:lnTo>
                  <a:lnTo>
                    <a:pt x="82" y="296"/>
                  </a:lnTo>
                  <a:lnTo>
                    <a:pt x="84" y="298"/>
                  </a:lnTo>
                  <a:lnTo>
                    <a:pt x="85" y="300"/>
                  </a:lnTo>
                  <a:lnTo>
                    <a:pt x="87" y="302"/>
                  </a:lnTo>
                  <a:lnTo>
                    <a:pt x="89" y="304"/>
                  </a:lnTo>
                  <a:lnTo>
                    <a:pt x="91" y="306"/>
                  </a:lnTo>
                  <a:lnTo>
                    <a:pt x="92" y="308"/>
                  </a:lnTo>
                  <a:lnTo>
                    <a:pt x="94" y="309"/>
                  </a:lnTo>
                  <a:lnTo>
                    <a:pt x="96" y="311"/>
                  </a:lnTo>
                  <a:lnTo>
                    <a:pt x="98" y="313"/>
                  </a:lnTo>
                  <a:lnTo>
                    <a:pt x="100" y="313"/>
                  </a:lnTo>
                  <a:lnTo>
                    <a:pt x="101" y="315"/>
                  </a:lnTo>
                  <a:lnTo>
                    <a:pt x="103" y="317"/>
                  </a:lnTo>
                  <a:lnTo>
                    <a:pt x="106" y="319"/>
                  </a:lnTo>
                  <a:lnTo>
                    <a:pt x="108" y="321"/>
                  </a:lnTo>
                  <a:lnTo>
                    <a:pt x="109" y="323"/>
                  </a:lnTo>
                  <a:lnTo>
                    <a:pt x="111" y="325"/>
                  </a:lnTo>
                  <a:lnTo>
                    <a:pt x="113" y="325"/>
                  </a:lnTo>
                  <a:lnTo>
                    <a:pt x="115" y="327"/>
                  </a:lnTo>
                  <a:lnTo>
                    <a:pt x="116" y="329"/>
                  </a:lnTo>
                  <a:lnTo>
                    <a:pt x="118" y="331"/>
                  </a:lnTo>
                  <a:lnTo>
                    <a:pt x="118" y="333"/>
                  </a:lnTo>
                  <a:lnTo>
                    <a:pt x="120" y="335"/>
                  </a:lnTo>
                  <a:lnTo>
                    <a:pt x="96" y="363"/>
                  </a:lnTo>
                  <a:lnTo>
                    <a:pt x="92" y="363"/>
                  </a:lnTo>
                  <a:lnTo>
                    <a:pt x="89" y="363"/>
                  </a:lnTo>
                  <a:lnTo>
                    <a:pt x="85" y="363"/>
                  </a:lnTo>
                  <a:lnTo>
                    <a:pt x="82" y="363"/>
                  </a:lnTo>
                  <a:lnTo>
                    <a:pt x="78" y="361"/>
                  </a:lnTo>
                  <a:lnTo>
                    <a:pt x="75" y="361"/>
                  </a:lnTo>
                  <a:lnTo>
                    <a:pt x="71" y="359"/>
                  </a:lnTo>
                  <a:lnTo>
                    <a:pt x="68" y="359"/>
                  </a:lnTo>
                  <a:lnTo>
                    <a:pt x="64" y="357"/>
                  </a:lnTo>
                  <a:lnTo>
                    <a:pt x="61" y="355"/>
                  </a:lnTo>
                  <a:lnTo>
                    <a:pt x="57" y="355"/>
                  </a:lnTo>
                  <a:lnTo>
                    <a:pt x="55" y="353"/>
                  </a:lnTo>
                  <a:lnTo>
                    <a:pt x="52" y="351"/>
                  </a:lnTo>
                  <a:lnTo>
                    <a:pt x="48" y="349"/>
                  </a:lnTo>
                  <a:lnTo>
                    <a:pt x="46" y="347"/>
                  </a:lnTo>
                  <a:lnTo>
                    <a:pt x="43" y="345"/>
                  </a:lnTo>
                  <a:lnTo>
                    <a:pt x="39" y="343"/>
                  </a:lnTo>
                  <a:lnTo>
                    <a:pt x="38" y="341"/>
                  </a:lnTo>
                  <a:lnTo>
                    <a:pt x="35" y="337"/>
                  </a:lnTo>
                  <a:lnTo>
                    <a:pt x="33" y="335"/>
                  </a:lnTo>
                  <a:lnTo>
                    <a:pt x="30" y="333"/>
                  </a:lnTo>
                  <a:lnTo>
                    <a:pt x="26" y="331"/>
                  </a:lnTo>
                  <a:lnTo>
                    <a:pt x="24" y="327"/>
                  </a:lnTo>
                  <a:lnTo>
                    <a:pt x="21" y="325"/>
                  </a:lnTo>
                  <a:lnTo>
                    <a:pt x="19" y="323"/>
                  </a:lnTo>
                  <a:lnTo>
                    <a:pt x="15" y="319"/>
                  </a:lnTo>
                  <a:lnTo>
                    <a:pt x="14" y="317"/>
                  </a:lnTo>
                  <a:lnTo>
                    <a:pt x="10" y="313"/>
                  </a:lnTo>
                  <a:lnTo>
                    <a:pt x="8" y="311"/>
                  </a:lnTo>
                  <a:lnTo>
                    <a:pt x="5" y="308"/>
                  </a:lnTo>
                  <a:lnTo>
                    <a:pt x="3" y="306"/>
                  </a:lnTo>
                  <a:lnTo>
                    <a:pt x="0" y="302"/>
                  </a:lnTo>
                  <a:lnTo>
                    <a:pt x="0" y="264"/>
                  </a:lnTo>
                  <a:lnTo>
                    <a:pt x="1" y="264"/>
                  </a:lnTo>
                  <a:lnTo>
                    <a:pt x="1" y="266"/>
                  </a:lnTo>
                  <a:lnTo>
                    <a:pt x="3" y="266"/>
                  </a:lnTo>
                  <a:lnTo>
                    <a:pt x="3" y="268"/>
                  </a:lnTo>
                  <a:lnTo>
                    <a:pt x="5" y="268"/>
                  </a:lnTo>
                  <a:lnTo>
                    <a:pt x="7" y="270"/>
                  </a:lnTo>
                  <a:lnTo>
                    <a:pt x="8" y="270"/>
                  </a:lnTo>
                  <a:lnTo>
                    <a:pt x="10" y="272"/>
                  </a:lnTo>
                  <a:lnTo>
                    <a:pt x="12" y="272"/>
                  </a:lnTo>
                  <a:lnTo>
                    <a:pt x="14" y="274"/>
                  </a:lnTo>
                  <a:lnTo>
                    <a:pt x="15" y="274"/>
                  </a:lnTo>
                  <a:lnTo>
                    <a:pt x="17" y="276"/>
                  </a:lnTo>
                  <a:lnTo>
                    <a:pt x="19" y="276"/>
                  </a:lnTo>
                  <a:lnTo>
                    <a:pt x="21" y="276"/>
                  </a:lnTo>
                  <a:lnTo>
                    <a:pt x="23" y="278"/>
                  </a:lnTo>
                  <a:lnTo>
                    <a:pt x="24" y="278"/>
                  </a:lnTo>
                  <a:lnTo>
                    <a:pt x="26" y="278"/>
                  </a:lnTo>
                  <a:lnTo>
                    <a:pt x="28" y="278"/>
                  </a:lnTo>
                  <a:lnTo>
                    <a:pt x="30" y="278"/>
                  </a:lnTo>
                  <a:lnTo>
                    <a:pt x="30" y="276"/>
                  </a:lnTo>
                  <a:lnTo>
                    <a:pt x="30" y="274"/>
                  </a:lnTo>
                  <a:lnTo>
                    <a:pt x="30" y="272"/>
                  </a:lnTo>
                  <a:lnTo>
                    <a:pt x="28" y="272"/>
                  </a:lnTo>
                  <a:lnTo>
                    <a:pt x="28" y="270"/>
                  </a:lnTo>
                  <a:lnTo>
                    <a:pt x="28" y="268"/>
                  </a:lnTo>
                  <a:lnTo>
                    <a:pt x="28" y="266"/>
                  </a:lnTo>
                  <a:lnTo>
                    <a:pt x="28" y="264"/>
                  </a:lnTo>
                  <a:lnTo>
                    <a:pt x="26" y="262"/>
                  </a:lnTo>
                  <a:lnTo>
                    <a:pt x="26" y="260"/>
                  </a:lnTo>
                  <a:lnTo>
                    <a:pt x="26" y="258"/>
                  </a:lnTo>
                  <a:lnTo>
                    <a:pt x="26" y="256"/>
                  </a:lnTo>
                  <a:lnTo>
                    <a:pt x="24" y="254"/>
                  </a:lnTo>
                  <a:lnTo>
                    <a:pt x="24" y="252"/>
                  </a:lnTo>
                  <a:lnTo>
                    <a:pt x="24" y="250"/>
                  </a:lnTo>
                  <a:lnTo>
                    <a:pt x="24" y="248"/>
                  </a:lnTo>
                  <a:lnTo>
                    <a:pt x="23" y="246"/>
                  </a:lnTo>
                  <a:lnTo>
                    <a:pt x="23" y="244"/>
                  </a:lnTo>
                  <a:lnTo>
                    <a:pt x="23" y="242"/>
                  </a:lnTo>
                  <a:lnTo>
                    <a:pt x="23" y="240"/>
                  </a:lnTo>
                  <a:lnTo>
                    <a:pt x="21" y="240"/>
                  </a:lnTo>
                  <a:lnTo>
                    <a:pt x="21" y="239"/>
                  </a:lnTo>
                  <a:lnTo>
                    <a:pt x="21" y="237"/>
                  </a:lnTo>
                  <a:lnTo>
                    <a:pt x="21" y="235"/>
                  </a:lnTo>
                  <a:lnTo>
                    <a:pt x="21" y="233"/>
                  </a:lnTo>
                  <a:lnTo>
                    <a:pt x="21" y="231"/>
                  </a:lnTo>
                  <a:lnTo>
                    <a:pt x="23" y="231"/>
                  </a:lnTo>
                  <a:lnTo>
                    <a:pt x="24" y="229"/>
                  </a:lnTo>
                  <a:lnTo>
                    <a:pt x="26" y="229"/>
                  </a:lnTo>
                  <a:lnTo>
                    <a:pt x="28" y="229"/>
                  </a:lnTo>
                  <a:lnTo>
                    <a:pt x="30" y="229"/>
                  </a:lnTo>
                  <a:lnTo>
                    <a:pt x="31" y="229"/>
                  </a:lnTo>
                  <a:lnTo>
                    <a:pt x="33" y="227"/>
                  </a:lnTo>
                  <a:lnTo>
                    <a:pt x="35" y="227"/>
                  </a:lnTo>
                  <a:lnTo>
                    <a:pt x="35" y="229"/>
                  </a:lnTo>
                  <a:lnTo>
                    <a:pt x="37" y="229"/>
                  </a:lnTo>
                  <a:lnTo>
                    <a:pt x="38" y="229"/>
                  </a:lnTo>
                  <a:lnTo>
                    <a:pt x="39" y="229"/>
                  </a:lnTo>
                  <a:lnTo>
                    <a:pt x="41" y="229"/>
                  </a:lnTo>
                  <a:lnTo>
                    <a:pt x="43" y="229"/>
                  </a:lnTo>
                  <a:lnTo>
                    <a:pt x="43" y="231"/>
                  </a:lnTo>
                  <a:lnTo>
                    <a:pt x="45" y="231"/>
                  </a:lnTo>
                  <a:lnTo>
                    <a:pt x="45" y="183"/>
                  </a:lnTo>
                  <a:lnTo>
                    <a:pt x="59" y="197"/>
                  </a:lnTo>
                  <a:lnTo>
                    <a:pt x="59" y="160"/>
                  </a:lnTo>
                  <a:lnTo>
                    <a:pt x="66" y="170"/>
                  </a:lnTo>
                  <a:lnTo>
                    <a:pt x="80" y="136"/>
                  </a:lnTo>
                  <a:lnTo>
                    <a:pt x="80" y="138"/>
                  </a:lnTo>
                  <a:lnTo>
                    <a:pt x="80" y="142"/>
                  </a:lnTo>
                  <a:lnTo>
                    <a:pt x="80" y="144"/>
                  </a:lnTo>
                  <a:lnTo>
                    <a:pt x="80" y="146"/>
                  </a:lnTo>
                  <a:lnTo>
                    <a:pt x="80" y="148"/>
                  </a:lnTo>
                  <a:lnTo>
                    <a:pt x="82" y="150"/>
                  </a:lnTo>
                  <a:lnTo>
                    <a:pt x="82" y="152"/>
                  </a:lnTo>
                  <a:lnTo>
                    <a:pt x="82" y="154"/>
                  </a:lnTo>
                  <a:lnTo>
                    <a:pt x="82" y="156"/>
                  </a:lnTo>
                  <a:lnTo>
                    <a:pt x="84" y="160"/>
                  </a:lnTo>
                  <a:lnTo>
                    <a:pt x="84" y="162"/>
                  </a:lnTo>
                  <a:lnTo>
                    <a:pt x="85" y="164"/>
                  </a:lnTo>
                  <a:lnTo>
                    <a:pt x="85" y="166"/>
                  </a:lnTo>
                  <a:lnTo>
                    <a:pt x="87" y="168"/>
                  </a:lnTo>
                  <a:lnTo>
                    <a:pt x="87" y="170"/>
                  </a:lnTo>
                  <a:lnTo>
                    <a:pt x="87" y="173"/>
                  </a:lnTo>
                  <a:lnTo>
                    <a:pt x="89" y="175"/>
                  </a:lnTo>
                  <a:lnTo>
                    <a:pt x="89" y="177"/>
                  </a:lnTo>
                  <a:lnTo>
                    <a:pt x="91" y="179"/>
                  </a:lnTo>
                  <a:lnTo>
                    <a:pt x="91" y="181"/>
                  </a:lnTo>
                  <a:lnTo>
                    <a:pt x="92" y="185"/>
                  </a:lnTo>
                  <a:lnTo>
                    <a:pt x="92" y="187"/>
                  </a:lnTo>
                  <a:lnTo>
                    <a:pt x="92" y="189"/>
                  </a:lnTo>
                  <a:lnTo>
                    <a:pt x="94" y="191"/>
                  </a:lnTo>
                  <a:lnTo>
                    <a:pt x="94" y="195"/>
                  </a:lnTo>
                  <a:lnTo>
                    <a:pt x="94" y="197"/>
                  </a:lnTo>
                  <a:lnTo>
                    <a:pt x="96" y="199"/>
                  </a:lnTo>
                  <a:lnTo>
                    <a:pt x="96" y="201"/>
                  </a:lnTo>
                  <a:lnTo>
                    <a:pt x="96" y="205"/>
                  </a:lnTo>
                  <a:lnTo>
                    <a:pt x="96" y="207"/>
                  </a:lnTo>
                  <a:lnTo>
                    <a:pt x="96" y="209"/>
                  </a:lnTo>
                  <a:lnTo>
                    <a:pt x="96" y="213"/>
                  </a:lnTo>
                  <a:lnTo>
                    <a:pt x="98" y="213"/>
                  </a:lnTo>
                  <a:lnTo>
                    <a:pt x="98" y="215"/>
                  </a:lnTo>
                  <a:lnTo>
                    <a:pt x="100" y="215"/>
                  </a:lnTo>
                  <a:lnTo>
                    <a:pt x="100" y="217"/>
                  </a:lnTo>
                  <a:lnTo>
                    <a:pt x="101" y="219"/>
                  </a:lnTo>
                  <a:lnTo>
                    <a:pt x="101" y="221"/>
                  </a:lnTo>
                  <a:lnTo>
                    <a:pt x="103" y="221"/>
                  </a:lnTo>
                  <a:lnTo>
                    <a:pt x="103" y="223"/>
                  </a:lnTo>
                  <a:lnTo>
                    <a:pt x="103" y="225"/>
                  </a:lnTo>
                  <a:lnTo>
                    <a:pt x="104" y="225"/>
                  </a:lnTo>
                  <a:lnTo>
                    <a:pt x="104" y="227"/>
                  </a:lnTo>
                  <a:lnTo>
                    <a:pt x="104" y="229"/>
                  </a:lnTo>
                  <a:lnTo>
                    <a:pt x="104" y="231"/>
                  </a:lnTo>
                  <a:lnTo>
                    <a:pt x="104" y="233"/>
                  </a:lnTo>
                  <a:lnTo>
                    <a:pt x="106" y="233"/>
                  </a:lnTo>
                  <a:lnTo>
                    <a:pt x="106" y="235"/>
                  </a:lnTo>
                  <a:lnTo>
                    <a:pt x="108" y="235"/>
                  </a:lnTo>
                  <a:lnTo>
                    <a:pt x="109" y="237"/>
                  </a:lnTo>
                  <a:lnTo>
                    <a:pt x="111" y="237"/>
                  </a:lnTo>
                  <a:lnTo>
                    <a:pt x="111" y="239"/>
                  </a:lnTo>
                  <a:lnTo>
                    <a:pt x="113" y="239"/>
                  </a:lnTo>
                  <a:lnTo>
                    <a:pt x="115" y="240"/>
                  </a:lnTo>
                  <a:lnTo>
                    <a:pt x="116" y="240"/>
                  </a:lnTo>
                  <a:lnTo>
                    <a:pt x="116" y="242"/>
                  </a:lnTo>
                  <a:lnTo>
                    <a:pt x="118" y="242"/>
                  </a:lnTo>
                  <a:lnTo>
                    <a:pt x="118" y="244"/>
                  </a:lnTo>
                  <a:lnTo>
                    <a:pt x="120" y="244"/>
                  </a:lnTo>
                  <a:lnTo>
                    <a:pt x="122" y="244"/>
                  </a:lnTo>
                  <a:lnTo>
                    <a:pt x="122" y="242"/>
                  </a:lnTo>
                  <a:lnTo>
                    <a:pt x="122" y="240"/>
                  </a:lnTo>
                  <a:lnTo>
                    <a:pt x="123" y="239"/>
                  </a:lnTo>
                  <a:lnTo>
                    <a:pt x="123" y="237"/>
                  </a:lnTo>
                  <a:lnTo>
                    <a:pt x="123" y="235"/>
                  </a:lnTo>
                  <a:lnTo>
                    <a:pt x="123" y="233"/>
                  </a:lnTo>
                  <a:lnTo>
                    <a:pt x="123" y="231"/>
                  </a:lnTo>
                  <a:lnTo>
                    <a:pt x="123" y="227"/>
                  </a:lnTo>
                  <a:lnTo>
                    <a:pt x="122" y="225"/>
                  </a:lnTo>
                  <a:lnTo>
                    <a:pt x="122" y="223"/>
                  </a:lnTo>
                  <a:lnTo>
                    <a:pt x="122" y="221"/>
                  </a:lnTo>
                  <a:lnTo>
                    <a:pt x="122" y="219"/>
                  </a:lnTo>
                  <a:lnTo>
                    <a:pt x="120" y="217"/>
                  </a:lnTo>
                  <a:lnTo>
                    <a:pt x="120" y="215"/>
                  </a:lnTo>
                  <a:lnTo>
                    <a:pt x="120" y="213"/>
                  </a:lnTo>
                  <a:lnTo>
                    <a:pt x="118" y="211"/>
                  </a:lnTo>
                  <a:lnTo>
                    <a:pt x="118" y="207"/>
                  </a:lnTo>
                  <a:lnTo>
                    <a:pt x="118" y="205"/>
                  </a:lnTo>
                  <a:lnTo>
                    <a:pt x="116" y="203"/>
                  </a:lnTo>
                  <a:lnTo>
                    <a:pt x="116" y="201"/>
                  </a:lnTo>
                  <a:lnTo>
                    <a:pt x="116" y="199"/>
                  </a:lnTo>
                  <a:lnTo>
                    <a:pt x="115" y="197"/>
                  </a:lnTo>
                  <a:lnTo>
                    <a:pt x="115" y="195"/>
                  </a:lnTo>
                  <a:lnTo>
                    <a:pt x="115" y="193"/>
                  </a:lnTo>
                  <a:lnTo>
                    <a:pt x="113" y="191"/>
                  </a:lnTo>
                  <a:lnTo>
                    <a:pt x="113" y="189"/>
                  </a:lnTo>
                  <a:lnTo>
                    <a:pt x="113" y="187"/>
                  </a:lnTo>
                  <a:lnTo>
                    <a:pt x="113" y="185"/>
                  </a:lnTo>
                  <a:lnTo>
                    <a:pt x="113" y="183"/>
                  </a:lnTo>
                  <a:lnTo>
                    <a:pt x="113" y="181"/>
                  </a:lnTo>
                  <a:lnTo>
                    <a:pt x="113" y="179"/>
                  </a:lnTo>
                  <a:lnTo>
                    <a:pt x="113" y="181"/>
                  </a:lnTo>
                  <a:lnTo>
                    <a:pt x="115" y="181"/>
                  </a:lnTo>
                  <a:lnTo>
                    <a:pt x="115" y="183"/>
                  </a:lnTo>
                  <a:lnTo>
                    <a:pt x="116" y="183"/>
                  </a:lnTo>
                  <a:lnTo>
                    <a:pt x="116" y="185"/>
                  </a:lnTo>
                  <a:lnTo>
                    <a:pt x="118" y="185"/>
                  </a:lnTo>
                  <a:lnTo>
                    <a:pt x="120" y="185"/>
                  </a:lnTo>
                  <a:lnTo>
                    <a:pt x="120" y="187"/>
                  </a:lnTo>
                  <a:lnTo>
                    <a:pt x="122" y="187"/>
                  </a:lnTo>
                  <a:lnTo>
                    <a:pt x="122" y="189"/>
                  </a:lnTo>
                  <a:lnTo>
                    <a:pt x="123" y="189"/>
                  </a:lnTo>
                  <a:lnTo>
                    <a:pt x="125" y="191"/>
                  </a:lnTo>
                  <a:lnTo>
                    <a:pt x="127" y="191"/>
                  </a:lnTo>
                  <a:lnTo>
                    <a:pt x="129" y="193"/>
                  </a:lnTo>
                  <a:lnTo>
                    <a:pt x="131" y="193"/>
                  </a:lnTo>
                  <a:lnTo>
                    <a:pt x="131" y="195"/>
                  </a:lnTo>
                  <a:lnTo>
                    <a:pt x="132" y="195"/>
                  </a:lnTo>
                  <a:lnTo>
                    <a:pt x="134" y="195"/>
                  </a:lnTo>
                  <a:lnTo>
                    <a:pt x="134" y="197"/>
                  </a:lnTo>
                  <a:lnTo>
                    <a:pt x="136" y="197"/>
                  </a:lnTo>
                  <a:lnTo>
                    <a:pt x="138" y="197"/>
                  </a:lnTo>
                  <a:lnTo>
                    <a:pt x="139" y="197"/>
                  </a:lnTo>
                  <a:lnTo>
                    <a:pt x="141" y="197"/>
                  </a:lnTo>
                  <a:lnTo>
                    <a:pt x="147" y="108"/>
                  </a:lnTo>
                  <a:lnTo>
                    <a:pt x="148" y="110"/>
                  </a:lnTo>
                  <a:lnTo>
                    <a:pt x="150" y="110"/>
                  </a:lnTo>
                  <a:lnTo>
                    <a:pt x="152" y="112"/>
                  </a:lnTo>
                  <a:lnTo>
                    <a:pt x="154" y="112"/>
                  </a:lnTo>
                  <a:lnTo>
                    <a:pt x="155" y="114"/>
                  </a:lnTo>
                  <a:lnTo>
                    <a:pt x="157" y="114"/>
                  </a:lnTo>
                  <a:lnTo>
                    <a:pt x="159" y="114"/>
                  </a:lnTo>
                  <a:lnTo>
                    <a:pt x="161" y="116"/>
                  </a:lnTo>
                  <a:lnTo>
                    <a:pt x="162" y="116"/>
                  </a:lnTo>
                  <a:lnTo>
                    <a:pt x="164" y="118"/>
                  </a:lnTo>
                  <a:lnTo>
                    <a:pt x="166" y="118"/>
                  </a:lnTo>
                  <a:lnTo>
                    <a:pt x="168" y="118"/>
                  </a:lnTo>
                  <a:lnTo>
                    <a:pt x="170" y="120"/>
                  </a:lnTo>
                  <a:lnTo>
                    <a:pt x="172" y="120"/>
                  </a:lnTo>
                  <a:lnTo>
                    <a:pt x="174" y="120"/>
                  </a:lnTo>
                  <a:lnTo>
                    <a:pt x="174" y="122"/>
                  </a:lnTo>
                  <a:lnTo>
                    <a:pt x="176" y="122"/>
                  </a:lnTo>
                  <a:lnTo>
                    <a:pt x="178" y="122"/>
                  </a:lnTo>
                  <a:lnTo>
                    <a:pt x="179" y="122"/>
                  </a:lnTo>
                  <a:lnTo>
                    <a:pt x="181" y="122"/>
                  </a:lnTo>
                  <a:lnTo>
                    <a:pt x="183" y="122"/>
                  </a:lnTo>
                  <a:lnTo>
                    <a:pt x="185" y="120"/>
                  </a:lnTo>
                  <a:lnTo>
                    <a:pt x="185" y="118"/>
                  </a:lnTo>
                  <a:lnTo>
                    <a:pt x="185" y="116"/>
                  </a:lnTo>
                  <a:lnTo>
                    <a:pt x="186" y="114"/>
                  </a:lnTo>
                  <a:lnTo>
                    <a:pt x="186" y="112"/>
                  </a:lnTo>
                  <a:lnTo>
                    <a:pt x="186" y="110"/>
                  </a:lnTo>
                  <a:lnTo>
                    <a:pt x="186" y="108"/>
                  </a:lnTo>
                  <a:lnTo>
                    <a:pt x="186" y="106"/>
                  </a:lnTo>
                  <a:lnTo>
                    <a:pt x="186" y="104"/>
                  </a:lnTo>
                  <a:lnTo>
                    <a:pt x="186" y="102"/>
                  </a:lnTo>
                  <a:lnTo>
                    <a:pt x="186" y="101"/>
                  </a:lnTo>
                  <a:lnTo>
                    <a:pt x="186" y="99"/>
                  </a:lnTo>
                  <a:lnTo>
                    <a:pt x="186" y="95"/>
                  </a:lnTo>
                  <a:lnTo>
                    <a:pt x="186" y="93"/>
                  </a:lnTo>
                  <a:lnTo>
                    <a:pt x="186" y="91"/>
                  </a:lnTo>
                  <a:lnTo>
                    <a:pt x="186" y="89"/>
                  </a:lnTo>
                  <a:lnTo>
                    <a:pt x="186" y="87"/>
                  </a:lnTo>
                  <a:lnTo>
                    <a:pt x="185" y="85"/>
                  </a:lnTo>
                  <a:lnTo>
                    <a:pt x="185" y="81"/>
                  </a:lnTo>
                  <a:lnTo>
                    <a:pt x="185" y="79"/>
                  </a:lnTo>
                  <a:lnTo>
                    <a:pt x="185" y="77"/>
                  </a:lnTo>
                  <a:lnTo>
                    <a:pt x="185" y="75"/>
                  </a:lnTo>
                  <a:lnTo>
                    <a:pt x="183" y="73"/>
                  </a:lnTo>
                  <a:lnTo>
                    <a:pt x="183" y="71"/>
                  </a:lnTo>
                  <a:lnTo>
                    <a:pt x="183" y="69"/>
                  </a:lnTo>
                  <a:lnTo>
                    <a:pt x="181" y="67"/>
                  </a:lnTo>
                  <a:lnTo>
                    <a:pt x="181" y="65"/>
                  </a:lnTo>
                  <a:lnTo>
                    <a:pt x="181" y="63"/>
                  </a:lnTo>
                  <a:lnTo>
                    <a:pt x="181" y="61"/>
                  </a:lnTo>
                  <a:lnTo>
                    <a:pt x="179" y="61"/>
                  </a:lnTo>
                  <a:lnTo>
                    <a:pt x="179" y="59"/>
                  </a:lnTo>
                  <a:lnTo>
                    <a:pt x="179" y="57"/>
                  </a:lnTo>
                  <a:lnTo>
                    <a:pt x="181" y="59"/>
                  </a:lnTo>
                  <a:lnTo>
                    <a:pt x="183" y="61"/>
                  </a:lnTo>
                  <a:lnTo>
                    <a:pt x="185" y="63"/>
                  </a:lnTo>
                  <a:lnTo>
                    <a:pt x="186" y="65"/>
                  </a:lnTo>
                  <a:lnTo>
                    <a:pt x="188" y="67"/>
                  </a:lnTo>
                  <a:lnTo>
                    <a:pt x="190" y="69"/>
                  </a:lnTo>
                  <a:lnTo>
                    <a:pt x="192" y="71"/>
                  </a:lnTo>
                  <a:lnTo>
                    <a:pt x="193" y="73"/>
                  </a:lnTo>
                  <a:lnTo>
                    <a:pt x="195" y="75"/>
                  </a:lnTo>
                  <a:lnTo>
                    <a:pt x="197" y="79"/>
                  </a:lnTo>
                  <a:lnTo>
                    <a:pt x="199" y="81"/>
                  </a:lnTo>
                  <a:lnTo>
                    <a:pt x="201" y="83"/>
                  </a:lnTo>
                  <a:lnTo>
                    <a:pt x="202" y="85"/>
                  </a:lnTo>
                  <a:lnTo>
                    <a:pt x="204" y="87"/>
                  </a:lnTo>
                  <a:lnTo>
                    <a:pt x="206" y="89"/>
                  </a:lnTo>
                  <a:lnTo>
                    <a:pt x="208" y="91"/>
                  </a:lnTo>
                  <a:lnTo>
                    <a:pt x="209" y="93"/>
                  </a:lnTo>
                  <a:lnTo>
                    <a:pt x="211" y="95"/>
                  </a:lnTo>
                  <a:lnTo>
                    <a:pt x="213" y="99"/>
                  </a:lnTo>
                  <a:lnTo>
                    <a:pt x="215" y="101"/>
                  </a:lnTo>
                  <a:lnTo>
                    <a:pt x="216" y="102"/>
                  </a:lnTo>
                  <a:lnTo>
                    <a:pt x="218" y="104"/>
                  </a:lnTo>
                  <a:lnTo>
                    <a:pt x="222" y="104"/>
                  </a:lnTo>
                  <a:lnTo>
                    <a:pt x="224" y="106"/>
                  </a:lnTo>
                  <a:lnTo>
                    <a:pt x="225" y="108"/>
                  </a:lnTo>
                  <a:lnTo>
                    <a:pt x="227" y="110"/>
                  </a:lnTo>
                  <a:lnTo>
                    <a:pt x="229" y="112"/>
                  </a:lnTo>
                  <a:lnTo>
                    <a:pt x="231" y="112"/>
                  </a:lnTo>
                  <a:lnTo>
                    <a:pt x="232" y="114"/>
                  </a:lnTo>
                  <a:lnTo>
                    <a:pt x="234" y="116"/>
                  </a:lnTo>
                  <a:lnTo>
                    <a:pt x="236" y="116"/>
                  </a:lnTo>
                  <a:lnTo>
                    <a:pt x="239" y="118"/>
                  </a:lnTo>
                  <a:lnTo>
                    <a:pt x="239" y="114"/>
                  </a:lnTo>
                  <a:lnTo>
                    <a:pt x="240" y="112"/>
                  </a:lnTo>
                  <a:lnTo>
                    <a:pt x="240" y="108"/>
                  </a:lnTo>
                  <a:lnTo>
                    <a:pt x="240" y="104"/>
                  </a:lnTo>
                  <a:lnTo>
                    <a:pt x="242" y="102"/>
                  </a:lnTo>
                  <a:lnTo>
                    <a:pt x="242" y="99"/>
                  </a:lnTo>
                  <a:lnTo>
                    <a:pt x="242" y="95"/>
                  </a:lnTo>
                  <a:lnTo>
                    <a:pt x="242" y="91"/>
                  </a:lnTo>
                  <a:lnTo>
                    <a:pt x="242" y="87"/>
                  </a:lnTo>
                  <a:lnTo>
                    <a:pt x="242" y="85"/>
                  </a:lnTo>
                  <a:lnTo>
                    <a:pt x="240" y="81"/>
                  </a:lnTo>
                  <a:lnTo>
                    <a:pt x="240" y="77"/>
                  </a:lnTo>
                  <a:lnTo>
                    <a:pt x="240" y="73"/>
                  </a:lnTo>
                  <a:lnTo>
                    <a:pt x="240" y="69"/>
                  </a:lnTo>
                  <a:lnTo>
                    <a:pt x="239" y="65"/>
                  </a:lnTo>
                  <a:lnTo>
                    <a:pt x="239" y="61"/>
                  </a:lnTo>
                  <a:lnTo>
                    <a:pt x="237" y="57"/>
                  </a:lnTo>
                  <a:lnTo>
                    <a:pt x="237" y="53"/>
                  </a:lnTo>
                  <a:lnTo>
                    <a:pt x="237" y="49"/>
                  </a:lnTo>
                  <a:lnTo>
                    <a:pt x="236" y="45"/>
                  </a:lnTo>
                  <a:lnTo>
                    <a:pt x="236" y="41"/>
                  </a:lnTo>
                  <a:lnTo>
                    <a:pt x="234" y="37"/>
                  </a:lnTo>
                  <a:lnTo>
                    <a:pt x="234" y="33"/>
                  </a:lnTo>
                  <a:lnTo>
                    <a:pt x="234" y="30"/>
                  </a:lnTo>
                  <a:lnTo>
                    <a:pt x="232" y="26"/>
                  </a:lnTo>
                  <a:lnTo>
                    <a:pt x="232" y="22"/>
                  </a:lnTo>
                  <a:lnTo>
                    <a:pt x="232" y="20"/>
                  </a:lnTo>
                  <a:lnTo>
                    <a:pt x="231" y="16"/>
                  </a:lnTo>
                  <a:lnTo>
                    <a:pt x="231" y="12"/>
                  </a:lnTo>
                  <a:lnTo>
                    <a:pt x="231" y="8"/>
                  </a:lnTo>
                  <a:lnTo>
                    <a:pt x="231" y="4"/>
                  </a:lnTo>
                  <a:lnTo>
                    <a:pt x="231" y="0"/>
                  </a:lnTo>
                  <a:lnTo>
                    <a:pt x="232" y="2"/>
                  </a:lnTo>
                  <a:lnTo>
                    <a:pt x="234" y="4"/>
                  </a:lnTo>
                  <a:lnTo>
                    <a:pt x="234" y="6"/>
                  </a:lnTo>
                  <a:lnTo>
                    <a:pt x="236" y="8"/>
                  </a:lnTo>
                  <a:lnTo>
                    <a:pt x="237" y="10"/>
                  </a:lnTo>
                  <a:lnTo>
                    <a:pt x="239" y="12"/>
                  </a:lnTo>
                  <a:lnTo>
                    <a:pt x="240" y="14"/>
                  </a:lnTo>
                  <a:lnTo>
                    <a:pt x="242" y="14"/>
                  </a:lnTo>
                  <a:lnTo>
                    <a:pt x="242" y="16"/>
                  </a:lnTo>
                  <a:lnTo>
                    <a:pt x="244" y="18"/>
                  </a:lnTo>
                  <a:lnTo>
                    <a:pt x="246" y="20"/>
                  </a:lnTo>
                  <a:lnTo>
                    <a:pt x="247" y="22"/>
                  </a:lnTo>
                  <a:lnTo>
                    <a:pt x="249" y="24"/>
                  </a:lnTo>
                  <a:lnTo>
                    <a:pt x="251" y="26"/>
                  </a:lnTo>
                  <a:lnTo>
                    <a:pt x="253" y="28"/>
                  </a:lnTo>
                  <a:lnTo>
                    <a:pt x="255" y="30"/>
                  </a:lnTo>
                  <a:lnTo>
                    <a:pt x="256" y="31"/>
                  </a:lnTo>
                  <a:lnTo>
                    <a:pt x="258" y="33"/>
                  </a:lnTo>
                  <a:lnTo>
                    <a:pt x="260" y="35"/>
                  </a:lnTo>
                  <a:lnTo>
                    <a:pt x="262" y="37"/>
                  </a:lnTo>
                  <a:lnTo>
                    <a:pt x="263" y="37"/>
                  </a:lnTo>
                  <a:lnTo>
                    <a:pt x="263" y="39"/>
                  </a:lnTo>
                  <a:lnTo>
                    <a:pt x="265" y="39"/>
                  </a:lnTo>
                  <a:lnTo>
                    <a:pt x="267" y="41"/>
                  </a:lnTo>
                  <a:lnTo>
                    <a:pt x="269" y="43"/>
                  </a:lnTo>
                  <a:lnTo>
                    <a:pt x="270" y="43"/>
                  </a:lnTo>
                  <a:lnTo>
                    <a:pt x="272" y="45"/>
                  </a:lnTo>
                  <a:lnTo>
                    <a:pt x="274" y="47"/>
                  </a:lnTo>
                  <a:lnTo>
                    <a:pt x="276" y="47"/>
                  </a:lnTo>
                  <a:lnTo>
                    <a:pt x="276" y="49"/>
                  </a:lnTo>
                  <a:lnTo>
                    <a:pt x="276" y="51"/>
                  </a:lnTo>
                  <a:lnTo>
                    <a:pt x="274" y="51"/>
                  </a:lnTo>
                  <a:lnTo>
                    <a:pt x="274" y="53"/>
                  </a:lnTo>
                  <a:lnTo>
                    <a:pt x="274" y="55"/>
                  </a:lnTo>
                  <a:lnTo>
                    <a:pt x="274" y="57"/>
                  </a:lnTo>
                  <a:lnTo>
                    <a:pt x="272" y="59"/>
                  </a:lnTo>
                  <a:lnTo>
                    <a:pt x="272" y="61"/>
                  </a:lnTo>
                  <a:lnTo>
                    <a:pt x="272" y="63"/>
                  </a:lnTo>
                  <a:lnTo>
                    <a:pt x="272" y="65"/>
                  </a:lnTo>
                  <a:lnTo>
                    <a:pt x="272" y="67"/>
                  </a:lnTo>
                  <a:lnTo>
                    <a:pt x="272" y="69"/>
                  </a:lnTo>
                  <a:lnTo>
                    <a:pt x="272" y="71"/>
                  </a:lnTo>
                  <a:lnTo>
                    <a:pt x="272" y="73"/>
                  </a:lnTo>
                  <a:lnTo>
                    <a:pt x="272" y="75"/>
                  </a:lnTo>
                  <a:lnTo>
                    <a:pt x="272" y="77"/>
                  </a:lnTo>
                  <a:lnTo>
                    <a:pt x="272" y="79"/>
                  </a:lnTo>
                  <a:lnTo>
                    <a:pt x="272" y="81"/>
                  </a:lnTo>
                  <a:lnTo>
                    <a:pt x="272" y="83"/>
                  </a:lnTo>
                  <a:lnTo>
                    <a:pt x="274" y="83"/>
                  </a:lnTo>
                  <a:lnTo>
                    <a:pt x="274" y="85"/>
                  </a:lnTo>
                  <a:lnTo>
                    <a:pt x="276" y="85"/>
                  </a:lnTo>
                  <a:lnTo>
                    <a:pt x="276" y="87"/>
                  </a:lnTo>
                  <a:lnTo>
                    <a:pt x="278" y="89"/>
                  </a:lnTo>
                  <a:lnTo>
                    <a:pt x="279" y="91"/>
                  </a:lnTo>
                  <a:lnTo>
                    <a:pt x="279" y="93"/>
                  </a:lnTo>
                  <a:lnTo>
                    <a:pt x="281" y="95"/>
                  </a:lnTo>
                  <a:lnTo>
                    <a:pt x="281" y="97"/>
                  </a:lnTo>
                  <a:lnTo>
                    <a:pt x="283" y="97"/>
                  </a:lnTo>
                  <a:lnTo>
                    <a:pt x="283" y="99"/>
                  </a:lnTo>
                  <a:lnTo>
                    <a:pt x="283" y="101"/>
                  </a:lnTo>
                  <a:lnTo>
                    <a:pt x="285" y="101"/>
                  </a:lnTo>
                  <a:lnTo>
                    <a:pt x="285" y="102"/>
                  </a:lnTo>
                  <a:lnTo>
                    <a:pt x="285" y="104"/>
                  </a:lnTo>
                  <a:lnTo>
                    <a:pt x="285" y="106"/>
                  </a:lnTo>
                  <a:lnTo>
                    <a:pt x="285" y="108"/>
                  </a:lnTo>
                  <a:lnTo>
                    <a:pt x="489" y="564"/>
                  </a:lnTo>
                  <a:lnTo>
                    <a:pt x="486" y="564"/>
                  </a:lnTo>
                  <a:lnTo>
                    <a:pt x="480" y="564"/>
                  </a:lnTo>
                  <a:lnTo>
                    <a:pt x="475" y="564"/>
                  </a:lnTo>
                  <a:lnTo>
                    <a:pt x="470" y="564"/>
                  </a:lnTo>
                  <a:lnTo>
                    <a:pt x="464" y="564"/>
                  </a:lnTo>
                  <a:lnTo>
                    <a:pt x="461" y="564"/>
                  </a:lnTo>
                  <a:lnTo>
                    <a:pt x="456" y="564"/>
                  </a:lnTo>
                  <a:lnTo>
                    <a:pt x="450" y="564"/>
                  </a:lnTo>
                  <a:lnTo>
                    <a:pt x="447" y="564"/>
                  </a:lnTo>
                  <a:lnTo>
                    <a:pt x="441" y="564"/>
                  </a:lnTo>
                  <a:lnTo>
                    <a:pt x="437" y="564"/>
                  </a:lnTo>
                  <a:lnTo>
                    <a:pt x="433" y="564"/>
                  </a:lnTo>
                  <a:lnTo>
                    <a:pt x="428" y="564"/>
                  </a:lnTo>
                  <a:lnTo>
                    <a:pt x="425" y="564"/>
                  </a:lnTo>
                  <a:lnTo>
                    <a:pt x="419" y="564"/>
                  </a:lnTo>
                  <a:lnTo>
                    <a:pt x="416" y="566"/>
                  </a:lnTo>
                  <a:lnTo>
                    <a:pt x="410" y="566"/>
                  </a:lnTo>
                  <a:lnTo>
                    <a:pt x="407" y="566"/>
                  </a:lnTo>
                  <a:lnTo>
                    <a:pt x="402" y="566"/>
                  </a:lnTo>
                  <a:lnTo>
                    <a:pt x="398" y="568"/>
                  </a:lnTo>
                  <a:lnTo>
                    <a:pt x="393" y="568"/>
                  </a:lnTo>
                  <a:lnTo>
                    <a:pt x="389" y="568"/>
                  </a:lnTo>
                  <a:lnTo>
                    <a:pt x="384" y="570"/>
                  </a:lnTo>
                  <a:lnTo>
                    <a:pt x="380" y="570"/>
                  </a:lnTo>
                  <a:lnTo>
                    <a:pt x="375" y="572"/>
                  </a:lnTo>
                  <a:lnTo>
                    <a:pt x="371" y="572"/>
                  </a:lnTo>
                  <a:lnTo>
                    <a:pt x="367" y="574"/>
                  </a:lnTo>
                  <a:lnTo>
                    <a:pt x="363" y="576"/>
                  </a:lnTo>
                  <a:lnTo>
                    <a:pt x="358" y="576"/>
                  </a:lnTo>
                  <a:lnTo>
                    <a:pt x="355" y="578"/>
                  </a:lnTo>
                  <a:lnTo>
                    <a:pt x="349" y="580"/>
                  </a:lnTo>
                  <a:lnTo>
                    <a:pt x="346" y="582"/>
                  </a:lnTo>
                  <a:lnTo>
                    <a:pt x="64" y="702"/>
                  </a:lnTo>
                  <a:lnTo>
                    <a:pt x="62" y="702"/>
                  </a:lnTo>
                  <a:lnTo>
                    <a:pt x="61" y="702"/>
                  </a:lnTo>
                  <a:lnTo>
                    <a:pt x="59" y="702"/>
                  </a:lnTo>
                  <a:lnTo>
                    <a:pt x="57" y="704"/>
                  </a:lnTo>
                  <a:lnTo>
                    <a:pt x="55" y="704"/>
                  </a:lnTo>
                  <a:lnTo>
                    <a:pt x="54" y="704"/>
                  </a:lnTo>
                  <a:lnTo>
                    <a:pt x="52" y="706"/>
                  </a:lnTo>
                  <a:lnTo>
                    <a:pt x="50" y="706"/>
                  </a:lnTo>
                  <a:lnTo>
                    <a:pt x="48" y="706"/>
                  </a:lnTo>
                  <a:lnTo>
                    <a:pt x="46" y="706"/>
                  </a:lnTo>
                  <a:lnTo>
                    <a:pt x="45" y="708"/>
                  </a:lnTo>
                  <a:lnTo>
                    <a:pt x="43" y="708"/>
                  </a:lnTo>
                  <a:lnTo>
                    <a:pt x="39" y="708"/>
                  </a:lnTo>
                  <a:lnTo>
                    <a:pt x="38" y="710"/>
                  </a:lnTo>
                  <a:lnTo>
                    <a:pt x="37" y="710"/>
                  </a:lnTo>
                  <a:lnTo>
                    <a:pt x="35" y="710"/>
                  </a:lnTo>
                  <a:lnTo>
                    <a:pt x="33" y="712"/>
                  </a:lnTo>
                  <a:lnTo>
                    <a:pt x="30" y="712"/>
                  </a:lnTo>
                  <a:lnTo>
                    <a:pt x="28" y="712"/>
                  </a:lnTo>
                  <a:lnTo>
                    <a:pt x="26" y="712"/>
                  </a:lnTo>
                  <a:lnTo>
                    <a:pt x="24" y="714"/>
                  </a:lnTo>
                  <a:lnTo>
                    <a:pt x="23" y="714"/>
                  </a:lnTo>
                  <a:lnTo>
                    <a:pt x="21" y="714"/>
                  </a:lnTo>
                  <a:lnTo>
                    <a:pt x="19" y="714"/>
                  </a:lnTo>
                  <a:lnTo>
                    <a:pt x="17" y="714"/>
                  </a:lnTo>
                  <a:lnTo>
                    <a:pt x="15" y="714"/>
                  </a:lnTo>
                  <a:lnTo>
                    <a:pt x="15" y="716"/>
                  </a:lnTo>
                  <a:lnTo>
                    <a:pt x="14" y="716"/>
                  </a:lnTo>
                  <a:lnTo>
                    <a:pt x="12" y="716"/>
                  </a:lnTo>
                  <a:lnTo>
                    <a:pt x="17" y="716"/>
                  </a:lnTo>
                  <a:lnTo>
                    <a:pt x="23" y="716"/>
                  </a:lnTo>
                  <a:lnTo>
                    <a:pt x="28" y="718"/>
                  </a:lnTo>
                  <a:lnTo>
                    <a:pt x="33" y="718"/>
                  </a:lnTo>
                  <a:lnTo>
                    <a:pt x="38" y="718"/>
                  </a:lnTo>
                  <a:lnTo>
                    <a:pt x="43" y="720"/>
                  </a:lnTo>
                  <a:lnTo>
                    <a:pt x="48" y="720"/>
                  </a:lnTo>
                  <a:lnTo>
                    <a:pt x="54" y="720"/>
                  </a:lnTo>
                  <a:lnTo>
                    <a:pt x="57" y="720"/>
                  </a:lnTo>
                  <a:lnTo>
                    <a:pt x="62" y="720"/>
                  </a:lnTo>
                  <a:lnTo>
                    <a:pt x="68" y="720"/>
                  </a:lnTo>
                  <a:lnTo>
                    <a:pt x="73" y="720"/>
                  </a:lnTo>
                  <a:lnTo>
                    <a:pt x="77" y="722"/>
                  </a:lnTo>
                  <a:lnTo>
                    <a:pt x="82" y="722"/>
                  </a:lnTo>
                  <a:lnTo>
                    <a:pt x="85" y="722"/>
                  </a:lnTo>
                  <a:lnTo>
                    <a:pt x="91" y="720"/>
                  </a:lnTo>
                  <a:lnTo>
                    <a:pt x="94" y="720"/>
                  </a:lnTo>
                  <a:lnTo>
                    <a:pt x="100" y="720"/>
                  </a:lnTo>
                  <a:lnTo>
                    <a:pt x="103" y="720"/>
                  </a:lnTo>
                  <a:lnTo>
                    <a:pt x="108" y="720"/>
                  </a:lnTo>
                  <a:lnTo>
                    <a:pt x="111" y="720"/>
                  </a:lnTo>
                  <a:lnTo>
                    <a:pt x="116" y="720"/>
                  </a:lnTo>
                  <a:lnTo>
                    <a:pt x="120" y="718"/>
                  </a:lnTo>
                  <a:lnTo>
                    <a:pt x="125" y="718"/>
                  </a:lnTo>
                  <a:lnTo>
                    <a:pt x="129" y="718"/>
                  </a:lnTo>
                  <a:lnTo>
                    <a:pt x="134" y="718"/>
                  </a:lnTo>
                  <a:lnTo>
                    <a:pt x="138" y="716"/>
                  </a:lnTo>
                  <a:lnTo>
                    <a:pt x="141" y="716"/>
                  </a:lnTo>
                  <a:lnTo>
                    <a:pt x="147" y="714"/>
                  </a:lnTo>
                  <a:lnTo>
                    <a:pt x="150" y="714"/>
                  </a:lnTo>
                  <a:lnTo>
                    <a:pt x="155" y="714"/>
                  </a:lnTo>
                  <a:lnTo>
                    <a:pt x="159" y="712"/>
                  </a:lnTo>
                  <a:lnTo>
                    <a:pt x="162" y="712"/>
                  </a:lnTo>
                  <a:lnTo>
                    <a:pt x="168" y="712"/>
                  </a:lnTo>
                  <a:lnTo>
                    <a:pt x="170" y="712"/>
                  </a:lnTo>
                  <a:lnTo>
                    <a:pt x="174" y="712"/>
                  </a:lnTo>
                  <a:lnTo>
                    <a:pt x="178" y="712"/>
                  </a:lnTo>
                  <a:lnTo>
                    <a:pt x="181" y="712"/>
                  </a:lnTo>
                  <a:lnTo>
                    <a:pt x="185" y="712"/>
                  </a:lnTo>
                  <a:lnTo>
                    <a:pt x="188" y="712"/>
                  </a:lnTo>
                  <a:lnTo>
                    <a:pt x="192" y="712"/>
                  </a:lnTo>
                  <a:lnTo>
                    <a:pt x="195" y="712"/>
                  </a:lnTo>
                  <a:lnTo>
                    <a:pt x="199" y="712"/>
                  </a:lnTo>
                  <a:lnTo>
                    <a:pt x="202" y="712"/>
                  </a:lnTo>
                  <a:lnTo>
                    <a:pt x="206" y="712"/>
                  </a:lnTo>
                  <a:lnTo>
                    <a:pt x="209" y="714"/>
                  </a:lnTo>
                  <a:lnTo>
                    <a:pt x="213" y="714"/>
                  </a:lnTo>
                  <a:lnTo>
                    <a:pt x="216" y="714"/>
                  </a:lnTo>
                  <a:lnTo>
                    <a:pt x="220" y="714"/>
                  </a:lnTo>
                  <a:lnTo>
                    <a:pt x="224" y="716"/>
                  </a:lnTo>
                  <a:lnTo>
                    <a:pt x="227" y="716"/>
                  </a:lnTo>
                  <a:lnTo>
                    <a:pt x="231" y="716"/>
                  </a:lnTo>
                  <a:lnTo>
                    <a:pt x="232" y="716"/>
                  </a:lnTo>
                  <a:lnTo>
                    <a:pt x="236" y="716"/>
                  </a:lnTo>
                  <a:lnTo>
                    <a:pt x="239" y="718"/>
                  </a:lnTo>
                  <a:lnTo>
                    <a:pt x="242" y="718"/>
                  </a:lnTo>
                  <a:lnTo>
                    <a:pt x="246" y="718"/>
                  </a:lnTo>
                  <a:lnTo>
                    <a:pt x="247" y="718"/>
                  </a:lnTo>
                  <a:lnTo>
                    <a:pt x="251" y="720"/>
                  </a:lnTo>
                  <a:lnTo>
                    <a:pt x="255" y="720"/>
                  </a:lnTo>
                  <a:lnTo>
                    <a:pt x="256" y="720"/>
                  </a:lnTo>
                  <a:lnTo>
                    <a:pt x="260" y="720"/>
                  </a:lnTo>
                  <a:lnTo>
                    <a:pt x="263" y="720"/>
                  </a:lnTo>
                  <a:lnTo>
                    <a:pt x="267" y="720"/>
                  </a:lnTo>
                  <a:lnTo>
                    <a:pt x="302" y="722"/>
                  </a:lnTo>
                  <a:lnTo>
                    <a:pt x="305" y="720"/>
                  </a:lnTo>
                  <a:lnTo>
                    <a:pt x="309" y="720"/>
                  </a:lnTo>
                  <a:lnTo>
                    <a:pt x="314" y="718"/>
                  </a:lnTo>
                  <a:lnTo>
                    <a:pt x="317" y="716"/>
                  </a:lnTo>
                  <a:lnTo>
                    <a:pt x="323" y="714"/>
                  </a:lnTo>
                  <a:lnTo>
                    <a:pt x="326" y="712"/>
                  </a:lnTo>
                  <a:lnTo>
                    <a:pt x="332" y="710"/>
                  </a:lnTo>
                  <a:lnTo>
                    <a:pt x="335" y="708"/>
                  </a:lnTo>
                  <a:lnTo>
                    <a:pt x="340" y="704"/>
                  </a:lnTo>
                  <a:lnTo>
                    <a:pt x="344" y="700"/>
                  </a:lnTo>
                  <a:lnTo>
                    <a:pt x="349" y="698"/>
                  </a:lnTo>
                  <a:lnTo>
                    <a:pt x="355" y="694"/>
                  </a:lnTo>
                  <a:lnTo>
                    <a:pt x="360" y="690"/>
                  </a:lnTo>
                  <a:lnTo>
                    <a:pt x="363" y="686"/>
                  </a:lnTo>
                  <a:lnTo>
                    <a:pt x="369" y="682"/>
                  </a:lnTo>
                  <a:lnTo>
                    <a:pt x="373" y="678"/>
                  </a:lnTo>
                  <a:lnTo>
                    <a:pt x="377" y="674"/>
                  </a:lnTo>
                  <a:lnTo>
                    <a:pt x="382" y="670"/>
                  </a:lnTo>
                  <a:lnTo>
                    <a:pt x="386" y="666"/>
                  </a:lnTo>
                  <a:lnTo>
                    <a:pt x="391" y="662"/>
                  </a:lnTo>
                  <a:lnTo>
                    <a:pt x="394" y="658"/>
                  </a:lnTo>
                  <a:lnTo>
                    <a:pt x="400" y="655"/>
                  </a:lnTo>
                  <a:lnTo>
                    <a:pt x="403" y="653"/>
                  </a:lnTo>
                  <a:lnTo>
                    <a:pt x="409" y="649"/>
                  </a:lnTo>
                  <a:lnTo>
                    <a:pt x="412" y="645"/>
                  </a:lnTo>
                  <a:lnTo>
                    <a:pt x="416" y="643"/>
                  </a:lnTo>
                  <a:lnTo>
                    <a:pt x="419" y="639"/>
                  </a:lnTo>
                  <a:lnTo>
                    <a:pt x="423" y="637"/>
                  </a:lnTo>
                  <a:lnTo>
                    <a:pt x="426" y="635"/>
                  </a:lnTo>
                  <a:lnTo>
                    <a:pt x="430" y="633"/>
                  </a:lnTo>
                  <a:lnTo>
                    <a:pt x="432" y="631"/>
                  </a:lnTo>
                  <a:lnTo>
                    <a:pt x="435" y="629"/>
                  </a:lnTo>
                  <a:lnTo>
                    <a:pt x="437" y="627"/>
                  </a:lnTo>
                  <a:lnTo>
                    <a:pt x="440" y="625"/>
                  </a:lnTo>
                  <a:lnTo>
                    <a:pt x="441" y="621"/>
                  </a:lnTo>
                  <a:lnTo>
                    <a:pt x="445" y="619"/>
                  </a:lnTo>
                  <a:lnTo>
                    <a:pt x="447" y="617"/>
                  </a:lnTo>
                  <a:lnTo>
                    <a:pt x="448" y="615"/>
                  </a:lnTo>
                  <a:lnTo>
                    <a:pt x="450" y="613"/>
                  </a:lnTo>
                  <a:lnTo>
                    <a:pt x="452" y="613"/>
                  </a:lnTo>
                  <a:lnTo>
                    <a:pt x="454" y="611"/>
                  </a:lnTo>
                  <a:lnTo>
                    <a:pt x="456" y="609"/>
                  </a:lnTo>
                  <a:lnTo>
                    <a:pt x="457" y="607"/>
                  </a:lnTo>
                  <a:lnTo>
                    <a:pt x="459" y="605"/>
                  </a:lnTo>
                  <a:lnTo>
                    <a:pt x="461" y="603"/>
                  </a:lnTo>
                  <a:lnTo>
                    <a:pt x="463" y="601"/>
                  </a:lnTo>
                  <a:lnTo>
                    <a:pt x="464" y="599"/>
                  </a:lnTo>
                  <a:lnTo>
                    <a:pt x="466" y="597"/>
                  </a:lnTo>
                  <a:lnTo>
                    <a:pt x="468" y="595"/>
                  </a:lnTo>
                  <a:lnTo>
                    <a:pt x="468" y="593"/>
                  </a:lnTo>
                  <a:lnTo>
                    <a:pt x="470" y="591"/>
                  </a:lnTo>
                  <a:lnTo>
                    <a:pt x="472" y="589"/>
                  </a:lnTo>
                  <a:lnTo>
                    <a:pt x="473" y="587"/>
                  </a:lnTo>
                  <a:lnTo>
                    <a:pt x="475" y="586"/>
                  </a:lnTo>
                  <a:lnTo>
                    <a:pt x="475" y="584"/>
                  </a:lnTo>
                  <a:lnTo>
                    <a:pt x="477" y="582"/>
                  </a:lnTo>
                  <a:lnTo>
                    <a:pt x="479" y="580"/>
                  </a:lnTo>
                  <a:lnTo>
                    <a:pt x="480" y="578"/>
                  </a:lnTo>
                  <a:lnTo>
                    <a:pt x="482" y="576"/>
                  </a:lnTo>
                  <a:lnTo>
                    <a:pt x="484" y="572"/>
                  </a:lnTo>
                  <a:lnTo>
                    <a:pt x="486" y="570"/>
                  </a:lnTo>
                  <a:lnTo>
                    <a:pt x="487" y="566"/>
                  </a:lnTo>
                  <a:lnTo>
                    <a:pt x="489" y="564"/>
                  </a:lnTo>
                  <a:lnTo>
                    <a:pt x="285" y="108"/>
                  </a:lnTo>
                </a:path>
              </a:pathLst>
            </a:custGeom>
            <a:solidFill>
              <a:srgbClr val="BC975D"/>
            </a:solidFill>
            <a:ln w="9525" cap="rnd">
              <a:noFill/>
              <a:round/>
              <a:headEnd/>
              <a:tailEnd/>
            </a:ln>
          </p:spPr>
          <p:txBody>
            <a:bodyPr/>
            <a:lstStyle/>
            <a:p>
              <a:endParaRPr lang="en-US">
                <a:solidFill>
                  <a:srgbClr val="FF0000"/>
                </a:solidFill>
                <a:latin typeface="Bookman Old Style" pitchFamily="18" charset="0"/>
              </a:endParaRPr>
            </a:p>
          </p:txBody>
        </p:sp>
        <p:sp>
          <p:nvSpPr>
            <p:cNvPr id="13" name="Freeform 11"/>
            <p:cNvSpPr>
              <a:spLocks/>
            </p:cNvSpPr>
            <p:nvPr/>
          </p:nvSpPr>
          <p:spPr bwMode="auto">
            <a:xfrm>
              <a:off x="3138" y="1836"/>
              <a:ext cx="221" cy="180"/>
            </a:xfrm>
            <a:custGeom>
              <a:avLst/>
              <a:gdLst>
                <a:gd name="T0" fmla="*/ 125 w 221"/>
                <a:gd name="T1" fmla="*/ 0 h 180"/>
                <a:gd name="T2" fmla="*/ 104 w 221"/>
                <a:gd name="T3" fmla="*/ 1 h 180"/>
                <a:gd name="T4" fmla="*/ 85 w 221"/>
                <a:gd name="T5" fmla="*/ 7 h 180"/>
                <a:gd name="T6" fmla="*/ 64 w 221"/>
                <a:gd name="T7" fmla="*/ 15 h 180"/>
                <a:gd name="T8" fmla="*/ 45 w 221"/>
                <a:gd name="T9" fmla="*/ 25 h 180"/>
                <a:gd name="T10" fmla="*/ 29 w 221"/>
                <a:gd name="T11" fmla="*/ 37 h 180"/>
                <a:gd name="T12" fmla="*/ 15 w 221"/>
                <a:gd name="T13" fmla="*/ 53 h 180"/>
                <a:gd name="T14" fmla="*/ 5 w 221"/>
                <a:gd name="T15" fmla="*/ 70 h 180"/>
                <a:gd name="T16" fmla="*/ 0 w 221"/>
                <a:gd name="T17" fmla="*/ 90 h 180"/>
                <a:gd name="T18" fmla="*/ 0 w 221"/>
                <a:gd name="T19" fmla="*/ 114 h 180"/>
                <a:gd name="T20" fmla="*/ 7 w 221"/>
                <a:gd name="T21" fmla="*/ 139 h 180"/>
                <a:gd name="T22" fmla="*/ 10 w 221"/>
                <a:gd name="T23" fmla="*/ 141 h 180"/>
                <a:gd name="T24" fmla="*/ 14 w 221"/>
                <a:gd name="T25" fmla="*/ 145 h 180"/>
                <a:gd name="T26" fmla="*/ 19 w 221"/>
                <a:gd name="T27" fmla="*/ 151 h 180"/>
                <a:gd name="T28" fmla="*/ 24 w 221"/>
                <a:gd name="T29" fmla="*/ 157 h 180"/>
                <a:gd name="T30" fmla="*/ 27 w 221"/>
                <a:gd name="T31" fmla="*/ 163 h 180"/>
                <a:gd name="T32" fmla="*/ 32 w 221"/>
                <a:gd name="T33" fmla="*/ 169 h 180"/>
                <a:gd name="T34" fmla="*/ 37 w 221"/>
                <a:gd name="T35" fmla="*/ 175 h 180"/>
                <a:gd name="T36" fmla="*/ 39 w 221"/>
                <a:gd name="T37" fmla="*/ 179 h 180"/>
                <a:gd name="T38" fmla="*/ 57 w 221"/>
                <a:gd name="T39" fmla="*/ 177 h 180"/>
                <a:gd name="T40" fmla="*/ 73 w 221"/>
                <a:gd name="T41" fmla="*/ 177 h 180"/>
                <a:gd name="T42" fmla="*/ 89 w 221"/>
                <a:gd name="T43" fmla="*/ 175 h 180"/>
                <a:gd name="T44" fmla="*/ 104 w 221"/>
                <a:gd name="T45" fmla="*/ 173 h 180"/>
                <a:gd name="T46" fmla="*/ 120 w 221"/>
                <a:gd name="T47" fmla="*/ 169 h 180"/>
                <a:gd name="T48" fmla="*/ 136 w 221"/>
                <a:gd name="T49" fmla="*/ 165 h 180"/>
                <a:gd name="T50" fmla="*/ 150 w 221"/>
                <a:gd name="T51" fmla="*/ 161 h 180"/>
                <a:gd name="T52" fmla="*/ 165 w 221"/>
                <a:gd name="T53" fmla="*/ 155 h 180"/>
                <a:gd name="T54" fmla="*/ 179 w 221"/>
                <a:gd name="T55" fmla="*/ 151 h 180"/>
                <a:gd name="T56" fmla="*/ 193 w 221"/>
                <a:gd name="T57" fmla="*/ 145 h 180"/>
                <a:gd name="T58" fmla="*/ 205 w 221"/>
                <a:gd name="T59" fmla="*/ 139 h 180"/>
                <a:gd name="T60" fmla="*/ 211 w 221"/>
                <a:gd name="T61" fmla="*/ 136 h 180"/>
                <a:gd name="T62" fmla="*/ 214 w 221"/>
                <a:gd name="T63" fmla="*/ 130 h 180"/>
                <a:gd name="T64" fmla="*/ 216 w 221"/>
                <a:gd name="T65" fmla="*/ 122 h 180"/>
                <a:gd name="T66" fmla="*/ 218 w 221"/>
                <a:gd name="T67" fmla="*/ 114 h 180"/>
                <a:gd name="T68" fmla="*/ 220 w 221"/>
                <a:gd name="T69" fmla="*/ 106 h 180"/>
                <a:gd name="T70" fmla="*/ 220 w 221"/>
                <a:gd name="T71" fmla="*/ 98 h 180"/>
                <a:gd name="T72" fmla="*/ 220 w 221"/>
                <a:gd name="T73" fmla="*/ 88 h 180"/>
                <a:gd name="T74" fmla="*/ 220 w 221"/>
                <a:gd name="T75" fmla="*/ 80 h 180"/>
                <a:gd name="T76" fmla="*/ 220 w 221"/>
                <a:gd name="T77" fmla="*/ 72 h 180"/>
                <a:gd name="T78" fmla="*/ 220 w 221"/>
                <a:gd name="T79" fmla="*/ 67 h 180"/>
                <a:gd name="T80" fmla="*/ 216 w 221"/>
                <a:gd name="T81" fmla="*/ 61 h 180"/>
                <a:gd name="T82" fmla="*/ 211 w 221"/>
                <a:gd name="T83" fmla="*/ 53 h 180"/>
                <a:gd name="T84" fmla="*/ 205 w 221"/>
                <a:gd name="T85" fmla="*/ 47 h 180"/>
                <a:gd name="T86" fmla="*/ 200 w 221"/>
                <a:gd name="T87" fmla="*/ 39 h 180"/>
                <a:gd name="T88" fmla="*/ 193 w 221"/>
                <a:gd name="T89" fmla="*/ 31 h 180"/>
                <a:gd name="T90" fmla="*/ 186 w 221"/>
                <a:gd name="T91" fmla="*/ 25 h 180"/>
                <a:gd name="T92" fmla="*/ 179 w 221"/>
                <a:gd name="T93" fmla="*/ 17 h 180"/>
                <a:gd name="T94" fmla="*/ 170 w 221"/>
                <a:gd name="T95" fmla="*/ 11 h 180"/>
                <a:gd name="T96" fmla="*/ 161 w 221"/>
                <a:gd name="T97" fmla="*/ 7 h 180"/>
                <a:gd name="T98" fmla="*/ 150 w 221"/>
                <a:gd name="T99" fmla="*/ 1 h 180"/>
                <a:gd name="T100" fmla="*/ 137 w 221"/>
                <a:gd name="T101" fmla="*/ 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1"/>
                <a:gd name="T154" fmla="*/ 0 h 180"/>
                <a:gd name="T155" fmla="*/ 221 w 221"/>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1" h="180">
                  <a:moveTo>
                    <a:pt x="137" y="0"/>
                  </a:moveTo>
                  <a:lnTo>
                    <a:pt x="130" y="0"/>
                  </a:lnTo>
                  <a:lnTo>
                    <a:pt x="125" y="0"/>
                  </a:lnTo>
                  <a:lnTo>
                    <a:pt x="118" y="0"/>
                  </a:lnTo>
                  <a:lnTo>
                    <a:pt x="111" y="1"/>
                  </a:lnTo>
                  <a:lnTo>
                    <a:pt x="104" y="1"/>
                  </a:lnTo>
                  <a:lnTo>
                    <a:pt x="97" y="3"/>
                  </a:lnTo>
                  <a:lnTo>
                    <a:pt x="91" y="5"/>
                  </a:lnTo>
                  <a:lnTo>
                    <a:pt x="85" y="7"/>
                  </a:lnTo>
                  <a:lnTo>
                    <a:pt x="78" y="9"/>
                  </a:lnTo>
                  <a:lnTo>
                    <a:pt x="71" y="11"/>
                  </a:lnTo>
                  <a:lnTo>
                    <a:pt x="64" y="15"/>
                  </a:lnTo>
                  <a:lnTo>
                    <a:pt x="59" y="17"/>
                  </a:lnTo>
                  <a:lnTo>
                    <a:pt x="52" y="21"/>
                  </a:lnTo>
                  <a:lnTo>
                    <a:pt x="45" y="25"/>
                  </a:lnTo>
                  <a:lnTo>
                    <a:pt x="39" y="29"/>
                  </a:lnTo>
                  <a:lnTo>
                    <a:pt x="34" y="33"/>
                  </a:lnTo>
                  <a:lnTo>
                    <a:pt x="29" y="37"/>
                  </a:lnTo>
                  <a:lnTo>
                    <a:pt x="24" y="41"/>
                  </a:lnTo>
                  <a:lnTo>
                    <a:pt x="19" y="47"/>
                  </a:lnTo>
                  <a:lnTo>
                    <a:pt x="15" y="53"/>
                  </a:lnTo>
                  <a:lnTo>
                    <a:pt x="12" y="59"/>
                  </a:lnTo>
                  <a:lnTo>
                    <a:pt x="8" y="65"/>
                  </a:lnTo>
                  <a:lnTo>
                    <a:pt x="5" y="70"/>
                  </a:lnTo>
                  <a:lnTo>
                    <a:pt x="3" y="76"/>
                  </a:lnTo>
                  <a:lnTo>
                    <a:pt x="1" y="84"/>
                  </a:lnTo>
                  <a:lnTo>
                    <a:pt x="0" y="90"/>
                  </a:lnTo>
                  <a:lnTo>
                    <a:pt x="0" y="98"/>
                  </a:lnTo>
                  <a:lnTo>
                    <a:pt x="0" y="106"/>
                  </a:lnTo>
                  <a:lnTo>
                    <a:pt x="0" y="114"/>
                  </a:lnTo>
                  <a:lnTo>
                    <a:pt x="1" y="122"/>
                  </a:lnTo>
                  <a:lnTo>
                    <a:pt x="3" y="132"/>
                  </a:lnTo>
                  <a:lnTo>
                    <a:pt x="7" y="139"/>
                  </a:lnTo>
                  <a:lnTo>
                    <a:pt x="8" y="139"/>
                  </a:lnTo>
                  <a:lnTo>
                    <a:pt x="8" y="141"/>
                  </a:lnTo>
                  <a:lnTo>
                    <a:pt x="10" y="141"/>
                  </a:lnTo>
                  <a:lnTo>
                    <a:pt x="12" y="143"/>
                  </a:lnTo>
                  <a:lnTo>
                    <a:pt x="12" y="145"/>
                  </a:lnTo>
                  <a:lnTo>
                    <a:pt x="14" y="145"/>
                  </a:lnTo>
                  <a:lnTo>
                    <a:pt x="15" y="147"/>
                  </a:lnTo>
                  <a:lnTo>
                    <a:pt x="17" y="149"/>
                  </a:lnTo>
                  <a:lnTo>
                    <a:pt x="19" y="151"/>
                  </a:lnTo>
                  <a:lnTo>
                    <a:pt x="21" y="153"/>
                  </a:lnTo>
                  <a:lnTo>
                    <a:pt x="22" y="155"/>
                  </a:lnTo>
                  <a:lnTo>
                    <a:pt x="24" y="157"/>
                  </a:lnTo>
                  <a:lnTo>
                    <a:pt x="25" y="159"/>
                  </a:lnTo>
                  <a:lnTo>
                    <a:pt x="27" y="161"/>
                  </a:lnTo>
                  <a:lnTo>
                    <a:pt x="27" y="163"/>
                  </a:lnTo>
                  <a:lnTo>
                    <a:pt x="29" y="165"/>
                  </a:lnTo>
                  <a:lnTo>
                    <a:pt x="30" y="167"/>
                  </a:lnTo>
                  <a:lnTo>
                    <a:pt x="32" y="169"/>
                  </a:lnTo>
                  <a:lnTo>
                    <a:pt x="34" y="171"/>
                  </a:lnTo>
                  <a:lnTo>
                    <a:pt x="36" y="173"/>
                  </a:lnTo>
                  <a:lnTo>
                    <a:pt x="37" y="175"/>
                  </a:lnTo>
                  <a:lnTo>
                    <a:pt x="37" y="177"/>
                  </a:lnTo>
                  <a:lnTo>
                    <a:pt x="39" y="177"/>
                  </a:lnTo>
                  <a:lnTo>
                    <a:pt x="39" y="179"/>
                  </a:lnTo>
                  <a:lnTo>
                    <a:pt x="45" y="179"/>
                  </a:lnTo>
                  <a:lnTo>
                    <a:pt x="52" y="179"/>
                  </a:lnTo>
                  <a:lnTo>
                    <a:pt x="57" y="177"/>
                  </a:lnTo>
                  <a:lnTo>
                    <a:pt x="62" y="177"/>
                  </a:lnTo>
                  <a:lnTo>
                    <a:pt x="68" y="177"/>
                  </a:lnTo>
                  <a:lnTo>
                    <a:pt x="73" y="177"/>
                  </a:lnTo>
                  <a:lnTo>
                    <a:pt x="78" y="177"/>
                  </a:lnTo>
                  <a:lnTo>
                    <a:pt x="83" y="175"/>
                  </a:lnTo>
                  <a:lnTo>
                    <a:pt x="89" y="175"/>
                  </a:lnTo>
                  <a:lnTo>
                    <a:pt x="93" y="175"/>
                  </a:lnTo>
                  <a:lnTo>
                    <a:pt x="98" y="173"/>
                  </a:lnTo>
                  <a:lnTo>
                    <a:pt x="104" y="173"/>
                  </a:lnTo>
                  <a:lnTo>
                    <a:pt x="109" y="171"/>
                  </a:lnTo>
                  <a:lnTo>
                    <a:pt x="114" y="171"/>
                  </a:lnTo>
                  <a:lnTo>
                    <a:pt x="120" y="169"/>
                  </a:lnTo>
                  <a:lnTo>
                    <a:pt x="125" y="169"/>
                  </a:lnTo>
                  <a:lnTo>
                    <a:pt x="130" y="167"/>
                  </a:lnTo>
                  <a:lnTo>
                    <a:pt x="136" y="165"/>
                  </a:lnTo>
                  <a:lnTo>
                    <a:pt x="141" y="163"/>
                  </a:lnTo>
                  <a:lnTo>
                    <a:pt x="144" y="163"/>
                  </a:lnTo>
                  <a:lnTo>
                    <a:pt x="150" y="161"/>
                  </a:lnTo>
                  <a:lnTo>
                    <a:pt x="155" y="159"/>
                  </a:lnTo>
                  <a:lnTo>
                    <a:pt x="159" y="157"/>
                  </a:lnTo>
                  <a:lnTo>
                    <a:pt x="165" y="155"/>
                  </a:lnTo>
                  <a:lnTo>
                    <a:pt x="170" y="155"/>
                  </a:lnTo>
                  <a:lnTo>
                    <a:pt x="174" y="153"/>
                  </a:lnTo>
                  <a:lnTo>
                    <a:pt x="179" y="151"/>
                  </a:lnTo>
                  <a:lnTo>
                    <a:pt x="184" y="149"/>
                  </a:lnTo>
                  <a:lnTo>
                    <a:pt x="189" y="147"/>
                  </a:lnTo>
                  <a:lnTo>
                    <a:pt x="193" y="145"/>
                  </a:lnTo>
                  <a:lnTo>
                    <a:pt x="198" y="143"/>
                  </a:lnTo>
                  <a:lnTo>
                    <a:pt x="204" y="139"/>
                  </a:lnTo>
                  <a:lnTo>
                    <a:pt x="205" y="139"/>
                  </a:lnTo>
                  <a:lnTo>
                    <a:pt x="207" y="138"/>
                  </a:lnTo>
                  <a:lnTo>
                    <a:pt x="209" y="138"/>
                  </a:lnTo>
                  <a:lnTo>
                    <a:pt x="211" y="136"/>
                  </a:lnTo>
                  <a:lnTo>
                    <a:pt x="211" y="134"/>
                  </a:lnTo>
                  <a:lnTo>
                    <a:pt x="212" y="132"/>
                  </a:lnTo>
                  <a:lnTo>
                    <a:pt x="214" y="130"/>
                  </a:lnTo>
                  <a:lnTo>
                    <a:pt x="214" y="128"/>
                  </a:lnTo>
                  <a:lnTo>
                    <a:pt x="216" y="126"/>
                  </a:lnTo>
                  <a:lnTo>
                    <a:pt x="216" y="122"/>
                  </a:lnTo>
                  <a:lnTo>
                    <a:pt x="218" y="120"/>
                  </a:lnTo>
                  <a:lnTo>
                    <a:pt x="218" y="118"/>
                  </a:lnTo>
                  <a:lnTo>
                    <a:pt x="218" y="114"/>
                  </a:lnTo>
                  <a:lnTo>
                    <a:pt x="220" y="112"/>
                  </a:lnTo>
                  <a:lnTo>
                    <a:pt x="220" y="110"/>
                  </a:lnTo>
                  <a:lnTo>
                    <a:pt x="220" y="106"/>
                  </a:lnTo>
                  <a:lnTo>
                    <a:pt x="220" y="104"/>
                  </a:lnTo>
                  <a:lnTo>
                    <a:pt x="220" y="100"/>
                  </a:lnTo>
                  <a:lnTo>
                    <a:pt x="220" y="98"/>
                  </a:lnTo>
                  <a:lnTo>
                    <a:pt x="220" y="94"/>
                  </a:lnTo>
                  <a:lnTo>
                    <a:pt x="220" y="92"/>
                  </a:lnTo>
                  <a:lnTo>
                    <a:pt x="220" y="88"/>
                  </a:lnTo>
                  <a:lnTo>
                    <a:pt x="220" y="86"/>
                  </a:lnTo>
                  <a:lnTo>
                    <a:pt x="220" y="84"/>
                  </a:lnTo>
                  <a:lnTo>
                    <a:pt x="220" y="80"/>
                  </a:lnTo>
                  <a:lnTo>
                    <a:pt x="220" y="78"/>
                  </a:lnTo>
                  <a:lnTo>
                    <a:pt x="220" y="76"/>
                  </a:lnTo>
                  <a:lnTo>
                    <a:pt x="220" y="72"/>
                  </a:lnTo>
                  <a:lnTo>
                    <a:pt x="220" y="70"/>
                  </a:lnTo>
                  <a:lnTo>
                    <a:pt x="220" y="69"/>
                  </a:lnTo>
                  <a:lnTo>
                    <a:pt x="220" y="67"/>
                  </a:lnTo>
                  <a:lnTo>
                    <a:pt x="220" y="65"/>
                  </a:lnTo>
                  <a:lnTo>
                    <a:pt x="218" y="63"/>
                  </a:lnTo>
                  <a:lnTo>
                    <a:pt x="216" y="61"/>
                  </a:lnTo>
                  <a:lnTo>
                    <a:pt x="214" y="59"/>
                  </a:lnTo>
                  <a:lnTo>
                    <a:pt x="212" y="57"/>
                  </a:lnTo>
                  <a:lnTo>
                    <a:pt x="211" y="53"/>
                  </a:lnTo>
                  <a:lnTo>
                    <a:pt x="209" y="51"/>
                  </a:lnTo>
                  <a:lnTo>
                    <a:pt x="207" y="49"/>
                  </a:lnTo>
                  <a:lnTo>
                    <a:pt x="205" y="47"/>
                  </a:lnTo>
                  <a:lnTo>
                    <a:pt x="204" y="43"/>
                  </a:lnTo>
                  <a:lnTo>
                    <a:pt x="202" y="41"/>
                  </a:lnTo>
                  <a:lnTo>
                    <a:pt x="200" y="39"/>
                  </a:lnTo>
                  <a:lnTo>
                    <a:pt x="197" y="37"/>
                  </a:lnTo>
                  <a:lnTo>
                    <a:pt x="195" y="33"/>
                  </a:lnTo>
                  <a:lnTo>
                    <a:pt x="193" y="31"/>
                  </a:lnTo>
                  <a:lnTo>
                    <a:pt x="191" y="29"/>
                  </a:lnTo>
                  <a:lnTo>
                    <a:pt x="189" y="27"/>
                  </a:lnTo>
                  <a:lnTo>
                    <a:pt x="186" y="25"/>
                  </a:lnTo>
                  <a:lnTo>
                    <a:pt x="184" y="21"/>
                  </a:lnTo>
                  <a:lnTo>
                    <a:pt x="181" y="19"/>
                  </a:lnTo>
                  <a:lnTo>
                    <a:pt x="179" y="17"/>
                  </a:lnTo>
                  <a:lnTo>
                    <a:pt x="175" y="15"/>
                  </a:lnTo>
                  <a:lnTo>
                    <a:pt x="174" y="13"/>
                  </a:lnTo>
                  <a:lnTo>
                    <a:pt x="170" y="11"/>
                  </a:lnTo>
                  <a:lnTo>
                    <a:pt x="166" y="9"/>
                  </a:lnTo>
                  <a:lnTo>
                    <a:pt x="163" y="7"/>
                  </a:lnTo>
                  <a:lnTo>
                    <a:pt x="161" y="7"/>
                  </a:lnTo>
                  <a:lnTo>
                    <a:pt x="157" y="5"/>
                  </a:lnTo>
                  <a:lnTo>
                    <a:pt x="153" y="3"/>
                  </a:lnTo>
                  <a:lnTo>
                    <a:pt x="150" y="1"/>
                  </a:lnTo>
                  <a:lnTo>
                    <a:pt x="146" y="1"/>
                  </a:lnTo>
                  <a:lnTo>
                    <a:pt x="141" y="0"/>
                  </a:lnTo>
                  <a:lnTo>
                    <a:pt x="137" y="0"/>
                  </a:lnTo>
                </a:path>
              </a:pathLst>
            </a:custGeom>
            <a:solidFill>
              <a:srgbClr val="E8A355"/>
            </a:solidFill>
            <a:ln w="9525" cap="rnd">
              <a:noFill/>
              <a:round/>
              <a:headEnd/>
              <a:tailEnd/>
            </a:ln>
          </p:spPr>
          <p:txBody>
            <a:bodyPr/>
            <a:lstStyle/>
            <a:p>
              <a:endParaRPr lang="en-US">
                <a:solidFill>
                  <a:srgbClr val="FF0000"/>
                </a:solidFill>
                <a:latin typeface="Bookman Old Style" pitchFamily="18" charset="0"/>
              </a:endParaRPr>
            </a:p>
          </p:txBody>
        </p:sp>
        <p:sp>
          <p:nvSpPr>
            <p:cNvPr id="14" name="Freeform 12"/>
            <p:cNvSpPr>
              <a:spLocks/>
            </p:cNvSpPr>
            <p:nvPr/>
          </p:nvSpPr>
          <p:spPr bwMode="auto">
            <a:xfrm>
              <a:off x="1101" y="1725"/>
              <a:ext cx="374" cy="794"/>
            </a:xfrm>
            <a:custGeom>
              <a:avLst/>
              <a:gdLst>
                <a:gd name="T0" fmla="*/ 306 w 374"/>
                <a:gd name="T1" fmla="*/ 24 h 794"/>
                <a:gd name="T2" fmla="*/ 283 w 374"/>
                <a:gd name="T3" fmla="*/ 28 h 794"/>
                <a:gd name="T4" fmla="*/ 264 w 374"/>
                <a:gd name="T5" fmla="*/ 38 h 794"/>
                <a:gd name="T6" fmla="*/ 248 w 374"/>
                <a:gd name="T7" fmla="*/ 69 h 794"/>
                <a:gd name="T8" fmla="*/ 227 w 374"/>
                <a:gd name="T9" fmla="*/ 132 h 794"/>
                <a:gd name="T10" fmla="*/ 208 w 374"/>
                <a:gd name="T11" fmla="*/ 199 h 794"/>
                <a:gd name="T12" fmla="*/ 191 w 374"/>
                <a:gd name="T13" fmla="*/ 266 h 794"/>
                <a:gd name="T14" fmla="*/ 182 w 374"/>
                <a:gd name="T15" fmla="*/ 316 h 794"/>
                <a:gd name="T16" fmla="*/ 178 w 374"/>
                <a:gd name="T17" fmla="*/ 367 h 794"/>
                <a:gd name="T18" fmla="*/ 177 w 374"/>
                <a:gd name="T19" fmla="*/ 418 h 794"/>
                <a:gd name="T20" fmla="*/ 180 w 374"/>
                <a:gd name="T21" fmla="*/ 459 h 794"/>
                <a:gd name="T22" fmla="*/ 191 w 374"/>
                <a:gd name="T23" fmla="*/ 495 h 794"/>
                <a:gd name="T24" fmla="*/ 194 w 374"/>
                <a:gd name="T25" fmla="*/ 538 h 794"/>
                <a:gd name="T26" fmla="*/ 197 w 374"/>
                <a:gd name="T27" fmla="*/ 580 h 794"/>
                <a:gd name="T28" fmla="*/ 211 w 374"/>
                <a:gd name="T29" fmla="*/ 611 h 794"/>
                <a:gd name="T30" fmla="*/ 238 w 374"/>
                <a:gd name="T31" fmla="*/ 633 h 794"/>
                <a:gd name="T32" fmla="*/ 265 w 374"/>
                <a:gd name="T33" fmla="*/ 651 h 794"/>
                <a:gd name="T34" fmla="*/ 287 w 374"/>
                <a:gd name="T35" fmla="*/ 659 h 794"/>
                <a:gd name="T36" fmla="*/ 301 w 374"/>
                <a:gd name="T37" fmla="*/ 592 h 794"/>
                <a:gd name="T38" fmla="*/ 313 w 374"/>
                <a:gd name="T39" fmla="*/ 527 h 794"/>
                <a:gd name="T40" fmla="*/ 325 w 374"/>
                <a:gd name="T41" fmla="*/ 461 h 794"/>
                <a:gd name="T42" fmla="*/ 334 w 374"/>
                <a:gd name="T43" fmla="*/ 424 h 794"/>
                <a:gd name="T44" fmla="*/ 332 w 374"/>
                <a:gd name="T45" fmla="*/ 454 h 794"/>
                <a:gd name="T46" fmla="*/ 326 w 374"/>
                <a:gd name="T47" fmla="*/ 497 h 794"/>
                <a:gd name="T48" fmla="*/ 322 w 374"/>
                <a:gd name="T49" fmla="*/ 528 h 794"/>
                <a:gd name="T50" fmla="*/ 315 w 374"/>
                <a:gd name="T51" fmla="*/ 570 h 794"/>
                <a:gd name="T52" fmla="*/ 310 w 374"/>
                <a:gd name="T53" fmla="*/ 613 h 794"/>
                <a:gd name="T54" fmla="*/ 306 w 374"/>
                <a:gd name="T55" fmla="*/ 659 h 794"/>
                <a:gd name="T56" fmla="*/ 315 w 374"/>
                <a:gd name="T57" fmla="*/ 678 h 794"/>
                <a:gd name="T58" fmla="*/ 335 w 374"/>
                <a:gd name="T59" fmla="*/ 694 h 794"/>
                <a:gd name="T60" fmla="*/ 360 w 374"/>
                <a:gd name="T61" fmla="*/ 706 h 794"/>
                <a:gd name="T62" fmla="*/ 371 w 374"/>
                <a:gd name="T63" fmla="*/ 712 h 794"/>
                <a:gd name="T64" fmla="*/ 364 w 374"/>
                <a:gd name="T65" fmla="*/ 724 h 794"/>
                <a:gd name="T66" fmla="*/ 364 w 374"/>
                <a:gd name="T67" fmla="*/ 747 h 794"/>
                <a:gd name="T68" fmla="*/ 358 w 374"/>
                <a:gd name="T69" fmla="*/ 773 h 794"/>
                <a:gd name="T70" fmla="*/ 348 w 374"/>
                <a:gd name="T71" fmla="*/ 789 h 794"/>
                <a:gd name="T72" fmla="*/ 317 w 374"/>
                <a:gd name="T73" fmla="*/ 793 h 794"/>
                <a:gd name="T74" fmla="*/ 276 w 374"/>
                <a:gd name="T75" fmla="*/ 787 h 794"/>
                <a:gd name="T76" fmla="*/ 234 w 374"/>
                <a:gd name="T77" fmla="*/ 775 h 794"/>
                <a:gd name="T78" fmla="*/ 195 w 374"/>
                <a:gd name="T79" fmla="*/ 767 h 794"/>
                <a:gd name="T80" fmla="*/ 143 w 374"/>
                <a:gd name="T81" fmla="*/ 765 h 794"/>
                <a:gd name="T82" fmla="*/ 87 w 374"/>
                <a:gd name="T83" fmla="*/ 761 h 794"/>
                <a:gd name="T84" fmla="*/ 28 w 374"/>
                <a:gd name="T85" fmla="*/ 751 h 794"/>
                <a:gd name="T86" fmla="*/ 5 w 374"/>
                <a:gd name="T87" fmla="*/ 708 h 794"/>
                <a:gd name="T88" fmla="*/ 19 w 374"/>
                <a:gd name="T89" fmla="*/ 639 h 794"/>
                <a:gd name="T90" fmla="*/ 35 w 374"/>
                <a:gd name="T91" fmla="*/ 572 h 794"/>
                <a:gd name="T92" fmla="*/ 53 w 374"/>
                <a:gd name="T93" fmla="*/ 509 h 794"/>
                <a:gd name="T94" fmla="*/ 84 w 374"/>
                <a:gd name="T95" fmla="*/ 412 h 794"/>
                <a:gd name="T96" fmla="*/ 114 w 374"/>
                <a:gd name="T97" fmla="*/ 314 h 794"/>
                <a:gd name="T98" fmla="*/ 141 w 374"/>
                <a:gd name="T99" fmla="*/ 219 h 794"/>
                <a:gd name="T100" fmla="*/ 164 w 374"/>
                <a:gd name="T101" fmla="*/ 150 h 794"/>
                <a:gd name="T102" fmla="*/ 180 w 374"/>
                <a:gd name="T103" fmla="*/ 101 h 794"/>
                <a:gd name="T104" fmla="*/ 197 w 374"/>
                <a:gd name="T105" fmla="*/ 51 h 794"/>
                <a:gd name="T106" fmla="*/ 217 w 374"/>
                <a:gd name="T107" fmla="*/ 6 h 794"/>
                <a:gd name="T108" fmla="*/ 247 w 374"/>
                <a:gd name="T109" fmla="*/ 6 h 794"/>
                <a:gd name="T110" fmla="*/ 274 w 374"/>
                <a:gd name="T111" fmla="*/ 14 h 794"/>
                <a:gd name="T112" fmla="*/ 303 w 374"/>
                <a:gd name="T113" fmla="*/ 20 h 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794"/>
                <a:gd name="T173" fmla="*/ 374 w 374"/>
                <a:gd name="T174" fmla="*/ 794 h 7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794">
                  <a:moveTo>
                    <a:pt x="324" y="24"/>
                  </a:moveTo>
                  <a:lnTo>
                    <a:pt x="322" y="24"/>
                  </a:lnTo>
                  <a:lnTo>
                    <a:pt x="320" y="24"/>
                  </a:lnTo>
                  <a:lnTo>
                    <a:pt x="318" y="24"/>
                  </a:lnTo>
                  <a:lnTo>
                    <a:pt x="315" y="24"/>
                  </a:lnTo>
                  <a:lnTo>
                    <a:pt x="313" y="24"/>
                  </a:lnTo>
                  <a:lnTo>
                    <a:pt x="311" y="24"/>
                  </a:lnTo>
                  <a:lnTo>
                    <a:pt x="310" y="24"/>
                  </a:lnTo>
                  <a:lnTo>
                    <a:pt x="306" y="24"/>
                  </a:lnTo>
                  <a:lnTo>
                    <a:pt x="304" y="26"/>
                  </a:lnTo>
                  <a:lnTo>
                    <a:pt x="301" y="26"/>
                  </a:lnTo>
                  <a:lnTo>
                    <a:pt x="299" y="26"/>
                  </a:lnTo>
                  <a:lnTo>
                    <a:pt x="297" y="26"/>
                  </a:lnTo>
                  <a:lnTo>
                    <a:pt x="294" y="26"/>
                  </a:lnTo>
                  <a:lnTo>
                    <a:pt x="292" y="26"/>
                  </a:lnTo>
                  <a:lnTo>
                    <a:pt x="288" y="28"/>
                  </a:lnTo>
                  <a:lnTo>
                    <a:pt x="287" y="28"/>
                  </a:lnTo>
                  <a:lnTo>
                    <a:pt x="283" y="28"/>
                  </a:lnTo>
                  <a:lnTo>
                    <a:pt x="281" y="30"/>
                  </a:lnTo>
                  <a:lnTo>
                    <a:pt x="278" y="30"/>
                  </a:lnTo>
                  <a:lnTo>
                    <a:pt x="276" y="32"/>
                  </a:lnTo>
                  <a:lnTo>
                    <a:pt x="272" y="32"/>
                  </a:lnTo>
                  <a:lnTo>
                    <a:pt x="271" y="34"/>
                  </a:lnTo>
                  <a:lnTo>
                    <a:pt x="269" y="34"/>
                  </a:lnTo>
                  <a:lnTo>
                    <a:pt x="267" y="36"/>
                  </a:lnTo>
                  <a:lnTo>
                    <a:pt x="265" y="36"/>
                  </a:lnTo>
                  <a:lnTo>
                    <a:pt x="264" y="38"/>
                  </a:lnTo>
                  <a:lnTo>
                    <a:pt x="262" y="40"/>
                  </a:lnTo>
                  <a:lnTo>
                    <a:pt x="260" y="42"/>
                  </a:lnTo>
                  <a:lnTo>
                    <a:pt x="258" y="43"/>
                  </a:lnTo>
                  <a:lnTo>
                    <a:pt x="257" y="45"/>
                  </a:lnTo>
                  <a:lnTo>
                    <a:pt x="257" y="47"/>
                  </a:lnTo>
                  <a:lnTo>
                    <a:pt x="256" y="49"/>
                  </a:lnTo>
                  <a:lnTo>
                    <a:pt x="254" y="55"/>
                  </a:lnTo>
                  <a:lnTo>
                    <a:pt x="250" y="63"/>
                  </a:lnTo>
                  <a:lnTo>
                    <a:pt x="248" y="69"/>
                  </a:lnTo>
                  <a:lnTo>
                    <a:pt x="247" y="77"/>
                  </a:lnTo>
                  <a:lnTo>
                    <a:pt x="243" y="83"/>
                  </a:lnTo>
                  <a:lnTo>
                    <a:pt x="241" y="91"/>
                  </a:lnTo>
                  <a:lnTo>
                    <a:pt x="240" y="97"/>
                  </a:lnTo>
                  <a:lnTo>
                    <a:pt x="236" y="105"/>
                  </a:lnTo>
                  <a:lnTo>
                    <a:pt x="234" y="111"/>
                  </a:lnTo>
                  <a:lnTo>
                    <a:pt x="233" y="118"/>
                  </a:lnTo>
                  <a:lnTo>
                    <a:pt x="229" y="126"/>
                  </a:lnTo>
                  <a:lnTo>
                    <a:pt x="227" y="132"/>
                  </a:lnTo>
                  <a:lnTo>
                    <a:pt x="225" y="140"/>
                  </a:lnTo>
                  <a:lnTo>
                    <a:pt x="222" y="148"/>
                  </a:lnTo>
                  <a:lnTo>
                    <a:pt x="220" y="156"/>
                  </a:lnTo>
                  <a:lnTo>
                    <a:pt x="218" y="162"/>
                  </a:lnTo>
                  <a:lnTo>
                    <a:pt x="217" y="170"/>
                  </a:lnTo>
                  <a:lnTo>
                    <a:pt x="215" y="178"/>
                  </a:lnTo>
                  <a:lnTo>
                    <a:pt x="211" y="185"/>
                  </a:lnTo>
                  <a:lnTo>
                    <a:pt x="209" y="191"/>
                  </a:lnTo>
                  <a:lnTo>
                    <a:pt x="208" y="199"/>
                  </a:lnTo>
                  <a:lnTo>
                    <a:pt x="206" y="207"/>
                  </a:lnTo>
                  <a:lnTo>
                    <a:pt x="204" y="215"/>
                  </a:lnTo>
                  <a:lnTo>
                    <a:pt x="202" y="221"/>
                  </a:lnTo>
                  <a:lnTo>
                    <a:pt x="201" y="229"/>
                  </a:lnTo>
                  <a:lnTo>
                    <a:pt x="197" y="237"/>
                  </a:lnTo>
                  <a:lnTo>
                    <a:pt x="195" y="245"/>
                  </a:lnTo>
                  <a:lnTo>
                    <a:pt x="194" y="250"/>
                  </a:lnTo>
                  <a:lnTo>
                    <a:pt x="192" y="258"/>
                  </a:lnTo>
                  <a:lnTo>
                    <a:pt x="191" y="266"/>
                  </a:lnTo>
                  <a:lnTo>
                    <a:pt x="189" y="272"/>
                  </a:lnTo>
                  <a:lnTo>
                    <a:pt x="189" y="280"/>
                  </a:lnTo>
                  <a:lnTo>
                    <a:pt x="187" y="284"/>
                  </a:lnTo>
                  <a:lnTo>
                    <a:pt x="186" y="290"/>
                  </a:lnTo>
                  <a:lnTo>
                    <a:pt x="186" y="294"/>
                  </a:lnTo>
                  <a:lnTo>
                    <a:pt x="184" y="300"/>
                  </a:lnTo>
                  <a:lnTo>
                    <a:pt x="184" y="306"/>
                  </a:lnTo>
                  <a:lnTo>
                    <a:pt x="182" y="312"/>
                  </a:lnTo>
                  <a:lnTo>
                    <a:pt x="182" y="316"/>
                  </a:lnTo>
                  <a:lnTo>
                    <a:pt x="182" y="321"/>
                  </a:lnTo>
                  <a:lnTo>
                    <a:pt x="180" y="327"/>
                  </a:lnTo>
                  <a:lnTo>
                    <a:pt x="180" y="333"/>
                  </a:lnTo>
                  <a:lnTo>
                    <a:pt x="180" y="339"/>
                  </a:lnTo>
                  <a:lnTo>
                    <a:pt x="178" y="345"/>
                  </a:lnTo>
                  <a:lnTo>
                    <a:pt x="178" y="349"/>
                  </a:lnTo>
                  <a:lnTo>
                    <a:pt x="178" y="355"/>
                  </a:lnTo>
                  <a:lnTo>
                    <a:pt x="178" y="361"/>
                  </a:lnTo>
                  <a:lnTo>
                    <a:pt x="178" y="367"/>
                  </a:lnTo>
                  <a:lnTo>
                    <a:pt x="177" y="373"/>
                  </a:lnTo>
                  <a:lnTo>
                    <a:pt x="177" y="379"/>
                  </a:lnTo>
                  <a:lnTo>
                    <a:pt x="177" y="385"/>
                  </a:lnTo>
                  <a:lnTo>
                    <a:pt x="177" y="390"/>
                  </a:lnTo>
                  <a:lnTo>
                    <a:pt x="177" y="396"/>
                  </a:lnTo>
                  <a:lnTo>
                    <a:pt x="177" y="402"/>
                  </a:lnTo>
                  <a:lnTo>
                    <a:pt x="177" y="406"/>
                  </a:lnTo>
                  <a:lnTo>
                    <a:pt x="177" y="412"/>
                  </a:lnTo>
                  <a:lnTo>
                    <a:pt x="177" y="418"/>
                  </a:lnTo>
                  <a:lnTo>
                    <a:pt x="177" y="424"/>
                  </a:lnTo>
                  <a:lnTo>
                    <a:pt x="177" y="428"/>
                  </a:lnTo>
                  <a:lnTo>
                    <a:pt x="177" y="434"/>
                  </a:lnTo>
                  <a:lnTo>
                    <a:pt x="177" y="440"/>
                  </a:lnTo>
                  <a:lnTo>
                    <a:pt x="177" y="444"/>
                  </a:lnTo>
                  <a:lnTo>
                    <a:pt x="177" y="450"/>
                  </a:lnTo>
                  <a:lnTo>
                    <a:pt x="177" y="454"/>
                  </a:lnTo>
                  <a:lnTo>
                    <a:pt x="178" y="458"/>
                  </a:lnTo>
                  <a:lnTo>
                    <a:pt x="180" y="459"/>
                  </a:lnTo>
                  <a:lnTo>
                    <a:pt x="182" y="463"/>
                  </a:lnTo>
                  <a:lnTo>
                    <a:pt x="184" y="467"/>
                  </a:lnTo>
                  <a:lnTo>
                    <a:pt x="186" y="469"/>
                  </a:lnTo>
                  <a:lnTo>
                    <a:pt x="187" y="473"/>
                  </a:lnTo>
                  <a:lnTo>
                    <a:pt x="187" y="477"/>
                  </a:lnTo>
                  <a:lnTo>
                    <a:pt x="189" y="483"/>
                  </a:lnTo>
                  <a:lnTo>
                    <a:pt x="189" y="487"/>
                  </a:lnTo>
                  <a:lnTo>
                    <a:pt x="191" y="491"/>
                  </a:lnTo>
                  <a:lnTo>
                    <a:pt x="191" y="495"/>
                  </a:lnTo>
                  <a:lnTo>
                    <a:pt x="191" y="501"/>
                  </a:lnTo>
                  <a:lnTo>
                    <a:pt x="192" y="505"/>
                  </a:lnTo>
                  <a:lnTo>
                    <a:pt x="192" y="509"/>
                  </a:lnTo>
                  <a:lnTo>
                    <a:pt x="192" y="515"/>
                  </a:lnTo>
                  <a:lnTo>
                    <a:pt x="192" y="519"/>
                  </a:lnTo>
                  <a:lnTo>
                    <a:pt x="192" y="525"/>
                  </a:lnTo>
                  <a:lnTo>
                    <a:pt x="194" y="528"/>
                  </a:lnTo>
                  <a:lnTo>
                    <a:pt x="194" y="534"/>
                  </a:lnTo>
                  <a:lnTo>
                    <a:pt x="194" y="538"/>
                  </a:lnTo>
                  <a:lnTo>
                    <a:pt x="194" y="544"/>
                  </a:lnTo>
                  <a:lnTo>
                    <a:pt x="194" y="548"/>
                  </a:lnTo>
                  <a:lnTo>
                    <a:pt x="194" y="552"/>
                  </a:lnTo>
                  <a:lnTo>
                    <a:pt x="195" y="558"/>
                  </a:lnTo>
                  <a:lnTo>
                    <a:pt x="195" y="562"/>
                  </a:lnTo>
                  <a:lnTo>
                    <a:pt x="195" y="566"/>
                  </a:lnTo>
                  <a:lnTo>
                    <a:pt x="195" y="572"/>
                  </a:lnTo>
                  <a:lnTo>
                    <a:pt x="197" y="576"/>
                  </a:lnTo>
                  <a:lnTo>
                    <a:pt x="197" y="580"/>
                  </a:lnTo>
                  <a:lnTo>
                    <a:pt x="199" y="584"/>
                  </a:lnTo>
                  <a:lnTo>
                    <a:pt x="199" y="588"/>
                  </a:lnTo>
                  <a:lnTo>
                    <a:pt x="201" y="592"/>
                  </a:lnTo>
                  <a:lnTo>
                    <a:pt x="202" y="596"/>
                  </a:lnTo>
                  <a:lnTo>
                    <a:pt x="202" y="597"/>
                  </a:lnTo>
                  <a:lnTo>
                    <a:pt x="204" y="601"/>
                  </a:lnTo>
                  <a:lnTo>
                    <a:pt x="206" y="605"/>
                  </a:lnTo>
                  <a:lnTo>
                    <a:pt x="209" y="609"/>
                  </a:lnTo>
                  <a:lnTo>
                    <a:pt x="211" y="611"/>
                  </a:lnTo>
                  <a:lnTo>
                    <a:pt x="213" y="615"/>
                  </a:lnTo>
                  <a:lnTo>
                    <a:pt x="217" y="617"/>
                  </a:lnTo>
                  <a:lnTo>
                    <a:pt x="218" y="619"/>
                  </a:lnTo>
                  <a:lnTo>
                    <a:pt x="222" y="623"/>
                  </a:lnTo>
                  <a:lnTo>
                    <a:pt x="225" y="625"/>
                  </a:lnTo>
                  <a:lnTo>
                    <a:pt x="227" y="627"/>
                  </a:lnTo>
                  <a:lnTo>
                    <a:pt x="231" y="629"/>
                  </a:lnTo>
                  <a:lnTo>
                    <a:pt x="234" y="631"/>
                  </a:lnTo>
                  <a:lnTo>
                    <a:pt x="238" y="633"/>
                  </a:lnTo>
                  <a:lnTo>
                    <a:pt x="240" y="635"/>
                  </a:lnTo>
                  <a:lnTo>
                    <a:pt x="243" y="637"/>
                  </a:lnTo>
                  <a:lnTo>
                    <a:pt x="247" y="639"/>
                  </a:lnTo>
                  <a:lnTo>
                    <a:pt x="250" y="641"/>
                  </a:lnTo>
                  <a:lnTo>
                    <a:pt x="254" y="643"/>
                  </a:lnTo>
                  <a:lnTo>
                    <a:pt x="257" y="645"/>
                  </a:lnTo>
                  <a:lnTo>
                    <a:pt x="258" y="647"/>
                  </a:lnTo>
                  <a:lnTo>
                    <a:pt x="262" y="649"/>
                  </a:lnTo>
                  <a:lnTo>
                    <a:pt x="265" y="651"/>
                  </a:lnTo>
                  <a:lnTo>
                    <a:pt x="269" y="653"/>
                  </a:lnTo>
                  <a:lnTo>
                    <a:pt x="271" y="655"/>
                  </a:lnTo>
                  <a:lnTo>
                    <a:pt x="274" y="657"/>
                  </a:lnTo>
                  <a:lnTo>
                    <a:pt x="276" y="659"/>
                  </a:lnTo>
                  <a:lnTo>
                    <a:pt x="279" y="661"/>
                  </a:lnTo>
                  <a:lnTo>
                    <a:pt x="281" y="663"/>
                  </a:lnTo>
                  <a:lnTo>
                    <a:pt x="285" y="665"/>
                  </a:lnTo>
                  <a:lnTo>
                    <a:pt x="287" y="666"/>
                  </a:lnTo>
                  <a:lnTo>
                    <a:pt x="287" y="659"/>
                  </a:lnTo>
                  <a:lnTo>
                    <a:pt x="288" y="651"/>
                  </a:lnTo>
                  <a:lnTo>
                    <a:pt x="290" y="645"/>
                  </a:lnTo>
                  <a:lnTo>
                    <a:pt x="292" y="637"/>
                  </a:lnTo>
                  <a:lnTo>
                    <a:pt x="294" y="629"/>
                  </a:lnTo>
                  <a:lnTo>
                    <a:pt x="294" y="621"/>
                  </a:lnTo>
                  <a:lnTo>
                    <a:pt x="295" y="613"/>
                  </a:lnTo>
                  <a:lnTo>
                    <a:pt x="297" y="607"/>
                  </a:lnTo>
                  <a:lnTo>
                    <a:pt x="299" y="599"/>
                  </a:lnTo>
                  <a:lnTo>
                    <a:pt x="301" y="592"/>
                  </a:lnTo>
                  <a:lnTo>
                    <a:pt x="301" y="586"/>
                  </a:lnTo>
                  <a:lnTo>
                    <a:pt x="303" y="578"/>
                  </a:lnTo>
                  <a:lnTo>
                    <a:pt x="304" y="570"/>
                  </a:lnTo>
                  <a:lnTo>
                    <a:pt x="306" y="564"/>
                  </a:lnTo>
                  <a:lnTo>
                    <a:pt x="308" y="556"/>
                  </a:lnTo>
                  <a:lnTo>
                    <a:pt x="308" y="548"/>
                  </a:lnTo>
                  <a:lnTo>
                    <a:pt x="310" y="542"/>
                  </a:lnTo>
                  <a:lnTo>
                    <a:pt x="311" y="534"/>
                  </a:lnTo>
                  <a:lnTo>
                    <a:pt x="313" y="527"/>
                  </a:lnTo>
                  <a:lnTo>
                    <a:pt x="315" y="521"/>
                  </a:lnTo>
                  <a:lnTo>
                    <a:pt x="317" y="513"/>
                  </a:lnTo>
                  <a:lnTo>
                    <a:pt x="317" y="505"/>
                  </a:lnTo>
                  <a:lnTo>
                    <a:pt x="318" y="499"/>
                  </a:lnTo>
                  <a:lnTo>
                    <a:pt x="320" y="491"/>
                  </a:lnTo>
                  <a:lnTo>
                    <a:pt x="322" y="483"/>
                  </a:lnTo>
                  <a:lnTo>
                    <a:pt x="324" y="475"/>
                  </a:lnTo>
                  <a:lnTo>
                    <a:pt x="324" y="469"/>
                  </a:lnTo>
                  <a:lnTo>
                    <a:pt x="325" y="461"/>
                  </a:lnTo>
                  <a:lnTo>
                    <a:pt x="326" y="454"/>
                  </a:lnTo>
                  <a:lnTo>
                    <a:pt x="328" y="446"/>
                  </a:lnTo>
                  <a:lnTo>
                    <a:pt x="328" y="438"/>
                  </a:lnTo>
                  <a:lnTo>
                    <a:pt x="330" y="430"/>
                  </a:lnTo>
                  <a:lnTo>
                    <a:pt x="332" y="428"/>
                  </a:lnTo>
                  <a:lnTo>
                    <a:pt x="332" y="426"/>
                  </a:lnTo>
                  <a:lnTo>
                    <a:pt x="332" y="424"/>
                  </a:lnTo>
                  <a:lnTo>
                    <a:pt x="334" y="422"/>
                  </a:lnTo>
                  <a:lnTo>
                    <a:pt x="334" y="424"/>
                  </a:lnTo>
                  <a:lnTo>
                    <a:pt x="334" y="426"/>
                  </a:lnTo>
                  <a:lnTo>
                    <a:pt x="334" y="428"/>
                  </a:lnTo>
                  <a:lnTo>
                    <a:pt x="334" y="430"/>
                  </a:lnTo>
                  <a:lnTo>
                    <a:pt x="334" y="434"/>
                  </a:lnTo>
                  <a:lnTo>
                    <a:pt x="334" y="436"/>
                  </a:lnTo>
                  <a:lnTo>
                    <a:pt x="332" y="440"/>
                  </a:lnTo>
                  <a:lnTo>
                    <a:pt x="332" y="444"/>
                  </a:lnTo>
                  <a:lnTo>
                    <a:pt x="332" y="448"/>
                  </a:lnTo>
                  <a:lnTo>
                    <a:pt x="332" y="454"/>
                  </a:lnTo>
                  <a:lnTo>
                    <a:pt x="330" y="458"/>
                  </a:lnTo>
                  <a:lnTo>
                    <a:pt x="330" y="461"/>
                  </a:lnTo>
                  <a:lnTo>
                    <a:pt x="330" y="467"/>
                  </a:lnTo>
                  <a:lnTo>
                    <a:pt x="328" y="471"/>
                  </a:lnTo>
                  <a:lnTo>
                    <a:pt x="328" y="477"/>
                  </a:lnTo>
                  <a:lnTo>
                    <a:pt x="328" y="481"/>
                  </a:lnTo>
                  <a:lnTo>
                    <a:pt x="326" y="487"/>
                  </a:lnTo>
                  <a:lnTo>
                    <a:pt x="326" y="491"/>
                  </a:lnTo>
                  <a:lnTo>
                    <a:pt x="326" y="497"/>
                  </a:lnTo>
                  <a:lnTo>
                    <a:pt x="325" y="501"/>
                  </a:lnTo>
                  <a:lnTo>
                    <a:pt x="325" y="505"/>
                  </a:lnTo>
                  <a:lnTo>
                    <a:pt x="325" y="509"/>
                  </a:lnTo>
                  <a:lnTo>
                    <a:pt x="325" y="513"/>
                  </a:lnTo>
                  <a:lnTo>
                    <a:pt x="324" y="515"/>
                  </a:lnTo>
                  <a:lnTo>
                    <a:pt x="324" y="519"/>
                  </a:lnTo>
                  <a:lnTo>
                    <a:pt x="324" y="521"/>
                  </a:lnTo>
                  <a:lnTo>
                    <a:pt x="322" y="525"/>
                  </a:lnTo>
                  <a:lnTo>
                    <a:pt x="322" y="528"/>
                  </a:lnTo>
                  <a:lnTo>
                    <a:pt x="320" y="532"/>
                  </a:lnTo>
                  <a:lnTo>
                    <a:pt x="320" y="536"/>
                  </a:lnTo>
                  <a:lnTo>
                    <a:pt x="318" y="542"/>
                  </a:lnTo>
                  <a:lnTo>
                    <a:pt x="318" y="546"/>
                  </a:lnTo>
                  <a:lnTo>
                    <a:pt x="318" y="550"/>
                  </a:lnTo>
                  <a:lnTo>
                    <a:pt x="317" y="556"/>
                  </a:lnTo>
                  <a:lnTo>
                    <a:pt x="317" y="560"/>
                  </a:lnTo>
                  <a:lnTo>
                    <a:pt x="315" y="564"/>
                  </a:lnTo>
                  <a:lnTo>
                    <a:pt x="315" y="570"/>
                  </a:lnTo>
                  <a:lnTo>
                    <a:pt x="313" y="574"/>
                  </a:lnTo>
                  <a:lnTo>
                    <a:pt x="313" y="580"/>
                  </a:lnTo>
                  <a:lnTo>
                    <a:pt x="313" y="584"/>
                  </a:lnTo>
                  <a:lnTo>
                    <a:pt x="311" y="590"/>
                  </a:lnTo>
                  <a:lnTo>
                    <a:pt x="311" y="594"/>
                  </a:lnTo>
                  <a:lnTo>
                    <a:pt x="311" y="599"/>
                  </a:lnTo>
                  <a:lnTo>
                    <a:pt x="310" y="603"/>
                  </a:lnTo>
                  <a:lnTo>
                    <a:pt x="310" y="609"/>
                  </a:lnTo>
                  <a:lnTo>
                    <a:pt x="310" y="613"/>
                  </a:lnTo>
                  <a:lnTo>
                    <a:pt x="308" y="619"/>
                  </a:lnTo>
                  <a:lnTo>
                    <a:pt x="308" y="623"/>
                  </a:lnTo>
                  <a:lnTo>
                    <a:pt x="308" y="629"/>
                  </a:lnTo>
                  <a:lnTo>
                    <a:pt x="308" y="633"/>
                  </a:lnTo>
                  <a:lnTo>
                    <a:pt x="306" y="639"/>
                  </a:lnTo>
                  <a:lnTo>
                    <a:pt x="306" y="643"/>
                  </a:lnTo>
                  <a:lnTo>
                    <a:pt x="306" y="649"/>
                  </a:lnTo>
                  <a:lnTo>
                    <a:pt x="306" y="653"/>
                  </a:lnTo>
                  <a:lnTo>
                    <a:pt x="306" y="659"/>
                  </a:lnTo>
                  <a:lnTo>
                    <a:pt x="306" y="663"/>
                  </a:lnTo>
                  <a:lnTo>
                    <a:pt x="306" y="666"/>
                  </a:lnTo>
                  <a:lnTo>
                    <a:pt x="306" y="670"/>
                  </a:lnTo>
                  <a:lnTo>
                    <a:pt x="306" y="672"/>
                  </a:lnTo>
                  <a:lnTo>
                    <a:pt x="308" y="672"/>
                  </a:lnTo>
                  <a:lnTo>
                    <a:pt x="310" y="674"/>
                  </a:lnTo>
                  <a:lnTo>
                    <a:pt x="311" y="676"/>
                  </a:lnTo>
                  <a:lnTo>
                    <a:pt x="313" y="676"/>
                  </a:lnTo>
                  <a:lnTo>
                    <a:pt x="315" y="678"/>
                  </a:lnTo>
                  <a:lnTo>
                    <a:pt x="317" y="680"/>
                  </a:lnTo>
                  <a:lnTo>
                    <a:pt x="318" y="682"/>
                  </a:lnTo>
                  <a:lnTo>
                    <a:pt x="320" y="684"/>
                  </a:lnTo>
                  <a:lnTo>
                    <a:pt x="324" y="684"/>
                  </a:lnTo>
                  <a:lnTo>
                    <a:pt x="325" y="686"/>
                  </a:lnTo>
                  <a:lnTo>
                    <a:pt x="328" y="688"/>
                  </a:lnTo>
                  <a:lnTo>
                    <a:pt x="330" y="690"/>
                  </a:lnTo>
                  <a:lnTo>
                    <a:pt x="334" y="692"/>
                  </a:lnTo>
                  <a:lnTo>
                    <a:pt x="335" y="694"/>
                  </a:lnTo>
                  <a:lnTo>
                    <a:pt x="339" y="696"/>
                  </a:lnTo>
                  <a:lnTo>
                    <a:pt x="342" y="698"/>
                  </a:lnTo>
                  <a:lnTo>
                    <a:pt x="344" y="698"/>
                  </a:lnTo>
                  <a:lnTo>
                    <a:pt x="348" y="700"/>
                  </a:lnTo>
                  <a:lnTo>
                    <a:pt x="349" y="702"/>
                  </a:lnTo>
                  <a:lnTo>
                    <a:pt x="353" y="704"/>
                  </a:lnTo>
                  <a:lnTo>
                    <a:pt x="355" y="704"/>
                  </a:lnTo>
                  <a:lnTo>
                    <a:pt x="358" y="706"/>
                  </a:lnTo>
                  <a:lnTo>
                    <a:pt x="360" y="706"/>
                  </a:lnTo>
                  <a:lnTo>
                    <a:pt x="362" y="708"/>
                  </a:lnTo>
                  <a:lnTo>
                    <a:pt x="364" y="708"/>
                  </a:lnTo>
                  <a:lnTo>
                    <a:pt x="365" y="708"/>
                  </a:lnTo>
                  <a:lnTo>
                    <a:pt x="367" y="710"/>
                  </a:lnTo>
                  <a:lnTo>
                    <a:pt x="369" y="710"/>
                  </a:lnTo>
                  <a:lnTo>
                    <a:pt x="371" y="710"/>
                  </a:lnTo>
                  <a:lnTo>
                    <a:pt x="373" y="710"/>
                  </a:lnTo>
                  <a:lnTo>
                    <a:pt x="371" y="710"/>
                  </a:lnTo>
                  <a:lnTo>
                    <a:pt x="371" y="712"/>
                  </a:lnTo>
                  <a:lnTo>
                    <a:pt x="369" y="712"/>
                  </a:lnTo>
                  <a:lnTo>
                    <a:pt x="369" y="714"/>
                  </a:lnTo>
                  <a:lnTo>
                    <a:pt x="367" y="714"/>
                  </a:lnTo>
                  <a:lnTo>
                    <a:pt x="367" y="716"/>
                  </a:lnTo>
                  <a:lnTo>
                    <a:pt x="365" y="716"/>
                  </a:lnTo>
                  <a:lnTo>
                    <a:pt x="365" y="718"/>
                  </a:lnTo>
                  <a:lnTo>
                    <a:pt x="364" y="718"/>
                  </a:lnTo>
                  <a:lnTo>
                    <a:pt x="364" y="722"/>
                  </a:lnTo>
                  <a:lnTo>
                    <a:pt x="364" y="724"/>
                  </a:lnTo>
                  <a:lnTo>
                    <a:pt x="364" y="726"/>
                  </a:lnTo>
                  <a:lnTo>
                    <a:pt x="364" y="728"/>
                  </a:lnTo>
                  <a:lnTo>
                    <a:pt x="364" y="730"/>
                  </a:lnTo>
                  <a:lnTo>
                    <a:pt x="364" y="734"/>
                  </a:lnTo>
                  <a:lnTo>
                    <a:pt x="364" y="736"/>
                  </a:lnTo>
                  <a:lnTo>
                    <a:pt x="364" y="739"/>
                  </a:lnTo>
                  <a:lnTo>
                    <a:pt x="364" y="741"/>
                  </a:lnTo>
                  <a:lnTo>
                    <a:pt x="364" y="743"/>
                  </a:lnTo>
                  <a:lnTo>
                    <a:pt x="364" y="747"/>
                  </a:lnTo>
                  <a:lnTo>
                    <a:pt x="364" y="749"/>
                  </a:lnTo>
                  <a:lnTo>
                    <a:pt x="362" y="753"/>
                  </a:lnTo>
                  <a:lnTo>
                    <a:pt x="362" y="755"/>
                  </a:lnTo>
                  <a:lnTo>
                    <a:pt x="362" y="759"/>
                  </a:lnTo>
                  <a:lnTo>
                    <a:pt x="362" y="761"/>
                  </a:lnTo>
                  <a:lnTo>
                    <a:pt x="360" y="765"/>
                  </a:lnTo>
                  <a:lnTo>
                    <a:pt x="360" y="767"/>
                  </a:lnTo>
                  <a:lnTo>
                    <a:pt x="360" y="769"/>
                  </a:lnTo>
                  <a:lnTo>
                    <a:pt x="358" y="773"/>
                  </a:lnTo>
                  <a:lnTo>
                    <a:pt x="358" y="775"/>
                  </a:lnTo>
                  <a:lnTo>
                    <a:pt x="357" y="777"/>
                  </a:lnTo>
                  <a:lnTo>
                    <a:pt x="355" y="779"/>
                  </a:lnTo>
                  <a:lnTo>
                    <a:pt x="355" y="781"/>
                  </a:lnTo>
                  <a:lnTo>
                    <a:pt x="353" y="783"/>
                  </a:lnTo>
                  <a:lnTo>
                    <a:pt x="351" y="785"/>
                  </a:lnTo>
                  <a:lnTo>
                    <a:pt x="349" y="787"/>
                  </a:lnTo>
                  <a:lnTo>
                    <a:pt x="349" y="789"/>
                  </a:lnTo>
                  <a:lnTo>
                    <a:pt x="348" y="789"/>
                  </a:lnTo>
                  <a:lnTo>
                    <a:pt x="346" y="791"/>
                  </a:lnTo>
                  <a:lnTo>
                    <a:pt x="342" y="791"/>
                  </a:lnTo>
                  <a:lnTo>
                    <a:pt x="341" y="791"/>
                  </a:lnTo>
                  <a:lnTo>
                    <a:pt x="337" y="793"/>
                  </a:lnTo>
                  <a:lnTo>
                    <a:pt x="334" y="793"/>
                  </a:lnTo>
                  <a:lnTo>
                    <a:pt x="328" y="793"/>
                  </a:lnTo>
                  <a:lnTo>
                    <a:pt x="325" y="793"/>
                  </a:lnTo>
                  <a:lnTo>
                    <a:pt x="320" y="793"/>
                  </a:lnTo>
                  <a:lnTo>
                    <a:pt x="317" y="793"/>
                  </a:lnTo>
                  <a:lnTo>
                    <a:pt x="311" y="793"/>
                  </a:lnTo>
                  <a:lnTo>
                    <a:pt x="308" y="793"/>
                  </a:lnTo>
                  <a:lnTo>
                    <a:pt x="303" y="793"/>
                  </a:lnTo>
                  <a:lnTo>
                    <a:pt x="299" y="793"/>
                  </a:lnTo>
                  <a:lnTo>
                    <a:pt x="294" y="791"/>
                  </a:lnTo>
                  <a:lnTo>
                    <a:pt x="290" y="791"/>
                  </a:lnTo>
                  <a:lnTo>
                    <a:pt x="285" y="789"/>
                  </a:lnTo>
                  <a:lnTo>
                    <a:pt x="279" y="789"/>
                  </a:lnTo>
                  <a:lnTo>
                    <a:pt x="276" y="787"/>
                  </a:lnTo>
                  <a:lnTo>
                    <a:pt x="271" y="787"/>
                  </a:lnTo>
                  <a:lnTo>
                    <a:pt x="267" y="785"/>
                  </a:lnTo>
                  <a:lnTo>
                    <a:pt x="262" y="783"/>
                  </a:lnTo>
                  <a:lnTo>
                    <a:pt x="257" y="783"/>
                  </a:lnTo>
                  <a:lnTo>
                    <a:pt x="254" y="781"/>
                  </a:lnTo>
                  <a:lnTo>
                    <a:pt x="248" y="779"/>
                  </a:lnTo>
                  <a:lnTo>
                    <a:pt x="243" y="779"/>
                  </a:lnTo>
                  <a:lnTo>
                    <a:pt x="240" y="777"/>
                  </a:lnTo>
                  <a:lnTo>
                    <a:pt x="234" y="775"/>
                  </a:lnTo>
                  <a:lnTo>
                    <a:pt x="231" y="775"/>
                  </a:lnTo>
                  <a:lnTo>
                    <a:pt x="225" y="773"/>
                  </a:lnTo>
                  <a:lnTo>
                    <a:pt x="222" y="771"/>
                  </a:lnTo>
                  <a:lnTo>
                    <a:pt x="217" y="771"/>
                  </a:lnTo>
                  <a:lnTo>
                    <a:pt x="213" y="769"/>
                  </a:lnTo>
                  <a:lnTo>
                    <a:pt x="209" y="769"/>
                  </a:lnTo>
                  <a:lnTo>
                    <a:pt x="204" y="767"/>
                  </a:lnTo>
                  <a:lnTo>
                    <a:pt x="201" y="767"/>
                  </a:lnTo>
                  <a:lnTo>
                    <a:pt x="195" y="767"/>
                  </a:lnTo>
                  <a:lnTo>
                    <a:pt x="191" y="767"/>
                  </a:lnTo>
                  <a:lnTo>
                    <a:pt x="184" y="767"/>
                  </a:lnTo>
                  <a:lnTo>
                    <a:pt x="178" y="767"/>
                  </a:lnTo>
                  <a:lnTo>
                    <a:pt x="173" y="767"/>
                  </a:lnTo>
                  <a:lnTo>
                    <a:pt x="168" y="765"/>
                  </a:lnTo>
                  <a:lnTo>
                    <a:pt x="161" y="765"/>
                  </a:lnTo>
                  <a:lnTo>
                    <a:pt x="155" y="765"/>
                  </a:lnTo>
                  <a:lnTo>
                    <a:pt x="150" y="765"/>
                  </a:lnTo>
                  <a:lnTo>
                    <a:pt x="143" y="765"/>
                  </a:lnTo>
                  <a:lnTo>
                    <a:pt x="138" y="765"/>
                  </a:lnTo>
                  <a:lnTo>
                    <a:pt x="131" y="765"/>
                  </a:lnTo>
                  <a:lnTo>
                    <a:pt x="125" y="763"/>
                  </a:lnTo>
                  <a:lnTo>
                    <a:pt x="119" y="763"/>
                  </a:lnTo>
                  <a:lnTo>
                    <a:pt x="114" y="763"/>
                  </a:lnTo>
                  <a:lnTo>
                    <a:pt x="107" y="763"/>
                  </a:lnTo>
                  <a:lnTo>
                    <a:pt x="101" y="761"/>
                  </a:lnTo>
                  <a:lnTo>
                    <a:pt x="94" y="761"/>
                  </a:lnTo>
                  <a:lnTo>
                    <a:pt x="87" y="761"/>
                  </a:lnTo>
                  <a:lnTo>
                    <a:pt x="82" y="759"/>
                  </a:lnTo>
                  <a:lnTo>
                    <a:pt x="75" y="759"/>
                  </a:lnTo>
                  <a:lnTo>
                    <a:pt x="68" y="757"/>
                  </a:lnTo>
                  <a:lnTo>
                    <a:pt x="61" y="757"/>
                  </a:lnTo>
                  <a:lnTo>
                    <a:pt x="54" y="757"/>
                  </a:lnTo>
                  <a:lnTo>
                    <a:pt x="49" y="755"/>
                  </a:lnTo>
                  <a:lnTo>
                    <a:pt x="42" y="753"/>
                  </a:lnTo>
                  <a:lnTo>
                    <a:pt x="35" y="753"/>
                  </a:lnTo>
                  <a:lnTo>
                    <a:pt x="28" y="751"/>
                  </a:lnTo>
                  <a:lnTo>
                    <a:pt x="21" y="751"/>
                  </a:lnTo>
                  <a:lnTo>
                    <a:pt x="14" y="749"/>
                  </a:lnTo>
                  <a:lnTo>
                    <a:pt x="7" y="747"/>
                  </a:lnTo>
                  <a:lnTo>
                    <a:pt x="0" y="747"/>
                  </a:lnTo>
                  <a:lnTo>
                    <a:pt x="1" y="739"/>
                  </a:lnTo>
                  <a:lnTo>
                    <a:pt x="1" y="732"/>
                  </a:lnTo>
                  <a:lnTo>
                    <a:pt x="3" y="724"/>
                  </a:lnTo>
                  <a:lnTo>
                    <a:pt x="5" y="716"/>
                  </a:lnTo>
                  <a:lnTo>
                    <a:pt x="5" y="708"/>
                  </a:lnTo>
                  <a:lnTo>
                    <a:pt x="7" y="700"/>
                  </a:lnTo>
                  <a:lnTo>
                    <a:pt x="8" y="694"/>
                  </a:lnTo>
                  <a:lnTo>
                    <a:pt x="10" y="686"/>
                  </a:lnTo>
                  <a:lnTo>
                    <a:pt x="12" y="678"/>
                  </a:lnTo>
                  <a:lnTo>
                    <a:pt x="12" y="670"/>
                  </a:lnTo>
                  <a:lnTo>
                    <a:pt x="14" y="663"/>
                  </a:lnTo>
                  <a:lnTo>
                    <a:pt x="15" y="655"/>
                  </a:lnTo>
                  <a:lnTo>
                    <a:pt x="17" y="647"/>
                  </a:lnTo>
                  <a:lnTo>
                    <a:pt x="19" y="639"/>
                  </a:lnTo>
                  <a:lnTo>
                    <a:pt x="21" y="631"/>
                  </a:lnTo>
                  <a:lnTo>
                    <a:pt x="23" y="623"/>
                  </a:lnTo>
                  <a:lnTo>
                    <a:pt x="23" y="617"/>
                  </a:lnTo>
                  <a:lnTo>
                    <a:pt x="24" y="609"/>
                  </a:lnTo>
                  <a:lnTo>
                    <a:pt x="26" y="601"/>
                  </a:lnTo>
                  <a:lnTo>
                    <a:pt x="28" y="594"/>
                  </a:lnTo>
                  <a:lnTo>
                    <a:pt x="30" y="586"/>
                  </a:lnTo>
                  <a:lnTo>
                    <a:pt x="31" y="578"/>
                  </a:lnTo>
                  <a:lnTo>
                    <a:pt x="35" y="572"/>
                  </a:lnTo>
                  <a:lnTo>
                    <a:pt x="37" y="564"/>
                  </a:lnTo>
                  <a:lnTo>
                    <a:pt x="38" y="556"/>
                  </a:lnTo>
                  <a:lnTo>
                    <a:pt x="40" y="550"/>
                  </a:lnTo>
                  <a:lnTo>
                    <a:pt x="42" y="542"/>
                  </a:lnTo>
                  <a:lnTo>
                    <a:pt x="44" y="534"/>
                  </a:lnTo>
                  <a:lnTo>
                    <a:pt x="47" y="528"/>
                  </a:lnTo>
                  <a:lnTo>
                    <a:pt x="49" y="521"/>
                  </a:lnTo>
                  <a:lnTo>
                    <a:pt x="51" y="515"/>
                  </a:lnTo>
                  <a:lnTo>
                    <a:pt x="53" y="509"/>
                  </a:lnTo>
                  <a:lnTo>
                    <a:pt x="56" y="497"/>
                  </a:lnTo>
                  <a:lnTo>
                    <a:pt x="59" y="487"/>
                  </a:lnTo>
                  <a:lnTo>
                    <a:pt x="62" y="477"/>
                  </a:lnTo>
                  <a:lnTo>
                    <a:pt x="66" y="467"/>
                  </a:lnTo>
                  <a:lnTo>
                    <a:pt x="69" y="456"/>
                  </a:lnTo>
                  <a:lnTo>
                    <a:pt x="73" y="446"/>
                  </a:lnTo>
                  <a:lnTo>
                    <a:pt x="77" y="434"/>
                  </a:lnTo>
                  <a:lnTo>
                    <a:pt x="80" y="424"/>
                  </a:lnTo>
                  <a:lnTo>
                    <a:pt x="84" y="412"/>
                  </a:lnTo>
                  <a:lnTo>
                    <a:pt x="87" y="402"/>
                  </a:lnTo>
                  <a:lnTo>
                    <a:pt x="91" y="390"/>
                  </a:lnTo>
                  <a:lnTo>
                    <a:pt x="94" y="381"/>
                  </a:lnTo>
                  <a:lnTo>
                    <a:pt x="98" y="369"/>
                  </a:lnTo>
                  <a:lnTo>
                    <a:pt x="101" y="359"/>
                  </a:lnTo>
                  <a:lnTo>
                    <a:pt x="105" y="347"/>
                  </a:lnTo>
                  <a:lnTo>
                    <a:pt x="108" y="337"/>
                  </a:lnTo>
                  <a:lnTo>
                    <a:pt x="110" y="325"/>
                  </a:lnTo>
                  <a:lnTo>
                    <a:pt x="114" y="314"/>
                  </a:lnTo>
                  <a:lnTo>
                    <a:pt x="117" y="304"/>
                  </a:lnTo>
                  <a:lnTo>
                    <a:pt x="121" y="294"/>
                  </a:lnTo>
                  <a:lnTo>
                    <a:pt x="124" y="282"/>
                  </a:lnTo>
                  <a:lnTo>
                    <a:pt x="127" y="272"/>
                  </a:lnTo>
                  <a:lnTo>
                    <a:pt x="129" y="260"/>
                  </a:lnTo>
                  <a:lnTo>
                    <a:pt x="132" y="250"/>
                  </a:lnTo>
                  <a:lnTo>
                    <a:pt x="136" y="241"/>
                  </a:lnTo>
                  <a:lnTo>
                    <a:pt x="139" y="231"/>
                  </a:lnTo>
                  <a:lnTo>
                    <a:pt x="141" y="219"/>
                  </a:lnTo>
                  <a:lnTo>
                    <a:pt x="145" y="209"/>
                  </a:lnTo>
                  <a:lnTo>
                    <a:pt x="148" y="199"/>
                  </a:lnTo>
                  <a:lnTo>
                    <a:pt x="152" y="189"/>
                  </a:lnTo>
                  <a:lnTo>
                    <a:pt x="154" y="180"/>
                  </a:lnTo>
                  <a:lnTo>
                    <a:pt x="157" y="172"/>
                  </a:lnTo>
                  <a:lnTo>
                    <a:pt x="159" y="166"/>
                  </a:lnTo>
                  <a:lnTo>
                    <a:pt x="161" y="160"/>
                  </a:lnTo>
                  <a:lnTo>
                    <a:pt x="163" y="154"/>
                  </a:lnTo>
                  <a:lnTo>
                    <a:pt x="164" y="150"/>
                  </a:lnTo>
                  <a:lnTo>
                    <a:pt x="166" y="144"/>
                  </a:lnTo>
                  <a:lnTo>
                    <a:pt x="168" y="138"/>
                  </a:lnTo>
                  <a:lnTo>
                    <a:pt x="170" y="132"/>
                  </a:lnTo>
                  <a:lnTo>
                    <a:pt x="171" y="128"/>
                  </a:lnTo>
                  <a:lnTo>
                    <a:pt x="173" y="122"/>
                  </a:lnTo>
                  <a:lnTo>
                    <a:pt x="175" y="116"/>
                  </a:lnTo>
                  <a:lnTo>
                    <a:pt x="177" y="111"/>
                  </a:lnTo>
                  <a:lnTo>
                    <a:pt x="178" y="105"/>
                  </a:lnTo>
                  <a:lnTo>
                    <a:pt x="180" y="101"/>
                  </a:lnTo>
                  <a:lnTo>
                    <a:pt x="182" y="95"/>
                  </a:lnTo>
                  <a:lnTo>
                    <a:pt x="184" y="89"/>
                  </a:lnTo>
                  <a:lnTo>
                    <a:pt x="187" y="83"/>
                  </a:lnTo>
                  <a:lnTo>
                    <a:pt x="189" y="79"/>
                  </a:lnTo>
                  <a:lnTo>
                    <a:pt x="191" y="73"/>
                  </a:lnTo>
                  <a:lnTo>
                    <a:pt x="192" y="67"/>
                  </a:lnTo>
                  <a:lnTo>
                    <a:pt x="194" y="61"/>
                  </a:lnTo>
                  <a:lnTo>
                    <a:pt x="195" y="57"/>
                  </a:lnTo>
                  <a:lnTo>
                    <a:pt x="197" y="51"/>
                  </a:lnTo>
                  <a:lnTo>
                    <a:pt x="201" y="45"/>
                  </a:lnTo>
                  <a:lnTo>
                    <a:pt x="202" y="42"/>
                  </a:lnTo>
                  <a:lnTo>
                    <a:pt x="204" y="36"/>
                  </a:lnTo>
                  <a:lnTo>
                    <a:pt x="206" y="32"/>
                  </a:lnTo>
                  <a:lnTo>
                    <a:pt x="208" y="26"/>
                  </a:lnTo>
                  <a:lnTo>
                    <a:pt x="209" y="20"/>
                  </a:lnTo>
                  <a:lnTo>
                    <a:pt x="213" y="16"/>
                  </a:lnTo>
                  <a:lnTo>
                    <a:pt x="215" y="10"/>
                  </a:lnTo>
                  <a:lnTo>
                    <a:pt x="217" y="6"/>
                  </a:lnTo>
                  <a:lnTo>
                    <a:pt x="218" y="0"/>
                  </a:lnTo>
                  <a:lnTo>
                    <a:pt x="222" y="2"/>
                  </a:lnTo>
                  <a:lnTo>
                    <a:pt x="225" y="2"/>
                  </a:lnTo>
                  <a:lnTo>
                    <a:pt x="229" y="2"/>
                  </a:lnTo>
                  <a:lnTo>
                    <a:pt x="233" y="4"/>
                  </a:lnTo>
                  <a:lnTo>
                    <a:pt x="236" y="4"/>
                  </a:lnTo>
                  <a:lnTo>
                    <a:pt x="240" y="6"/>
                  </a:lnTo>
                  <a:lnTo>
                    <a:pt x="243" y="6"/>
                  </a:lnTo>
                  <a:lnTo>
                    <a:pt x="247" y="6"/>
                  </a:lnTo>
                  <a:lnTo>
                    <a:pt x="250" y="8"/>
                  </a:lnTo>
                  <a:lnTo>
                    <a:pt x="252" y="8"/>
                  </a:lnTo>
                  <a:lnTo>
                    <a:pt x="256" y="8"/>
                  </a:lnTo>
                  <a:lnTo>
                    <a:pt x="258" y="10"/>
                  </a:lnTo>
                  <a:lnTo>
                    <a:pt x="262" y="10"/>
                  </a:lnTo>
                  <a:lnTo>
                    <a:pt x="264" y="12"/>
                  </a:lnTo>
                  <a:lnTo>
                    <a:pt x="267" y="12"/>
                  </a:lnTo>
                  <a:lnTo>
                    <a:pt x="271" y="12"/>
                  </a:lnTo>
                  <a:lnTo>
                    <a:pt x="274" y="14"/>
                  </a:lnTo>
                  <a:lnTo>
                    <a:pt x="276" y="14"/>
                  </a:lnTo>
                  <a:lnTo>
                    <a:pt x="279" y="16"/>
                  </a:lnTo>
                  <a:lnTo>
                    <a:pt x="283" y="16"/>
                  </a:lnTo>
                  <a:lnTo>
                    <a:pt x="287" y="16"/>
                  </a:lnTo>
                  <a:lnTo>
                    <a:pt x="290" y="18"/>
                  </a:lnTo>
                  <a:lnTo>
                    <a:pt x="292" y="18"/>
                  </a:lnTo>
                  <a:lnTo>
                    <a:pt x="295" y="18"/>
                  </a:lnTo>
                  <a:lnTo>
                    <a:pt x="299" y="20"/>
                  </a:lnTo>
                  <a:lnTo>
                    <a:pt x="303" y="20"/>
                  </a:lnTo>
                  <a:lnTo>
                    <a:pt x="306" y="22"/>
                  </a:lnTo>
                  <a:lnTo>
                    <a:pt x="310" y="22"/>
                  </a:lnTo>
                  <a:lnTo>
                    <a:pt x="313" y="22"/>
                  </a:lnTo>
                  <a:lnTo>
                    <a:pt x="317" y="24"/>
                  </a:lnTo>
                  <a:lnTo>
                    <a:pt x="320" y="24"/>
                  </a:lnTo>
                  <a:lnTo>
                    <a:pt x="324" y="24"/>
                  </a:lnTo>
                </a:path>
              </a:pathLst>
            </a:custGeom>
            <a:solidFill>
              <a:srgbClr val="EBEBEB"/>
            </a:solidFill>
            <a:ln w="9525" cap="rnd">
              <a:noFill/>
              <a:round/>
              <a:headEnd/>
              <a:tailEnd/>
            </a:ln>
          </p:spPr>
          <p:txBody>
            <a:bodyPr/>
            <a:lstStyle/>
            <a:p>
              <a:endParaRPr lang="en-US">
                <a:solidFill>
                  <a:srgbClr val="FF0000"/>
                </a:solidFill>
                <a:latin typeface="Bookman Old Style" pitchFamily="18" charset="0"/>
              </a:endParaRPr>
            </a:p>
          </p:txBody>
        </p:sp>
        <p:sp>
          <p:nvSpPr>
            <p:cNvPr id="15" name="Freeform 13"/>
            <p:cNvSpPr>
              <a:spLocks/>
            </p:cNvSpPr>
            <p:nvPr/>
          </p:nvSpPr>
          <p:spPr bwMode="auto">
            <a:xfrm>
              <a:off x="600" y="1534"/>
              <a:ext cx="733" cy="1202"/>
            </a:xfrm>
            <a:custGeom>
              <a:avLst/>
              <a:gdLst>
                <a:gd name="T0" fmla="*/ 688 w 733"/>
                <a:gd name="T1" fmla="*/ 148 h 1202"/>
                <a:gd name="T2" fmla="*/ 698 w 733"/>
                <a:gd name="T3" fmla="*/ 150 h 1202"/>
                <a:gd name="T4" fmla="*/ 708 w 733"/>
                <a:gd name="T5" fmla="*/ 154 h 1202"/>
                <a:gd name="T6" fmla="*/ 717 w 733"/>
                <a:gd name="T7" fmla="*/ 160 h 1202"/>
                <a:gd name="T8" fmla="*/ 724 w 733"/>
                <a:gd name="T9" fmla="*/ 165 h 1202"/>
                <a:gd name="T10" fmla="*/ 728 w 733"/>
                <a:gd name="T11" fmla="*/ 171 h 1202"/>
                <a:gd name="T12" fmla="*/ 728 w 733"/>
                <a:gd name="T13" fmla="*/ 193 h 1202"/>
                <a:gd name="T14" fmla="*/ 723 w 733"/>
                <a:gd name="T15" fmla="*/ 203 h 1202"/>
                <a:gd name="T16" fmla="*/ 716 w 733"/>
                <a:gd name="T17" fmla="*/ 213 h 1202"/>
                <a:gd name="T18" fmla="*/ 707 w 733"/>
                <a:gd name="T19" fmla="*/ 225 h 1202"/>
                <a:gd name="T20" fmla="*/ 698 w 733"/>
                <a:gd name="T21" fmla="*/ 236 h 1202"/>
                <a:gd name="T22" fmla="*/ 692 w 733"/>
                <a:gd name="T23" fmla="*/ 252 h 1202"/>
                <a:gd name="T24" fmla="*/ 679 w 733"/>
                <a:gd name="T25" fmla="*/ 284 h 1202"/>
                <a:gd name="T26" fmla="*/ 658 w 733"/>
                <a:gd name="T27" fmla="*/ 345 h 1202"/>
                <a:gd name="T28" fmla="*/ 640 w 733"/>
                <a:gd name="T29" fmla="*/ 406 h 1202"/>
                <a:gd name="T30" fmla="*/ 624 w 733"/>
                <a:gd name="T31" fmla="*/ 469 h 1202"/>
                <a:gd name="T32" fmla="*/ 608 w 733"/>
                <a:gd name="T33" fmla="*/ 532 h 1202"/>
                <a:gd name="T34" fmla="*/ 590 w 733"/>
                <a:gd name="T35" fmla="*/ 595 h 1202"/>
                <a:gd name="T36" fmla="*/ 572 w 733"/>
                <a:gd name="T37" fmla="*/ 656 h 1202"/>
                <a:gd name="T38" fmla="*/ 534 w 733"/>
                <a:gd name="T39" fmla="*/ 788 h 1202"/>
                <a:gd name="T40" fmla="*/ 518 w 733"/>
                <a:gd name="T41" fmla="*/ 854 h 1202"/>
                <a:gd name="T42" fmla="*/ 504 w 733"/>
                <a:gd name="T43" fmla="*/ 923 h 1202"/>
                <a:gd name="T44" fmla="*/ 493 w 733"/>
                <a:gd name="T45" fmla="*/ 992 h 1202"/>
                <a:gd name="T46" fmla="*/ 485 w 733"/>
                <a:gd name="T47" fmla="*/ 1063 h 1202"/>
                <a:gd name="T48" fmla="*/ 482 w 733"/>
                <a:gd name="T49" fmla="*/ 1132 h 1202"/>
                <a:gd name="T50" fmla="*/ 477 w 733"/>
                <a:gd name="T51" fmla="*/ 1195 h 1202"/>
                <a:gd name="T52" fmla="*/ 452 w 733"/>
                <a:gd name="T53" fmla="*/ 1201 h 1202"/>
                <a:gd name="T54" fmla="*/ 424 w 733"/>
                <a:gd name="T55" fmla="*/ 1199 h 1202"/>
                <a:gd name="T56" fmla="*/ 394 w 733"/>
                <a:gd name="T57" fmla="*/ 1195 h 1202"/>
                <a:gd name="T58" fmla="*/ 362 w 733"/>
                <a:gd name="T59" fmla="*/ 1189 h 1202"/>
                <a:gd name="T60" fmla="*/ 333 w 733"/>
                <a:gd name="T61" fmla="*/ 1181 h 1202"/>
                <a:gd name="T62" fmla="*/ 308 w 733"/>
                <a:gd name="T63" fmla="*/ 1175 h 1202"/>
                <a:gd name="T64" fmla="*/ 269 w 733"/>
                <a:gd name="T65" fmla="*/ 1167 h 1202"/>
                <a:gd name="T66" fmla="*/ 223 w 733"/>
                <a:gd name="T67" fmla="*/ 1161 h 1202"/>
                <a:gd name="T68" fmla="*/ 176 w 733"/>
                <a:gd name="T69" fmla="*/ 1159 h 1202"/>
                <a:gd name="T70" fmla="*/ 129 w 733"/>
                <a:gd name="T71" fmla="*/ 1159 h 1202"/>
                <a:gd name="T72" fmla="*/ 84 w 733"/>
                <a:gd name="T73" fmla="*/ 1155 h 1202"/>
                <a:gd name="T74" fmla="*/ 38 w 733"/>
                <a:gd name="T75" fmla="*/ 1151 h 1202"/>
                <a:gd name="T76" fmla="*/ 8 w 733"/>
                <a:gd name="T77" fmla="*/ 1145 h 1202"/>
                <a:gd name="T78" fmla="*/ 3 w 733"/>
                <a:gd name="T79" fmla="*/ 1141 h 1202"/>
                <a:gd name="T80" fmla="*/ 19 w 733"/>
                <a:gd name="T81" fmla="*/ 4 h 1202"/>
                <a:gd name="T82" fmla="*/ 118 w 733"/>
                <a:gd name="T83" fmla="*/ 25 h 1202"/>
                <a:gd name="T84" fmla="*/ 218 w 733"/>
                <a:gd name="T85" fmla="*/ 49 h 1202"/>
                <a:gd name="T86" fmla="*/ 319 w 733"/>
                <a:gd name="T87" fmla="*/ 73 h 1202"/>
                <a:gd name="T88" fmla="*/ 419 w 733"/>
                <a:gd name="T89" fmla="*/ 96 h 1202"/>
                <a:gd name="T90" fmla="*/ 518 w 733"/>
                <a:gd name="T91" fmla="*/ 116 h 1202"/>
                <a:gd name="T92" fmla="*/ 616 w 733"/>
                <a:gd name="T93" fmla="*/ 134 h 1202"/>
                <a:gd name="T94" fmla="*/ 642 w 733"/>
                <a:gd name="T95" fmla="*/ 138 h 1202"/>
                <a:gd name="T96" fmla="*/ 651 w 733"/>
                <a:gd name="T97" fmla="*/ 140 h 1202"/>
                <a:gd name="T98" fmla="*/ 662 w 733"/>
                <a:gd name="T99" fmla="*/ 142 h 1202"/>
                <a:gd name="T100" fmla="*/ 672 w 733"/>
                <a:gd name="T101" fmla="*/ 144 h 1202"/>
                <a:gd name="T102" fmla="*/ 681 w 733"/>
                <a:gd name="T103" fmla="*/ 146 h 1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3"/>
                <a:gd name="T157" fmla="*/ 0 h 1202"/>
                <a:gd name="T158" fmla="*/ 733 w 733"/>
                <a:gd name="T159" fmla="*/ 1202 h 1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3" h="1202">
                  <a:moveTo>
                    <a:pt x="681" y="146"/>
                  </a:moveTo>
                  <a:lnTo>
                    <a:pt x="683" y="146"/>
                  </a:lnTo>
                  <a:lnTo>
                    <a:pt x="685" y="146"/>
                  </a:lnTo>
                  <a:lnTo>
                    <a:pt x="686" y="146"/>
                  </a:lnTo>
                  <a:lnTo>
                    <a:pt x="688" y="148"/>
                  </a:lnTo>
                  <a:lnTo>
                    <a:pt x="690" y="148"/>
                  </a:lnTo>
                  <a:lnTo>
                    <a:pt x="692" y="148"/>
                  </a:lnTo>
                  <a:lnTo>
                    <a:pt x="693" y="148"/>
                  </a:lnTo>
                  <a:lnTo>
                    <a:pt x="696" y="150"/>
                  </a:lnTo>
                  <a:lnTo>
                    <a:pt x="698" y="150"/>
                  </a:lnTo>
                  <a:lnTo>
                    <a:pt x="700" y="152"/>
                  </a:lnTo>
                  <a:lnTo>
                    <a:pt x="701" y="152"/>
                  </a:lnTo>
                  <a:lnTo>
                    <a:pt x="703" y="152"/>
                  </a:lnTo>
                  <a:lnTo>
                    <a:pt x="705" y="154"/>
                  </a:lnTo>
                  <a:lnTo>
                    <a:pt x="708" y="154"/>
                  </a:lnTo>
                  <a:lnTo>
                    <a:pt x="710" y="156"/>
                  </a:lnTo>
                  <a:lnTo>
                    <a:pt x="712" y="156"/>
                  </a:lnTo>
                  <a:lnTo>
                    <a:pt x="714" y="158"/>
                  </a:lnTo>
                  <a:lnTo>
                    <a:pt x="716" y="158"/>
                  </a:lnTo>
                  <a:lnTo>
                    <a:pt x="717" y="160"/>
                  </a:lnTo>
                  <a:lnTo>
                    <a:pt x="719" y="162"/>
                  </a:lnTo>
                  <a:lnTo>
                    <a:pt x="721" y="162"/>
                  </a:lnTo>
                  <a:lnTo>
                    <a:pt x="723" y="164"/>
                  </a:lnTo>
                  <a:lnTo>
                    <a:pt x="724" y="164"/>
                  </a:lnTo>
                  <a:lnTo>
                    <a:pt x="724" y="165"/>
                  </a:lnTo>
                  <a:lnTo>
                    <a:pt x="726" y="165"/>
                  </a:lnTo>
                  <a:lnTo>
                    <a:pt x="726" y="167"/>
                  </a:lnTo>
                  <a:lnTo>
                    <a:pt x="728" y="167"/>
                  </a:lnTo>
                  <a:lnTo>
                    <a:pt x="728" y="169"/>
                  </a:lnTo>
                  <a:lnTo>
                    <a:pt x="728" y="171"/>
                  </a:lnTo>
                  <a:lnTo>
                    <a:pt x="732" y="183"/>
                  </a:lnTo>
                  <a:lnTo>
                    <a:pt x="732" y="185"/>
                  </a:lnTo>
                  <a:lnTo>
                    <a:pt x="730" y="189"/>
                  </a:lnTo>
                  <a:lnTo>
                    <a:pt x="730" y="191"/>
                  </a:lnTo>
                  <a:lnTo>
                    <a:pt x="728" y="193"/>
                  </a:lnTo>
                  <a:lnTo>
                    <a:pt x="728" y="195"/>
                  </a:lnTo>
                  <a:lnTo>
                    <a:pt x="726" y="197"/>
                  </a:lnTo>
                  <a:lnTo>
                    <a:pt x="726" y="199"/>
                  </a:lnTo>
                  <a:lnTo>
                    <a:pt x="724" y="201"/>
                  </a:lnTo>
                  <a:lnTo>
                    <a:pt x="723" y="203"/>
                  </a:lnTo>
                  <a:lnTo>
                    <a:pt x="721" y="205"/>
                  </a:lnTo>
                  <a:lnTo>
                    <a:pt x="721" y="207"/>
                  </a:lnTo>
                  <a:lnTo>
                    <a:pt x="719" y="209"/>
                  </a:lnTo>
                  <a:lnTo>
                    <a:pt x="717" y="211"/>
                  </a:lnTo>
                  <a:lnTo>
                    <a:pt x="716" y="213"/>
                  </a:lnTo>
                  <a:lnTo>
                    <a:pt x="714" y="217"/>
                  </a:lnTo>
                  <a:lnTo>
                    <a:pt x="712" y="219"/>
                  </a:lnTo>
                  <a:lnTo>
                    <a:pt x="710" y="221"/>
                  </a:lnTo>
                  <a:lnTo>
                    <a:pt x="708" y="223"/>
                  </a:lnTo>
                  <a:lnTo>
                    <a:pt x="707" y="225"/>
                  </a:lnTo>
                  <a:lnTo>
                    <a:pt x="705" y="227"/>
                  </a:lnTo>
                  <a:lnTo>
                    <a:pt x="703" y="231"/>
                  </a:lnTo>
                  <a:lnTo>
                    <a:pt x="701" y="233"/>
                  </a:lnTo>
                  <a:lnTo>
                    <a:pt x="700" y="234"/>
                  </a:lnTo>
                  <a:lnTo>
                    <a:pt x="698" y="236"/>
                  </a:lnTo>
                  <a:lnTo>
                    <a:pt x="696" y="240"/>
                  </a:lnTo>
                  <a:lnTo>
                    <a:pt x="694" y="242"/>
                  </a:lnTo>
                  <a:lnTo>
                    <a:pt x="693" y="246"/>
                  </a:lnTo>
                  <a:lnTo>
                    <a:pt x="693" y="248"/>
                  </a:lnTo>
                  <a:lnTo>
                    <a:pt x="692" y="252"/>
                  </a:lnTo>
                  <a:lnTo>
                    <a:pt x="690" y="254"/>
                  </a:lnTo>
                  <a:lnTo>
                    <a:pt x="688" y="258"/>
                  </a:lnTo>
                  <a:lnTo>
                    <a:pt x="686" y="260"/>
                  </a:lnTo>
                  <a:lnTo>
                    <a:pt x="683" y="272"/>
                  </a:lnTo>
                  <a:lnTo>
                    <a:pt x="679" y="284"/>
                  </a:lnTo>
                  <a:lnTo>
                    <a:pt x="674" y="296"/>
                  </a:lnTo>
                  <a:lnTo>
                    <a:pt x="670" y="307"/>
                  </a:lnTo>
                  <a:lnTo>
                    <a:pt x="667" y="319"/>
                  </a:lnTo>
                  <a:lnTo>
                    <a:pt x="663" y="331"/>
                  </a:lnTo>
                  <a:lnTo>
                    <a:pt x="658" y="345"/>
                  </a:lnTo>
                  <a:lnTo>
                    <a:pt x="654" y="357"/>
                  </a:lnTo>
                  <a:lnTo>
                    <a:pt x="651" y="369"/>
                  </a:lnTo>
                  <a:lnTo>
                    <a:pt x="647" y="380"/>
                  </a:lnTo>
                  <a:lnTo>
                    <a:pt x="644" y="394"/>
                  </a:lnTo>
                  <a:lnTo>
                    <a:pt x="640" y="406"/>
                  </a:lnTo>
                  <a:lnTo>
                    <a:pt x="637" y="418"/>
                  </a:lnTo>
                  <a:lnTo>
                    <a:pt x="633" y="432"/>
                  </a:lnTo>
                  <a:lnTo>
                    <a:pt x="630" y="443"/>
                  </a:lnTo>
                  <a:lnTo>
                    <a:pt x="626" y="457"/>
                  </a:lnTo>
                  <a:lnTo>
                    <a:pt x="624" y="469"/>
                  </a:lnTo>
                  <a:lnTo>
                    <a:pt x="620" y="481"/>
                  </a:lnTo>
                  <a:lnTo>
                    <a:pt x="616" y="495"/>
                  </a:lnTo>
                  <a:lnTo>
                    <a:pt x="615" y="507"/>
                  </a:lnTo>
                  <a:lnTo>
                    <a:pt x="611" y="520"/>
                  </a:lnTo>
                  <a:lnTo>
                    <a:pt x="608" y="532"/>
                  </a:lnTo>
                  <a:lnTo>
                    <a:pt x="604" y="546"/>
                  </a:lnTo>
                  <a:lnTo>
                    <a:pt x="601" y="558"/>
                  </a:lnTo>
                  <a:lnTo>
                    <a:pt x="597" y="570"/>
                  </a:lnTo>
                  <a:lnTo>
                    <a:pt x="593" y="583"/>
                  </a:lnTo>
                  <a:lnTo>
                    <a:pt x="590" y="595"/>
                  </a:lnTo>
                  <a:lnTo>
                    <a:pt x="586" y="607"/>
                  </a:lnTo>
                  <a:lnTo>
                    <a:pt x="583" y="621"/>
                  </a:lnTo>
                  <a:lnTo>
                    <a:pt x="579" y="633"/>
                  </a:lnTo>
                  <a:lnTo>
                    <a:pt x="576" y="645"/>
                  </a:lnTo>
                  <a:lnTo>
                    <a:pt x="572" y="656"/>
                  </a:lnTo>
                  <a:lnTo>
                    <a:pt x="548" y="737"/>
                  </a:lnTo>
                  <a:lnTo>
                    <a:pt x="545" y="749"/>
                  </a:lnTo>
                  <a:lnTo>
                    <a:pt x="541" y="763"/>
                  </a:lnTo>
                  <a:lnTo>
                    <a:pt x="538" y="775"/>
                  </a:lnTo>
                  <a:lnTo>
                    <a:pt x="534" y="788"/>
                  </a:lnTo>
                  <a:lnTo>
                    <a:pt x="531" y="800"/>
                  </a:lnTo>
                  <a:lnTo>
                    <a:pt x="527" y="814"/>
                  </a:lnTo>
                  <a:lnTo>
                    <a:pt x="525" y="828"/>
                  </a:lnTo>
                  <a:lnTo>
                    <a:pt x="522" y="840"/>
                  </a:lnTo>
                  <a:lnTo>
                    <a:pt x="518" y="854"/>
                  </a:lnTo>
                  <a:lnTo>
                    <a:pt x="515" y="867"/>
                  </a:lnTo>
                  <a:lnTo>
                    <a:pt x="513" y="881"/>
                  </a:lnTo>
                  <a:lnTo>
                    <a:pt x="509" y="895"/>
                  </a:lnTo>
                  <a:lnTo>
                    <a:pt x="508" y="909"/>
                  </a:lnTo>
                  <a:lnTo>
                    <a:pt x="504" y="923"/>
                  </a:lnTo>
                  <a:lnTo>
                    <a:pt x="502" y="936"/>
                  </a:lnTo>
                  <a:lnTo>
                    <a:pt x="499" y="950"/>
                  </a:lnTo>
                  <a:lnTo>
                    <a:pt x="497" y="964"/>
                  </a:lnTo>
                  <a:lnTo>
                    <a:pt x="495" y="978"/>
                  </a:lnTo>
                  <a:lnTo>
                    <a:pt x="493" y="992"/>
                  </a:lnTo>
                  <a:lnTo>
                    <a:pt x="492" y="1005"/>
                  </a:lnTo>
                  <a:lnTo>
                    <a:pt x="491" y="1021"/>
                  </a:lnTo>
                  <a:lnTo>
                    <a:pt x="489" y="1035"/>
                  </a:lnTo>
                  <a:lnTo>
                    <a:pt x="487" y="1049"/>
                  </a:lnTo>
                  <a:lnTo>
                    <a:pt x="485" y="1063"/>
                  </a:lnTo>
                  <a:lnTo>
                    <a:pt x="484" y="1076"/>
                  </a:lnTo>
                  <a:lnTo>
                    <a:pt x="484" y="1090"/>
                  </a:lnTo>
                  <a:lnTo>
                    <a:pt x="482" y="1104"/>
                  </a:lnTo>
                  <a:lnTo>
                    <a:pt x="482" y="1118"/>
                  </a:lnTo>
                  <a:lnTo>
                    <a:pt x="482" y="1132"/>
                  </a:lnTo>
                  <a:lnTo>
                    <a:pt x="480" y="1145"/>
                  </a:lnTo>
                  <a:lnTo>
                    <a:pt x="480" y="1159"/>
                  </a:lnTo>
                  <a:lnTo>
                    <a:pt x="480" y="1173"/>
                  </a:lnTo>
                  <a:lnTo>
                    <a:pt x="480" y="1193"/>
                  </a:lnTo>
                  <a:lnTo>
                    <a:pt x="477" y="1195"/>
                  </a:lnTo>
                  <a:lnTo>
                    <a:pt x="471" y="1195"/>
                  </a:lnTo>
                  <a:lnTo>
                    <a:pt x="468" y="1197"/>
                  </a:lnTo>
                  <a:lnTo>
                    <a:pt x="462" y="1199"/>
                  </a:lnTo>
                  <a:lnTo>
                    <a:pt x="457" y="1199"/>
                  </a:lnTo>
                  <a:lnTo>
                    <a:pt x="452" y="1201"/>
                  </a:lnTo>
                  <a:lnTo>
                    <a:pt x="446" y="1201"/>
                  </a:lnTo>
                  <a:lnTo>
                    <a:pt x="441" y="1201"/>
                  </a:lnTo>
                  <a:lnTo>
                    <a:pt x="436" y="1201"/>
                  </a:lnTo>
                  <a:lnTo>
                    <a:pt x="429" y="1201"/>
                  </a:lnTo>
                  <a:lnTo>
                    <a:pt x="424" y="1199"/>
                  </a:lnTo>
                  <a:lnTo>
                    <a:pt x="419" y="1199"/>
                  </a:lnTo>
                  <a:lnTo>
                    <a:pt x="412" y="1199"/>
                  </a:lnTo>
                  <a:lnTo>
                    <a:pt x="407" y="1197"/>
                  </a:lnTo>
                  <a:lnTo>
                    <a:pt x="400" y="1197"/>
                  </a:lnTo>
                  <a:lnTo>
                    <a:pt x="394" y="1195"/>
                  </a:lnTo>
                  <a:lnTo>
                    <a:pt x="387" y="1195"/>
                  </a:lnTo>
                  <a:lnTo>
                    <a:pt x="380" y="1193"/>
                  </a:lnTo>
                  <a:lnTo>
                    <a:pt x="375" y="1191"/>
                  </a:lnTo>
                  <a:lnTo>
                    <a:pt x="368" y="1189"/>
                  </a:lnTo>
                  <a:lnTo>
                    <a:pt x="362" y="1189"/>
                  </a:lnTo>
                  <a:lnTo>
                    <a:pt x="356" y="1187"/>
                  </a:lnTo>
                  <a:lnTo>
                    <a:pt x="351" y="1185"/>
                  </a:lnTo>
                  <a:lnTo>
                    <a:pt x="346" y="1183"/>
                  </a:lnTo>
                  <a:lnTo>
                    <a:pt x="339" y="1183"/>
                  </a:lnTo>
                  <a:lnTo>
                    <a:pt x="333" y="1181"/>
                  </a:lnTo>
                  <a:lnTo>
                    <a:pt x="328" y="1179"/>
                  </a:lnTo>
                  <a:lnTo>
                    <a:pt x="323" y="1179"/>
                  </a:lnTo>
                  <a:lnTo>
                    <a:pt x="317" y="1177"/>
                  </a:lnTo>
                  <a:lnTo>
                    <a:pt x="312" y="1175"/>
                  </a:lnTo>
                  <a:lnTo>
                    <a:pt x="308" y="1175"/>
                  </a:lnTo>
                  <a:lnTo>
                    <a:pt x="303" y="1173"/>
                  </a:lnTo>
                  <a:lnTo>
                    <a:pt x="294" y="1171"/>
                  </a:lnTo>
                  <a:lnTo>
                    <a:pt x="286" y="1169"/>
                  </a:lnTo>
                  <a:lnTo>
                    <a:pt x="277" y="1167"/>
                  </a:lnTo>
                  <a:lnTo>
                    <a:pt x="269" y="1167"/>
                  </a:lnTo>
                  <a:lnTo>
                    <a:pt x="260" y="1165"/>
                  </a:lnTo>
                  <a:lnTo>
                    <a:pt x="251" y="1163"/>
                  </a:lnTo>
                  <a:lnTo>
                    <a:pt x="242" y="1163"/>
                  </a:lnTo>
                  <a:lnTo>
                    <a:pt x="231" y="1163"/>
                  </a:lnTo>
                  <a:lnTo>
                    <a:pt x="223" y="1161"/>
                  </a:lnTo>
                  <a:lnTo>
                    <a:pt x="215" y="1161"/>
                  </a:lnTo>
                  <a:lnTo>
                    <a:pt x="204" y="1161"/>
                  </a:lnTo>
                  <a:lnTo>
                    <a:pt x="195" y="1161"/>
                  </a:lnTo>
                  <a:lnTo>
                    <a:pt x="186" y="1159"/>
                  </a:lnTo>
                  <a:lnTo>
                    <a:pt x="176" y="1159"/>
                  </a:lnTo>
                  <a:lnTo>
                    <a:pt x="167" y="1159"/>
                  </a:lnTo>
                  <a:lnTo>
                    <a:pt x="157" y="1159"/>
                  </a:lnTo>
                  <a:lnTo>
                    <a:pt x="148" y="1159"/>
                  </a:lnTo>
                  <a:lnTo>
                    <a:pt x="139" y="1159"/>
                  </a:lnTo>
                  <a:lnTo>
                    <a:pt x="129" y="1159"/>
                  </a:lnTo>
                  <a:lnTo>
                    <a:pt x="120" y="1157"/>
                  </a:lnTo>
                  <a:lnTo>
                    <a:pt x="111" y="1157"/>
                  </a:lnTo>
                  <a:lnTo>
                    <a:pt x="100" y="1157"/>
                  </a:lnTo>
                  <a:lnTo>
                    <a:pt x="92" y="1157"/>
                  </a:lnTo>
                  <a:lnTo>
                    <a:pt x="84" y="1155"/>
                  </a:lnTo>
                  <a:lnTo>
                    <a:pt x="73" y="1155"/>
                  </a:lnTo>
                  <a:lnTo>
                    <a:pt x="64" y="1153"/>
                  </a:lnTo>
                  <a:lnTo>
                    <a:pt x="55" y="1153"/>
                  </a:lnTo>
                  <a:lnTo>
                    <a:pt x="46" y="1151"/>
                  </a:lnTo>
                  <a:lnTo>
                    <a:pt x="38" y="1151"/>
                  </a:lnTo>
                  <a:lnTo>
                    <a:pt x="29" y="1149"/>
                  </a:lnTo>
                  <a:lnTo>
                    <a:pt x="21" y="1147"/>
                  </a:lnTo>
                  <a:lnTo>
                    <a:pt x="12" y="1145"/>
                  </a:lnTo>
                  <a:lnTo>
                    <a:pt x="10" y="1145"/>
                  </a:lnTo>
                  <a:lnTo>
                    <a:pt x="8" y="1145"/>
                  </a:lnTo>
                  <a:lnTo>
                    <a:pt x="8" y="1143"/>
                  </a:lnTo>
                  <a:lnTo>
                    <a:pt x="7" y="1143"/>
                  </a:lnTo>
                  <a:lnTo>
                    <a:pt x="5" y="1143"/>
                  </a:lnTo>
                  <a:lnTo>
                    <a:pt x="5" y="1141"/>
                  </a:lnTo>
                  <a:lnTo>
                    <a:pt x="3" y="1141"/>
                  </a:lnTo>
                  <a:lnTo>
                    <a:pt x="1" y="1141"/>
                  </a:lnTo>
                  <a:lnTo>
                    <a:pt x="0" y="1141"/>
                  </a:lnTo>
                  <a:lnTo>
                    <a:pt x="0" y="1139"/>
                  </a:lnTo>
                  <a:lnTo>
                    <a:pt x="0" y="0"/>
                  </a:lnTo>
                  <a:lnTo>
                    <a:pt x="19" y="4"/>
                  </a:lnTo>
                  <a:lnTo>
                    <a:pt x="38" y="8"/>
                  </a:lnTo>
                  <a:lnTo>
                    <a:pt x="59" y="12"/>
                  </a:lnTo>
                  <a:lnTo>
                    <a:pt x="78" y="18"/>
                  </a:lnTo>
                  <a:lnTo>
                    <a:pt x="99" y="22"/>
                  </a:lnTo>
                  <a:lnTo>
                    <a:pt x="118" y="25"/>
                  </a:lnTo>
                  <a:lnTo>
                    <a:pt x="139" y="31"/>
                  </a:lnTo>
                  <a:lnTo>
                    <a:pt x="158" y="35"/>
                  </a:lnTo>
                  <a:lnTo>
                    <a:pt x="177" y="41"/>
                  </a:lnTo>
                  <a:lnTo>
                    <a:pt x="199" y="45"/>
                  </a:lnTo>
                  <a:lnTo>
                    <a:pt x="218" y="49"/>
                  </a:lnTo>
                  <a:lnTo>
                    <a:pt x="238" y="55"/>
                  </a:lnTo>
                  <a:lnTo>
                    <a:pt x="258" y="59"/>
                  </a:lnTo>
                  <a:lnTo>
                    <a:pt x="279" y="65"/>
                  </a:lnTo>
                  <a:lnTo>
                    <a:pt x="298" y="69"/>
                  </a:lnTo>
                  <a:lnTo>
                    <a:pt x="319" y="73"/>
                  </a:lnTo>
                  <a:lnTo>
                    <a:pt x="339" y="79"/>
                  </a:lnTo>
                  <a:lnTo>
                    <a:pt x="359" y="83"/>
                  </a:lnTo>
                  <a:lnTo>
                    <a:pt x="378" y="87"/>
                  </a:lnTo>
                  <a:lnTo>
                    <a:pt x="400" y="93"/>
                  </a:lnTo>
                  <a:lnTo>
                    <a:pt x="419" y="96"/>
                  </a:lnTo>
                  <a:lnTo>
                    <a:pt x="438" y="100"/>
                  </a:lnTo>
                  <a:lnTo>
                    <a:pt x="459" y="104"/>
                  </a:lnTo>
                  <a:lnTo>
                    <a:pt x="478" y="108"/>
                  </a:lnTo>
                  <a:lnTo>
                    <a:pt x="497" y="112"/>
                  </a:lnTo>
                  <a:lnTo>
                    <a:pt x="518" y="116"/>
                  </a:lnTo>
                  <a:lnTo>
                    <a:pt x="538" y="120"/>
                  </a:lnTo>
                  <a:lnTo>
                    <a:pt x="557" y="124"/>
                  </a:lnTo>
                  <a:lnTo>
                    <a:pt x="576" y="126"/>
                  </a:lnTo>
                  <a:lnTo>
                    <a:pt x="595" y="130"/>
                  </a:lnTo>
                  <a:lnTo>
                    <a:pt x="616" y="134"/>
                  </a:lnTo>
                  <a:lnTo>
                    <a:pt x="635" y="136"/>
                  </a:lnTo>
                  <a:lnTo>
                    <a:pt x="637" y="136"/>
                  </a:lnTo>
                  <a:lnTo>
                    <a:pt x="639" y="136"/>
                  </a:lnTo>
                  <a:lnTo>
                    <a:pt x="640" y="138"/>
                  </a:lnTo>
                  <a:lnTo>
                    <a:pt x="642" y="138"/>
                  </a:lnTo>
                  <a:lnTo>
                    <a:pt x="644" y="138"/>
                  </a:lnTo>
                  <a:lnTo>
                    <a:pt x="646" y="138"/>
                  </a:lnTo>
                  <a:lnTo>
                    <a:pt x="647" y="138"/>
                  </a:lnTo>
                  <a:lnTo>
                    <a:pt x="649" y="138"/>
                  </a:lnTo>
                  <a:lnTo>
                    <a:pt x="651" y="140"/>
                  </a:lnTo>
                  <a:lnTo>
                    <a:pt x="653" y="140"/>
                  </a:lnTo>
                  <a:lnTo>
                    <a:pt x="656" y="140"/>
                  </a:lnTo>
                  <a:lnTo>
                    <a:pt x="658" y="140"/>
                  </a:lnTo>
                  <a:lnTo>
                    <a:pt x="660" y="142"/>
                  </a:lnTo>
                  <a:lnTo>
                    <a:pt x="662" y="142"/>
                  </a:lnTo>
                  <a:lnTo>
                    <a:pt x="665" y="142"/>
                  </a:lnTo>
                  <a:lnTo>
                    <a:pt x="667" y="142"/>
                  </a:lnTo>
                  <a:lnTo>
                    <a:pt x="669" y="142"/>
                  </a:lnTo>
                  <a:lnTo>
                    <a:pt x="670" y="144"/>
                  </a:lnTo>
                  <a:lnTo>
                    <a:pt x="672" y="144"/>
                  </a:lnTo>
                  <a:lnTo>
                    <a:pt x="674" y="144"/>
                  </a:lnTo>
                  <a:lnTo>
                    <a:pt x="676" y="144"/>
                  </a:lnTo>
                  <a:lnTo>
                    <a:pt x="678" y="144"/>
                  </a:lnTo>
                  <a:lnTo>
                    <a:pt x="679" y="146"/>
                  </a:lnTo>
                  <a:lnTo>
                    <a:pt x="681" y="146"/>
                  </a:lnTo>
                </a:path>
              </a:pathLst>
            </a:custGeom>
            <a:solidFill>
              <a:srgbClr val="202020"/>
            </a:solidFill>
            <a:ln w="9525" cap="rnd">
              <a:noFill/>
              <a:round/>
              <a:headEnd/>
              <a:tailEnd/>
            </a:ln>
          </p:spPr>
          <p:txBody>
            <a:bodyPr/>
            <a:lstStyle/>
            <a:p>
              <a:endParaRPr lang="en-US">
                <a:solidFill>
                  <a:srgbClr val="FF0000"/>
                </a:solidFill>
                <a:latin typeface="Bookman Old Style" pitchFamily="18" charset="0"/>
              </a:endParaRPr>
            </a:p>
          </p:txBody>
        </p:sp>
        <p:sp>
          <p:nvSpPr>
            <p:cNvPr id="16" name="Freeform 14"/>
            <p:cNvSpPr>
              <a:spLocks/>
            </p:cNvSpPr>
            <p:nvPr/>
          </p:nvSpPr>
          <p:spPr bwMode="auto">
            <a:xfrm>
              <a:off x="600" y="1534"/>
              <a:ext cx="733" cy="1202"/>
            </a:xfrm>
            <a:custGeom>
              <a:avLst/>
              <a:gdLst>
                <a:gd name="T0" fmla="*/ 692 w 733"/>
                <a:gd name="T1" fmla="*/ 148 h 1202"/>
                <a:gd name="T2" fmla="*/ 723 w 733"/>
                <a:gd name="T3" fmla="*/ 164 h 1202"/>
                <a:gd name="T4" fmla="*/ 732 w 733"/>
                <a:gd name="T5" fmla="*/ 183 h 1202"/>
                <a:gd name="T6" fmla="*/ 724 w 733"/>
                <a:gd name="T7" fmla="*/ 201 h 1202"/>
                <a:gd name="T8" fmla="*/ 712 w 733"/>
                <a:gd name="T9" fmla="*/ 219 h 1202"/>
                <a:gd name="T10" fmla="*/ 698 w 733"/>
                <a:gd name="T11" fmla="*/ 236 h 1202"/>
                <a:gd name="T12" fmla="*/ 686 w 733"/>
                <a:gd name="T13" fmla="*/ 260 h 1202"/>
                <a:gd name="T14" fmla="*/ 670 w 733"/>
                <a:gd name="T15" fmla="*/ 307 h 1202"/>
                <a:gd name="T16" fmla="*/ 654 w 733"/>
                <a:gd name="T17" fmla="*/ 357 h 1202"/>
                <a:gd name="T18" fmla="*/ 640 w 733"/>
                <a:gd name="T19" fmla="*/ 406 h 1202"/>
                <a:gd name="T20" fmla="*/ 626 w 733"/>
                <a:gd name="T21" fmla="*/ 457 h 1202"/>
                <a:gd name="T22" fmla="*/ 615 w 733"/>
                <a:gd name="T23" fmla="*/ 507 h 1202"/>
                <a:gd name="T24" fmla="*/ 601 w 733"/>
                <a:gd name="T25" fmla="*/ 558 h 1202"/>
                <a:gd name="T26" fmla="*/ 586 w 733"/>
                <a:gd name="T27" fmla="*/ 607 h 1202"/>
                <a:gd name="T28" fmla="*/ 572 w 733"/>
                <a:gd name="T29" fmla="*/ 656 h 1202"/>
                <a:gd name="T30" fmla="*/ 541 w 733"/>
                <a:gd name="T31" fmla="*/ 763 h 1202"/>
                <a:gd name="T32" fmla="*/ 527 w 733"/>
                <a:gd name="T33" fmla="*/ 814 h 1202"/>
                <a:gd name="T34" fmla="*/ 515 w 733"/>
                <a:gd name="T35" fmla="*/ 867 h 1202"/>
                <a:gd name="T36" fmla="*/ 504 w 733"/>
                <a:gd name="T37" fmla="*/ 923 h 1202"/>
                <a:gd name="T38" fmla="*/ 495 w 733"/>
                <a:gd name="T39" fmla="*/ 978 h 1202"/>
                <a:gd name="T40" fmla="*/ 489 w 733"/>
                <a:gd name="T41" fmla="*/ 1035 h 1202"/>
                <a:gd name="T42" fmla="*/ 484 w 733"/>
                <a:gd name="T43" fmla="*/ 1090 h 1202"/>
                <a:gd name="T44" fmla="*/ 480 w 733"/>
                <a:gd name="T45" fmla="*/ 1145 h 1202"/>
                <a:gd name="T46" fmla="*/ 480 w 733"/>
                <a:gd name="T47" fmla="*/ 1193 h 1202"/>
                <a:gd name="T48" fmla="*/ 441 w 733"/>
                <a:gd name="T49" fmla="*/ 1201 h 1202"/>
                <a:gd name="T50" fmla="*/ 394 w 733"/>
                <a:gd name="T51" fmla="*/ 1195 h 1202"/>
                <a:gd name="T52" fmla="*/ 346 w 733"/>
                <a:gd name="T53" fmla="*/ 1183 h 1202"/>
                <a:gd name="T54" fmla="*/ 303 w 733"/>
                <a:gd name="T55" fmla="*/ 1173 h 1202"/>
                <a:gd name="T56" fmla="*/ 269 w 733"/>
                <a:gd name="T57" fmla="*/ 1167 h 1202"/>
                <a:gd name="T58" fmla="*/ 231 w 733"/>
                <a:gd name="T59" fmla="*/ 1163 h 1202"/>
                <a:gd name="T60" fmla="*/ 195 w 733"/>
                <a:gd name="T61" fmla="*/ 1161 h 1202"/>
                <a:gd name="T62" fmla="*/ 157 w 733"/>
                <a:gd name="T63" fmla="*/ 1159 h 1202"/>
                <a:gd name="T64" fmla="*/ 120 w 733"/>
                <a:gd name="T65" fmla="*/ 1157 h 1202"/>
                <a:gd name="T66" fmla="*/ 84 w 733"/>
                <a:gd name="T67" fmla="*/ 1155 h 1202"/>
                <a:gd name="T68" fmla="*/ 46 w 733"/>
                <a:gd name="T69" fmla="*/ 1151 h 1202"/>
                <a:gd name="T70" fmla="*/ 12 w 733"/>
                <a:gd name="T71" fmla="*/ 1145 h 1202"/>
                <a:gd name="T72" fmla="*/ 5 w 733"/>
                <a:gd name="T73" fmla="*/ 1143 h 1202"/>
                <a:gd name="T74" fmla="*/ 0 w 733"/>
                <a:gd name="T75" fmla="*/ 1139 h 1202"/>
                <a:gd name="T76" fmla="*/ 38 w 733"/>
                <a:gd name="T77" fmla="*/ 8 h 1202"/>
                <a:gd name="T78" fmla="*/ 118 w 733"/>
                <a:gd name="T79" fmla="*/ 25 h 1202"/>
                <a:gd name="T80" fmla="*/ 199 w 733"/>
                <a:gd name="T81" fmla="*/ 45 h 1202"/>
                <a:gd name="T82" fmla="*/ 279 w 733"/>
                <a:gd name="T83" fmla="*/ 65 h 1202"/>
                <a:gd name="T84" fmla="*/ 359 w 733"/>
                <a:gd name="T85" fmla="*/ 83 h 1202"/>
                <a:gd name="T86" fmla="*/ 438 w 733"/>
                <a:gd name="T87" fmla="*/ 100 h 1202"/>
                <a:gd name="T88" fmla="*/ 518 w 733"/>
                <a:gd name="T89" fmla="*/ 116 h 1202"/>
                <a:gd name="T90" fmla="*/ 595 w 733"/>
                <a:gd name="T91" fmla="*/ 130 h 1202"/>
                <a:gd name="T92" fmla="*/ 642 w 733"/>
                <a:gd name="T93" fmla="*/ 138 h 1202"/>
                <a:gd name="T94" fmla="*/ 674 w 733"/>
                <a:gd name="T95" fmla="*/ 144 h 12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3"/>
                <a:gd name="T145" fmla="*/ 0 h 1202"/>
                <a:gd name="T146" fmla="*/ 733 w 733"/>
                <a:gd name="T147" fmla="*/ 1202 h 12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3" h="1202">
                  <a:moveTo>
                    <a:pt x="681" y="146"/>
                  </a:moveTo>
                  <a:lnTo>
                    <a:pt x="692" y="148"/>
                  </a:lnTo>
                  <a:lnTo>
                    <a:pt x="708" y="154"/>
                  </a:lnTo>
                  <a:lnTo>
                    <a:pt x="723" y="164"/>
                  </a:lnTo>
                  <a:lnTo>
                    <a:pt x="728" y="171"/>
                  </a:lnTo>
                  <a:lnTo>
                    <a:pt x="732" y="183"/>
                  </a:lnTo>
                  <a:lnTo>
                    <a:pt x="728" y="193"/>
                  </a:lnTo>
                  <a:lnTo>
                    <a:pt x="724" y="201"/>
                  </a:lnTo>
                  <a:lnTo>
                    <a:pt x="719" y="209"/>
                  </a:lnTo>
                  <a:lnTo>
                    <a:pt x="712" y="219"/>
                  </a:lnTo>
                  <a:lnTo>
                    <a:pt x="705" y="227"/>
                  </a:lnTo>
                  <a:lnTo>
                    <a:pt x="698" y="236"/>
                  </a:lnTo>
                  <a:lnTo>
                    <a:pt x="693" y="248"/>
                  </a:lnTo>
                  <a:lnTo>
                    <a:pt x="686" y="260"/>
                  </a:lnTo>
                  <a:lnTo>
                    <a:pt x="679" y="284"/>
                  </a:lnTo>
                  <a:lnTo>
                    <a:pt x="670" y="307"/>
                  </a:lnTo>
                  <a:lnTo>
                    <a:pt x="663" y="331"/>
                  </a:lnTo>
                  <a:lnTo>
                    <a:pt x="654" y="357"/>
                  </a:lnTo>
                  <a:lnTo>
                    <a:pt x="647" y="380"/>
                  </a:lnTo>
                  <a:lnTo>
                    <a:pt x="640" y="406"/>
                  </a:lnTo>
                  <a:lnTo>
                    <a:pt x="633" y="432"/>
                  </a:lnTo>
                  <a:lnTo>
                    <a:pt x="626" y="457"/>
                  </a:lnTo>
                  <a:lnTo>
                    <a:pt x="620" y="481"/>
                  </a:lnTo>
                  <a:lnTo>
                    <a:pt x="615" y="507"/>
                  </a:lnTo>
                  <a:lnTo>
                    <a:pt x="608" y="532"/>
                  </a:lnTo>
                  <a:lnTo>
                    <a:pt x="601" y="558"/>
                  </a:lnTo>
                  <a:lnTo>
                    <a:pt x="593" y="583"/>
                  </a:lnTo>
                  <a:lnTo>
                    <a:pt x="586" y="607"/>
                  </a:lnTo>
                  <a:lnTo>
                    <a:pt x="579" y="633"/>
                  </a:lnTo>
                  <a:lnTo>
                    <a:pt x="572" y="656"/>
                  </a:lnTo>
                  <a:lnTo>
                    <a:pt x="548" y="737"/>
                  </a:lnTo>
                  <a:lnTo>
                    <a:pt x="541" y="763"/>
                  </a:lnTo>
                  <a:lnTo>
                    <a:pt x="534" y="788"/>
                  </a:lnTo>
                  <a:lnTo>
                    <a:pt x="527" y="814"/>
                  </a:lnTo>
                  <a:lnTo>
                    <a:pt x="522" y="840"/>
                  </a:lnTo>
                  <a:lnTo>
                    <a:pt x="515" y="867"/>
                  </a:lnTo>
                  <a:lnTo>
                    <a:pt x="509" y="895"/>
                  </a:lnTo>
                  <a:lnTo>
                    <a:pt x="504" y="923"/>
                  </a:lnTo>
                  <a:lnTo>
                    <a:pt x="499" y="950"/>
                  </a:lnTo>
                  <a:lnTo>
                    <a:pt x="495" y="978"/>
                  </a:lnTo>
                  <a:lnTo>
                    <a:pt x="492" y="1005"/>
                  </a:lnTo>
                  <a:lnTo>
                    <a:pt x="489" y="1035"/>
                  </a:lnTo>
                  <a:lnTo>
                    <a:pt x="485" y="1063"/>
                  </a:lnTo>
                  <a:lnTo>
                    <a:pt x="484" y="1090"/>
                  </a:lnTo>
                  <a:lnTo>
                    <a:pt x="482" y="1118"/>
                  </a:lnTo>
                  <a:lnTo>
                    <a:pt x="480" y="1145"/>
                  </a:lnTo>
                  <a:lnTo>
                    <a:pt x="480" y="1173"/>
                  </a:lnTo>
                  <a:lnTo>
                    <a:pt x="480" y="1193"/>
                  </a:lnTo>
                  <a:lnTo>
                    <a:pt x="462" y="1199"/>
                  </a:lnTo>
                  <a:lnTo>
                    <a:pt x="441" y="1201"/>
                  </a:lnTo>
                  <a:lnTo>
                    <a:pt x="419" y="1199"/>
                  </a:lnTo>
                  <a:lnTo>
                    <a:pt x="394" y="1195"/>
                  </a:lnTo>
                  <a:lnTo>
                    <a:pt x="368" y="1189"/>
                  </a:lnTo>
                  <a:lnTo>
                    <a:pt x="346" y="1183"/>
                  </a:lnTo>
                  <a:lnTo>
                    <a:pt x="323" y="1179"/>
                  </a:lnTo>
                  <a:lnTo>
                    <a:pt x="303" y="1173"/>
                  </a:lnTo>
                  <a:lnTo>
                    <a:pt x="286" y="1169"/>
                  </a:lnTo>
                  <a:lnTo>
                    <a:pt x="269" y="1167"/>
                  </a:lnTo>
                  <a:lnTo>
                    <a:pt x="251" y="1163"/>
                  </a:lnTo>
                  <a:lnTo>
                    <a:pt x="231" y="1163"/>
                  </a:lnTo>
                  <a:lnTo>
                    <a:pt x="215" y="1161"/>
                  </a:lnTo>
                  <a:lnTo>
                    <a:pt x="195" y="1161"/>
                  </a:lnTo>
                  <a:lnTo>
                    <a:pt x="176" y="1159"/>
                  </a:lnTo>
                  <a:lnTo>
                    <a:pt x="157" y="1159"/>
                  </a:lnTo>
                  <a:lnTo>
                    <a:pt x="139" y="1159"/>
                  </a:lnTo>
                  <a:lnTo>
                    <a:pt x="120" y="1157"/>
                  </a:lnTo>
                  <a:lnTo>
                    <a:pt x="100" y="1157"/>
                  </a:lnTo>
                  <a:lnTo>
                    <a:pt x="84" y="1155"/>
                  </a:lnTo>
                  <a:lnTo>
                    <a:pt x="64" y="1153"/>
                  </a:lnTo>
                  <a:lnTo>
                    <a:pt x="46" y="1151"/>
                  </a:lnTo>
                  <a:lnTo>
                    <a:pt x="29" y="1149"/>
                  </a:lnTo>
                  <a:lnTo>
                    <a:pt x="12" y="1145"/>
                  </a:lnTo>
                  <a:lnTo>
                    <a:pt x="8" y="1143"/>
                  </a:lnTo>
                  <a:lnTo>
                    <a:pt x="5" y="1143"/>
                  </a:lnTo>
                  <a:lnTo>
                    <a:pt x="1" y="1141"/>
                  </a:lnTo>
                  <a:lnTo>
                    <a:pt x="0" y="1139"/>
                  </a:lnTo>
                  <a:lnTo>
                    <a:pt x="0" y="0"/>
                  </a:lnTo>
                  <a:lnTo>
                    <a:pt x="38" y="8"/>
                  </a:lnTo>
                  <a:lnTo>
                    <a:pt x="78" y="18"/>
                  </a:lnTo>
                  <a:lnTo>
                    <a:pt x="118" y="25"/>
                  </a:lnTo>
                  <a:lnTo>
                    <a:pt x="158" y="35"/>
                  </a:lnTo>
                  <a:lnTo>
                    <a:pt x="199" y="45"/>
                  </a:lnTo>
                  <a:lnTo>
                    <a:pt x="238" y="55"/>
                  </a:lnTo>
                  <a:lnTo>
                    <a:pt x="279" y="65"/>
                  </a:lnTo>
                  <a:lnTo>
                    <a:pt x="319" y="73"/>
                  </a:lnTo>
                  <a:lnTo>
                    <a:pt x="359" y="83"/>
                  </a:lnTo>
                  <a:lnTo>
                    <a:pt x="400" y="93"/>
                  </a:lnTo>
                  <a:lnTo>
                    <a:pt x="438" y="100"/>
                  </a:lnTo>
                  <a:lnTo>
                    <a:pt x="478" y="108"/>
                  </a:lnTo>
                  <a:lnTo>
                    <a:pt x="518" y="116"/>
                  </a:lnTo>
                  <a:lnTo>
                    <a:pt x="557" y="124"/>
                  </a:lnTo>
                  <a:lnTo>
                    <a:pt x="595" y="130"/>
                  </a:lnTo>
                  <a:lnTo>
                    <a:pt x="635" y="136"/>
                  </a:lnTo>
                  <a:lnTo>
                    <a:pt x="642" y="138"/>
                  </a:lnTo>
                  <a:lnTo>
                    <a:pt x="658" y="140"/>
                  </a:lnTo>
                  <a:lnTo>
                    <a:pt x="674" y="144"/>
                  </a:lnTo>
                  <a:lnTo>
                    <a:pt x="681" y="146"/>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7" name="Freeform 15"/>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8" name="Freeform 16"/>
            <p:cNvSpPr>
              <a:spLocks/>
            </p:cNvSpPr>
            <p:nvPr/>
          </p:nvSpPr>
          <p:spPr bwMode="auto">
            <a:xfrm>
              <a:off x="2409" y="1563"/>
              <a:ext cx="946" cy="459"/>
            </a:xfrm>
            <a:custGeom>
              <a:avLst/>
              <a:gdLst>
                <a:gd name="T0" fmla="*/ 436 w 946"/>
                <a:gd name="T1" fmla="*/ 290 h 459"/>
                <a:gd name="T2" fmla="*/ 328 w 946"/>
                <a:gd name="T3" fmla="*/ 310 h 459"/>
                <a:gd name="T4" fmla="*/ 237 w 946"/>
                <a:gd name="T5" fmla="*/ 294 h 459"/>
                <a:gd name="T6" fmla="*/ 161 w 946"/>
                <a:gd name="T7" fmla="*/ 276 h 459"/>
                <a:gd name="T8" fmla="*/ 93 w 946"/>
                <a:gd name="T9" fmla="*/ 261 h 459"/>
                <a:gd name="T10" fmla="*/ 71 w 946"/>
                <a:gd name="T11" fmla="*/ 261 h 459"/>
                <a:gd name="T12" fmla="*/ 106 w 946"/>
                <a:gd name="T13" fmla="*/ 286 h 459"/>
                <a:gd name="T14" fmla="*/ 57 w 946"/>
                <a:gd name="T15" fmla="*/ 324 h 459"/>
                <a:gd name="T16" fmla="*/ 7 w 946"/>
                <a:gd name="T17" fmla="*/ 296 h 459"/>
                <a:gd name="T18" fmla="*/ 66 w 946"/>
                <a:gd name="T19" fmla="*/ 312 h 459"/>
                <a:gd name="T20" fmla="*/ 76 w 946"/>
                <a:gd name="T21" fmla="*/ 278 h 459"/>
                <a:gd name="T22" fmla="*/ 27 w 946"/>
                <a:gd name="T23" fmla="*/ 239 h 459"/>
                <a:gd name="T24" fmla="*/ 34 w 946"/>
                <a:gd name="T25" fmla="*/ 235 h 459"/>
                <a:gd name="T26" fmla="*/ 46 w 946"/>
                <a:gd name="T27" fmla="*/ 219 h 459"/>
                <a:gd name="T28" fmla="*/ 36 w 946"/>
                <a:gd name="T29" fmla="*/ 184 h 459"/>
                <a:gd name="T30" fmla="*/ 55 w 946"/>
                <a:gd name="T31" fmla="*/ 213 h 459"/>
                <a:gd name="T32" fmla="*/ 71 w 946"/>
                <a:gd name="T33" fmla="*/ 211 h 459"/>
                <a:gd name="T34" fmla="*/ 55 w 946"/>
                <a:gd name="T35" fmla="*/ 168 h 459"/>
                <a:gd name="T36" fmla="*/ 69 w 946"/>
                <a:gd name="T37" fmla="*/ 182 h 459"/>
                <a:gd name="T38" fmla="*/ 100 w 946"/>
                <a:gd name="T39" fmla="*/ 231 h 459"/>
                <a:gd name="T40" fmla="*/ 120 w 946"/>
                <a:gd name="T41" fmla="*/ 213 h 459"/>
                <a:gd name="T42" fmla="*/ 118 w 946"/>
                <a:gd name="T43" fmla="*/ 184 h 459"/>
                <a:gd name="T44" fmla="*/ 150 w 946"/>
                <a:gd name="T45" fmla="*/ 229 h 459"/>
                <a:gd name="T46" fmla="*/ 204 w 946"/>
                <a:gd name="T47" fmla="*/ 235 h 459"/>
                <a:gd name="T48" fmla="*/ 179 w 946"/>
                <a:gd name="T49" fmla="*/ 144 h 459"/>
                <a:gd name="T50" fmla="*/ 193 w 946"/>
                <a:gd name="T51" fmla="*/ 138 h 459"/>
                <a:gd name="T52" fmla="*/ 237 w 946"/>
                <a:gd name="T53" fmla="*/ 239 h 459"/>
                <a:gd name="T54" fmla="*/ 270 w 946"/>
                <a:gd name="T55" fmla="*/ 225 h 459"/>
                <a:gd name="T56" fmla="*/ 274 w 946"/>
                <a:gd name="T57" fmla="*/ 182 h 459"/>
                <a:gd name="T58" fmla="*/ 268 w 946"/>
                <a:gd name="T59" fmla="*/ 138 h 459"/>
                <a:gd name="T60" fmla="*/ 254 w 946"/>
                <a:gd name="T61" fmla="*/ 91 h 459"/>
                <a:gd name="T62" fmla="*/ 233 w 946"/>
                <a:gd name="T63" fmla="*/ 26 h 459"/>
                <a:gd name="T64" fmla="*/ 242 w 946"/>
                <a:gd name="T65" fmla="*/ 34 h 459"/>
                <a:gd name="T66" fmla="*/ 265 w 946"/>
                <a:gd name="T67" fmla="*/ 87 h 459"/>
                <a:gd name="T68" fmla="*/ 292 w 946"/>
                <a:gd name="T69" fmla="*/ 166 h 459"/>
                <a:gd name="T70" fmla="*/ 299 w 946"/>
                <a:gd name="T71" fmla="*/ 247 h 459"/>
                <a:gd name="T72" fmla="*/ 291 w 946"/>
                <a:gd name="T73" fmla="*/ 280 h 459"/>
                <a:gd name="T74" fmla="*/ 319 w 946"/>
                <a:gd name="T75" fmla="*/ 271 h 459"/>
                <a:gd name="T76" fmla="*/ 359 w 946"/>
                <a:gd name="T77" fmla="*/ 237 h 459"/>
                <a:gd name="T78" fmla="*/ 382 w 946"/>
                <a:gd name="T79" fmla="*/ 184 h 459"/>
                <a:gd name="T80" fmla="*/ 387 w 946"/>
                <a:gd name="T81" fmla="*/ 107 h 459"/>
                <a:gd name="T82" fmla="*/ 399 w 946"/>
                <a:gd name="T83" fmla="*/ 66 h 459"/>
                <a:gd name="T84" fmla="*/ 407 w 946"/>
                <a:gd name="T85" fmla="*/ 69 h 459"/>
                <a:gd name="T86" fmla="*/ 437 w 946"/>
                <a:gd name="T87" fmla="*/ 166 h 459"/>
                <a:gd name="T88" fmla="*/ 534 w 946"/>
                <a:gd name="T89" fmla="*/ 205 h 459"/>
                <a:gd name="T90" fmla="*/ 649 w 946"/>
                <a:gd name="T91" fmla="*/ 152 h 459"/>
                <a:gd name="T92" fmla="*/ 616 w 946"/>
                <a:gd name="T93" fmla="*/ 205 h 459"/>
                <a:gd name="T94" fmla="*/ 600 w 946"/>
                <a:gd name="T95" fmla="*/ 231 h 459"/>
                <a:gd name="T96" fmla="*/ 579 w 946"/>
                <a:gd name="T97" fmla="*/ 253 h 459"/>
                <a:gd name="T98" fmla="*/ 552 w 946"/>
                <a:gd name="T99" fmla="*/ 253 h 459"/>
                <a:gd name="T100" fmla="*/ 536 w 946"/>
                <a:gd name="T101" fmla="*/ 229 h 459"/>
                <a:gd name="T102" fmla="*/ 511 w 946"/>
                <a:gd name="T103" fmla="*/ 237 h 459"/>
                <a:gd name="T104" fmla="*/ 814 w 946"/>
                <a:gd name="T105" fmla="*/ 418 h 459"/>
                <a:gd name="T106" fmla="*/ 737 w 946"/>
                <a:gd name="T107" fmla="*/ 379 h 459"/>
                <a:gd name="T108" fmla="*/ 740 w 946"/>
                <a:gd name="T109" fmla="*/ 418 h 459"/>
                <a:gd name="T110" fmla="*/ 768 w 946"/>
                <a:gd name="T111" fmla="*/ 446 h 459"/>
                <a:gd name="T112" fmla="*/ 832 w 946"/>
                <a:gd name="T113" fmla="*/ 456 h 459"/>
                <a:gd name="T114" fmla="*/ 927 w 946"/>
                <a:gd name="T115" fmla="*/ 416 h 459"/>
                <a:gd name="T116" fmla="*/ 945 w 946"/>
                <a:gd name="T117" fmla="*/ 387 h 459"/>
                <a:gd name="T118" fmla="*/ 880 w 946"/>
                <a:gd name="T119" fmla="*/ 414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459"/>
                <a:gd name="T182" fmla="*/ 946 w 946"/>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459">
                  <a:moveTo>
                    <a:pt x="529" y="261"/>
                  </a:moveTo>
                  <a:lnTo>
                    <a:pt x="522" y="263"/>
                  </a:lnTo>
                  <a:lnTo>
                    <a:pt x="514" y="265"/>
                  </a:lnTo>
                  <a:lnTo>
                    <a:pt x="507" y="267"/>
                  </a:lnTo>
                  <a:lnTo>
                    <a:pt x="502" y="269"/>
                  </a:lnTo>
                  <a:lnTo>
                    <a:pt x="495" y="271"/>
                  </a:lnTo>
                  <a:lnTo>
                    <a:pt x="490" y="273"/>
                  </a:lnTo>
                  <a:lnTo>
                    <a:pt x="485" y="274"/>
                  </a:lnTo>
                  <a:lnTo>
                    <a:pt x="480" y="274"/>
                  </a:lnTo>
                  <a:lnTo>
                    <a:pt x="475" y="276"/>
                  </a:lnTo>
                  <a:lnTo>
                    <a:pt x="469" y="278"/>
                  </a:lnTo>
                  <a:lnTo>
                    <a:pt x="464" y="280"/>
                  </a:lnTo>
                  <a:lnTo>
                    <a:pt x="460" y="282"/>
                  </a:lnTo>
                  <a:lnTo>
                    <a:pt x="455" y="284"/>
                  </a:lnTo>
                  <a:lnTo>
                    <a:pt x="450" y="284"/>
                  </a:lnTo>
                  <a:lnTo>
                    <a:pt x="445" y="286"/>
                  </a:lnTo>
                  <a:lnTo>
                    <a:pt x="441" y="288"/>
                  </a:lnTo>
                  <a:lnTo>
                    <a:pt x="436" y="290"/>
                  </a:lnTo>
                  <a:lnTo>
                    <a:pt x="430" y="290"/>
                  </a:lnTo>
                  <a:lnTo>
                    <a:pt x="425" y="292"/>
                  </a:lnTo>
                  <a:lnTo>
                    <a:pt x="420" y="294"/>
                  </a:lnTo>
                  <a:lnTo>
                    <a:pt x="415" y="294"/>
                  </a:lnTo>
                  <a:lnTo>
                    <a:pt x="410" y="296"/>
                  </a:lnTo>
                  <a:lnTo>
                    <a:pt x="405" y="298"/>
                  </a:lnTo>
                  <a:lnTo>
                    <a:pt x="399" y="298"/>
                  </a:lnTo>
                  <a:lnTo>
                    <a:pt x="392" y="300"/>
                  </a:lnTo>
                  <a:lnTo>
                    <a:pt x="385" y="302"/>
                  </a:lnTo>
                  <a:lnTo>
                    <a:pt x="380" y="302"/>
                  </a:lnTo>
                  <a:lnTo>
                    <a:pt x="373" y="304"/>
                  </a:lnTo>
                  <a:lnTo>
                    <a:pt x="364" y="306"/>
                  </a:lnTo>
                  <a:lnTo>
                    <a:pt x="357" y="306"/>
                  </a:lnTo>
                  <a:lnTo>
                    <a:pt x="349" y="308"/>
                  </a:lnTo>
                  <a:lnTo>
                    <a:pt x="342" y="310"/>
                  </a:lnTo>
                  <a:lnTo>
                    <a:pt x="337" y="310"/>
                  </a:lnTo>
                  <a:lnTo>
                    <a:pt x="333" y="310"/>
                  </a:lnTo>
                  <a:lnTo>
                    <a:pt x="328" y="310"/>
                  </a:lnTo>
                  <a:lnTo>
                    <a:pt x="322" y="310"/>
                  </a:lnTo>
                  <a:lnTo>
                    <a:pt x="317" y="310"/>
                  </a:lnTo>
                  <a:lnTo>
                    <a:pt x="314" y="310"/>
                  </a:lnTo>
                  <a:lnTo>
                    <a:pt x="308" y="308"/>
                  </a:lnTo>
                  <a:lnTo>
                    <a:pt x="303" y="308"/>
                  </a:lnTo>
                  <a:lnTo>
                    <a:pt x="298" y="308"/>
                  </a:lnTo>
                  <a:lnTo>
                    <a:pt x="292" y="306"/>
                  </a:lnTo>
                  <a:lnTo>
                    <a:pt x="287" y="306"/>
                  </a:lnTo>
                  <a:lnTo>
                    <a:pt x="283" y="304"/>
                  </a:lnTo>
                  <a:lnTo>
                    <a:pt x="277" y="304"/>
                  </a:lnTo>
                  <a:lnTo>
                    <a:pt x="272" y="302"/>
                  </a:lnTo>
                  <a:lnTo>
                    <a:pt x="267" y="302"/>
                  </a:lnTo>
                  <a:lnTo>
                    <a:pt x="261" y="300"/>
                  </a:lnTo>
                  <a:lnTo>
                    <a:pt x="256" y="300"/>
                  </a:lnTo>
                  <a:lnTo>
                    <a:pt x="253" y="298"/>
                  </a:lnTo>
                  <a:lnTo>
                    <a:pt x="247" y="296"/>
                  </a:lnTo>
                  <a:lnTo>
                    <a:pt x="242" y="296"/>
                  </a:lnTo>
                  <a:lnTo>
                    <a:pt x="237" y="294"/>
                  </a:lnTo>
                  <a:lnTo>
                    <a:pt x="231" y="292"/>
                  </a:lnTo>
                  <a:lnTo>
                    <a:pt x="226" y="292"/>
                  </a:lnTo>
                  <a:lnTo>
                    <a:pt x="221" y="290"/>
                  </a:lnTo>
                  <a:lnTo>
                    <a:pt x="218" y="288"/>
                  </a:lnTo>
                  <a:lnTo>
                    <a:pt x="213" y="288"/>
                  </a:lnTo>
                  <a:lnTo>
                    <a:pt x="207" y="286"/>
                  </a:lnTo>
                  <a:lnTo>
                    <a:pt x="204" y="286"/>
                  </a:lnTo>
                  <a:lnTo>
                    <a:pt x="199" y="284"/>
                  </a:lnTo>
                  <a:lnTo>
                    <a:pt x="195" y="282"/>
                  </a:lnTo>
                  <a:lnTo>
                    <a:pt x="190" y="282"/>
                  </a:lnTo>
                  <a:lnTo>
                    <a:pt x="186" y="280"/>
                  </a:lnTo>
                  <a:lnTo>
                    <a:pt x="183" y="280"/>
                  </a:lnTo>
                  <a:lnTo>
                    <a:pt x="179" y="280"/>
                  </a:lnTo>
                  <a:lnTo>
                    <a:pt x="176" y="278"/>
                  </a:lnTo>
                  <a:lnTo>
                    <a:pt x="172" y="278"/>
                  </a:lnTo>
                  <a:lnTo>
                    <a:pt x="169" y="276"/>
                  </a:lnTo>
                  <a:lnTo>
                    <a:pt x="165" y="276"/>
                  </a:lnTo>
                  <a:lnTo>
                    <a:pt x="161" y="276"/>
                  </a:lnTo>
                  <a:lnTo>
                    <a:pt x="158" y="274"/>
                  </a:lnTo>
                  <a:lnTo>
                    <a:pt x="154" y="274"/>
                  </a:lnTo>
                  <a:lnTo>
                    <a:pt x="152" y="274"/>
                  </a:lnTo>
                  <a:lnTo>
                    <a:pt x="148" y="273"/>
                  </a:lnTo>
                  <a:lnTo>
                    <a:pt x="143" y="273"/>
                  </a:lnTo>
                  <a:lnTo>
                    <a:pt x="139" y="271"/>
                  </a:lnTo>
                  <a:lnTo>
                    <a:pt x="136" y="271"/>
                  </a:lnTo>
                  <a:lnTo>
                    <a:pt x="132" y="271"/>
                  </a:lnTo>
                  <a:lnTo>
                    <a:pt x="127" y="269"/>
                  </a:lnTo>
                  <a:lnTo>
                    <a:pt x="123" y="269"/>
                  </a:lnTo>
                  <a:lnTo>
                    <a:pt x="120" y="269"/>
                  </a:lnTo>
                  <a:lnTo>
                    <a:pt x="116" y="267"/>
                  </a:lnTo>
                  <a:lnTo>
                    <a:pt x="113" y="267"/>
                  </a:lnTo>
                  <a:lnTo>
                    <a:pt x="107" y="265"/>
                  </a:lnTo>
                  <a:lnTo>
                    <a:pt x="104" y="265"/>
                  </a:lnTo>
                  <a:lnTo>
                    <a:pt x="100" y="263"/>
                  </a:lnTo>
                  <a:lnTo>
                    <a:pt x="97" y="263"/>
                  </a:lnTo>
                  <a:lnTo>
                    <a:pt x="93" y="261"/>
                  </a:lnTo>
                  <a:lnTo>
                    <a:pt x="90" y="261"/>
                  </a:lnTo>
                  <a:lnTo>
                    <a:pt x="86" y="259"/>
                  </a:lnTo>
                  <a:lnTo>
                    <a:pt x="84" y="259"/>
                  </a:lnTo>
                  <a:lnTo>
                    <a:pt x="80" y="257"/>
                  </a:lnTo>
                  <a:lnTo>
                    <a:pt x="76" y="255"/>
                  </a:lnTo>
                  <a:lnTo>
                    <a:pt x="73" y="255"/>
                  </a:lnTo>
                  <a:lnTo>
                    <a:pt x="69" y="253"/>
                  </a:lnTo>
                  <a:lnTo>
                    <a:pt x="68" y="253"/>
                  </a:lnTo>
                  <a:lnTo>
                    <a:pt x="66" y="253"/>
                  </a:lnTo>
                  <a:lnTo>
                    <a:pt x="66" y="251"/>
                  </a:lnTo>
                  <a:lnTo>
                    <a:pt x="64" y="251"/>
                  </a:lnTo>
                  <a:lnTo>
                    <a:pt x="64" y="253"/>
                  </a:lnTo>
                  <a:lnTo>
                    <a:pt x="66" y="253"/>
                  </a:lnTo>
                  <a:lnTo>
                    <a:pt x="66" y="255"/>
                  </a:lnTo>
                  <a:lnTo>
                    <a:pt x="68" y="257"/>
                  </a:lnTo>
                  <a:lnTo>
                    <a:pt x="69" y="257"/>
                  </a:lnTo>
                  <a:lnTo>
                    <a:pt x="69" y="259"/>
                  </a:lnTo>
                  <a:lnTo>
                    <a:pt x="71" y="261"/>
                  </a:lnTo>
                  <a:lnTo>
                    <a:pt x="73" y="261"/>
                  </a:lnTo>
                  <a:lnTo>
                    <a:pt x="75" y="263"/>
                  </a:lnTo>
                  <a:lnTo>
                    <a:pt x="78" y="265"/>
                  </a:lnTo>
                  <a:lnTo>
                    <a:pt x="80" y="267"/>
                  </a:lnTo>
                  <a:lnTo>
                    <a:pt x="82" y="269"/>
                  </a:lnTo>
                  <a:lnTo>
                    <a:pt x="84" y="269"/>
                  </a:lnTo>
                  <a:lnTo>
                    <a:pt x="86" y="271"/>
                  </a:lnTo>
                  <a:lnTo>
                    <a:pt x="88" y="273"/>
                  </a:lnTo>
                  <a:lnTo>
                    <a:pt x="90" y="274"/>
                  </a:lnTo>
                  <a:lnTo>
                    <a:pt x="92" y="276"/>
                  </a:lnTo>
                  <a:lnTo>
                    <a:pt x="95" y="278"/>
                  </a:lnTo>
                  <a:lnTo>
                    <a:pt x="97" y="278"/>
                  </a:lnTo>
                  <a:lnTo>
                    <a:pt x="99" y="280"/>
                  </a:lnTo>
                  <a:lnTo>
                    <a:pt x="100" y="282"/>
                  </a:lnTo>
                  <a:lnTo>
                    <a:pt x="102" y="282"/>
                  </a:lnTo>
                  <a:lnTo>
                    <a:pt x="104" y="284"/>
                  </a:lnTo>
                  <a:lnTo>
                    <a:pt x="106" y="284"/>
                  </a:lnTo>
                  <a:lnTo>
                    <a:pt x="106" y="286"/>
                  </a:lnTo>
                  <a:lnTo>
                    <a:pt x="107" y="286"/>
                  </a:lnTo>
                  <a:lnTo>
                    <a:pt x="107" y="292"/>
                  </a:lnTo>
                  <a:lnTo>
                    <a:pt x="106" y="300"/>
                  </a:lnTo>
                  <a:lnTo>
                    <a:pt x="106" y="304"/>
                  </a:lnTo>
                  <a:lnTo>
                    <a:pt x="104" y="310"/>
                  </a:lnTo>
                  <a:lnTo>
                    <a:pt x="100" y="314"/>
                  </a:lnTo>
                  <a:lnTo>
                    <a:pt x="99" y="318"/>
                  </a:lnTo>
                  <a:lnTo>
                    <a:pt x="97" y="320"/>
                  </a:lnTo>
                  <a:lnTo>
                    <a:pt x="93" y="322"/>
                  </a:lnTo>
                  <a:lnTo>
                    <a:pt x="90" y="324"/>
                  </a:lnTo>
                  <a:lnTo>
                    <a:pt x="86" y="326"/>
                  </a:lnTo>
                  <a:lnTo>
                    <a:pt x="84" y="326"/>
                  </a:lnTo>
                  <a:lnTo>
                    <a:pt x="78" y="328"/>
                  </a:lnTo>
                  <a:lnTo>
                    <a:pt x="75" y="328"/>
                  </a:lnTo>
                  <a:lnTo>
                    <a:pt x="69" y="326"/>
                  </a:lnTo>
                  <a:lnTo>
                    <a:pt x="66" y="326"/>
                  </a:lnTo>
                  <a:lnTo>
                    <a:pt x="61" y="326"/>
                  </a:lnTo>
                  <a:lnTo>
                    <a:pt x="57" y="324"/>
                  </a:lnTo>
                  <a:lnTo>
                    <a:pt x="52" y="322"/>
                  </a:lnTo>
                  <a:lnTo>
                    <a:pt x="46" y="320"/>
                  </a:lnTo>
                  <a:lnTo>
                    <a:pt x="43" y="318"/>
                  </a:lnTo>
                  <a:lnTo>
                    <a:pt x="38" y="316"/>
                  </a:lnTo>
                  <a:lnTo>
                    <a:pt x="34" y="314"/>
                  </a:lnTo>
                  <a:lnTo>
                    <a:pt x="29" y="312"/>
                  </a:lnTo>
                  <a:lnTo>
                    <a:pt x="25" y="310"/>
                  </a:lnTo>
                  <a:lnTo>
                    <a:pt x="20" y="308"/>
                  </a:lnTo>
                  <a:lnTo>
                    <a:pt x="17" y="306"/>
                  </a:lnTo>
                  <a:lnTo>
                    <a:pt x="14" y="304"/>
                  </a:lnTo>
                  <a:lnTo>
                    <a:pt x="10" y="302"/>
                  </a:lnTo>
                  <a:lnTo>
                    <a:pt x="7" y="300"/>
                  </a:lnTo>
                  <a:lnTo>
                    <a:pt x="5" y="298"/>
                  </a:lnTo>
                  <a:lnTo>
                    <a:pt x="1" y="298"/>
                  </a:lnTo>
                  <a:lnTo>
                    <a:pt x="0" y="296"/>
                  </a:lnTo>
                  <a:lnTo>
                    <a:pt x="1" y="296"/>
                  </a:lnTo>
                  <a:lnTo>
                    <a:pt x="3" y="296"/>
                  </a:lnTo>
                  <a:lnTo>
                    <a:pt x="7" y="296"/>
                  </a:lnTo>
                  <a:lnTo>
                    <a:pt x="8" y="296"/>
                  </a:lnTo>
                  <a:lnTo>
                    <a:pt x="10" y="298"/>
                  </a:lnTo>
                  <a:lnTo>
                    <a:pt x="14" y="298"/>
                  </a:lnTo>
                  <a:lnTo>
                    <a:pt x="17" y="298"/>
                  </a:lnTo>
                  <a:lnTo>
                    <a:pt x="19" y="300"/>
                  </a:lnTo>
                  <a:lnTo>
                    <a:pt x="22" y="302"/>
                  </a:lnTo>
                  <a:lnTo>
                    <a:pt x="25" y="302"/>
                  </a:lnTo>
                  <a:lnTo>
                    <a:pt x="29" y="304"/>
                  </a:lnTo>
                  <a:lnTo>
                    <a:pt x="32" y="304"/>
                  </a:lnTo>
                  <a:lnTo>
                    <a:pt x="36" y="306"/>
                  </a:lnTo>
                  <a:lnTo>
                    <a:pt x="41" y="306"/>
                  </a:lnTo>
                  <a:lnTo>
                    <a:pt x="45" y="308"/>
                  </a:lnTo>
                  <a:lnTo>
                    <a:pt x="48" y="310"/>
                  </a:lnTo>
                  <a:lnTo>
                    <a:pt x="52" y="310"/>
                  </a:lnTo>
                  <a:lnTo>
                    <a:pt x="55" y="310"/>
                  </a:lnTo>
                  <a:lnTo>
                    <a:pt x="59" y="312"/>
                  </a:lnTo>
                  <a:lnTo>
                    <a:pt x="62" y="312"/>
                  </a:lnTo>
                  <a:lnTo>
                    <a:pt x="66" y="312"/>
                  </a:lnTo>
                  <a:lnTo>
                    <a:pt x="69" y="312"/>
                  </a:lnTo>
                  <a:lnTo>
                    <a:pt x="71" y="312"/>
                  </a:lnTo>
                  <a:lnTo>
                    <a:pt x="75" y="312"/>
                  </a:lnTo>
                  <a:lnTo>
                    <a:pt x="76" y="312"/>
                  </a:lnTo>
                  <a:lnTo>
                    <a:pt x="80" y="310"/>
                  </a:lnTo>
                  <a:lnTo>
                    <a:pt x="82" y="310"/>
                  </a:lnTo>
                  <a:lnTo>
                    <a:pt x="84" y="308"/>
                  </a:lnTo>
                  <a:lnTo>
                    <a:pt x="84" y="306"/>
                  </a:lnTo>
                  <a:lnTo>
                    <a:pt x="85" y="304"/>
                  </a:lnTo>
                  <a:lnTo>
                    <a:pt x="85" y="302"/>
                  </a:lnTo>
                  <a:lnTo>
                    <a:pt x="85" y="292"/>
                  </a:lnTo>
                  <a:lnTo>
                    <a:pt x="85" y="290"/>
                  </a:lnTo>
                  <a:lnTo>
                    <a:pt x="84" y="288"/>
                  </a:lnTo>
                  <a:lnTo>
                    <a:pt x="84" y="286"/>
                  </a:lnTo>
                  <a:lnTo>
                    <a:pt x="82" y="284"/>
                  </a:lnTo>
                  <a:lnTo>
                    <a:pt x="80" y="282"/>
                  </a:lnTo>
                  <a:lnTo>
                    <a:pt x="78" y="280"/>
                  </a:lnTo>
                  <a:lnTo>
                    <a:pt x="76" y="278"/>
                  </a:lnTo>
                  <a:lnTo>
                    <a:pt x="73" y="276"/>
                  </a:lnTo>
                  <a:lnTo>
                    <a:pt x="71" y="274"/>
                  </a:lnTo>
                  <a:lnTo>
                    <a:pt x="68" y="273"/>
                  </a:lnTo>
                  <a:lnTo>
                    <a:pt x="66" y="271"/>
                  </a:lnTo>
                  <a:lnTo>
                    <a:pt x="62" y="269"/>
                  </a:lnTo>
                  <a:lnTo>
                    <a:pt x="61" y="267"/>
                  </a:lnTo>
                  <a:lnTo>
                    <a:pt x="57" y="263"/>
                  </a:lnTo>
                  <a:lnTo>
                    <a:pt x="53" y="261"/>
                  </a:lnTo>
                  <a:lnTo>
                    <a:pt x="50" y="259"/>
                  </a:lnTo>
                  <a:lnTo>
                    <a:pt x="48" y="257"/>
                  </a:lnTo>
                  <a:lnTo>
                    <a:pt x="45" y="255"/>
                  </a:lnTo>
                  <a:lnTo>
                    <a:pt x="41" y="253"/>
                  </a:lnTo>
                  <a:lnTo>
                    <a:pt x="39" y="249"/>
                  </a:lnTo>
                  <a:lnTo>
                    <a:pt x="36" y="247"/>
                  </a:lnTo>
                  <a:lnTo>
                    <a:pt x="34" y="245"/>
                  </a:lnTo>
                  <a:lnTo>
                    <a:pt x="30" y="243"/>
                  </a:lnTo>
                  <a:lnTo>
                    <a:pt x="29" y="241"/>
                  </a:lnTo>
                  <a:lnTo>
                    <a:pt x="27" y="239"/>
                  </a:lnTo>
                  <a:lnTo>
                    <a:pt x="25" y="237"/>
                  </a:lnTo>
                  <a:lnTo>
                    <a:pt x="23" y="235"/>
                  </a:lnTo>
                  <a:lnTo>
                    <a:pt x="22" y="233"/>
                  </a:lnTo>
                  <a:lnTo>
                    <a:pt x="20" y="231"/>
                  </a:lnTo>
                  <a:lnTo>
                    <a:pt x="20" y="229"/>
                  </a:lnTo>
                  <a:lnTo>
                    <a:pt x="19" y="227"/>
                  </a:lnTo>
                  <a:lnTo>
                    <a:pt x="19" y="225"/>
                  </a:lnTo>
                  <a:lnTo>
                    <a:pt x="20" y="225"/>
                  </a:lnTo>
                  <a:lnTo>
                    <a:pt x="20" y="227"/>
                  </a:lnTo>
                  <a:lnTo>
                    <a:pt x="22" y="227"/>
                  </a:lnTo>
                  <a:lnTo>
                    <a:pt x="23" y="229"/>
                  </a:lnTo>
                  <a:lnTo>
                    <a:pt x="25" y="229"/>
                  </a:lnTo>
                  <a:lnTo>
                    <a:pt x="27" y="231"/>
                  </a:lnTo>
                  <a:lnTo>
                    <a:pt x="29" y="231"/>
                  </a:lnTo>
                  <a:lnTo>
                    <a:pt x="30" y="233"/>
                  </a:lnTo>
                  <a:lnTo>
                    <a:pt x="32" y="233"/>
                  </a:lnTo>
                  <a:lnTo>
                    <a:pt x="34" y="233"/>
                  </a:lnTo>
                  <a:lnTo>
                    <a:pt x="34" y="235"/>
                  </a:lnTo>
                  <a:lnTo>
                    <a:pt x="36" y="235"/>
                  </a:lnTo>
                  <a:lnTo>
                    <a:pt x="38" y="235"/>
                  </a:lnTo>
                  <a:lnTo>
                    <a:pt x="38" y="237"/>
                  </a:lnTo>
                  <a:lnTo>
                    <a:pt x="39" y="237"/>
                  </a:lnTo>
                  <a:lnTo>
                    <a:pt x="41" y="237"/>
                  </a:lnTo>
                  <a:lnTo>
                    <a:pt x="41" y="239"/>
                  </a:lnTo>
                  <a:lnTo>
                    <a:pt x="43" y="239"/>
                  </a:lnTo>
                  <a:lnTo>
                    <a:pt x="45" y="239"/>
                  </a:lnTo>
                  <a:lnTo>
                    <a:pt x="45" y="237"/>
                  </a:lnTo>
                  <a:lnTo>
                    <a:pt x="45" y="235"/>
                  </a:lnTo>
                  <a:lnTo>
                    <a:pt x="46" y="233"/>
                  </a:lnTo>
                  <a:lnTo>
                    <a:pt x="46" y="231"/>
                  </a:lnTo>
                  <a:lnTo>
                    <a:pt x="46" y="229"/>
                  </a:lnTo>
                  <a:lnTo>
                    <a:pt x="46" y="227"/>
                  </a:lnTo>
                  <a:lnTo>
                    <a:pt x="46" y="225"/>
                  </a:lnTo>
                  <a:lnTo>
                    <a:pt x="46" y="223"/>
                  </a:lnTo>
                  <a:lnTo>
                    <a:pt x="46" y="221"/>
                  </a:lnTo>
                  <a:lnTo>
                    <a:pt x="46" y="219"/>
                  </a:lnTo>
                  <a:lnTo>
                    <a:pt x="46" y="217"/>
                  </a:lnTo>
                  <a:lnTo>
                    <a:pt x="45" y="215"/>
                  </a:lnTo>
                  <a:lnTo>
                    <a:pt x="45" y="213"/>
                  </a:lnTo>
                  <a:lnTo>
                    <a:pt x="43" y="211"/>
                  </a:lnTo>
                  <a:lnTo>
                    <a:pt x="43" y="209"/>
                  </a:lnTo>
                  <a:lnTo>
                    <a:pt x="43" y="207"/>
                  </a:lnTo>
                  <a:lnTo>
                    <a:pt x="41" y="205"/>
                  </a:lnTo>
                  <a:lnTo>
                    <a:pt x="41" y="204"/>
                  </a:lnTo>
                  <a:lnTo>
                    <a:pt x="39" y="202"/>
                  </a:lnTo>
                  <a:lnTo>
                    <a:pt x="39" y="200"/>
                  </a:lnTo>
                  <a:lnTo>
                    <a:pt x="39" y="198"/>
                  </a:lnTo>
                  <a:lnTo>
                    <a:pt x="38" y="196"/>
                  </a:lnTo>
                  <a:lnTo>
                    <a:pt x="38" y="194"/>
                  </a:lnTo>
                  <a:lnTo>
                    <a:pt x="38" y="192"/>
                  </a:lnTo>
                  <a:lnTo>
                    <a:pt x="36" y="190"/>
                  </a:lnTo>
                  <a:lnTo>
                    <a:pt x="36" y="188"/>
                  </a:lnTo>
                  <a:lnTo>
                    <a:pt x="36" y="186"/>
                  </a:lnTo>
                  <a:lnTo>
                    <a:pt x="36" y="184"/>
                  </a:lnTo>
                  <a:lnTo>
                    <a:pt x="36" y="182"/>
                  </a:lnTo>
                  <a:lnTo>
                    <a:pt x="36" y="184"/>
                  </a:lnTo>
                  <a:lnTo>
                    <a:pt x="38" y="186"/>
                  </a:lnTo>
                  <a:lnTo>
                    <a:pt x="38" y="188"/>
                  </a:lnTo>
                  <a:lnTo>
                    <a:pt x="39" y="190"/>
                  </a:lnTo>
                  <a:lnTo>
                    <a:pt x="39" y="192"/>
                  </a:lnTo>
                  <a:lnTo>
                    <a:pt x="41" y="194"/>
                  </a:lnTo>
                  <a:lnTo>
                    <a:pt x="43" y="196"/>
                  </a:lnTo>
                  <a:lnTo>
                    <a:pt x="43" y="198"/>
                  </a:lnTo>
                  <a:lnTo>
                    <a:pt x="45" y="200"/>
                  </a:lnTo>
                  <a:lnTo>
                    <a:pt x="45" y="202"/>
                  </a:lnTo>
                  <a:lnTo>
                    <a:pt x="46" y="202"/>
                  </a:lnTo>
                  <a:lnTo>
                    <a:pt x="46" y="204"/>
                  </a:lnTo>
                  <a:lnTo>
                    <a:pt x="48" y="205"/>
                  </a:lnTo>
                  <a:lnTo>
                    <a:pt x="50" y="207"/>
                  </a:lnTo>
                  <a:lnTo>
                    <a:pt x="52" y="209"/>
                  </a:lnTo>
                  <a:lnTo>
                    <a:pt x="53" y="211"/>
                  </a:lnTo>
                  <a:lnTo>
                    <a:pt x="55" y="213"/>
                  </a:lnTo>
                  <a:lnTo>
                    <a:pt x="57" y="215"/>
                  </a:lnTo>
                  <a:lnTo>
                    <a:pt x="59" y="215"/>
                  </a:lnTo>
                  <a:lnTo>
                    <a:pt x="61" y="217"/>
                  </a:lnTo>
                  <a:lnTo>
                    <a:pt x="62" y="219"/>
                  </a:lnTo>
                  <a:lnTo>
                    <a:pt x="64" y="221"/>
                  </a:lnTo>
                  <a:lnTo>
                    <a:pt x="66" y="221"/>
                  </a:lnTo>
                  <a:lnTo>
                    <a:pt x="68" y="223"/>
                  </a:lnTo>
                  <a:lnTo>
                    <a:pt x="69" y="223"/>
                  </a:lnTo>
                  <a:lnTo>
                    <a:pt x="71" y="225"/>
                  </a:lnTo>
                  <a:lnTo>
                    <a:pt x="75" y="225"/>
                  </a:lnTo>
                  <a:lnTo>
                    <a:pt x="76" y="227"/>
                  </a:lnTo>
                  <a:lnTo>
                    <a:pt x="75" y="225"/>
                  </a:lnTo>
                  <a:lnTo>
                    <a:pt x="75" y="223"/>
                  </a:lnTo>
                  <a:lnTo>
                    <a:pt x="75" y="219"/>
                  </a:lnTo>
                  <a:lnTo>
                    <a:pt x="73" y="217"/>
                  </a:lnTo>
                  <a:lnTo>
                    <a:pt x="73" y="215"/>
                  </a:lnTo>
                  <a:lnTo>
                    <a:pt x="71" y="213"/>
                  </a:lnTo>
                  <a:lnTo>
                    <a:pt x="71" y="211"/>
                  </a:lnTo>
                  <a:lnTo>
                    <a:pt x="69" y="209"/>
                  </a:lnTo>
                  <a:lnTo>
                    <a:pt x="69" y="207"/>
                  </a:lnTo>
                  <a:lnTo>
                    <a:pt x="68" y="204"/>
                  </a:lnTo>
                  <a:lnTo>
                    <a:pt x="68" y="202"/>
                  </a:lnTo>
                  <a:lnTo>
                    <a:pt x="66" y="200"/>
                  </a:lnTo>
                  <a:lnTo>
                    <a:pt x="66" y="198"/>
                  </a:lnTo>
                  <a:lnTo>
                    <a:pt x="64" y="196"/>
                  </a:lnTo>
                  <a:lnTo>
                    <a:pt x="64" y="194"/>
                  </a:lnTo>
                  <a:lnTo>
                    <a:pt x="62" y="190"/>
                  </a:lnTo>
                  <a:lnTo>
                    <a:pt x="61" y="188"/>
                  </a:lnTo>
                  <a:lnTo>
                    <a:pt x="61" y="186"/>
                  </a:lnTo>
                  <a:lnTo>
                    <a:pt x="59" y="184"/>
                  </a:lnTo>
                  <a:lnTo>
                    <a:pt x="59" y="182"/>
                  </a:lnTo>
                  <a:lnTo>
                    <a:pt x="57" y="178"/>
                  </a:lnTo>
                  <a:lnTo>
                    <a:pt x="57" y="176"/>
                  </a:lnTo>
                  <a:lnTo>
                    <a:pt x="57" y="174"/>
                  </a:lnTo>
                  <a:lnTo>
                    <a:pt x="55" y="172"/>
                  </a:lnTo>
                  <a:lnTo>
                    <a:pt x="55" y="168"/>
                  </a:lnTo>
                  <a:lnTo>
                    <a:pt x="53" y="166"/>
                  </a:lnTo>
                  <a:lnTo>
                    <a:pt x="53" y="164"/>
                  </a:lnTo>
                  <a:lnTo>
                    <a:pt x="53" y="160"/>
                  </a:lnTo>
                  <a:lnTo>
                    <a:pt x="53" y="158"/>
                  </a:lnTo>
                  <a:lnTo>
                    <a:pt x="53" y="156"/>
                  </a:lnTo>
                  <a:lnTo>
                    <a:pt x="53" y="152"/>
                  </a:lnTo>
                  <a:lnTo>
                    <a:pt x="53" y="150"/>
                  </a:lnTo>
                  <a:lnTo>
                    <a:pt x="53" y="152"/>
                  </a:lnTo>
                  <a:lnTo>
                    <a:pt x="55" y="156"/>
                  </a:lnTo>
                  <a:lnTo>
                    <a:pt x="57" y="158"/>
                  </a:lnTo>
                  <a:lnTo>
                    <a:pt x="59" y="162"/>
                  </a:lnTo>
                  <a:lnTo>
                    <a:pt x="61" y="164"/>
                  </a:lnTo>
                  <a:lnTo>
                    <a:pt x="62" y="168"/>
                  </a:lnTo>
                  <a:lnTo>
                    <a:pt x="64" y="170"/>
                  </a:lnTo>
                  <a:lnTo>
                    <a:pt x="64" y="174"/>
                  </a:lnTo>
                  <a:lnTo>
                    <a:pt x="66" y="176"/>
                  </a:lnTo>
                  <a:lnTo>
                    <a:pt x="68" y="180"/>
                  </a:lnTo>
                  <a:lnTo>
                    <a:pt x="69" y="182"/>
                  </a:lnTo>
                  <a:lnTo>
                    <a:pt x="71" y="186"/>
                  </a:lnTo>
                  <a:lnTo>
                    <a:pt x="73" y="188"/>
                  </a:lnTo>
                  <a:lnTo>
                    <a:pt x="75" y="190"/>
                  </a:lnTo>
                  <a:lnTo>
                    <a:pt x="75" y="194"/>
                  </a:lnTo>
                  <a:lnTo>
                    <a:pt x="76" y="196"/>
                  </a:lnTo>
                  <a:lnTo>
                    <a:pt x="78" y="200"/>
                  </a:lnTo>
                  <a:lnTo>
                    <a:pt x="80" y="202"/>
                  </a:lnTo>
                  <a:lnTo>
                    <a:pt x="82" y="204"/>
                  </a:lnTo>
                  <a:lnTo>
                    <a:pt x="84" y="207"/>
                  </a:lnTo>
                  <a:lnTo>
                    <a:pt x="85" y="209"/>
                  </a:lnTo>
                  <a:lnTo>
                    <a:pt x="86" y="213"/>
                  </a:lnTo>
                  <a:lnTo>
                    <a:pt x="88" y="215"/>
                  </a:lnTo>
                  <a:lnTo>
                    <a:pt x="90" y="217"/>
                  </a:lnTo>
                  <a:lnTo>
                    <a:pt x="92" y="221"/>
                  </a:lnTo>
                  <a:lnTo>
                    <a:pt x="93" y="223"/>
                  </a:lnTo>
                  <a:lnTo>
                    <a:pt x="95" y="225"/>
                  </a:lnTo>
                  <a:lnTo>
                    <a:pt x="99" y="229"/>
                  </a:lnTo>
                  <a:lnTo>
                    <a:pt x="100" y="231"/>
                  </a:lnTo>
                  <a:lnTo>
                    <a:pt x="102" y="233"/>
                  </a:lnTo>
                  <a:lnTo>
                    <a:pt x="104" y="237"/>
                  </a:lnTo>
                  <a:lnTo>
                    <a:pt x="107" y="239"/>
                  </a:lnTo>
                  <a:lnTo>
                    <a:pt x="109" y="239"/>
                  </a:lnTo>
                  <a:lnTo>
                    <a:pt x="111" y="237"/>
                  </a:lnTo>
                  <a:lnTo>
                    <a:pt x="113" y="235"/>
                  </a:lnTo>
                  <a:lnTo>
                    <a:pt x="115" y="235"/>
                  </a:lnTo>
                  <a:lnTo>
                    <a:pt x="115" y="233"/>
                  </a:lnTo>
                  <a:lnTo>
                    <a:pt x="116" y="231"/>
                  </a:lnTo>
                  <a:lnTo>
                    <a:pt x="118" y="229"/>
                  </a:lnTo>
                  <a:lnTo>
                    <a:pt x="118" y="227"/>
                  </a:lnTo>
                  <a:lnTo>
                    <a:pt x="120" y="225"/>
                  </a:lnTo>
                  <a:lnTo>
                    <a:pt x="120" y="223"/>
                  </a:lnTo>
                  <a:lnTo>
                    <a:pt x="120" y="221"/>
                  </a:lnTo>
                  <a:lnTo>
                    <a:pt x="120" y="219"/>
                  </a:lnTo>
                  <a:lnTo>
                    <a:pt x="120" y="217"/>
                  </a:lnTo>
                  <a:lnTo>
                    <a:pt x="120" y="215"/>
                  </a:lnTo>
                  <a:lnTo>
                    <a:pt x="120" y="213"/>
                  </a:lnTo>
                  <a:lnTo>
                    <a:pt x="120" y="209"/>
                  </a:lnTo>
                  <a:lnTo>
                    <a:pt x="118" y="207"/>
                  </a:lnTo>
                  <a:lnTo>
                    <a:pt x="118" y="205"/>
                  </a:lnTo>
                  <a:lnTo>
                    <a:pt x="118" y="204"/>
                  </a:lnTo>
                  <a:lnTo>
                    <a:pt x="118" y="202"/>
                  </a:lnTo>
                  <a:lnTo>
                    <a:pt x="116" y="200"/>
                  </a:lnTo>
                  <a:lnTo>
                    <a:pt x="116" y="196"/>
                  </a:lnTo>
                  <a:lnTo>
                    <a:pt x="115" y="194"/>
                  </a:lnTo>
                  <a:lnTo>
                    <a:pt x="115" y="192"/>
                  </a:lnTo>
                  <a:lnTo>
                    <a:pt x="115" y="188"/>
                  </a:lnTo>
                  <a:lnTo>
                    <a:pt x="113" y="186"/>
                  </a:lnTo>
                  <a:lnTo>
                    <a:pt x="113" y="182"/>
                  </a:lnTo>
                  <a:lnTo>
                    <a:pt x="113" y="180"/>
                  </a:lnTo>
                  <a:lnTo>
                    <a:pt x="111" y="176"/>
                  </a:lnTo>
                  <a:lnTo>
                    <a:pt x="111" y="174"/>
                  </a:lnTo>
                  <a:lnTo>
                    <a:pt x="113" y="178"/>
                  </a:lnTo>
                  <a:lnTo>
                    <a:pt x="116" y="180"/>
                  </a:lnTo>
                  <a:lnTo>
                    <a:pt x="118" y="184"/>
                  </a:lnTo>
                  <a:lnTo>
                    <a:pt x="120" y="188"/>
                  </a:lnTo>
                  <a:lnTo>
                    <a:pt x="122" y="190"/>
                  </a:lnTo>
                  <a:lnTo>
                    <a:pt x="123" y="194"/>
                  </a:lnTo>
                  <a:lnTo>
                    <a:pt x="125" y="196"/>
                  </a:lnTo>
                  <a:lnTo>
                    <a:pt x="127" y="200"/>
                  </a:lnTo>
                  <a:lnTo>
                    <a:pt x="129" y="202"/>
                  </a:lnTo>
                  <a:lnTo>
                    <a:pt x="130" y="204"/>
                  </a:lnTo>
                  <a:lnTo>
                    <a:pt x="132" y="207"/>
                  </a:lnTo>
                  <a:lnTo>
                    <a:pt x="134" y="209"/>
                  </a:lnTo>
                  <a:lnTo>
                    <a:pt x="136" y="211"/>
                  </a:lnTo>
                  <a:lnTo>
                    <a:pt x="138" y="213"/>
                  </a:lnTo>
                  <a:lnTo>
                    <a:pt x="139" y="215"/>
                  </a:lnTo>
                  <a:lnTo>
                    <a:pt x="141" y="217"/>
                  </a:lnTo>
                  <a:lnTo>
                    <a:pt x="143" y="221"/>
                  </a:lnTo>
                  <a:lnTo>
                    <a:pt x="145" y="223"/>
                  </a:lnTo>
                  <a:lnTo>
                    <a:pt x="146" y="225"/>
                  </a:lnTo>
                  <a:lnTo>
                    <a:pt x="148" y="227"/>
                  </a:lnTo>
                  <a:lnTo>
                    <a:pt x="150" y="229"/>
                  </a:lnTo>
                  <a:lnTo>
                    <a:pt x="152" y="231"/>
                  </a:lnTo>
                  <a:lnTo>
                    <a:pt x="153" y="233"/>
                  </a:lnTo>
                  <a:lnTo>
                    <a:pt x="154" y="235"/>
                  </a:lnTo>
                  <a:lnTo>
                    <a:pt x="156" y="239"/>
                  </a:lnTo>
                  <a:lnTo>
                    <a:pt x="158" y="241"/>
                  </a:lnTo>
                  <a:lnTo>
                    <a:pt x="161" y="243"/>
                  </a:lnTo>
                  <a:lnTo>
                    <a:pt x="163" y="247"/>
                  </a:lnTo>
                  <a:lnTo>
                    <a:pt x="165" y="249"/>
                  </a:lnTo>
                  <a:lnTo>
                    <a:pt x="169" y="253"/>
                  </a:lnTo>
                  <a:lnTo>
                    <a:pt x="170" y="255"/>
                  </a:lnTo>
                  <a:lnTo>
                    <a:pt x="174" y="259"/>
                  </a:lnTo>
                  <a:lnTo>
                    <a:pt x="230" y="269"/>
                  </a:lnTo>
                  <a:lnTo>
                    <a:pt x="224" y="263"/>
                  </a:lnTo>
                  <a:lnTo>
                    <a:pt x="219" y="257"/>
                  </a:lnTo>
                  <a:lnTo>
                    <a:pt x="216" y="251"/>
                  </a:lnTo>
                  <a:lnTo>
                    <a:pt x="211" y="245"/>
                  </a:lnTo>
                  <a:lnTo>
                    <a:pt x="207" y="241"/>
                  </a:lnTo>
                  <a:lnTo>
                    <a:pt x="204" y="235"/>
                  </a:lnTo>
                  <a:lnTo>
                    <a:pt x="200" y="231"/>
                  </a:lnTo>
                  <a:lnTo>
                    <a:pt x="197" y="225"/>
                  </a:lnTo>
                  <a:lnTo>
                    <a:pt x="193" y="221"/>
                  </a:lnTo>
                  <a:lnTo>
                    <a:pt x="192" y="215"/>
                  </a:lnTo>
                  <a:lnTo>
                    <a:pt x="190" y="211"/>
                  </a:lnTo>
                  <a:lnTo>
                    <a:pt x="186" y="205"/>
                  </a:lnTo>
                  <a:lnTo>
                    <a:pt x="184" y="202"/>
                  </a:lnTo>
                  <a:lnTo>
                    <a:pt x="184" y="198"/>
                  </a:lnTo>
                  <a:lnTo>
                    <a:pt x="183" y="192"/>
                  </a:lnTo>
                  <a:lnTo>
                    <a:pt x="181" y="188"/>
                  </a:lnTo>
                  <a:lnTo>
                    <a:pt x="181" y="182"/>
                  </a:lnTo>
                  <a:lnTo>
                    <a:pt x="179" y="178"/>
                  </a:lnTo>
                  <a:lnTo>
                    <a:pt x="179" y="172"/>
                  </a:lnTo>
                  <a:lnTo>
                    <a:pt x="179" y="166"/>
                  </a:lnTo>
                  <a:lnTo>
                    <a:pt x="179" y="162"/>
                  </a:lnTo>
                  <a:lnTo>
                    <a:pt x="179" y="156"/>
                  </a:lnTo>
                  <a:lnTo>
                    <a:pt x="179" y="150"/>
                  </a:lnTo>
                  <a:lnTo>
                    <a:pt x="179" y="144"/>
                  </a:lnTo>
                  <a:lnTo>
                    <a:pt x="179" y="138"/>
                  </a:lnTo>
                  <a:lnTo>
                    <a:pt x="181" y="133"/>
                  </a:lnTo>
                  <a:lnTo>
                    <a:pt x="181" y="127"/>
                  </a:lnTo>
                  <a:lnTo>
                    <a:pt x="181" y="121"/>
                  </a:lnTo>
                  <a:lnTo>
                    <a:pt x="183" y="113"/>
                  </a:lnTo>
                  <a:lnTo>
                    <a:pt x="184" y="107"/>
                  </a:lnTo>
                  <a:lnTo>
                    <a:pt x="184" y="99"/>
                  </a:lnTo>
                  <a:lnTo>
                    <a:pt x="186" y="91"/>
                  </a:lnTo>
                  <a:lnTo>
                    <a:pt x="186" y="95"/>
                  </a:lnTo>
                  <a:lnTo>
                    <a:pt x="186" y="99"/>
                  </a:lnTo>
                  <a:lnTo>
                    <a:pt x="188" y="103"/>
                  </a:lnTo>
                  <a:lnTo>
                    <a:pt x="188" y="109"/>
                  </a:lnTo>
                  <a:lnTo>
                    <a:pt x="188" y="113"/>
                  </a:lnTo>
                  <a:lnTo>
                    <a:pt x="190" y="117"/>
                  </a:lnTo>
                  <a:lnTo>
                    <a:pt x="190" y="123"/>
                  </a:lnTo>
                  <a:lnTo>
                    <a:pt x="192" y="129"/>
                  </a:lnTo>
                  <a:lnTo>
                    <a:pt x="192" y="133"/>
                  </a:lnTo>
                  <a:lnTo>
                    <a:pt x="193" y="138"/>
                  </a:lnTo>
                  <a:lnTo>
                    <a:pt x="195" y="144"/>
                  </a:lnTo>
                  <a:lnTo>
                    <a:pt x="197" y="150"/>
                  </a:lnTo>
                  <a:lnTo>
                    <a:pt x="199" y="156"/>
                  </a:lnTo>
                  <a:lnTo>
                    <a:pt x="200" y="160"/>
                  </a:lnTo>
                  <a:lnTo>
                    <a:pt x="202" y="166"/>
                  </a:lnTo>
                  <a:lnTo>
                    <a:pt x="204" y="172"/>
                  </a:lnTo>
                  <a:lnTo>
                    <a:pt x="206" y="178"/>
                  </a:lnTo>
                  <a:lnTo>
                    <a:pt x="207" y="184"/>
                  </a:lnTo>
                  <a:lnTo>
                    <a:pt x="209" y="190"/>
                  </a:lnTo>
                  <a:lnTo>
                    <a:pt x="213" y="196"/>
                  </a:lnTo>
                  <a:lnTo>
                    <a:pt x="215" y="202"/>
                  </a:lnTo>
                  <a:lnTo>
                    <a:pt x="218" y="207"/>
                  </a:lnTo>
                  <a:lnTo>
                    <a:pt x="219" y="213"/>
                  </a:lnTo>
                  <a:lnTo>
                    <a:pt x="222" y="219"/>
                  </a:lnTo>
                  <a:lnTo>
                    <a:pt x="226" y="225"/>
                  </a:lnTo>
                  <a:lnTo>
                    <a:pt x="230" y="229"/>
                  </a:lnTo>
                  <a:lnTo>
                    <a:pt x="233" y="235"/>
                  </a:lnTo>
                  <a:lnTo>
                    <a:pt x="237" y="239"/>
                  </a:lnTo>
                  <a:lnTo>
                    <a:pt x="240" y="245"/>
                  </a:lnTo>
                  <a:lnTo>
                    <a:pt x="245" y="249"/>
                  </a:lnTo>
                  <a:lnTo>
                    <a:pt x="249" y="255"/>
                  </a:lnTo>
                  <a:lnTo>
                    <a:pt x="254" y="259"/>
                  </a:lnTo>
                  <a:lnTo>
                    <a:pt x="254" y="257"/>
                  </a:lnTo>
                  <a:lnTo>
                    <a:pt x="256" y="253"/>
                  </a:lnTo>
                  <a:lnTo>
                    <a:pt x="258" y="251"/>
                  </a:lnTo>
                  <a:lnTo>
                    <a:pt x="260" y="249"/>
                  </a:lnTo>
                  <a:lnTo>
                    <a:pt x="260" y="247"/>
                  </a:lnTo>
                  <a:lnTo>
                    <a:pt x="261" y="243"/>
                  </a:lnTo>
                  <a:lnTo>
                    <a:pt x="263" y="241"/>
                  </a:lnTo>
                  <a:lnTo>
                    <a:pt x="263" y="239"/>
                  </a:lnTo>
                  <a:lnTo>
                    <a:pt x="265" y="237"/>
                  </a:lnTo>
                  <a:lnTo>
                    <a:pt x="267" y="233"/>
                  </a:lnTo>
                  <a:lnTo>
                    <a:pt x="267" y="231"/>
                  </a:lnTo>
                  <a:lnTo>
                    <a:pt x="268" y="229"/>
                  </a:lnTo>
                  <a:lnTo>
                    <a:pt x="268" y="227"/>
                  </a:lnTo>
                  <a:lnTo>
                    <a:pt x="270" y="225"/>
                  </a:lnTo>
                  <a:lnTo>
                    <a:pt x="270" y="221"/>
                  </a:lnTo>
                  <a:lnTo>
                    <a:pt x="272" y="219"/>
                  </a:lnTo>
                  <a:lnTo>
                    <a:pt x="272" y="217"/>
                  </a:lnTo>
                  <a:lnTo>
                    <a:pt x="272" y="215"/>
                  </a:lnTo>
                  <a:lnTo>
                    <a:pt x="274" y="213"/>
                  </a:lnTo>
                  <a:lnTo>
                    <a:pt x="274" y="209"/>
                  </a:lnTo>
                  <a:lnTo>
                    <a:pt x="274" y="207"/>
                  </a:lnTo>
                  <a:lnTo>
                    <a:pt x="274" y="205"/>
                  </a:lnTo>
                  <a:lnTo>
                    <a:pt x="276" y="204"/>
                  </a:lnTo>
                  <a:lnTo>
                    <a:pt x="276" y="202"/>
                  </a:lnTo>
                  <a:lnTo>
                    <a:pt x="276" y="198"/>
                  </a:lnTo>
                  <a:lnTo>
                    <a:pt x="276" y="196"/>
                  </a:lnTo>
                  <a:lnTo>
                    <a:pt x="276" y="194"/>
                  </a:lnTo>
                  <a:lnTo>
                    <a:pt x="276" y="192"/>
                  </a:lnTo>
                  <a:lnTo>
                    <a:pt x="276" y="190"/>
                  </a:lnTo>
                  <a:lnTo>
                    <a:pt x="276" y="188"/>
                  </a:lnTo>
                  <a:lnTo>
                    <a:pt x="274" y="186"/>
                  </a:lnTo>
                  <a:lnTo>
                    <a:pt x="274" y="182"/>
                  </a:lnTo>
                  <a:lnTo>
                    <a:pt x="274" y="180"/>
                  </a:lnTo>
                  <a:lnTo>
                    <a:pt x="274" y="178"/>
                  </a:lnTo>
                  <a:lnTo>
                    <a:pt x="274" y="176"/>
                  </a:lnTo>
                  <a:lnTo>
                    <a:pt x="274" y="174"/>
                  </a:lnTo>
                  <a:lnTo>
                    <a:pt x="274" y="172"/>
                  </a:lnTo>
                  <a:lnTo>
                    <a:pt x="272" y="170"/>
                  </a:lnTo>
                  <a:lnTo>
                    <a:pt x="272" y="168"/>
                  </a:lnTo>
                  <a:lnTo>
                    <a:pt x="272" y="164"/>
                  </a:lnTo>
                  <a:lnTo>
                    <a:pt x="272" y="162"/>
                  </a:lnTo>
                  <a:lnTo>
                    <a:pt x="272" y="160"/>
                  </a:lnTo>
                  <a:lnTo>
                    <a:pt x="270" y="158"/>
                  </a:lnTo>
                  <a:lnTo>
                    <a:pt x="270" y="154"/>
                  </a:lnTo>
                  <a:lnTo>
                    <a:pt x="270" y="152"/>
                  </a:lnTo>
                  <a:lnTo>
                    <a:pt x="270" y="150"/>
                  </a:lnTo>
                  <a:lnTo>
                    <a:pt x="268" y="146"/>
                  </a:lnTo>
                  <a:lnTo>
                    <a:pt x="268" y="144"/>
                  </a:lnTo>
                  <a:lnTo>
                    <a:pt x="268" y="142"/>
                  </a:lnTo>
                  <a:lnTo>
                    <a:pt x="268" y="138"/>
                  </a:lnTo>
                  <a:lnTo>
                    <a:pt x="267" y="136"/>
                  </a:lnTo>
                  <a:lnTo>
                    <a:pt x="267" y="135"/>
                  </a:lnTo>
                  <a:lnTo>
                    <a:pt x="267" y="133"/>
                  </a:lnTo>
                  <a:lnTo>
                    <a:pt x="265" y="129"/>
                  </a:lnTo>
                  <a:lnTo>
                    <a:pt x="265" y="127"/>
                  </a:lnTo>
                  <a:lnTo>
                    <a:pt x="265" y="125"/>
                  </a:lnTo>
                  <a:lnTo>
                    <a:pt x="265" y="123"/>
                  </a:lnTo>
                  <a:lnTo>
                    <a:pt x="263" y="121"/>
                  </a:lnTo>
                  <a:lnTo>
                    <a:pt x="263" y="119"/>
                  </a:lnTo>
                  <a:lnTo>
                    <a:pt x="263" y="117"/>
                  </a:lnTo>
                  <a:lnTo>
                    <a:pt x="261" y="117"/>
                  </a:lnTo>
                  <a:lnTo>
                    <a:pt x="261" y="113"/>
                  </a:lnTo>
                  <a:lnTo>
                    <a:pt x="260" y="109"/>
                  </a:lnTo>
                  <a:lnTo>
                    <a:pt x="258" y="105"/>
                  </a:lnTo>
                  <a:lnTo>
                    <a:pt x="258" y="103"/>
                  </a:lnTo>
                  <a:lnTo>
                    <a:pt x="256" y="99"/>
                  </a:lnTo>
                  <a:lnTo>
                    <a:pt x="256" y="95"/>
                  </a:lnTo>
                  <a:lnTo>
                    <a:pt x="254" y="91"/>
                  </a:lnTo>
                  <a:lnTo>
                    <a:pt x="253" y="87"/>
                  </a:lnTo>
                  <a:lnTo>
                    <a:pt x="253" y="85"/>
                  </a:lnTo>
                  <a:lnTo>
                    <a:pt x="251" y="81"/>
                  </a:lnTo>
                  <a:lnTo>
                    <a:pt x="249" y="77"/>
                  </a:lnTo>
                  <a:lnTo>
                    <a:pt x="247" y="73"/>
                  </a:lnTo>
                  <a:lnTo>
                    <a:pt x="247" y="69"/>
                  </a:lnTo>
                  <a:lnTo>
                    <a:pt x="245" y="67"/>
                  </a:lnTo>
                  <a:lnTo>
                    <a:pt x="244" y="64"/>
                  </a:lnTo>
                  <a:lnTo>
                    <a:pt x="244" y="60"/>
                  </a:lnTo>
                  <a:lnTo>
                    <a:pt x="242" y="56"/>
                  </a:lnTo>
                  <a:lnTo>
                    <a:pt x="240" y="52"/>
                  </a:lnTo>
                  <a:lnTo>
                    <a:pt x="240" y="50"/>
                  </a:lnTo>
                  <a:lnTo>
                    <a:pt x="238" y="46"/>
                  </a:lnTo>
                  <a:lnTo>
                    <a:pt x="238" y="42"/>
                  </a:lnTo>
                  <a:lnTo>
                    <a:pt x="237" y="38"/>
                  </a:lnTo>
                  <a:lnTo>
                    <a:pt x="235" y="34"/>
                  </a:lnTo>
                  <a:lnTo>
                    <a:pt x="235" y="30"/>
                  </a:lnTo>
                  <a:lnTo>
                    <a:pt x="233" y="26"/>
                  </a:lnTo>
                  <a:lnTo>
                    <a:pt x="233" y="22"/>
                  </a:lnTo>
                  <a:lnTo>
                    <a:pt x="231" y="20"/>
                  </a:lnTo>
                  <a:lnTo>
                    <a:pt x="231" y="16"/>
                  </a:lnTo>
                  <a:lnTo>
                    <a:pt x="230" y="12"/>
                  </a:lnTo>
                  <a:lnTo>
                    <a:pt x="230" y="8"/>
                  </a:lnTo>
                  <a:lnTo>
                    <a:pt x="228" y="4"/>
                  </a:lnTo>
                  <a:lnTo>
                    <a:pt x="228" y="0"/>
                  </a:lnTo>
                  <a:lnTo>
                    <a:pt x="230" y="2"/>
                  </a:lnTo>
                  <a:lnTo>
                    <a:pt x="231" y="6"/>
                  </a:lnTo>
                  <a:lnTo>
                    <a:pt x="233" y="10"/>
                  </a:lnTo>
                  <a:lnTo>
                    <a:pt x="235" y="12"/>
                  </a:lnTo>
                  <a:lnTo>
                    <a:pt x="237" y="16"/>
                  </a:lnTo>
                  <a:lnTo>
                    <a:pt x="237" y="18"/>
                  </a:lnTo>
                  <a:lnTo>
                    <a:pt x="238" y="22"/>
                  </a:lnTo>
                  <a:lnTo>
                    <a:pt x="240" y="26"/>
                  </a:lnTo>
                  <a:lnTo>
                    <a:pt x="240" y="28"/>
                  </a:lnTo>
                  <a:lnTo>
                    <a:pt x="242" y="32"/>
                  </a:lnTo>
                  <a:lnTo>
                    <a:pt x="242" y="34"/>
                  </a:lnTo>
                  <a:lnTo>
                    <a:pt x="244" y="38"/>
                  </a:lnTo>
                  <a:lnTo>
                    <a:pt x="244" y="40"/>
                  </a:lnTo>
                  <a:lnTo>
                    <a:pt x="245" y="42"/>
                  </a:lnTo>
                  <a:lnTo>
                    <a:pt x="245" y="46"/>
                  </a:lnTo>
                  <a:lnTo>
                    <a:pt x="245" y="48"/>
                  </a:lnTo>
                  <a:lnTo>
                    <a:pt x="247" y="52"/>
                  </a:lnTo>
                  <a:lnTo>
                    <a:pt x="247" y="54"/>
                  </a:lnTo>
                  <a:lnTo>
                    <a:pt x="249" y="58"/>
                  </a:lnTo>
                  <a:lnTo>
                    <a:pt x="251" y="60"/>
                  </a:lnTo>
                  <a:lnTo>
                    <a:pt x="251" y="64"/>
                  </a:lnTo>
                  <a:lnTo>
                    <a:pt x="253" y="66"/>
                  </a:lnTo>
                  <a:lnTo>
                    <a:pt x="253" y="69"/>
                  </a:lnTo>
                  <a:lnTo>
                    <a:pt x="254" y="71"/>
                  </a:lnTo>
                  <a:lnTo>
                    <a:pt x="256" y="75"/>
                  </a:lnTo>
                  <a:lnTo>
                    <a:pt x="258" y="77"/>
                  </a:lnTo>
                  <a:lnTo>
                    <a:pt x="260" y="81"/>
                  </a:lnTo>
                  <a:lnTo>
                    <a:pt x="261" y="83"/>
                  </a:lnTo>
                  <a:lnTo>
                    <a:pt x="265" y="87"/>
                  </a:lnTo>
                  <a:lnTo>
                    <a:pt x="267" y="91"/>
                  </a:lnTo>
                  <a:lnTo>
                    <a:pt x="268" y="93"/>
                  </a:lnTo>
                  <a:lnTo>
                    <a:pt x="272" y="97"/>
                  </a:lnTo>
                  <a:lnTo>
                    <a:pt x="274" y="101"/>
                  </a:lnTo>
                  <a:lnTo>
                    <a:pt x="276" y="105"/>
                  </a:lnTo>
                  <a:lnTo>
                    <a:pt x="277" y="109"/>
                  </a:lnTo>
                  <a:lnTo>
                    <a:pt x="279" y="113"/>
                  </a:lnTo>
                  <a:lnTo>
                    <a:pt x="281" y="117"/>
                  </a:lnTo>
                  <a:lnTo>
                    <a:pt x="283" y="121"/>
                  </a:lnTo>
                  <a:lnTo>
                    <a:pt x="284" y="125"/>
                  </a:lnTo>
                  <a:lnTo>
                    <a:pt x="286" y="131"/>
                  </a:lnTo>
                  <a:lnTo>
                    <a:pt x="286" y="135"/>
                  </a:lnTo>
                  <a:lnTo>
                    <a:pt x="287" y="140"/>
                  </a:lnTo>
                  <a:lnTo>
                    <a:pt x="289" y="146"/>
                  </a:lnTo>
                  <a:lnTo>
                    <a:pt x="291" y="150"/>
                  </a:lnTo>
                  <a:lnTo>
                    <a:pt x="291" y="156"/>
                  </a:lnTo>
                  <a:lnTo>
                    <a:pt x="292" y="160"/>
                  </a:lnTo>
                  <a:lnTo>
                    <a:pt x="292" y="166"/>
                  </a:lnTo>
                  <a:lnTo>
                    <a:pt x="294" y="172"/>
                  </a:lnTo>
                  <a:lnTo>
                    <a:pt x="296" y="176"/>
                  </a:lnTo>
                  <a:lnTo>
                    <a:pt x="296" y="182"/>
                  </a:lnTo>
                  <a:lnTo>
                    <a:pt x="296" y="188"/>
                  </a:lnTo>
                  <a:lnTo>
                    <a:pt x="298" y="192"/>
                  </a:lnTo>
                  <a:lnTo>
                    <a:pt x="298" y="198"/>
                  </a:lnTo>
                  <a:lnTo>
                    <a:pt x="299" y="204"/>
                  </a:lnTo>
                  <a:lnTo>
                    <a:pt x="299" y="207"/>
                  </a:lnTo>
                  <a:lnTo>
                    <a:pt x="299" y="211"/>
                  </a:lnTo>
                  <a:lnTo>
                    <a:pt x="299" y="217"/>
                  </a:lnTo>
                  <a:lnTo>
                    <a:pt x="299" y="221"/>
                  </a:lnTo>
                  <a:lnTo>
                    <a:pt x="299" y="225"/>
                  </a:lnTo>
                  <a:lnTo>
                    <a:pt x="299" y="229"/>
                  </a:lnTo>
                  <a:lnTo>
                    <a:pt x="299" y="233"/>
                  </a:lnTo>
                  <a:lnTo>
                    <a:pt x="299" y="237"/>
                  </a:lnTo>
                  <a:lnTo>
                    <a:pt x="299" y="241"/>
                  </a:lnTo>
                  <a:lnTo>
                    <a:pt x="299" y="245"/>
                  </a:lnTo>
                  <a:lnTo>
                    <a:pt x="299" y="247"/>
                  </a:lnTo>
                  <a:lnTo>
                    <a:pt x="299" y="249"/>
                  </a:lnTo>
                  <a:lnTo>
                    <a:pt x="299" y="251"/>
                  </a:lnTo>
                  <a:lnTo>
                    <a:pt x="299" y="253"/>
                  </a:lnTo>
                  <a:lnTo>
                    <a:pt x="299" y="255"/>
                  </a:lnTo>
                  <a:lnTo>
                    <a:pt x="298" y="257"/>
                  </a:lnTo>
                  <a:lnTo>
                    <a:pt x="298" y="259"/>
                  </a:lnTo>
                  <a:lnTo>
                    <a:pt x="298" y="261"/>
                  </a:lnTo>
                  <a:lnTo>
                    <a:pt x="298" y="263"/>
                  </a:lnTo>
                  <a:lnTo>
                    <a:pt x="296" y="265"/>
                  </a:lnTo>
                  <a:lnTo>
                    <a:pt x="296" y="267"/>
                  </a:lnTo>
                  <a:lnTo>
                    <a:pt x="296" y="269"/>
                  </a:lnTo>
                  <a:lnTo>
                    <a:pt x="294" y="271"/>
                  </a:lnTo>
                  <a:lnTo>
                    <a:pt x="294" y="273"/>
                  </a:lnTo>
                  <a:lnTo>
                    <a:pt x="294" y="274"/>
                  </a:lnTo>
                  <a:lnTo>
                    <a:pt x="292" y="276"/>
                  </a:lnTo>
                  <a:lnTo>
                    <a:pt x="292" y="278"/>
                  </a:lnTo>
                  <a:lnTo>
                    <a:pt x="292" y="280"/>
                  </a:lnTo>
                  <a:lnTo>
                    <a:pt x="291" y="280"/>
                  </a:lnTo>
                  <a:lnTo>
                    <a:pt x="292" y="280"/>
                  </a:lnTo>
                  <a:lnTo>
                    <a:pt x="294" y="280"/>
                  </a:lnTo>
                  <a:lnTo>
                    <a:pt x="296" y="280"/>
                  </a:lnTo>
                  <a:lnTo>
                    <a:pt x="298" y="280"/>
                  </a:lnTo>
                  <a:lnTo>
                    <a:pt x="299" y="280"/>
                  </a:lnTo>
                  <a:lnTo>
                    <a:pt x="299" y="278"/>
                  </a:lnTo>
                  <a:lnTo>
                    <a:pt x="301" y="278"/>
                  </a:lnTo>
                  <a:lnTo>
                    <a:pt x="303" y="278"/>
                  </a:lnTo>
                  <a:lnTo>
                    <a:pt x="305" y="278"/>
                  </a:lnTo>
                  <a:lnTo>
                    <a:pt x="307" y="278"/>
                  </a:lnTo>
                  <a:lnTo>
                    <a:pt x="308" y="278"/>
                  </a:lnTo>
                  <a:lnTo>
                    <a:pt x="308" y="276"/>
                  </a:lnTo>
                  <a:lnTo>
                    <a:pt x="310" y="276"/>
                  </a:lnTo>
                  <a:lnTo>
                    <a:pt x="312" y="276"/>
                  </a:lnTo>
                  <a:lnTo>
                    <a:pt x="314" y="276"/>
                  </a:lnTo>
                  <a:lnTo>
                    <a:pt x="315" y="274"/>
                  </a:lnTo>
                  <a:lnTo>
                    <a:pt x="317" y="273"/>
                  </a:lnTo>
                  <a:lnTo>
                    <a:pt x="319" y="271"/>
                  </a:lnTo>
                  <a:lnTo>
                    <a:pt x="321" y="271"/>
                  </a:lnTo>
                  <a:lnTo>
                    <a:pt x="322" y="269"/>
                  </a:lnTo>
                  <a:lnTo>
                    <a:pt x="324" y="267"/>
                  </a:lnTo>
                  <a:lnTo>
                    <a:pt x="326" y="265"/>
                  </a:lnTo>
                  <a:lnTo>
                    <a:pt x="328" y="263"/>
                  </a:lnTo>
                  <a:lnTo>
                    <a:pt x="331" y="261"/>
                  </a:lnTo>
                  <a:lnTo>
                    <a:pt x="333" y="259"/>
                  </a:lnTo>
                  <a:lnTo>
                    <a:pt x="335" y="257"/>
                  </a:lnTo>
                  <a:lnTo>
                    <a:pt x="338" y="255"/>
                  </a:lnTo>
                  <a:lnTo>
                    <a:pt x="340" y="253"/>
                  </a:lnTo>
                  <a:lnTo>
                    <a:pt x="342" y="251"/>
                  </a:lnTo>
                  <a:lnTo>
                    <a:pt x="345" y="249"/>
                  </a:lnTo>
                  <a:lnTo>
                    <a:pt x="347" y="247"/>
                  </a:lnTo>
                  <a:lnTo>
                    <a:pt x="351" y="245"/>
                  </a:lnTo>
                  <a:lnTo>
                    <a:pt x="353" y="243"/>
                  </a:lnTo>
                  <a:lnTo>
                    <a:pt x="353" y="241"/>
                  </a:lnTo>
                  <a:lnTo>
                    <a:pt x="357" y="239"/>
                  </a:lnTo>
                  <a:lnTo>
                    <a:pt x="359" y="237"/>
                  </a:lnTo>
                  <a:lnTo>
                    <a:pt x="361" y="235"/>
                  </a:lnTo>
                  <a:lnTo>
                    <a:pt x="362" y="233"/>
                  </a:lnTo>
                  <a:lnTo>
                    <a:pt x="364" y="231"/>
                  </a:lnTo>
                  <a:lnTo>
                    <a:pt x="366" y="229"/>
                  </a:lnTo>
                  <a:lnTo>
                    <a:pt x="368" y="227"/>
                  </a:lnTo>
                  <a:lnTo>
                    <a:pt x="369" y="225"/>
                  </a:lnTo>
                  <a:lnTo>
                    <a:pt x="371" y="223"/>
                  </a:lnTo>
                  <a:lnTo>
                    <a:pt x="373" y="219"/>
                  </a:lnTo>
                  <a:lnTo>
                    <a:pt x="373" y="217"/>
                  </a:lnTo>
                  <a:lnTo>
                    <a:pt x="375" y="215"/>
                  </a:lnTo>
                  <a:lnTo>
                    <a:pt x="375" y="211"/>
                  </a:lnTo>
                  <a:lnTo>
                    <a:pt x="376" y="207"/>
                  </a:lnTo>
                  <a:lnTo>
                    <a:pt x="378" y="205"/>
                  </a:lnTo>
                  <a:lnTo>
                    <a:pt x="378" y="202"/>
                  </a:lnTo>
                  <a:lnTo>
                    <a:pt x="380" y="198"/>
                  </a:lnTo>
                  <a:lnTo>
                    <a:pt x="380" y="194"/>
                  </a:lnTo>
                  <a:lnTo>
                    <a:pt x="380" y="188"/>
                  </a:lnTo>
                  <a:lnTo>
                    <a:pt x="382" y="184"/>
                  </a:lnTo>
                  <a:lnTo>
                    <a:pt x="382" y="180"/>
                  </a:lnTo>
                  <a:lnTo>
                    <a:pt x="382" y="176"/>
                  </a:lnTo>
                  <a:lnTo>
                    <a:pt x="384" y="172"/>
                  </a:lnTo>
                  <a:lnTo>
                    <a:pt x="384" y="168"/>
                  </a:lnTo>
                  <a:lnTo>
                    <a:pt x="384" y="162"/>
                  </a:lnTo>
                  <a:lnTo>
                    <a:pt x="384" y="158"/>
                  </a:lnTo>
                  <a:lnTo>
                    <a:pt x="384" y="154"/>
                  </a:lnTo>
                  <a:lnTo>
                    <a:pt x="385" y="150"/>
                  </a:lnTo>
                  <a:lnTo>
                    <a:pt x="385" y="144"/>
                  </a:lnTo>
                  <a:lnTo>
                    <a:pt x="385" y="140"/>
                  </a:lnTo>
                  <a:lnTo>
                    <a:pt x="385" y="136"/>
                  </a:lnTo>
                  <a:lnTo>
                    <a:pt x="385" y="133"/>
                  </a:lnTo>
                  <a:lnTo>
                    <a:pt x="385" y="127"/>
                  </a:lnTo>
                  <a:lnTo>
                    <a:pt x="387" y="123"/>
                  </a:lnTo>
                  <a:lnTo>
                    <a:pt x="387" y="119"/>
                  </a:lnTo>
                  <a:lnTo>
                    <a:pt x="387" y="115"/>
                  </a:lnTo>
                  <a:lnTo>
                    <a:pt x="387" y="111"/>
                  </a:lnTo>
                  <a:lnTo>
                    <a:pt x="387" y="107"/>
                  </a:lnTo>
                  <a:lnTo>
                    <a:pt x="389" y="103"/>
                  </a:lnTo>
                  <a:lnTo>
                    <a:pt x="389" y="99"/>
                  </a:lnTo>
                  <a:lnTo>
                    <a:pt x="389" y="95"/>
                  </a:lnTo>
                  <a:lnTo>
                    <a:pt x="391" y="91"/>
                  </a:lnTo>
                  <a:lnTo>
                    <a:pt x="391" y="87"/>
                  </a:lnTo>
                  <a:lnTo>
                    <a:pt x="391" y="83"/>
                  </a:lnTo>
                  <a:lnTo>
                    <a:pt x="392" y="83"/>
                  </a:lnTo>
                  <a:lnTo>
                    <a:pt x="392" y="81"/>
                  </a:lnTo>
                  <a:lnTo>
                    <a:pt x="392" y="79"/>
                  </a:lnTo>
                  <a:lnTo>
                    <a:pt x="394" y="77"/>
                  </a:lnTo>
                  <a:lnTo>
                    <a:pt x="394" y="75"/>
                  </a:lnTo>
                  <a:lnTo>
                    <a:pt x="396" y="75"/>
                  </a:lnTo>
                  <a:lnTo>
                    <a:pt x="396" y="73"/>
                  </a:lnTo>
                  <a:lnTo>
                    <a:pt x="396" y="71"/>
                  </a:lnTo>
                  <a:lnTo>
                    <a:pt x="398" y="71"/>
                  </a:lnTo>
                  <a:lnTo>
                    <a:pt x="398" y="69"/>
                  </a:lnTo>
                  <a:lnTo>
                    <a:pt x="399" y="67"/>
                  </a:lnTo>
                  <a:lnTo>
                    <a:pt x="399" y="66"/>
                  </a:lnTo>
                  <a:lnTo>
                    <a:pt x="401" y="66"/>
                  </a:lnTo>
                  <a:lnTo>
                    <a:pt x="401" y="64"/>
                  </a:lnTo>
                  <a:lnTo>
                    <a:pt x="401" y="62"/>
                  </a:lnTo>
                  <a:lnTo>
                    <a:pt x="401" y="60"/>
                  </a:lnTo>
                  <a:lnTo>
                    <a:pt x="403" y="60"/>
                  </a:lnTo>
                  <a:lnTo>
                    <a:pt x="403" y="58"/>
                  </a:lnTo>
                  <a:lnTo>
                    <a:pt x="403" y="56"/>
                  </a:lnTo>
                  <a:lnTo>
                    <a:pt x="403" y="54"/>
                  </a:lnTo>
                  <a:lnTo>
                    <a:pt x="403" y="52"/>
                  </a:lnTo>
                  <a:lnTo>
                    <a:pt x="405" y="52"/>
                  </a:lnTo>
                  <a:lnTo>
                    <a:pt x="405" y="50"/>
                  </a:lnTo>
                  <a:lnTo>
                    <a:pt x="405" y="48"/>
                  </a:lnTo>
                  <a:lnTo>
                    <a:pt x="405" y="46"/>
                  </a:lnTo>
                  <a:lnTo>
                    <a:pt x="405" y="50"/>
                  </a:lnTo>
                  <a:lnTo>
                    <a:pt x="405" y="56"/>
                  </a:lnTo>
                  <a:lnTo>
                    <a:pt x="405" y="60"/>
                  </a:lnTo>
                  <a:lnTo>
                    <a:pt x="405" y="66"/>
                  </a:lnTo>
                  <a:lnTo>
                    <a:pt x="407" y="69"/>
                  </a:lnTo>
                  <a:lnTo>
                    <a:pt x="407" y="75"/>
                  </a:lnTo>
                  <a:lnTo>
                    <a:pt x="407" y="81"/>
                  </a:lnTo>
                  <a:lnTo>
                    <a:pt x="408" y="85"/>
                  </a:lnTo>
                  <a:lnTo>
                    <a:pt x="410" y="91"/>
                  </a:lnTo>
                  <a:lnTo>
                    <a:pt x="410" y="97"/>
                  </a:lnTo>
                  <a:lnTo>
                    <a:pt x="412" y="103"/>
                  </a:lnTo>
                  <a:lnTo>
                    <a:pt x="414" y="109"/>
                  </a:lnTo>
                  <a:lnTo>
                    <a:pt x="415" y="113"/>
                  </a:lnTo>
                  <a:lnTo>
                    <a:pt x="417" y="119"/>
                  </a:lnTo>
                  <a:lnTo>
                    <a:pt x="419" y="125"/>
                  </a:lnTo>
                  <a:lnTo>
                    <a:pt x="420" y="131"/>
                  </a:lnTo>
                  <a:lnTo>
                    <a:pt x="422" y="136"/>
                  </a:lnTo>
                  <a:lnTo>
                    <a:pt x="423" y="140"/>
                  </a:lnTo>
                  <a:lnTo>
                    <a:pt x="427" y="146"/>
                  </a:lnTo>
                  <a:lnTo>
                    <a:pt x="429" y="150"/>
                  </a:lnTo>
                  <a:lnTo>
                    <a:pt x="432" y="156"/>
                  </a:lnTo>
                  <a:lnTo>
                    <a:pt x="434" y="160"/>
                  </a:lnTo>
                  <a:lnTo>
                    <a:pt x="437" y="166"/>
                  </a:lnTo>
                  <a:lnTo>
                    <a:pt x="441" y="170"/>
                  </a:lnTo>
                  <a:lnTo>
                    <a:pt x="445" y="174"/>
                  </a:lnTo>
                  <a:lnTo>
                    <a:pt x="448" y="178"/>
                  </a:lnTo>
                  <a:lnTo>
                    <a:pt x="452" y="182"/>
                  </a:lnTo>
                  <a:lnTo>
                    <a:pt x="455" y="186"/>
                  </a:lnTo>
                  <a:lnTo>
                    <a:pt x="459" y="188"/>
                  </a:lnTo>
                  <a:lnTo>
                    <a:pt x="462" y="192"/>
                  </a:lnTo>
                  <a:lnTo>
                    <a:pt x="468" y="194"/>
                  </a:lnTo>
                  <a:lnTo>
                    <a:pt x="471" y="198"/>
                  </a:lnTo>
                  <a:lnTo>
                    <a:pt x="478" y="200"/>
                  </a:lnTo>
                  <a:lnTo>
                    <a:pt x="485" y="204"/>
                  </a:lnTo>
                  <a:lnTo>
                    <a:pt x="493" y="205"/>
                  </a:lnTo>
                  <a:lnTo>
                    <a:pt x="500" y="205"/>
                  </a:lnTo>
                  <a:lnTo>
                    <a:pt x="507" y="207"/>
                  </a:lnTo>
                  <a:lnTo>
                    <a:pt x="514" y="207"/>
                  </a:lnTo>
                  <a:lnTo>
                    <a:pt x="522" y="207"/>
                  </a:lnTo>
                  <a:lnTo>
                    <a:pt x="527" y="207"/>
                  </a:lnTo>
                  <a:lnTo>
                    <a:pt x="534" y="205"/>
                  </a:lnTo>
                  <a:lnTo>
                    <a:pt x="541" y="204"/>
                  </a:lnTo>
                  <a:lnTo>
                    <a:pt x="548" y="202"/>
                  </a:lnTo>
                  <a:lnTo>
                    <a:pt x="554" y="200"/>
                  </a:lnTo>
                  <a:lnTo>
                    <a:pt x="560" y="198"/>
                  </a:lnTo>
                  <a:lnTo>
                    <a:pt x="567" y="196"/>
                  </a:lnTo>
                  <a:lnTo>
                    <a:pt x="574" y="194"/>
                  </a:lnTo>
                  <a:lnTo>
                    <a:pt x="579" y="190"/>
                  </a:lnTo>
                  <a:lnTo>
                    <a:pt x="586" y="186"/>
                  </a:lnTo>
                  <a:lnTo>
                    <a:pt x="591" y="184"/>
                  </a:lnTo>
                  <a:lnTo>
                    <a:pt x="599" y="180"/>
                  </a:lnTo>
                  <a:lnTo>
                    <a:pt x="606" y="176"/>
                  </a:lnTo>
                  <a:lnTo>
                    <a:pt x="611" y="172"/>
                  </a:lnTo>
                  <a:lnTo>
                    <a:pt x="618" y="170"/>
                  </a:lnTo>
                  <a:lnTo>
                    <a:pt x="622" y="166"/>
                  </a:lnTo>
                  <a:lnTo>
                    <a:pt x="630" y="162"/>
                  </a:lnTo>
                  <a:lnTo>
                    <a:pt x="637" y="158"/>
                  </a:lnTo>
                  <a:lnTo>
                    <a:pt x="642" y="156"/>
                  </a:lnTo>
                  <a:lnTo>
                    <a:pt x="649" y="152"/>
                  </a:lnTo>
                  <a:lnTo>
                    <a:pt x="654" y="150"/>
                  </a:lnTo>
                  <a:lnTo>
                    <a:pt x="661" y="146"/>
                  </a:lnTo>
                  <a:lnTo>
                    <a:pt x="668" y="144"/>
                  </a:lnTo>
                  <a:lnTo>
                    <a:pt x="674" y="142"/>
                  </a:lnTo>
                  <a:lnTo>
                    <a:pt x="681" y="140"/>
                  </a:lnTo>
                  <a:lnTo>
                    <a:pt x="689" y="140"/>
                  </a:lnTo>
                  <a:lnTo>
                    <a:pt x="668" y="164"/>
                  </a:lnTo>
                  <a:lnTo>
                    <a:pt x="626" y="164"/>
                  </a:lnTo>
                  <a:lnTo>
                    <a:pt x="626" y="198"/>
                  </a:lnTo>
                  <a:lnTo>
                    <a:pt x="626" y="200"/>
                  </a:lnTo>
                  <a:lnTo>
                    <a:pt x="626" y="202"/>
                  </a:lnTo>
                  <a:lnTo>
                    <a:pt x="624" y="202"/>
                  </a:lnTo>
                  <a:lnTo>
                    <a:pt x="624" y="204"/>
                  </a:lnTo>
                  <a:lnTo>
                    <a:pt x="622" y="205"/>
                  </a:lnTo>
                  <a:lnTo>
                    <a:pt x="621" y="205"/>
                  </a:lnTo>
                  <a:lnTo>
                    <a:pt x="620" y="205"/>
                  </a:lnTo>
                  <a:lnTo>
                    <a:pt x="618" y="205"/>
                  </a:lnTo>
                  <a:lnTo>
                    <a:pt x="616" y="205"/>
                  </a:lnTo>
                  <a:lnTo>
                    <a:pt x="614" y="205"/>
                  </a:lnTo>
                  <a:lnTo>
                    <a:pt x="613" y="205"/>
                  </a:lnTo>
                  <a:lnTo>
                    <a:pt x="613" y="207"/>
                  </a:lnTo>
                  <a:lnTo>
                    <a:pt x="613" y="209"/>
                  </a:lnTo>
                  <a:lnTo>
                    <a:pt x="613" y="211"/>
                  </a:lnTo>
                  <a:lnTo>
                    <a:pt x="613" y="213"/>
                  </a:lnTo>
                  <a:lnTo>
                    <a:pt x="611" y="215"/>
                  </a:lnTo>
                  <a:lnTo>
                    <a:pt x="611" y="217"/>
                  </a:lnTo>
                  <a:lnTo>
                    <a:pt x="609" y="219"/>
                  </a:lnTo>
                  <a:lnTo>
                    <a:pt x="609" y="221"/>
                  </a:lnTo>
                  <a:lnTo>
                    <a:pt x="607" y="221"/>
                  </a:lnTo>
                  <a:lnTo>
                    <a:pt x="607" y="223"/>
                  </a:lnTo>
                  <a:lnTo>
                    <a:pt x="606" y="225"/>
                  </a:lnTo>
                  <a:lnTo>
                    <a:pt x="604" y="225"/>
                  </a:lnTo>
                  <a:lnTo>
                    <a:pt x="604" y="227"/>
                  </a:lnTo>
                  <a:lnTo>
                    <a:pt x="602" y="229"/>
                  </a:lnTo>
                  <a:lnTo>
                    <a:pt x="600" y="229"/>
                  </a:lnTo>
                  <a:lnTo>
                    <a:pt x="600" y="231"/>
                  </a:lnTo>
                  <a:lnTo>
                    <a:pt x="599" y="233"/>
                  </a:lnTo>
                  <a:lnTo>
                    <a:pt x="597" y="233"/>
                  </a:lnTo>
                  <a:lnTo>
                    <a:pt x="597" y="235"/>
                  </a:lnTo>
                  <a:lnTo>
                    <a:pt x="595" y="237"/>
                  </a:lnTo>
                  <a:lnTo>
                    <a:pt x="593" y="239"/>
                  </a:lnTo>
                  <a:lnTo>
                    <a:pt x="591" y="241"/>
                  </a:lnTo>
                  <a:lnTo>
                    <a:pt x="591" y="243"/>
                  </a:lnTo>
                  <a:lnTo>
                    <a:pt x="590" y="243"/>
                  </a:lnTo>
                  <a:lnTo>
                    <a:pt x="590" y="245"/>
                  </a:lnTo>
                  <a:lnTo>
                    <a:pt x="590" y="247"/>
                  </a:lnTo>
                  <a:lnTo>
                    <a:pt x="588" y="249"/>
                  </a:lnTo>
                  <a:lnTo>
                    <a:pt x="588" y="251"/>
                  </a:lnTo>
                  <a:lnTo>
                    <a:pt x="588" y="253"/>
                  </a:lnTo>
                  <a:lnTo>
                    <a:pt x="586" y="253"/>
                  </a:lnTo>
                  <a:lnTo>
                    <a:pt x="584" y="253"/>
                  </a:lnTo>
                  <a:lnTo>
                    <a:pt x="583" y="253"/>
                  </a:lnTo>
                  <a:lnTo>
                    <a:pt x="581" y="253"/>
                  </a:lnTo>
                  <a:lnTo>
                    <a:pt x="579" y="253"/>
                  </a:lnTo>
                  <a:lnTo>
                    <a:pt x="577" y="253"/>
                  </a:lnTo>
                  <a:lnTo>
                    <a:pt x="576" y="253"/>
                  </a:lnTo>
                  <a:lnTo>
                    <a:pt x="574" y="253"/>
                  </a:lnTo>
                  <a:lnTo>
                    <a:pt x="572" y="253"/>
                  </a:lnTo>
                  <a:lnTo>
                    <a:pt x="570" y="253"/>
                  </a:lnTo>
                  <a:lnTo>
                    <a:pt x="568" y="255"/>
                  </a:lnTo>
                  <a:lnTo>
                    <a:pt x="567" y="255"/>
                  </a:lnTo>
                  <a:lnTo>
                    <a:pt x="565" y="255"/>
                  </a:lnTo>
                  <a:lnTo>
                    <a:pt x="563" y="255"/>
                  </a:lnTo>
                  <a:lnTo>
                    <a:pt x="561" y="255"/>
                  </a:lnTo>
                  <a:lnTo>
                    <a:pt x="560" y="255"/>
                  </a:lnTo>
                  <a:lnTo>
                    <a:pt x="558" y="257"/>
                  </a:lnTo>
                  <a:lnTo>
                    <a:pt x="556" y="257"/>
                  </a:lnTo>
                  <a:lnTo>
                    <a:pt x="554" y="257"/>
                  </a:lnTo>
                  <a:lnTo>
                    <a:pt x="553" y="257"/>
                  </a:lnTo>
                  <a:lnTo>
                    <a:pt x="553" y="255"/>
                  </a:lnTo>
                  <a:lnTo>
                    <a:pt x="553" y="253"/>
                  </a:lnTo>
                  <a:lnTo>
                    <a:pt x="552" y="253"/>
                  </a:lnTo>
                  <a:lnTo>
                    <a:pt x="552" y="251"/>
                  </a:lnTo>
                  <a:lnTo>
                    <a:pt x="552" y="249"/>
                  </a:lnTo>
                  <a:lnTo>
                    <a:pt x="550" y="249"/>
                  </a:lnTo>
                  <a:lnTo>
                    <a:pt x="550" y="247"/>
                  </a:lnTo>
                  <a:lnTo>
                    <a:pt x="550" y="245"/>
                  </a:lnTo>
                  <a:lnTo>
                    <a:pt x="548" y="245"/>
                  </a:lnTo>
                  <a:lnTo>
                    <a:pt x="548" y="243"/>
                  </a:lnTo>
                  <a:lnTo>
                    <a:pt x="546" y="241"/>
                  </a:lnTo>
                  <a:lnTo>
                    <a:pt x="546" y="239"/>
                  </a:lnTo>
                  <a:lnTo>
                    <a:pt x="545" y="239"/>
                  </a:lnTo>
                  <a:lnTo>
                    <a:pt x="545" y="237"/>
                  </a:lnTo>
                  <a:lnTo>
                    <a:pt x="543" y="237"/>
                  </a:lnTo>
                  <a:lnTo>
                    <a:pt x="543" y="235"/>
                  </a:lnTo>
                  <a:lnTo>
                    <a:pt x="541" y="233"/>
                  </a:lnTo>
                  <a:lnTo>
                    <a:pt x="539" y="233"/>
                  </a:lnTo>
                  <a:lnTo>
                    <a:pt x="539" y="231"/>
                  </a:lnTo>
                  <a:lnTo>
                    <a:pt x="537" y="229"/>
                  </a:lnTo>
                  <a:lnTo>
                    <a:pt x="536" y="229"/>
                  </a:lnTo>
                  <a:lnTo>
                    <a:pt x="534" y="231"/>
                  </a:lnTo>
                  <a:lnTo>
                    <a:pt x="532" y="231"/>
                  </a:lnTo>
                  <a:lnTo>
                    <a:pt x="530" y="231"/>
                  </a:lnTo>
                  <a:lnTo>
                    <a:pt x="529" y="231"/>
                  </a:lnTo>
                  <a:lnTo>
                    <a:pt x="527" y="231"/>
                  </a:lnTo>
                  <a:lnTo>
                    <a:pt x="525" y="231"/>
                  </a:lnTo>
                  <a:lnTo>
                    <a:pt x="523" y="231"/>
                  </a:lnTo>
                  <a:lnTo>
                    <a:pt x="522" y="233"/>
                  </a:lnTo>
                  <a:lnTo>
                    <a:pt x="520" y="233"/>
                  </a:lnTo>
                  <a:lnTo>
                    <a:pt x="518" y="233"/>
                  </a:lnTo>
                  <a:lnTo>
                    <a:pt x="516" y="233"/>
                  </a:lnTo>
                  <a:lnTo>
                    <a:pt x="514" y="233"/>
                  </a:lnTo>
                  <a:lnTo>
                    <a:pt x="513" y="233"/>
                  </a:lnTo>
                  <a:lnTo>
                    <a:pt x="511" y="233"/>
                  </a:lnTo>
                  <a:lnTo>
                    <a:pt x="509" y="233"/>
                  </a:lnTo>
                  <a:lnTo>
                    <a:pt x="507" y="233"/>
                  </a:lnTo>
                  <a:lnTo>
                    <a:pt x="509" y="235"/>
                  </a:lnTo>
                  <a:lnTo>
                    <a:pt x="511" y="237"/>
                  </a:lnTo>
                  <a:lnTo>
                    <a:pt x="513" y="237"/>
                  </a:lnTo>
                  <a:lnTo>
                    <a:pt x="513" y="239"/>
                  </a:lnTo>
                  <a:lnTo>
                    <a:pt x="514" y="239"/>
                  </a:lnTo>
                  <a:lnTo>
                    <a:pt x="514" y="241"/>
                  </a:lnTo>
                  <a:lnTo>
                    <a:pt x="516" y="241"/>
                  </a:lnTo>
                  <a:lnTo>
                    <a:pt x="518" y="243"/>
                  </a:lnTo>
                  <a:lnTo>
                    <a:pt x="520" y="245"/>
                  </a:lnTo>
                  <a:lnTo>
                    <a:pt x="522" y="247"/>
                  </a:lnTo>
                  <a:lnTo>
                    <a:pt x="523" y="249"/>
                  </a:lnTo>
                  <a:lnTo>
                    <a:pt x="523" y="251"/>
                  </a:lnTo>
                  <a:lnTo>
                    <a:pt x="525" y="251"/>
                  </a:lnTo>
                  <a:lnTo>
                    <a:pt x="525" y="253"/>
                  </a:lnTo>
                  <a:lnTo>
                    <a:pt x="525" y="255"/>
                  </a:lnTo>
                  <a:lnTo>
                    <a:pt x="527" y="255"/>
                  </a:lnTo>
                  <a:lnTo>
                    <a:pt x="527" y="257"/>
                  </a:lnTo>
                  <a:lnTo>
                    <a:pt x="527" y="259"/>
                  </a:lnTo>
                  <a:lnTo>
                    <a:pt x="529" y="261"/>
                  </a:lnTo>
                  <a:lnTo>
                    <a:pt x="814" y="418"/>
                  </a:lnTo>
                  <a:lnTo>
                    <a:pt x="806" y="418"/>
                  </a:lnTo>
                  <a:lnTo>
                    <a:pt x="801" y="416"/>
                  </a:lnTo>
                  <a:lnTo>
                    <a:pt x="796" y="416"/>
                  </a:lnTo>
                  <a:lnTo>
                    <a:pt x="791" y="414"/>
                  </a:lnTo>
                  <a:lnTo>
                    <a:pt x="785" y="412"/>
                  </a:lnTo>
                  <a:lnTo>
                    <a:pt x="780" y="411"/>
                  </a:lnTo>
                  <a:lnTo>
                    <a:pt x="775" y="409"/>
                  </a:lnTo>
                  <a:lnTo>
                    <a:pt x="771" y="405"/>
                  </a:lnTo>
                  <a:lnTo>
                    <a:pt x="766" y="403"/>
                  </a:lnTo>
                  <a:lnTo>
                    <a:pt x="762" y="399"/>
                  </a:lnTo>
                  <a:lnTo>
                    <a:pt x="757" y="397"/>
                  </a:lnTo>
                  <a:lnTo>
                    <a:pt x="753" y="395"/>
                  </a:lnTo>
                  <a:lnTo>
                    <a:pt x="751" y="391"/>
                  </a:lnTo>
                  <a:lnTo>
                    <a:pt x="747" y="389"/>
                  </a:lnTo>
                  <a:lnTo>
                    <a:pt x="744" y="385"/>
                  </a:lnTo>
                  <a:lnTo>
                    <a:pt x="742" y="383"/>
                  </a:lnTo>
                  <a:lnTo>
                    <a:pt x="738" y="381"/>
                  </a:lnTo>
                  <a:lnTo>
                    <a:pt x="737" y="379"/>
                  </a:lnTo>
                  <a:lnTo>
                    <a:pt x="735" y="379"/>
                  </a:lnTo>
                  <a:lnTo>
                    <a:pt x="733" y="377"/>
                  </a:lnTo>
                  <a:lnTo>
                    <a:pt x="731" y="377"/>
                  </a:lnTo>
                  <a:lnTo>
                    <a:pt x="729" y="377"/>
                  </a:lnTo>
                  <a:lnTo>
                    <a:pt x="728" y="377"/>
                  </a:lnTo>
                  <a:lnTo>
                    <a:pt x="728" y="379"/>
                  </a:lnTo>
                  <a:lnTo>
                    <a:pt x="728" y="383"/>
                  </a:lnTo>
                  <a:lnTo>
                    <a:pt x="728" y="385"/>
                  </a:lnTo>
                  <a:lnTo>
                    <a:pt x="729" y="389"/>
                  </a:lnTo>
                  <a:lnTo>
                    <a:pt x="729" y="395"/>
                  </a:lnTo>
                  <a:lnTo>
                    <a:pt x="731" y="399"/>
                  </a:lnTo>
                  <a:lnTo>
                    <a:pt x="733" y="407"/>
                  </a:lnTo>
                  <a:lnTo>
                    <a:pt x="735" y="414"/>
                  </a:lnTo>
                  <a:lnTo>
                    <a:pt x="737" y="414"/>
                  </a:lnTo>
                  <a:lnTo>
                    <a:pt x="737" y="416"/>
                  </a:lnTo>
                  <a:lnTo>
                    <a:pt x="738" y="416"/>
                  </a:lnTo>
                  <a:lnTo>
                    <a:pt x="738" y="418"/>
                  </a:lnTo>
                  <a:lnTo>
                    <a:pt x="740" y="418"/>
                  </a:lnTo>
                  <a:lnTo>
                    <a:pt x="740" y="420"/>
                  </a:lnTo>
                  <a:lnTo>
                    <a:pt x="742" y="420"/>
                  </a:lnTo>
                  <a:lnTo>
                    <a:pt x="744" y="422"/>
                  </a:lnTo>
                  <a:lnTo>
                    <a:pt x="744" y="424"/>
                  </a:lnTo>
                  <a:lnTo>
                    <a:pt x="745" y="426"/>
                  </a:lnTo>
                  <a:lnTo>
                    <a:pt x="747" y="426"/>
                  </a:lnTo>
                  <a:lnTo>
                    <a:pt x="749" y="428"/>
                  </a:lnTo>
                  <a:lnTo>
                    <a:pt x="751" y="430"/>
                  </a:lnTo>
                  <a:lnTo>
                    <a:pt x="752" y="432"/>
                  </a:lnTo>
                  <a:lnTo>
                    <a:pt x="753" y="434"/>
                  </a:lnTo>
                  <a:lnTo>
                    <a:pt x="755" y="434"/>
                  </a:lnTo>
                  <a:lnTo>
                    <a:pt x="757" y="436"/>
                  </a:lnTo>
                  <a:lnTo>
                    <a:pt x="759" y="438"/>
                  </a:lnTo>
                  <a:lnTo>
                    <a:pt x="760" y="440"/>
                  </a:lnTo>
                  <a:lnTo>
                    <a:pt x="762" y="442"/>
                  </a:lnTo>
                  <a:lnTo>
                    <a:pt x="764" y="442"/>
                  </a:lnTo>
                  <a:lnTo>
                    <a:pt x="766" y="444"/>
                  </a:lnTo>
                  <a:lnTo>
                    <a:pt x="768" y="446"/>
                  </a:lnTo>
                  <a:lnTo>
                    <a:pt x="771" y="446"/>
                  </a:lnTo>
                  <a:lnTo>
                    <a:pt x="773" y="448"/>
                  </a:lnTo>
                  <a:lnTo>
                    <a:pt x="775" y="448"/>
                  </a:lnTo>
                  <a:lnTo>
                    <a:pt x="776" y="450"/>
                  </a:lnTo>
                  <a:lnTo>
                    <a:pt x="778" y="450"/>
                  </a:lnTo>
                  <a:lnTo>
                    <a:pt x="782" y="452"/>
                  </a:lnTo>
                  <a:lnTo>
                    <a:pt x="785" y="454"/>
                  </a:lnTo>
                  <a:lnTo>
                    <a:pt x="789" y="456"/>
                  </a:lnTo>
                  <a:lnTo>
                    <a:pt x="792" y="456"/>
                  </a:lnTo>
                  <a:lnTo>
                    <a:pt x="796" y="456"/>
                  </a:lnTo>
                  <a:lnTo>
                    <a:pt x="799" y="458"/>
                  </a:lnTo>
                  <a:lnTo>
                    <a:pt x="805" y="458"/>
                  </a:lnTo>
                  <a:lnTo>
                    <a:pt x="808" y="458"/>
                  </a:lnTo>
                  <a:lnTo>
                    <a:pt x="814" y="458"/>
                  </a:lnTo>
                  <a:lnTo>
                    <a:pt x="819" y="458"/>
                  </a:lnTo>
                  <a:lnTo>
                    <a:pt x="822" y="456"/>
                  </a:lnTo>
                  <a:lnTo>
                    <a:pt x="827" y="456"/>
                  </a:lnTo>
                  <a:lnTo>
                    <a:pt x="832" y="456"/>
                  </a:lnTo>
                  <a:lnTo>
                    <a:pt x="837" y="454"/>
                  </a:lnTo>
                  <a:lnTo>
                    <a:pt x="843" y="452"/>
                  </a:lnTo>
                  <a:lnTo>
                    <a:pt x="848" y="452"/>
                  </a:lnTo>
                  <a:lnTo>
                    <a:pt x="853" y="450"/>
                  </a:lnTo>
                  <a:lnTo>
                    <a:pt x="859" y="448"/>
                  </a:lnTo>
                  <a:lnTo>
                    <a:pt x="866" y="446"/>
                  </a:lnTo>
                  <a:lnTo>
                    <a:pt x="871" y="444"/>
                  </a:lnTo>
                  <a:lnTo>
                    <a:pt x="876" y="442"/>
                  </a:lnTo>
                  <a:lnTo>
                    <a:pt x="882" y="440"/>
                  </a:lnTo>
                  <a:lnTo>
                    <a:pt x="887" y="438"/>
                  </a:lnTo>
                  <a:lnTo>
                    <a:pt x="891" y="436"/>
                  </a:lnTo>
                  <a:lnTo>
                    <a:pt x="897" y="432"/>
                  </a:lnTo>
                  <a:lnTo>
                    <a:pt x="902" y="430"/>
                  </a:lnTo>
                  <a:lnTo>
                    <a:pt x="907" y="428"/>
                  </a:lnTo>
                  <a:lnTo>
                    <a:pt x="913" y="424"/>
                  </a:lnTo>
                  <a:lnTo>
                    <a:pt x="918" y="422"/>
                  </a:lnTo>
                  <a:lnTo>
                    <a:pt x="923" y="420"/>
                  </a:lnTo>
                  <a:lnTo>
                    <a:pt x="927" y="416"/>
                  </a:lnTo>
                  <a:lnTo>
                    <a:pt x="932" y="414"/>
                  </a:lnTo>
                  <a:lnTo>
                    <a:pt x="932" y="412"/>
                  </a:lnTo>
                  <a:lnTo>
                    <a:pt x="934" y="412"/>
                  </a:lnTo>
                  <a:lnTo>
                    <a:pt x="934" y="411"/>
                  </a:lnTo>
                  <a:lnTo>
                    <a:pt x="936" y="411"/>
                  </a:lnTo>
                  <a:lnTo>
                    <a:pt x="937" y="409"/>
                  </a:lnTo>
                  <a:lnTo>
                    <a:pt x="939" y="407"/>
                  </a:lnTo>
                  <a:lnTo>
                    <a:pt x="941" y="405"/>
                  </a:lnTo>
                  <a:lnTo>
                    <a:pt x="941" y="403"/>
                  </a:lnTo>
                  <a:lnTo>
                    <a:pt x="943" y="403"/>
                  </a:lnTo>
                  <a:lnTo>
                    <a:pt x="943" y="401"/>
                  </a:lnTo>
                  <a:lnTo>
                    <a:pt x="943" y="399"/>
                  </a:lnTo>
                  <a:lnTo>
                    <a:pt x="945" y="397"/>
                  </a:lnTo>
                  <a:lnTo>
                    <a:pt x="945" y="395"/>
                  </a:lnTo>
                  <a:lnTo>
                    <a:pt x="945" y="393"/>
                  </a:lnTo>
                  <a:lnTo>
                    <a:pt x="945" y="391"/>
                  </a:lnTo>
                  <a:lnTo>
                    <a:pt x="945" y="389"/>
                  </a:lnTo>
                  <a:lnTo>
                    <a:pt x="945" y="387"/>
                  </a:lnTo>
                  <a:lnTo>
                    <a:pt x="945" y="385"/>
                  </a:lnTo>
                  <a:lnTo>
                    <a:pt x="941" y="387"/>
                  </a:lnTo>
                  <a:lnTo>
                    <a:pt x="937" y="389"/>
                  </a:lnTo>
                  <a:lnTo>
                    <a:pt x="934" y="391"/>
                  </a:lnTo>
                  <a:lnTo>
                    <a:pt x="930" y="393"/>
                  </a:lnTo>
                  <a:lnTo>
                    <a:pt x="927" y="395"/>
                  </a:lnTo>
                  <a:lnTo>
                    <a:pt x="923" y="397"/>
                  </a:lnTo>
                  <a:lnTo>
                    <a:pt x="918" y="399"/>
                  </a:lnTo>
                  <a:lnTo>
                    <a:pt x="914" y="401"/>
                  </a:lnTo>
                  <a:lnTo>
                    <a:pt x="911" y="403"/>
                  </a:lnTo>
                  <a:lnTo>
                    <a:pt x="907" y="405"/>
                  </a:lnTo>
                  <a:lnTo>
                    <a:pt x="904" y="405"/>
                  </a:lnTo>
                  <a:lnTo>
                    <a:pt x="898" y="407"/>
                  </a:lnTo>
                  <a:lnTo>
                    <a:pt x="895" y="409"/>
                  </a:lnTo>
                  <a:lnTo>
                    <a:pt x="891" y="411"/>
                  </a:lnTo>
                  <a:lnTo>
                    <a:pt x="887" y="412"/>
                  </a:lnTo>
                  <a:lnTo>
                    <a:pt x="883" y="412"/>
                  </a:lnTo>
                  <a:lnTo>
                    <a:pt x="880" y="414"/>
                  </a:lnTo>
                  <a:lnTo>
                    <a:pt x="875" y="414"/>
                  </a:lnTo>
                  <a:lnTo>
                    <a:pt x="871" y="416"/>
                  </a:lnTo>
                  <a:lnTo>
                    <a:pt x="866" y="416"/>
                  </a:lnTo>
                  <a:lnTo>
                    <a:pt x="862" y="418"/>
                  </a:lnTo>
                  <a:lnTo>
                    <a:pt x="857" y="418"/>
                  </a:lnTo>
                  <a:lnTo>
                    <a:pt x="853" y="418"/>
                  </a:lnTo>
                  <a:lnTo>
                    <a:pt x="848" y="420"/>
                  </a:lnTo>
                  <a:lnTo>
                    <a:pt x="845" y="420"/>
                  </a:lnTo>
                  <a:lnTo>
                    <a:pt x="839" y="420"/>
                  </a:lnTo>
                  <a:lnTo>
                    <a:pt x="836" y="420"/>
                  </a:lnTo>
                  <a:lnTo>
                    <a:pt x="830" y="420"/>
                  </a:lnTo>
                  <a:lnTo>
                    <a:pt x="827" y="420"/>
                  </a:lnTo>
                  <a:lnTo>
                    <a:pt x="822" y="420"/>
                  </a:lnTo>
                  <a:lnTo>
                    <a:pt x="817" y="418"/>
                  </a:lnTo>
                  <a:lnTo>
                    <a:pt x="814" y="418"/>
                  </a:lnTo>
                  <a:lnTo>
                    <a:pt x="529" y="261"/>
                  </a:lnTo>
                </a:path>
              </a:pathLst>
            </a:custGeom>
            <a:solidFill>
              <a:srgbClr val="A98954"/>
            </a:solidFill>
            <a:ln w="9525" cap="rnd">
              <a:noFill/>
              <a:round/>
              <a:headEnd/>
              <a:tailEnd/>
            </a:ln>
          </p:spPr>
          <p:txBody>
            <a:bodyPr/>
            <a:lstStyle/>
            <a:p>
              <a:endParaRPr lang="en-US">
                <a:solidFill>
                  <a:srgbClr val="FF0000"/>
                </a:solidFill>
                <a:latin typeface="Bookman Old Style" pitchFamily="18" charset="0"/>
              </a:endParaRPr>
            </a:p>
          </p:txBody>
        </p:sp>
        <p:sp>
          <p:nvSpPr>
            <p:cNvPr id="19" name="Freeform 17"/>
            <p:cNvSpPr>
              <a:spLocks/>
            </p:cNvSpPr>
            <p:nvPr/>
          </p:nvSpPr>
          <p:spPr bwMode="auto">
            <a:xfrm>
              <a:off x="2919" y="1792"/>
              <a:ext cx="44" cy="31"/>
            </a:xfrm>
            <a:custGeom>
              <a:avLst/>
              <a:gdLst>
                <a:gd name="T0" fmla="*/ 0 w 44"/>
                <a:gd name="T1" fmla="*/ 6 h 31"/>
                <a:gd name="T2" fmla="*/ 3 w 44"/>
                <a:gd name="T3" fmla="*/ 6 h 31"/>
                <a:gd name="T4" fmla="*/ 5 w 44"/>
                <a:gd name="T5" fmla="*/ 8 h 31"/>
                <a:gd name="T6" fmla="*/ 7 w 44"/>
                <a:gd name="T7" fmla="*/ 10 h 31"/>
                <a:gd name="T8" fmla="*/ 10 w 44"/>
                <a:gd name="T9" fmla="*/ 14 h 31"/>
                <a:gd name="T10" fmla="*/ 12 w 44"/>
                <a:gd name="T11" fmla="*/ 16 h 31"/>
                <a:gd name="T12" fmla="*/ 15 w 44"/>
                <a:gd name="T13" fmla="*/ 20 h 31"/>
                <a:gd name="T14" fmla="*/ 15 w 44"/>
                <a:gd name="T15" fmla="*/ 24 h 31"/>
                <a:gd name="T16" fmla="*/ 17 w 44"/>
                <a:gd name="T17" fmla="*/ 26 h 31"/>
                <a:gd name="T18" fmla="*/ 17 w 44"/>
                <a:gd name="T19" fmla="*/ 30 h 31"/>
                <a:gd name="T20" fmla="*/ 21 w 44"/>
                <a:gd name="T21" fmla="*/ 30 h 31"/>
                <a:gd name="T22" fmla="*/ 24 w 44"/>
                <a:gd name="T23" fmla="*/ 30 h 31"/>
                <a:gd name="T24" fmla="*/ 28 w 44"/>
                <a:gd name="T25" fmla="*/ 30 h 31"/>
                <a:gd name="T26" fmla="*/ 29 w 44"/>
                <a:gd name="T27" fmla="*/ 28 h 31"/>
                <a:gd name="T28" fmla="*/ 33 w 44"/>
                <a:gd name="T29" fmla="*/ 28 h 31"/>
                <a:gd name="T30" fmla="*/ 36 w 44"/>
                <a:gd name="T31" fmla="*/ 28 h 31"/>
                <a:gd name="T32" fmla="*/ 40 w 44"/>
                <a:gd name="T33" fmla="*/ 28 h 31"/>
                <a:gd name="T34" fmla="*/ 42 w 44"/>
                <a:gd name="T35" fmla="*/ 26 h 31"/>
                <a:gd name="T36" fmla="*/ 43 w 44"/>
                <a:gd name="T37" fmla="*/ 24 h 31"/>
                <a:gd name="T38" fmla="*/ 42 w 44"/>
                <a:gd name="T39" fmla="*/ 22 h 31"/>
                <a:gd name="T40" fmla="*/ 40 w 44"/>
                <a:gd name="T41" fmla="*/ 18 h 31"/>
                <a:gd name="T42" fmla="*/ 38 w 44"/>
                <a:gd name="T43" fmla="*/ 16 h 31"/>
                <a:gd name="T44" fmla="*/ 38 w 44"/>
                <a:gd name="T45" fmla="*/ 12 h 31"/>
                <a:gd name="T46" fmla="*/ 36 w 44"/>
                <a:gd name="T47" fmla="*/ 10 h 31"/>
                <a:gd name="T48" fmla="*/ 35 w 44"/>
                <a:gd name="T49" fmla="*/ 8 h 31"/>
                <a:gd name="T50" fmla="*/ 33 w 44"/>
                <a:gd name="T51" fmla="*/ 4 h 31"/>
                <a:gd name="T52" fmla="*/ 31 w 44"/>
                <a:gd name="T53" fmla="*/ 2 h 31"/>
                <a:gd name="T54" fmla="*/ 29 w 44"/>
                <a:gd name="T55" fmla="*/ 0 h 31"/>
                <a:gd name="T56" fmla="*/ 26 w 44"/>
                <a:gd name="T57" fmla="*/ 0 h 31"/>
                <a:gd name="T58" fmla="*/ 22 w 44"/>
                <a:gd name="T59" fmla="*/ 0 h 31"/>
                <a:gd name="T60" fmla="*/ 19 w 44"/>
                <a:gd name="T61" fmla="*/ 2 h 31"/>
                <a:gd name="T62" fmla="*/ 15 w 44"/>
                <a:gd name="T63" fmla="*/ 2 h 31"/>
                <a:gd name="T64" fmla="*/ 12 w 44"/>
                <a:gd name="T65" fmla="*/ 4 h 31"/>
                <a:gd name="T66" fmla="*/ 8 w 44"/>
                <a:gd name="T67" fmla="*/ 4 h 31"/>
                <a:gd name="T68" fmla="*/ 5 w 44"/>
                <a:gd name="T69" fmla="*/ 4 h 31"/>
                <a:gd name="T70" fmla="*/ 1 w 44"/>
                <a:gd name="T71" fmla="*/ 4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0" y="4"/>
                  </a:moveTo>
                  <a:lnTo>
                    <a:pt x="0" y="6"/>
                  </a:lnTo>
                  <a:lnTo>
                    <a:pt x="1" y="6"/>
                  </a:lnTo>
                  <a:lnTo>
                    <a:pt x="3" y="6"/>
                  </a:lnTo>
                  <a:lnTo>
                    <a:pt x="3" y="8"/>
                  </a:lnTo>
                  <a:lnTo>
                    <a:pt x="5" y="8"/>
                  </a:lnTo>
                  <a:lnTo>
                    <a:pt x="5" y="10"/>
                  </a:lnTo>
                  <a:lnTo>
                    <a:pt x="7" y="10"/>
                  </a:lnTo>
                  <a:lnTo>
                    <a:pt x="8" y="12"/>
                  </a:lnTo>
                  <a:lnTo>
                    <a:pt x="10" y="14"/>
                  </a:lnTo>
                  <a:lnTo>
                    <a:pt x="12" y="14"/>
                  </a:lnTo>
                  <a:lnTo>
                    <a:pt x="12" y="16"/>
                  </a:lnTo>
                  <a:lnTo>
                    <a:pt x="14" y="18"/>
                  </a:lnTo>
                  <a:lnTo>
                    <a:pt x="15" y="20"/>
                  </a:lnTo>
                  <a:lnTo>
                    <a:pt x="15" y="22"/>
                  </a:lnTo>
                  <a:lnTo>
                    <a:pt x="15" y="24"/>
                  </a:lnTo>
                  <a:lnTo>
                    <a:pt x="17" y="24"/>
                  </a:lnTo>
                  <a:lnTo>
                    <a:pt x="17" y="26"/>
                  </a:lnTo>
                  <a:lnTo>
                    <a:pt x="17" y="28"/>
                  </a:lnTo>
                  <a:lnTo>
                    <a:pt x="17" y="30"/>
                  </a:lnTo>
                  <a:lnTo>
                    <a:pt x="19" y="30"/>
                  </a:lnTo>
                  <a:lnTo>
                    <a:pt x="21" y="30"/>
                  </a:lnTo>
                  <a:lnTo>
                    <a:pt x="22" y="30"/>
                  </a:lnTo>
                  <a:lnTo>
                    <a:pt x="24" y="30"/>
                  </a:lnTo>
                  <a:lnTo>
                    <a:pt x="26" y="30"/>
                  </a:lnTo>
                  <a:lnTo>
                    <a:pt x="28" y="30"/>
                  </a:lnTo>
                  <a:lnTo>
                    <a:pt x="29" y="30"/>
                  </a:lnTo>
                  <a:lnTo>
                    <a:pt x="29" y="28"/>
                  </a:lnTo>
                  <a:lnTo>
                    <a:pt x="31" y="28"/>
                  </a:lnTo>
                  <a:lnTo>
                    <a:pt x="33" y="28"/>
                  </a:lnTo>
                  <a:lnTo>
                    <a:pt x="35" y="28"/>
                  </a:lnTo>
                  <a:lnTo>
                    <a:pt x="36" y="28"/>
                  </a:lnTo>
                  <a:lnTo>
                    <a:pt x="38" y="28"/>
                  </a:lnTo>
                  <a:lnTo>
                    <a:pt x="40" y="28"/>
                  </a:lnTo>
                  <a:lnTo>
                    <a:pt x="42" y="28"/>
                  </a:lnTo>
                  <a:lnTo>
                    <a:pt x="42" y="26"/>
                  </a:lnTo>
                  <a:lnTo>
                    <a:pt x="43" y="26"/>
                  </a:lnTo>
                  <a:lnTo>
                    <a:pt x="43" y="24"/>
                  </a:lnTo>
                  <a:lnTo>
                    <a:pt x="42" y="24"/>
                  </a:lnTo>
                  <a:lnTo>
                    <a:pt x="42" y="22"/>
                  </a:lnTo>
                  <a:lnTo>
                    <a:pt x="42" y="20"/>
                  </a:lnTo>
                  <a:lnTo>
                    <a:pt x="40" y="18"/>
                  </a:lnTo>
                  <a:lnTo>
                    <a:pt x="40" y="16"/>
                  </a:lnTo>
                  <a:lnTo>
                    <a:pt x="38" y="16"/>
                  </a:lnTo>
                  <a:lnTo>
                    <a:pt x="38" y="14"/>
                  </a:lnTo>
                  <a:lnTo>
                    <a:pt x="38" y="12"/>
                  </a:lnTo>
                  <a:lnTo>
                    <a:pt x="36" y="12"/>
                  </a:lnTo>
                  <a:lnTo>
                    <a:pt x="36" y="10"/>
                  </a:lnTo>
                  <a:lnTo>
                    <a:pt x="35" y="10"/>
                  </a:lnTo>
                  <a:lnTo>
                    <a:pt x="35" y="8"/>
                  </a:lnTo>
                  <a:lnTo>
                    <a:pt x="33" y="6"/>
                  </a:lnTo>
                  <a:lnTo>
                    <a:pt x="33" y="4"/>
                  </a:lnTo>
                  <a:lnTo>
                    <a:pt x="31" y="4"/>
                  </a:lnTo>
                  <a:lnTo>
                    <a:pt x="31" y="2"/>
                  </a:lnTo>
                  <a:lnTo>
                    <a:pt x="29" y="2"/>
                  </a:lnTo>
                  <a:lnTo>
                    <a:pt x="29" y="0"/>
                  </a:lnTo>
                  <a:lnTo>
                    <a:pt x="28" y="0"/>
                  </a:lnTo>
                  <a:lnTo>
                    <a:pt x="26" y="0"/>
                  </a:lnTo>
                  <a:lnTo>
                    <a:pt x="24" y="0"/>
                  </a:lnTo>
                  <a:lnTo>
                    <a:pt x="22" y="0"/>
                  </a:lnTo>
                  <a:lnTo>
                    <a:pt x="21" y="2"/>
                  </a:lnTo>
                  <a:lnTo>
                    <a:pt x="19" y="2"/>
                  </a:lnTo>
                  <a:lnTo>
                    <a:pt x="17" y="2"/>
                  </a:lnTo>
                  <a:lnTo>
                    <a:pt x="15" y="2"/>
                  </a:lnTo>
                  <a:lnTo>
                    <a:pt x="14" y="2"/>
                  </a:lnTo>
                  <a:lnTo>
                    <a:pt x="12" y="4"/>
                  </a:lnTo>
                  <a:lnTo>
                    <a:pt x="10" y="4"/>
                  </a:lnTo>
                  <a:lnTo>
                    <a:pt x="8" y="4"/>
                  </a:lnTo>
                  <a:lnTo>
                    <a:pt x="7" y="4"/>
                  </a:lnTo>
                  <a:lnTo>
                    <a:pt x="5" y="4"/>
                  </a:lnTo>
                  <a:lnTo>
                    <a:pt x="3" y="4"/>
                  </a:lnTo>
                  <a:lnTo>
                    <a:pt x="1" y="4"/>
                  </a:lnTo>
                  <a:lnTo>
                    <a:pt x="0" y="4"/>
                  </a:lnTo>
                </a:path>
              </a:pathLst>
            </a:custGeom>
            <a:solidFill>
              <a:srgbClr val="FFFFFF"/>
            </a:solidFill>
            <a:ln w="9525" cap="rnd">
              <a:noFill/>
              <a:round/>
              <a:headEnd/>
              <a:tailEnd/>
            </a:ln>
          </p:spPr>
          <p:txBody>
            <a:bodyPr/>
            <a:lstStyle/>
            <a:p>
              <a:endParaRPr lang="en-US">
                <a:solidFill>
                  <a:srgbClr val="FF0000"/>
                </a:solidFill>
                <a:latin typeface="Bookman Old Style" pitchFamily="18" charset="0"/>
              </a:endParaRPr>
            </a:p>
          </p:txBody>
        </p:sp>
      </p:grpSp>
      <p:sp>
        <p:nvSpPr>
          <p:cNvPr id="20" name="Rectangle 4"/>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0000"/>
              </a:solidFill>
              <a:latin typeface="Bookman Old Style" pitchFamily="18" charset="0"/>
            </a:endParaRPr>
          </a:p>
        </p:txBody>
      </p:sp>
      <p:sp>
        <p:nvSpPr>
          <p:cNvPr id="21" name="Rectangle 5"/>
          <p:cNvSpPr>
            <a:spLocks noChangeArrowheads="1"/>
          </p:cNvSpPr>
          <p:nvPr/>
        </p:nvSpPr>
        <p:spPr bwMode="auto">
          <a:xfrm>
            <a:off x="152400" y="42493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sp>
        <p:nvSpPr>
          <p:cNvPr id="22" name="Rectangle 6"/>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6" name="Picture 25" descr="E:\c\My document\AJIL-2020\ZURCHIL\93695778_2735449206741412_1913207535783903232_n.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184731" y="2649992"/>
            <a:ext cx="4097710" cy="2988808"/>
          </a:xfrm>
          <a:prstGeom prst="rect">
            <a:avLst/>
          </a:prstGeom>
          <a:noFill/>
          <a:ln>
            <a:noFill/>
          </a:ln>
          <a:extLst>
            <a:ext uri="{53640926-AAD7-44D8-BBD7-CCE9431645EC}">
              <a14:shadowObscured xmlns:a14="http://schemas.microsoft.com/office/drawing/2010/main"/>
            </a:ext>
          </a:extLst>
        </p:spPr>
      </p:pic>
      <p:pic>
        <p:nvPicPr>
          <p:cNvPr id="27" name="Picture 26" descr="E:\c\My document\AJIL-2020\ZURCHIL\94005323_267321644429227_4085757695255117824_n.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4455051" y="2649992"/>
            <a:ext cx="4572834" cy="29888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418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350" y="1096000"/>
            <a:ext cx="8631936" cy="1938992"/>
          </a:xfrm>
          <a:prstGeom prst="rect">
            <a:avLst/>
          </a:prstGeom>
        </p:spPr>
        <p:txBody>
          <a:bodyPr wrap="square">
            <a:spAutoFit/>
          </a:bodyPr>
          <a:lstStyle/>
          <a:p>
            <a:pPr algn="just"/>
            <a:r>
              <a:rPr lang="mn-MN" sz="2000" dirty="0" smtClean="0">
                <a:latin typeface="Arial" pitchFamily="34" charset="0"/>
                <a:cs typeface="Arial" pitchFamily="34" charset="0"/>
              </a:rPr>
              <a:t>	ЗХ-ний 085-р </a:t>
            </a:r>
            <a:r>
              <a:rPr lang="en-US" sz="2000" dirty="0" smtClean="0">
                <a:latin typeface="Arial" pitchFamily="34" charset="0"/>
                <a:cs typeface="Arial" pitchFamily="34" charset="0"/>
              </a:rPr>
              <a:t> </a:t>
            </a:r>
            <a:r>
              <a:rPr lang="mn-MN" sz="2000" dirty="0" smtClean="0">
                <a:latin typeface="Arial" pitchFamily="34" charset="0"/>
                <a:cs typeface="Arial" pitchFamily="34" charset="0"/>
              </a:rPr>
              <a:t>ангид </a:t>
            </a:r>
            <a:r>
              <a:rPr lang="en-US" sz="2000" dirty="0" err="1" smtClean="0">
                <a:latin typeface="Arial" pitchFamily="34" charset="0"/>
                <a:cs typeface="Arial" pitchFamily="34" charset="0"/>
              </a:rPr>
              <a:t>хийгдсэн</a:t>
            </a:r>
            <a:r>
              <a:rPr lang="en-US" sz="2000" dirty="0" smtClean="0">
                <a:latin typeface="Arial" pitchFamily="34" charset="0"/>
                <a:cs typeface="Arial" pitchFamily="34" charset="0"/>
              </a:rPr>
              <a:t> </a:t>
            </a:r>
            <a:r>
              <a:rPr lang="en-US" sz="2000" dirty="0" err="1">
                <a:latin typeface="Arial" pitchFamily="34" charset="0"/>
                <a:cs typeface="Arial" pitchFamily="34" charset="0"/>
              </a:rPr>
              <a:t>хяналт</a:t>
            </a:r>
            <a:r>
              <a:rPr lang="en-US" sz="2000" dirty="0">
                <a:latin typeface="Arial" pitchFamily="34" charset="0"/>
                <a:cs typeface="Arial" pitchFamily="34" charset="0"/>
              </a:rPr>
              <a:t> </a:t>
            </a:r>
            <a:r>
              <a:rPr lang="en-US" sz="2000" dirty="0" err="1">
                <a:latin typeface="Arial" pitchFamily="34" charset="0"/>
                <a:cs typeface="Arial" pitchFamily="34" charset="0"/>
              </a:rPr>
              <a:t>шалгалт</a:t>
            </a:r>
            <a:r>
              <a:rPr lang="mn-MN" sz="2000" dirty="0">
                <a:latin typeface="Arial" pitchFamily="34" charset="0"/>
                <a:cs typeface="Arial" pitchFamily="34" charset="0"/>
              </a:rPr>
              <a:t>аар өгсөн </a:t>
            </a:r>
            <a:r>
              <a:rPr lang="en-US" sz="2000" dirty="0" err="1">
                <a:latin typeface="Arial" pitchFamily="34" charset="0"/>
                <a:cs typeface="Arial" pitchFamily="34" charset="0"/>
              </a:rPr>
              <a:t>шаардлагын</a:t>
            </a:r>
            <a:r>
              <a:rPr lang="en-US" sz="2000" dirty="0">
                <a:latin typeface="Arial" pitchFamily="34" charset="0"/>
                <a:cs typeface="Arial" pitchFamily="34" charset="0"/>
              </a:rPr>
              <a:t> </a:t>
            </a:r>
            <a:r>
              <a:rPr lang="en-US" sz="2000" dirty="0" err="1">
                <a:latin typeface="Arial" pitchFamily="34" charset="0"/>
                <a:cs typeface="Arial" pitchFamily="34" charset="0"/>
              </a:rPr>
              <a:t>дагуу</a:t>
            </a:r>
            <a:r>
              <a:rPr lang="en-US" sz="2000" dirty="0">
                <a:latin typeface="Arial" pitchFamily="34" charset="0"/>
                <a:cs typeface="Arial" pitchFamily="34" charset="0"/>
              </a:rPr>
              <a:t> </a:t>
            </a:r>
            <a:r>
              <a:rPr lang="mn-MN" sz="2000" dirty="0">
                <a:latin typeface="Arial" pitchFamily="34" charset="0"/>
                <a:cs typeface="Arial" pitchFamily="34" charset="0"/>
              </a:rPr>
              <a:t>тус байгууллагын</a:t>
            </a:r>
            <a:r>
              <a:rPr lang="en-US" sz="2000" dirty="0">
                <a:latin typeface="Arial" pitchFamily="34" charset="0"/>
                <a:cs typeface="Arial" pitchFamily="34" charset="0"/>
              </a:rPr>
              <a:t> 50 </a:t>
            </a:r>
            <a:r>
              <a:rPr lang="en-US" sz="2000" dirty="0" err="1">
                <a:latin typeface="Arial" pitchFamily="34" charset="0"/>
                <a:cs typeface="Arial" pitchFamily="34" charset="0"/>
              </a:rPr>
              <a:t>цэргийн</a:t>
            </a:r>
            <a:r>
              <a:rPr lang="en-US" sz="2000" dirty="0">
                <a:latin typeface="Arial" pitchFamily="34" charset="0"/>
                <a:cs typeface="Arial" pitchFamily="34" charset="0"/>
              </a:rPr>
              <a:t> </a:t>
            </a:r>
            <a:r>
              <a:rPr lang="en-US" sz="2000" dirty="0" err="1">
                <a:latin typeface="Arial" pitchFamily="34" charset="0"/>
                <a:cs typeface="Arial" pitchFamily="34" charset="0"/>
              </a:rPr>
              <a:t>алба</a:t>
            </a:r>
            <a:r>
              <a:rPr lang="en-US" sz="2000" dirty="0">
                <a:latin typeface="Arial" pitchFamily="34" charset="0"/>
                <a:cs typeface="Arial" pitchFamily="34" charset="0"/>
              </a:rPr>
              <a:t> </a:t>
            </a:r>
            <a:r>
              <a:rPr lang="en-US" sz="2000" dirty="0" err="1">
                <a:latin typeface="Arial" pitchFamily="34" charset="0"/>
                <a:cs typeface="Arial" pitchFamily="34" charset="0"/>
              </a:rPr>
              <a:t>хаагч</a:t>
            </a:r>
            <a:r>
              <a:rPr lang="en-US" sz="2000" dirty="0">
                <a:latin typeface="Arial" pitchFamily="34" charset="0"/>
                <a:cs typeface="Arial" pitchFamily="34" charset="0"/>
              </a:rPr>
              <a:t> 2020 </a:t>
            </a:r>
            <a:r>
              <a:rPr lang="en-US" sz="2000" dirty="0" err="1">
                <a:latin typeface="Arial" pitchFamily="34" charset="0"/>
                <a:cs typeface="Arial" pitchFamily="34" charset="0"/>
              </a:rPr>
              <a:t>оны</a:t>
            </a:r>
            <a:r>
              <a:rPr lang="en-US" sz="2000" dirty="0">
                <a:latin typeface="Arial" pitchFamily="34" charset="0"/>
                <a:cs typeface="Arial" pitchFamily="34" charset="0"/>
              </a:rPr>
              <a:t> 05 </a:t>
            </a:r>
            <a:r>
              <a:rPr lang="en-US" sz="2000" dirty="0" err="1">
                <a:latin typeface="Arial" pitchFamily="34" charset="0"/>
                <a:cs typeface="Arial" pitchFamily="34" charset="0"/>
              </a:rPr>
              <a:t>дугаар</a:t>
            </a:r>
            <a:r>
              <a:rPr lang="en-US" sz="2000" dirty="0">
                <a:latin typeface="Arial" pitchFamily="34" charset="0"/>
                <a:cs typeface="Arial" pitchFamily="34" charset="0"/>
              </a:rPr>
              <a:t> </a:t>
            </a:r>
            <a:r>
              <a:rPr lang="en-US" sz="2000" dirty="0" err="1">
                <a:latin typeface="Arial" pitchFamily="34" charset="0"/>
                <a:cs typeface="Arial" pitchFamily="34" charset="0"/>
              </a:rPr>
              <a:t>сарын</a:t>
            </a:r>
            <a:r>
              <a:rPr lang="en-US" sz="2000" dirty="0">
                <a:latin typeface="Arial" pitchFamily="34" charset="0"/>
                <a:cs typeface="Arial" pitchFamily="34" charset="0"/>
              </a:rPr>
              <a:t> 18-20-ний </a:t>
            </a:r>
            <a:r>
              <a:rPr lang="en-US" sz="2000" dirty="0" err="1">
                <a:latin typeface="Arial" pitchFamily="34" charset="0"/>
                <a:cs typeface="Arial" pitchFamily="34" charset="0"/>
              </a:rPr>
              <a:t>өдрүүдэд</a:t>
            </a:r>
            <a:r>
              <a:rPr lang="en-US" sz="2000" dirty="0">
                <a:latin typeface="Arial" pitchFamily="34" charset="0"/>
                <a:cs typeface="Arial" pitchFamily="34" charset="0"/>
              </a:rPr>
              <a:t> </a:t>
            </a:r>
            <a:r>
              <a:rPr lang="en-US" sz="2000" dirty="0" err="1">
                <a:latin typeface="Arial" pitchFamily="34" charset="0"/>
                <a:cs typeface="Arial" pitchFamily="34" charset="0"/>
              </a:rPr>
              <a:t>ротын</a:t>
            </a:r>
            <a:r>
              <a:rPr lang="en-US" sz="2000" dirty="0">
                <a:latin typeface="Arial" pitchFamily="34" charset="0"/>
                <a:cs typeface="Arial" pitchFamily="34" charset="0"/>
              </a:rPr>
              <a:t> </a:t>
            </a:r>
            <a:r>
              <a:rPr lang="en-US" sz="2000" dirty="0" err="1" smtClean="0">
                <a:latin typeface="Arial" pitchFamily="34" charset="0"/>
                <a:cs typeface="Arial" pitchFamily="34" charset="0"/>
              </a:rPr>
              <a:t>байрлалаас</a:t>
            </a:r>
            <a:r>
              <a:rPr lang="en-US" sz="2000" dirty="0" smtClean="0">
                <a:latin typeface="Arial" pitchFamily="34" charset="0"/>
                <a:cs typeface="Arial" pitchFamily="34" charset="0"/>
              </a:rPr>
              <a:t> </a:t>
            </a:r>
            <a:r>
              <a:rPr lang="en-US" sz="2000" dirty="0" err="1">
                <a:latin typeface="Arial" pitchFamily="34" charset="0"/>
                <a:cs typeface="Arial" pitchFamily="34" charset="0"/>
              </a:rPr>
              <a:t>гадагш</a:t>
            </a:r>
            <a:r>
              <a:rPr lang="en-US" sz="2000" dirty="0">
                <a:latin typeface="Arial" pitchFamily="34" charset="0"/>
                <a:cs typeface="Arial" pitchFamily="34" charset="0"/>
              </a:rPr>
              <a:t> </a:t>
            </a:r>
            <a:r>
              <a:rPr lang="en-US" sz="2000" dirty="0" err="1">
                <a:latin typeface="Arial" pitchFamily="34" charset="0"/>
                <a:cs typeface="Arial" pitchFamily="34" charset="0"/>
              </a:rPr>
              <a:t>нийт</a:t>
            </a:r>
            <a:r>
              <a:rPr lang="en-US" sz="2000" dirty="0">
                <a:latin typeface="Arial" pitchFamily="34" charset="0"/>
                <a:cs typeface="Arial" pitchFamily="34" charset="0"/>
              </a:rPr>
              <a:t> </a:t>
            </a:r>
            <a:r>
              <a:rPr lang="en-US" sz="2000" dirty="0" err="1">
                <a:latin typeface="Arial" pitchFamily="34" charset="0"/>
                <a:cs typeface="Arial" pitchFamily="34" charset="0"/>
              </a:rPr>
              <a:t>өргөн</a:t>
            </a:r>
            <a:r>
              <a:rPr lang="en-US" sz="2000" dirty="0">
                <a:latin typeface="Arial" pitchFamily="34" charset="0"/>
                <a:cs typeface="Arial" pitchFamily="34" charset="0"/>
              </a:rPr>
              <a:t> </a:t>
            </a:r>
            <a:r>
              <a:rPr lang="en-US" sz="2000" dirty="0" err="1">
                <a:latin typeface="Arial" pitchFamily="34" charset="0"/>
                <a:cs typeface="Arial" pitchFamily="34" charset="0"/>
              </a:rPr>
              <a:t>нь</a:t>
            </a:r>
            <a:r>
              <a:rPr lang="en-US" sz="2000" dirty="0">
                <a:latin typeface="Arial" pitchFamily="34" charset="0"/>
                <a:cs typeface="Arial" pitchFamily="34" charset="0"/>
              </a:rPr>
              <a:t> 0.5 </a:t>
            </a:r>
            <a:r>
              <a:rPr lang="en-US" sz="2000" dirty="0" err="1">
                <a:latin typeface="Arial" pitchFamily="34" charset="0"/>
                <a:cs typeface="Arial" pitchFamily="34" charset="0"/>
              </a:rPr>
              <a:t>км</a:t>
            </a:r>
            <a:r>
              <a:rPr lang="en-US" sz="2000" dirty="0">
                <a:latin typeface="Arial" pitchFamily="34" charset="0"/>
                <a:cs typeface="Arial" pitchFamily="34" charset="0"/>
              </a:rPr>
              <a:t>, </a:t>
            </a:r>
            <a:r>
              <a:rPr lang="en-US" sz="2000" dirty="0" err="1">
                <a:latin typeface="Arial" pitchFamily="34" charset="0"/>
                <a:cs typeface="Arial" pitchFamily="34" charset="0"/>
              </a:rPr>
              <a:t>урт</a:t>
            </a:r>
            <a:r>
              <a:rPr lang="en-US" sz="2000" dirty="0">
                <a:latin typeface="Arial" pitchFamily="34" charset="0"/>
                <a:cs typeface="Arial" pitchFamily="34" charset="0"/>
              </a:rPr>
              <a:t> </a:t>
            </a:r>
            <a:r>
              <a:rPr lang="en-US" sz="2000" dirty="0" err="1">
                <a:latin typeface="Arial" pitchFamily="34" charset="0"/>
                <a:cs typeface="Arial" pitchFamily="34" charset="0"/>
              </a:rPr>
              <a:t>нь</a:t>
            </a:r>
            <a:r>
              <a:rPr lang="en-US" sz="2000" dirty="0">
                <a:latin typeface="Arial" pitchFamily="34" charset="0"/>
                <a:cs typeface="Arial" pitchFamily="34" charset="0"/>
              </a:rPr>
              <a:t> 2 </a:t>
            </a:r>
            <a:r>
              <a:rPr lang="en-US" sz="2000" dirty="0" err="1">
                <a:latin typeface="Arial" pitchFamily="34" charset="0"/>
                <a:cs typeface="Arial" pitchFamily="34" charset="0"/>
              </a:rPr>
              <a:t>км</a:t>
            </a:r>
            <a:r>
              <a:rPr lang="en-US" sz="2000" dirty="0">
                <a:latin typeface="Arial" pitchFamily="34" charset="0"/>
                <a:cs typeface="Arial" pitchFamily="34" charset="0"/>
              </a:rPr>
              <a:t> </a:t>
            </a:r>
            <a:r>
              <a:rPr lang="en-US" sz="2000" dirty="0" err="1">
                <a:latin typeface="Arial" pitchFamily="34" charset="0"/>
                <a:cs typeface="Arial" pitchFamily="34" charset="0"/>
              </a:rPr>
              <a:t>талбай</a:t>
            </a:r>
            <a:r>
              <a:rPr lang="en-US" sz="2000" dirty="0">
                <a:latin typeface="Arial" pitchFamily="34" charset="0"/>
                <a:cs typeface="Arial" pitchFamily="34" charset="0"/>
              </a:rPr>
              <a:t> </a:t>
            </a:r>
            <a:r>
              <a:rPr lang="en-US" sz="2000" dirty="0" err="1">
                <a:latin typeface="Arial" pitchFamily="34" charset="0"/>
                <a:cs typeface="Arial" pitchFamily="34" charset="0"/>
              </a:rPr>
              <a:t>болон</a:t>
            </a:r>
            <a:r>
              <a:rPr lang="en-US" sz="2000" dirty="0">
                <a:latin typeface="Arial" pitchFamily="34" charset="0"/>
                <a:cs typeface="Arial" pitchFamily="34" charset="0"/>
              </a:rPr>
              <a:t> </a:t>
            </a:r>
            <a:r>
              <a:rPr lang="en-US" sz="2000" dirty="0" err="1">
                <a:latin typeface="Arial" pitchFamily="34" charset="0"/>
                <a:cs typeface="Arial" pitchFamily="34" charset="0"/>
              </a:rPr>
              <a:t>байгууллагын</a:t>
            </a:r>
            <a:r>
              <a:rPr lang="en-US" sz="2000" dirty="0">
                <a:latin typeface="Arial" pitchFamily="34" charset="0"/>
                <a:cs typeface="Arial" pitchFamily="34" charset="0"/>
              </a:rPr>
              <a:t> </a:t>
            </a:r>
            <a:r>
              <a:rPr lang="mn-MN" sz="2000" dirty="0">
                <a:latin typeface="Arial" pitchFamily="34" charset="0"/>
                <a:cs typeface="Arial" pitchFamily="34" charset="0"/>
              </a:rPr>
              <a:t>гаднах орчны талбай дахь </a:t>
            </a:r>
            <a:r>
              <a:rPr lang="en-US" sz="2000" dirty="0" err="1">
                <a:latin typeface="Arial" pitchFamily="34" charset="0"/>
                <a:cs typeface="Arial" pitchFamily="34" charset="0"/>
              </a:rPr>
              <a:t>ил</a:t>
            </a:r>
            <a:r>
              <a:rPr lang="en-US" sz="2000" dirty="0">
                <a:latin typeface="Arial" pitchFamily="34" charset="0"/>
                <a:cs typeface="Arial" pitchFamily="34" charset="0"/>
              </a:rPr>
              <a:t> </a:t>
            </a:r>
            <a:r>
              <a:rPr lang="en-US" sz="2000" dirty="0" err="1">
                <a:latin typeface="Arial" pitchFamily="34" charset="0"/>
                <a:cs typeface="Arial" pitchFamily="34" charset="0"/>
              </a:rPr>
              <a:t>задгай</a:t>
            </a:r>
            <a:r>
              <a:rPr lang="en-US" sz="2000" dirty="0">
                <a:latin typeface="Arial" pitchFamily="34" charset="0"/>
                <a:cs typeface="Arial" pitchFamily="34" charset="0"/>
              </a:rPr>
              <a:t> </a:t>
            </a:r>
            <a:r>
              <a:rPr lang="en-US" sz="2000" dirty="0" err="1">
                <a:latin typeface="Arial" pitchFamily="34" charset="0"/>
                <a:cs typeface="Arial" pitchFamily="34" charset="0"/>
              </a:rPr>
              <a:t>хог</a:t>
            </a:r>
            <a:r>
              <a:rPr lang="en-US" sz="2000" dirty="0">
                <a:latin typeface="Arial" pitchFamily="34" charset="0"/>
                <a:cs typeface="Arial" pitchFamily="34" charset="0"/>
              </a:rPr>
              <a:t> </a:t>
            </a:r>
            <a:r>
              <a:rPr lang="en-US" sz="2000" dirty="0" err="1">
                <a:latin typeface="Arial" pitchFamily="34" charset="0"/>
                <a:cs typeface="Arial" pitchFamily="34" charset="0"/>
              </a:rPr>
              <a:t>хаягдалтай</a:t>
            </a:r>
            <a:r>
              <a:rPr lang="mn-MN" sz="2000" dirty="0">
                <a:latin typeface="Arial" pitchFamily="34" charset="0"/>
                <a:cs typeface="Arial" pitchFamily="34" charset="0"/>
              </a:rPr>
              <a:t> х</a:t>
            </a:r>
            <a:r>
              <a:rPr lang="en-US" sz="2000" dirty="0" err="1">
                <a:latin typeface="Arial" pitchFamily="34" charset="0"/>
                <a:cs typeface="Arial" pitchFamily="34" charset="0"/>
              </a:rPr>
              <a:t>онхор</a:t>
            </a:r>
            <a:r>
              <a:rPr lang="en-US" sz="2000" dirty="0">
                <a:latin typeface="Arial" pitchFamily="34" charset="0"/>
                <a:cs typeface="Arial" pitchFamily="34" charset="0"/>
              </a:rPr>
              <a:t> </a:t>
            </a:r>
            <a:r>
              <a:rPr lang="en-US" sz="2000" dirty="0" err="1">
                <a:latin typeface="Arial" pitchFamily="34" charset="0"/>
                <a:cs typeface="Arial" pitchFamily="34" charset="0"/>
              </a:rPr>
              <a:t>газрыг</a:t>
            </a:r>
            <a:r>
              <a:rPr lang="en-US" sz="2000" dirty="0">
                <a:latin typeface="Arial" pitchFamily="34" charset="0"/>
                <a:cs typeface="Arial" pitchFamily="34" charset="0"/>
              </a:rPr>
              <a:t> </a:t>
            </a:r>
            <a:r>
              <a:rPr lang="en-US" sz="2000" dirty="0" err="1">
                <a:latin typeface="Arial" pitchFamily="34" charset="0"/>
                <a:cs typeface="Arial" pitchFamily="34" charset="0"/>
              </a:rPr>
              <a:t>цэвэрлэж</a:t>
            </a:r>
            <a:r>
              <a:rPr lang="en-US" sz="2000" dirty="0">
                <a:latin typeface="Arial" pitchFamily="34" charset="0"/>
                <a:cs typeface="Arial" pitchFamily="34" charset="0"/>
              </a:rPr>
              <a:t>, 60 </a:t>
            </a:r>
            <a:r>
              <a:rPr lang="en-US" sz="2000" dirty="0" err="1">
                <a:latin typeface="Arial" pitchFamily="34" charset="0"/>
                <a:cs typeface="Arial" pitchFamily="34" charset="0"/>
              </a:rPr>
              <a:t>тн</a:t>
            </a:r>
            <a:r>
              <a:rPr lang="en-US" sz="2000" dirty="0">
                <a:latin typeface="Arial" pitchFamily="34" charset="0"/>
                <a:cs typeface="Arial" pitchFamily="34" charset="0"/>
              </a:rPr>
              <a:t> </a:t>
            </a:r>
            <a:r>
              <a:rPr lang="en-US" sz="2000" dirty="0" err="1">
                <a:latin typeface="Arial" pitchFamily="34" charset="0"/>
                <a:cs typeface="Arial" pitchFamily="34" charset="0"/>
              </a:rPr>
              <a:t>шороог</a:t>
            </a:r>
            <a:r>
              <a:rPr lang="en-US" sz="2000" dirty="0">
                <a:latin typeface="Arial" pitchFamily="34" charset="0"/>
                <a:cs typeface="Arial" pitchFamily="34" charset="0"/>
              </a:rPr>
              <a:t> </a:t>
            </a:r>
            <a:r>
              <a:rPr lang="en-US" sz="2000" dirty="0" err="1">
                <a:latin typeface="Arial" pitchFamily="34" charset="0"/>
                <a:cs typeface="Arial" pitchFamily="34" charset="0"/>
              </a:rPr>
              <a:t>татан</a:t>
            </a:r>
            <a:r>
              <a:rPr lang="en-US" sz="2000" dirty="0">
                <a:latin typeface="Arial" pitchFamily="34" charset="0"/>
                <a:cs typeface="Arial" pitchFamily="34" charset="0"/>
              </a:rPr>
              <a:t> </a:t>
            </a:r>
            <a:r>
              <a:rPr lang="en-US" sz="2000" dirty="0" err="1">
                <a:latin typeface="Arial" pitchFamily="34" charset="0"/>
                <a:cs typeface="Arial" pitchFamily="34" charset="0"/>
              </a:rPr>
              <a:t>авчирч</a:t>
            </a:r>
            <a:r>
              <a:rPr lang="en-US" sz="2000" dirty="0">
                <a:latin typeface="Arial" pitchFamily="34" charset="0"/>
                <a:cs typeface="Arial" pitchFamily="34" charset="0"/>
              </a:rPr>
              <a:t> </a:t>
            </a:r>
            <a:r>
              <a:rPr lang="en-US" sz="2000" dirty="0" err="1">
                <a:latin typeface="Arial" pitchFamily="34" charset="0"/>
                <a:cs typeface="Arial" pitchFamily="34" charset="0"/>
              </a:rPr>
              <a:t>асган</a:t>
            </a:r>
            <a:r>
              <a:rPr lang="en-US" sz="2000" dirty="0">
                <a:latin typeface="Arial" pitchFamily="34" charset="0"/>
                <a:cs typeface="Arial" pitchFamily="34" charset="0"/>
              </a:rPr>
              <a:t> </a:t>
            </a:r>
            <a:r>
              <a:rPr lang="mn-MN" sz="2000" dirty="0">
                <a:latin typeface="Arial" pitchFamily="34" charset="0"/>
                <a:cs typeface="Arial" pitchFamily="34" charset="0"/>
              </a:rPr>
              <a:t>талбайг </a:t>
            </a:r>
            <a:r>
              <a:rPr lang="en-US" sz="2000" dirty="0" err="1">
                <a:latin typeface="Arial" pitchFamily="34" charset="0"/>
                <a:cs typeface="Arial" pitchFamily="34" charset="0"/>
              </a:rPr>
              <a:t>тэгшил</a:t>
            </a:r>
            <a:r>
              <a:rPr lang="mn-MN" sz="2000" dirty="0" smtClean="0">
                <a:latin typeface="Arial" pitchFamily="34" charset="0"/>
                <a:cs typeface="Arial" pitchFamily="34" charset="0"/>
              </a:rPr>
              <a:t>сэн.</a:t>
            </a:r>
            <a:r>
              <a:rPr lang="en-US" sz="2000" dirty="0" smtClean="0">
                <a:latin typeface="Arial" pitchFamily="34" charset="0"/>
                <a:cs typeface="Arial" pitchFamily="34" charset="0"/>
              </a:rPr>
              <a:t>  </a:t>
            </a:r>
            <a:endParaRPr lang="en-US" sz="2000" dirty="0">
              <a:latin typeface="Arial" pitchFamily="34" charset="0"/>
              <a:cs typeface="Arial" pitchFamily="34" charset="0"/>
            </a:endParaRPr>
          </a:p>
        </p:txBody>
      </p:sp>
      <p:sp>
        <p:nvSpPr>
          <p:cNvPr id="5" name="Rectangle 4"/>
          <p:cNvSpPr/>
          <p:nvPr/>
        </p:nvSpPr>
        <p:spPr>
          <a:xfrm>
            <a:off x="103167" y="75655"/>
            <a:ext cx="9028091" cy="707886"/>
          </a:xfrm>
          <a:prstGeom prst="rect">
            <a:avLst/>
          </a:prstGeom>
        </p:spPr>
        <p:txBody>
          <a:bodyPr wrap="square">
            <a:spAutoFit/>
          </a:bodyPr>
          <a:lstStyle/>
          <a:p>
            <a:r>
              <a:rPr lang="mn-MN" sz="4000" b="1" dirty="0" smtClean="0">
                <a:solidFill>
                  <a:srgbClr val="FF0000"/>
                </a:solidFill>
                <a:latin typeface="Bookman Old Style" pitchFamily="18" charset="0"/>
                <a:cs typeface="Times New Roman" pitchFamily="18" charset="0"/>
              </a:rPr>
              <a:t>         </a:t>
            </a:r>
            <a:r>
              <a:rPr lang="mn-MN" sz="3600" b="1" dirty="0" smtClean="0">
                <a:solidFill>
                  <a:srgbClr val="64A820"/>
                </a:solidFill>
                <a:latin typeface="Bookman Old Style" pitchFamily="18" charset="0"/>
                <a:cs typeface="Times New Roman" pitchFamily="18" charset="0"/>
              </a:rPr>
              <a:t>Хяналт шалгалт</a:t>
            </a:r>
            <a:endParaRPr lang="en-US" sz="3600" dirty="0">
              <a:solidFill>
                <a:srgbClr val="64A820"/>
              </a:solidFill>
              <a:latin typeface="Bookman Old Style" pitchFamily="18" charset="0"/>
            </a:endParaRPr>
          </a:p>
        </p:txBody>
      </p:sp>
      <p:sp>
        <p:nvSpPr>
          <p:cNvPr id="6"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0000"/>
              </a:solidFill>
              <a:latin typeface="Bookman Old Style" pitchFamily="18" charset="0"/>
            </a:endParaRPr>
          </a:p>
        </p:txBody>
      </p:sp>
      <p:sp>
        <p:nvSpPr>
          <p:cNvPr id="7" name="Rectangle 6"/>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grpSp>
        <p:nvGrpSpPr>
          <p:cNvPr id="8" name="Group 5"/>
          <p:cNvGrpSpPr>
            <a:grpSpLocks/>
          </p:cNvGrpSpPr>
          <p:nvPr/>
        </p:nvGrpSpPr>
        <p:grpSpPr bwMode="auto">
          <a:xfrm flipH="1">
            <a:off x="6926939" y="255647"/>
            <a:ext cx="2204318" cy="540982"/>
            <a:chOff x="600" y="1396"/>
            <a:chExt cx="2767" cy="1340"/>
          </a:xfrm>
        </p:grpSpPr>
        <p:sp>
          <p:nvSpPr>
            <p:cNvPr id="9" name="Freeform 6"/>
            <p:cNvSpPr>
              <a:spLocks/>
            </p:cNvSpPr>
            <p:nvPr/>
          </p:nvSpPr>
          <p:spPr bwMode="auto">
            <a:xfrm>
              <a:off x="1101" y="1729"/>
              <a:ext cx="523" cy="790"/>
            </a:xfrm>
            <a:custGeom>
              <a:avLst/>
              <a:gdLst>
                <a:gd name="T0" fmla="*/ 518 w 523"/>
                <a:gd name="T1" fmla="*/ 51 h 790"/>
                <a:gd name="T2" fmla="*/ 507 w 523"/>
                <a:gd name="T3" fmla="*/ 61 h 790"/>
                <a:gd name="T4" fmla="*/ 491 w 523"/>
                <a:gd name="T5" fmla="*/ 103 h 790"/>
                <a:gd name="T6" fmla="*/ 477 w 523"/>
                <a:gd name="T7" fmla="*/ 174 h 790"/>
                <a:gd name="T8" fmla="*/ 467 w 523"/>
                <a:gd name="T9" fmla="*/ 248 h 790"/>
                <a:gd name="T10" fmla="*/ 459 w 523"/>
                <a:gd name="T11" fmla="*/ 321 h 790"/>
                <a:gd name="T12" fmla="*/ 451 w 523"/>
                <a:gd name="T13" fmla="*/ 367 h 790"/>
                <a:gd name="T14" fmla="*/ 444 w 523"/>
                <a:gd name="T15" fmla="*/ 396 h 790"/>
                <a:gd name="T16" fmla="*/ 437 w 523"/>
                <a:gd name="T17" fmla="*/ 420 h 790"/>
                <a:gd name="T18" fmla="*/ 427 w 523"/>
                <a:gd name="T19" fmla="*/ 448 h 790"/>
                <a:gd name="T20" fmla="*/ 416 w 523"/>
                <a:gd name="T21" fmla="*/ 475 h 790"/>
                <a:gd name="T22" fmla="*/ 409 w 523"/>
                <a:gd name="T23" fmla="*/ 503 h 790"/>
                <a:gd name="T24" fmla="*/ 405 w 523"/>
                <a:gd name="T25" fmla="*/ 523 h 790"/>
                <a:gd name="T26" fmla="*/ 402 w 523"/>
                <a:gd name="T27" fmla="*/ 536 h 790"/>
                <a:gd name="T28" fmla="*/ 366 w 523"/>
                <a:gd name="T29" fmla="*/ 686 h 790"/>
                <a:gd name="T30" fmla="*/ 362 w 523"/>
                <a:gd name="T31" fmla="*/ 708 h 790"/>
                <a:gd name="T32" fmla="*/ 360 w 523"/>
                <a:gd name="T33" fmla="*/ 733 h 790"/>
                <a:gd name="T34" fmla="*/ 360 w 523"/>
                <a:gd name="T35" fmla="*/ 757 h 790"/>
                <a:gd name="T36" fmla="*/ 360 w 523"/>
                <a:gd name="T37" fmla="*/ 779 h 790"/>
                <a:gd name="T38" fmla="*/ 337 w 523"/>
                <a:gd name="T39" fmla="*/ 789 h 790"/>
                <a:gd name="T40" fmla="*/ 304 w 523"/>
                <a:gd name="T41" fmla="*/ 785 h 790"/>
                <a:gd name="T42" fmla="*/ 269 w 523"/>
                <a:gd name="T43" fmla="*/ 777 h 790"/>
                <a:gd name="T44" fmla="*/ 243 w 523"/>
                <a:gd name="T45" fmla="*/ 771 h 790"/>
                <a:gd name="T46" fmla="*/ 184 w 523"/>
                <a:gd name="T47" fmla="*/ 761 h 790"/>
                <a:gd name="T48" fmla="*/ 123 w 523"/>
                <a:gd name="T49" fmla="*/ 755 h 790"/>
                <a:gd name="T50" fmla="*/ 59 w 523"/>
                <a:gd name="T51" fmla="*/ 751 h 790"/>
                <a:gd name="T52" fmla="*/ 0 w 523"/>
                <a:gd name="T53" fmla="*/ 741 h 790"/>
                <a:gd name="T54" fmla="*/ 3 w 523"/>
                <a:gd name="T55" fmla="*/ 696 h 790"/>
                <a:gd name="T56" fmla="*/ 12 w 523"/>
                <a:gd name="T57" fmla="*/ 647 h 790"/>
                <a:gd name="T58" fmla="*/ 24 w 523"/>
                <a:gd name="T59" fmla="*/ 601 h 790"/>
                <a:gd name="T60" fmla="*/ 38 w 523"/>
                <a:gd name="T61" fmla="*/ 558 h 790"/>
                <a:gd name="T62" fmla="*/ 194 w 523"/>
                <a:gd name="T63" fmla="*/ 55 h 790"/>
                <a:gd name="T64" fmla="*/ 206 w 523"/>
                <a:gd name="T65" fmla="*/ 28 h 790"/>
                <a:gd name="T66" fmla="*/ 217 w 523"/>
                <a:gd name="T67" fmla="*/ 0 h 790"/>
                <a:gd name="T68" fmla="*/ 252 w 523"/>
                <a:gd name="T69" fmla="*/ 4 h 790"/>
                <a:gd name="T70" fmla="*/ 288 w 523"/>
                <a:gd name="T71" fmla="*/ 12 h 790"/>
                <a:gd name="T72" fmla="*/ 324 w 523"/>
                <a:gd name="T73" fmla="*/ 22 h 790"/>
                <a:gd name="T74" fmla="*/ 357 w 523"/>
                <a:gd name="T75" fmla="*/ 32 h 790"/>
                <a:gd name="T76" fmla="*/ 373 w 523"/>
                <a:gd name="T77" fmla="*/ 34 h 790"/>
                <a:gd name="T78" fmla="*/ 390 w 523"/>
                <a:gd name="T79" fmla="*/ 32 h 790"/>
                <a:gd name="T80" fmla="*/ 407 w 523"/>
                <a:gd name="T81" fmla="*/ 32 h 790"/>
                <a:gd name="T82" fmla="*/ 423 w 523"/>
                <a:gd name="T83" fmla="*/ 32 h 790"/>
                <a:gd name="T84" fmla="*/ 522 w 523"/>
                <a:gd name="T85" fmla="*/ 47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790"/>
                <a:gd name="T131" fmla="*/ 523 w 52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790">
                  <a:moveTo>
                    <a:pt x="522" y="47"/>
                  </a:moveTo>
                  <a:lnTo>
                    <a:pt x="518" y="51"/>
                  </a:lnTo>
                  <a:lnTo>
                    <a:pt x="511" y="55"/>
                  </a:lnTo>
                  <a:lnTo>
                    <a:pt x="507" y="61"/>
                  </a:lnTo>
                  <a:lnTo>
                    <a:pt x="504" y="69"/>
                  </a:lnTo>
                  <a:lnTo>
                    <a:pt x="491" y="103"/>
                  </a:lnTo>
                  <a:lnTo>
                    <a:pt x="483" y="136"/>
                  </a:lnTo>
                  <a:lnTo>
                    <a:pt x="477" y="174"/>
                  </a:lnTo>
                  <a:lnTo>
                    <a:pt x="472" y="211"/>
                  </a:lnTo>
                  <a:lnTo>
                    <a:pt x="467" y="248"/>
                  </a:lnTo>
                  <a:lnTo>
                    <a:pt x="463" y="286"/>
                  </a:lnTo>
                  <a:lnTo>
                    <a:pt x="459" y="321"/>
                  </a:lnTo>
                  <a:lnTo>
                    <a:pt x="453" y="355"/>
                  </a:lnTo>
                  <a:lnTo>
                    <a:pt x="451" y="367"/>
                  </a:lnTo>
                  <a:lnTo>
                    <a:pt x="448" y="383"/>
                  </a:lnTo>
                  <a:lnTo>
                    <a:pt x="444" y="396"/>
                  </a:lnTo>
                  <a:lnTo>
                    <a:pt x="441" y="408"/>
                  </a:lnTo>
                  <a:lnTo>
                    <a:pt x="437" y="420"/>
                  </a:lnTo>
                  <a:lnTo>
                    <a:pt x="432" y="434"/>
                  </a:lnTo>
                  <a:lnTo>
                    <a:pt x="427" y="448"/>
                  </a:lnTo>
                  <a:lnTo>
                    <a:pt x="421" y="461"/>
                  </a:lnTo>
                  <a:lnTo>
                    <a:pt x="416" y="475"/>
                  </a:lnTo>
                  <a:lnTo>
                    <a:pt x="412" y="489"/>
                  </a:lnTo>
                  <a:lnTo>
                    <a:pt x="409" y="503"/>
                  </a:lnTo>
                  <a:lnTo>
                    <a:pt x="405" y="517"/>
                  </a:lnTo>
                  <a:lnTo>
                    <a:pt x="405" y="523"/>
                  </a:lnTo>
                  <a:lnTo>
                    <a:pt x="404" y="530"/>
                  </a:lnTo>
                  <a:lnTo>
                    <a:pt x="402" y="536"/>
                  </a:lnTo>
                  <a:lnTo>
                    <a:pt x="402" y="542"/>
                  </a:lnTo>
                  <a:lnTo>
                    <a:pt x="366" y="686"/>
                  </a:lnTo>
                  <a:lnTo>
                    <a:pt x="364" y="696"/>
                  </a:lnTo>
                  <a:lnTo>
                    <a:pt x="362" y="708"/>
                  </a:lnTo>
                  <a:lnTo>
                    <a:pt x="362" y="720"/>
                  </a:lnTo>
                  <a:lnTo>
                    <a:pt x="360" y="733"/>
                  </a:lnTo>
                  <a:lnTo>
                    <a:pt x="360" y="745"/>
                  </a:lnTo>
                  <a:lnTo>
                    <a:pt x="360" y="757"/>
                  </a:lnTo>
                  <a:lnTo>
                    <a:pt x="360" y="769"/>
                  </a:lnTo>
                  <a:lnTo>
                    <a:pt x="360" y="779"/>
                  </a:lnTo>
                  <a:lnTo>
                    <a:pt x="350" y="787"/>
                  </a:lnTo>
                  <a:lnTo>
                    <a:pt x="337" y="789"/>
                  </a:lnTo>
                  <a:lnTo>
                    <a:pt x="322" y="789"/>
                  </a:lnTo>
                  <a:lnTo>
                    <a:pt x="304" y="785"/>
                  </a:lnTo>
                  <a:lnTo>
                    <a:pt x="287" y="781"/>
                  </a:lnTo>
                  <a:lnTo>
                    <a:pt x="269" y="777"/>
                  </a:lnTo>
                  <a:lnTo>
                    <a:pt x="256" y="773"/>
                  </a:lnTo>
                  <a:lnTo>
                    <a:pt x="243" y="771"/>
                  </a:lnTo>
                  <a:lnTo>
                    <a:pt x="213" y="765"/>
                  </a:lnTo>
                  <a:lnTo>
                    <a:pt x="184" y="761"/>
                  </a:lnTo>
                  <a:lnTo>
                    <a:pt x="154" y="757"/>
                  </a:lnTo>
                  <a:lnTo>
                    <a:pt x="123" y="755"/>
                  </a:lnTo>
                  <a:lnTo>
                    <a:pt x="91" y="753"/>
                  </a:lnTo>
                  <a:lnTo>
                    <a:pt x="59" y="751"/>
                  </a:lnTo>
                  <a:lnTo>
                    <a:pt x="30" y="747"/>
                  </a:lnTo>
                  <a:lnTo>
                    <a:pt x="0" y="741"/>
                  </a:lnTo>
                  <a:lnTo>
                    <a:pt x="1" y="718"/>
                  </a:lnTo>
                  <a:lnTo>
                    <a:pt x="3" y="696"/>
                  </a:lnTo>
                  <a:lnTo>
                    <a:pt x="7" y="670"/>
                  </a:lnTo>
                  <a:lnTo>
                    <a:pt x="12" y="647"/>
                  </a:lnTo>
                  <a:lnTo>
                    <a:pt x="19" y="623"/>
                  </a:lnTo>
                  <a:lnTo>
                    <a:pt x="24" y="601"/>
                  </a:lnTo>
                  <a:lnTo>
                    <a:pt x="31" y="580"/>
                  </a:lnTo>
                  <a:lnTo>
                    <a:pt x="38" y="558"/>
                  </a:lnTo>
                  <a:lnTo>
                    <a:pt x="105" y="337"/>
                  </a:lnTo>
                  <a:lnTo>
                    <a:pt x="194" y="55"/>
                  </a:lnTo>
                  <a:lnTo>
                    <a:pt x="199" y="41"/>
                  </a:lnTo>
                  <a:lnTo>
                    <a:pt x="206" y="28"/>
                  </a:lnTo>
                  <a:lnTo>
                    <a:pt x="213" y="14"/>
                  </a:lnTo>
                  <a:lnTo>
                    <a:pt x="217" y="0"/>
                  </a:lnTo>
                  <a:lnTo>
                    <a:pt x="234" y="2"/>
                  </a:lnTo>
                  <a:lnTo>
                    <a:pt x="252" y="4"/>
                  </a:lnTo>
                  <a:lnTo>
                    <a:pt x="269" y="8"/>
                  </a:lnTo>
                  <a:lnTo>
                    <a:pt x="288" y="12"/>
                  </a:lnTo>
                  <a:lnTo>
                    <a:pt x="306" y="18"/>
                  </a:lnTo>
                  <a:lnTo>
                    <a:pt x="324" y="22"/>
                  </a:lnTo>
                  <a:lnTo>
                    <a:pt x="341" y="28"/>
                  </a:lnTo>
                  <a:lnTo>
                    <a:pt x="357" y="32"/>
                  </a:lnTo>
                  <a:lnTo>
                    <a:pt x="364" y="32"/>
                  </a:lnTo>
                  <a:lnTo>
                    <a:pt x="373" y="34"/>
                  </a:lnTo>
                  <a:lnTo>
                    <a:pt x="381" y="34"/>
                  </a:lnTo>
                  <a:lnTo>
                    <a:pt x="390" y="32"/>
                  </a:lnTo>
                  <a:lnTo>
                    <a:pt x="398" y="32"/>
                  </a:lnTo>
                  <a:lnTo>
                    <a:pt x="407" y="32"/>
                  </a:lnTo>
                  <a:lnTo>
                    <a:pt x="416" y="32"/>
                  </a:lnTo>
                  <a:lnTo>
                    <a:pt x="423" y="32"/>
                  </a:lnTo>
                  <a:lnTo>
                    <a:pt x="432" y="39"/>
                  </a:lnTo>
                  <a:lnTo>
                    <a:pt x="522" y="47"/>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0" name="Freeform 7"/>
            <p:cNvSpPr>
              <a:spLocks/>
            </p:cNvSpPr>
            <p:nvPr/>
          </p:nvSpPr>
          <p:spPr bwMode="auto">
            <a:xfrm>
              <a:off x="1503" y="1396"/>
              <a:ext cx="1864" cy="898"/>
            </a:xfrm>
            <a:custGeom>
              <a:avLst/>
              <a:gdLst>
                <a:gd name="T0" fmla="*/ 3 w 1864"/>
                <a:gd name="T1" fmla="*/ 852 h 898"/>
                <a:gd name="T2" fmla="*/ 14 w 1864"/>
                <a:gd name="T3" fmla="*/ 808 h 898"/>
                <a:gd name="T4" fmla="*/ 31 w 1864"/>
                <a:gd name="T5" fmla="*/ 763 h 898"/>
                <a:gd name="T6" fmla="*/ 40 w 1864"/>
                <a:gd name="T7" fmla="*/ 729 h 898"/>
                <a:gd name="T8" fmla="*/ 47 w 1864"/>
                <a:gd name="T9" fmla="*/ 706 h 898"/>
                <a:gd name="T10" fmla="*/ 54 w 1864"/>
                <a:gd name="T11" fmla="*/ 662 h 898"/>
                <a:gd name="T12" fmla="*/ 68 w 1864"/>
                <a:gd name="T13" fmla="*/ 544 h 898"/>
                <a:gd name="T14" fmla="*/ 91 w 1864"/>
                <a:gd name="T15" fmla="*/ 426 h 898"/>
                <a:gd name="T16" fmla="*/ 112 w 1864"/>
                <a:gd name="T17" fmla="*/ 386 h 898"/>
                <a:gd name="T18" fmla="*/ 136 w 1864"/>
                <a:gd name="T19" fmla="*/ 372 h 898"/>
                <a:gd name="T20" fmla="*/ 164 w 1864"/>
                <a:gd name="T21" fmla="*/ 361 h 898"/>
                <a:gd name="T22" fmla="*/ 335 w 1864"/>
                <a:gd name="T23" fmla="*/ 284 h 898"/>
                <a:gd name="T24" fmla="*/ 386 w 1864"/>
                <a:gd name="T25" fmla="*/ 266 h 898"/>
                <a:gd name="T26" fmla="*/ 439 w 1864"/>
                <a:gd name="T27" fmla="*/ 246 h 898"/>
                <a:gd name="T28" fmla="*/ 805 w 1864"/>
                <a:gd name="T29" fmla="*/ 81 h 898"/>
                <a:gd name="T30" fmla="*/ 877 w 1864"/>
                <a:gd name="T31" fmla="*/ 51 h 898"/>
                <a:gd name="T32" fmla="*/ 942 w 1864"/>
                <a:gd name="T33" fmla="*/ 14 h 898"/>
                <a:gd name="T34" fmla="*/ 968 w 1864"/>
                <a:gd name="T35" fmla="*/ 2 h 898"/>
                <a:gd name="T36" fmla="*/ 1004 w 1864"/>
                <a:gd name="T37" fmla="*/ 0 h 898"/>
                <a:gd name="T38" fmla="*/ 1060 w 1864"/>
                <a:gd name="T39" fmla="*/ 4 h 898"/>
                <a:gd name="T40" fmla="*/ 1110 w 1864"/>
                <a:gd name="T41" fmla="*/ 20 h 898"/>
                <a:gd name="T42" fmla="*/ 1153 w 1864"/>
                <a:gd name="T43" fmla="*/ 45 h 898"/>
                <a:gd name="T44" fmla="*/ 1198 w 1864"/>
                <a:gd name="T45" fmla="*/ 75 h 898"/>
                <a:gd name="T46" fmla="*/ 1265 w 1864"/>
                <a:gd name="T47" fmla="*/ 100 h 898"/>
                <a:gd name="T48" fmla="*/ 1356 w 1864"/>
                <a:gd name="T49" fmla="*/ 120 h 898"/>
                <a:gd name="T50" fmla="*/ 1444 w 1864"/>
                <a:gd name="T51" fmla="*/ 150 h 898"/>
                <a:gd name="T52" fmla="*/ 1541 w 1864"/>
                <a:gd name="T53" fmla="*/ 189 h 898"/>
                <a:gd name="T54" fmla="*/ 1634 w 1864"/>
                <a:gd name="T55" fmla="*/ 242 h 898"/>
                <a:gd name="T56" fmla="*/ 1553 w 1864"/>
                <a:gd name="T57" fmla="*/ 414 h 898"/>
                <a:gd name="T58" fmla="*/ 1616 w 1864"/>
                <a:gd name="T59" fmla="*/ 408 h 898"/>
                <a:gd name="T60" fmla="*/ 1685 w 1864"/>
                <a:gd name="T61" fmla="*/ 410 h 898"/>
                <a:gd name="T62" fmla="*/ 1731 w 1864"/>
                <a:gd name="T63" fmla="*/ 418 h 898"/>
                <a:gd name="T64" fmla="*/ 1781 w 1864"/>
                <a:gd name="T65" fmla="*/ 432 h 898"/>
                <a:gd name="T66" fmla="*/ 1814 w 1864"/>
                <a:gd name="T67" fmla="*/ 449 h 898"/>
                <a:gd name="T68" fmla="*/ 1839 w 1864"/>
                <a:gd name="T69" fmla="*/ 469 h 898"/>
                <a:gd name="T70" fmla="*/ 1858 w 1864"/>
                <a:gd name="T71" fmla="*/ 495 h 898"/>
                <a:gd name="T72" fmla="*/ 1847 w 1864"/>
                <a:gd name="T73" fmla="*/ 566 h 898"/>
                <a:gd name="T74" fmla="*/ 1781 w 1864"/>
                <a:gd name="T75" fmla="*/ 625 h 898"/>
                <a:gd name="T76" fmla="*/ 1688 w 1864"/>
                <a:gd name="T77" fmla="*/ 654 h 898"/>
                <a:gd name="T78" fmla="*/ 1539 w 1864"/>
                <a:gd name="T79" fmla="*/ 682 h 898"/>
                <a:gd name="T80" fmla="*/ 1392 w 1864"/>
                <a:gd name="T81" fmla="*/ 694 h 898"/>
                <a:gd name="T82" fmla="*/ 1360 w 1864"/>
                <a:gd name="T83" fmla="*/ 721 h 898"/>
                <a:gd name="T84" fmla="*/ 1333 w 1864"/>
                <a:gd name="T85" fmla="*/ 751 h 898"/>
                <a:gd name="T86" fmla="*/ 1298 w 1864"/>
                <a:gd name="T87" fmla="*/ 775 h 898"/>
                <a:gd name="T88" fmla="*/ 1255 w 1864"/>
                <a:gd name="T89" fmla="*/ 814 h 898"/>
                <a:gd name="T90" fmla="*/ 1209 w 1864"/>
                <a:gd name="T91" fmla="*/ 846 h 898"/>
                <a:gd name="T92" fmla="*/ 1141 w 1864"/>
                <a:gd name="T93" fmla="*/ 852 h 898"/>
                <a:gd name="T94" fmla="*/ 1069 w 1864"/>
                <a:gd name="T95" fmla="*/ 842 h 898"/>
                <a:gd name="T96" fmla="*/ 1012 w 1864"/>
                <a:gd name="T97" fmla="*/ 850 h 898"/>
                <a:gd name="T98" fmla="*/ 952 w 1864"/>
                <a:gd name="T99" fmla="*/ 852 h 898"/>
                <a:gd name="T100" fmla="*/ 902 w 1864"/>
                <a:gd name="T101" fmla="*/ 850 h 898"/>
                <a:gd name="T102" fmla="*/ 875 w 1864"/>
                <a:gd name="T103" fmla="*/ 857 h 898"/>
                <a:gd name="T104" fmla="*/ 851 w 1864"/>
                <a:gd name="T105" fmla="*/ 867 h 898"/>
                <a:gd name="T106" fmla="*/ 758 w 1864"/>
                <a:gd name="T107" fmla="*/ 885 h 898"/>
                <a:gd name="T108" fmla="*/ 636 w 1864"/>
                <a:gd name="T109" fmla="*/ 895 h 898"/>
                <a:gd name="T110" fmla="*/ 425 w 1864"/>
                <a:gd name="T111" fmla="*/ 889 h 898"/>
                <a:gd name="T112" fmla="*/ 339 w 1864"/>
                <a:gd name="T113" fmla="*/ 887 h 898"/>
                <a:gd name="T114" fmla="*/ 250 w 1864"/>
                <a:gd name="T115" fmla="*/ 881 h 898"/>
                <a:gd name="T116" fmla="*/ 184 w 1864"/>
                <a:gd name="T117" fmla="*/ 869 h 898"/>
                <a:gd name="T118" fmla="*/ 110 w 1864"/>
                <a:gd name="T119" fmla="*/ 867 h 898"/>
                <a:gd name="T120" fmla="*/ 59 w 1864"/>
                <a:gd name="T121" fmla="*/ 875 h 898"/>
                <a:gd name="T122" fmla="*/ 31 w 1864"/>
                <a:gd name="T123" fmla="*/ 877 h 898"/>
                <a:gd name="T124" fmla="*/ 3 w 1864"/>
                <a:gd name="T125" fmla="*/ 873 h 8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4"/>
                <a:gd name="T190" fmla="*/ 0 h 898"/>
                <a:gd name="T191" fmla="*/ 1864 w 1864"/>
                <a:gd name="T192" fmla="*/ 898 h 8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4" h="898">
                  <a:moveTo>
                    <a:pt x="0" y="873"/>
                  </a:moveTo>
                  <a:lnTo>
                    <a:pt x="0" y="871"/>
                  </a:lnTo>
                  <a:lnTo>
                    <a:pt x="0" y="869"/>
                  </a:lnTo>
                  <a:lnTo>
                    <a:pt x="0" y="867"/>
                  </a:lnTo>
                  <a:lnTo>
                    <a:pt x="1" y="867"/>
                  </a:lnTo>
                  <a:lnTo>
                    <a:pt x="1" y="865"/>
                  </a:lnTo>
                  <a:lnTo>
                    <a:pt x="1" y="863"/>
                  </a:lnTo>
                  <a:lnTo>
                    <a:pt x="1" y="861"/>
                  </a:lnTo>
                  <a:lnTo>
                    <a:pt x="3" y="859"/>
                  </a:lnTo>
                  <a:lnTo>
                    <a:pt x="3" y="857"/>
                  </a:lnTo>
                  <a:lnTo>
                    <a:pt x="3" y="856"/>
                  </a:lnTo>
                  <a:lnTo>
                    <a:pt x="3" y="854"/>
                  </a:lnTo>
                  <a:lnTo>
                    <a:pt x="3" y="852"/>
                  </a:lnTo>
                  <a:lnTo>
                    <a:pt x="3" y="850"/>
                  </a:lnTo>
                  <a:lnTo>
                    <a:pt x="5" y="846"/>
                  </a:lnTo>
                  <a:lnTo>
                    <a:pt x="5" y="844"/>
                  </a:lnTo>
                  <a:lnTo>
                    <a:pt x="5" y="840"/>
                  </a:lnTo>
                  <a:lnTo>
                    <a:pt x="7" y="836"/>
                  </a:lnTo>
                  <a:lnTo>
                    <a:pt x="7" y="834"/>
                  </a:lnTo>
                  <a:lnTo>
                    <a:pt x="8" y="830"/>
                  </a:lnTo>
                  <a:lnTo>
                    <a:pt x="8" y="826"/>
                  </a:lnTo>
                  <a:lnTo>
                    <a:pt x="10" y="824"/>
                  </a:lnTo>
                  <a:lnTo>
                    <a:pt x="10" y="820"/>
                  </a:lnTo>
                  <a:lnTo>
                    <a:pt x="12" y="816"/>
                  </a:lnTo>
                  <a:lnTo>
                    <a:pt x="14" y="812"/>
                  </a:lnTo>
                  <a:lnTo>
                    <a:pt x="14" y="808"/>
                  </a:lnTo>
                  <a:lnTo>
                    <a:pt x="15" y="806"/>
                  </a:lnTo>
                  <a:lnTo>
                    <a:pt x="17" y="802"/>
                  </a:lnTo>
                  <a:lnTo>
                    <a:pt x="17" y="798"/>
                  </a:lnTo>
                  <a:lnTo>
                    <a:pt x="19" y="794"/>
                  </a:lnTo>
                  <a:lnTo>
                    <a:pt x="21" y="792"/>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0" y="729"/>
                  </a:lnTo>
                  <a:lnTo>
                    <a:pt x="42" y="729"/>
                  </a:lnTo>
                  <a:lnTo>
                    <a:pt x="42" y="727"/>
                  </a:lnTo>
                  <a:lnTo>
                    <a:pt x="42" y="725"/>
                  </a:lnTo>
                  <a:lnTo>
                    <a:pt x="42" y="723"/>
                  </a:lnTo>
                  <a:lnTo>
                    <a:pt x="44" y="721"/>
                  </a:lnTo>
                  <a:lnTo>
                    <a:pt x="44" y="719"/>
                  </a:lnTo>
                  <a:lnTo>
                    <a:pt x="44" y="718"/>
                  </a:lnTo>
                  <a:lnTo>
                    <a:pt x="46" y="716"/>
                  </a:lnTo>
                  <a:lnTo>
                    <a:pt x="46" y="714"/>
                  </a:lnTo>
                  <a:lnTo>
                    <a:pt x="46" y="712"/>
                  </a:lnTo>
                  <a:lnTo>
                    <a:pt x="47" y="710"/>
                  </a:lnTo>
                  <a:lnTo>
                    <a:pt x="47" y="708"/>
                  </a:lnTo>
                  <a:lnTo>
                    <a:pt x="47" y="706"/>
                  </a:lnTo>
                  <a:lnTo>
                    <a:pt x="47" y="704"/>
                  </a:lnTo>
                  <a:lnTo>
                    <a:pt x="49" y="702"/>
                  </a:lnTo>
                  <a:lnTo>
                    <a:pt x="49" y="700"/>
                  </a:lnTo>
                  <a:lnTo>
                    <a:pt x="49" y="698"/>
                  </a:lnTo>
                  <a:lnTo>
                    <a:pt x="49" y="696"/>
                  </a:lnTo>
                  <a:lnTo>
                    <a:pt x="49" y="694"/>
                  </a:lnTo>
                  <a:lnTo>
                    <a:pt x="49" y="692"/>
                  </a:lnTo>
                  <a:lnTo>
                    <a:pt x="51" y="692"/>
                  </a:lnTo>
                  <a:lnTo>
                    <a:pt x="51" y="690"/>
                  </a:lnTo>
                  <a:lnTo>
                    <a:pt x="51" y="688"/>
                  </a:lnTo>
                  <a:lnTo>
                    <a:pt x="51" y="680"/>
                  </a:lnTo>
                  <a:lnTo>
                    <a:pt x="53" y="672"/>
                  </a:lnTo>
                  <a:lnTo>
                    <a:pt x="54" y="662"/>
                  </a:lnTo>
                  <a:lnTo>
                    <a:pt x="56" y="654"/>
                  </a:lnTo>
                  <a:lnTo>
                    <a:pt x="56" y="645"/>
                  </a:lnTo>
                  <a:lnTo>
                    <a:pt x="57" y="637"/>
                  </a:lnTo>
                  <a:lnTo>
                    <a:pt x="59" y="627"/>
                  </a:lnTo>
                  <a:lnTo>
                    <a:pt x="59" y="617"/>
                  </a:lnTo>
                  <a:lnTo>
                    <a:pt x="61" y="609"/>
                  </a:lnTo>
                  <a:lnTo>
                    <a:pt x="62" y="599"/>
                  </a:lnTo>
                  <a:lnTo>
                    <a:pt x="62" y="589"/>
                  </a:lnTo>
                  <a:lnTo>
                    <a:pt x="64" y="581"/>
                  </a:lnTo>
                  <a:lnTo>
                    <a:pt x="64" y="572"/>
                  </a:lnTo>
                  <a:lnTo>
                    <a:pt x="66" y="562"/>
                  </a:lnTo>
                  <a:lnTo>
                    <a:pt x="68" y="552"/>
                  </a:lnTo>
                  <a:lnTo>
                    <a:pt x="68" y="544"/>
                  </a:lnTo>
                  <a:lnTo>
                    <a:pt x="69" y="534"/>
                  </a:lnTo>
                  <a:lnTo>
                    <a:pt x="71" y="524"/>
                  </a:lnTo>
                  <a:lnTo>
                    <a:pt x="73" y="514"/>
                  </a:lnTo>
                  <a:lnTo>
                    <a:pt x="73" y="507"/>
                  </a:lnTo>
                  <a:lnTo>
                    <a:pt x="75" y="497"/>
                  </a:lnTo>
                  <a:lnTo>
                    <a:pt x="77" y="487"/>
                  </a:lnTo>
                  <a:lnTo>
                    <a:pt x="78" y="479"/>
                  </a:lnTo>
                  <a:lnTo>
                    <a:pt x="80" y="469"/>
                  </a:lnTo>
                  <a:lnTo>
                    <a:pt x="82" y="461"/>
                  </a:lnTo>
                  <a:lnTo>
                    <a:pt x="84" y="451"/>
                  </a:lnTo>
                  <a:lnTo>
                    <a:pt x="87" y="443"/>
                  </a:lnTo>
                  <a:lnTo>
                    <a:pt x="89" y="434"/>
                  </a:lnTo>
                  <a:lnTo>
                    <a:pt x="91" y="426"/>
                  </a:lnTo>
                  <a:lnTo>
                    <a:pt x="94" y="418"/>
                  </a:lnTo>
                  <a:lnTo>
                    <a:pt x="98" y="410"/>
                  </a:lnTo>
                  <a:lnTo>
                    <a:pt x="100" y="400"/>
                  </a:lnTo>
                  <a:lnTo>
                    <a:pt x="101" y="400"/>
                  </a:lnTo>
                  <a:lnTo>
                    <a:pt x="101" y="398"/>
                  </a:lnTo>
                  <a:lnTo>
                    <a:pt x="101" y="396"/>
                  </a:lnTo>
                  <a:lnTo>
                    <a:pt x="103" y="396"/>
                  </a:lnTo>
                  <a:lnTo>
                    <a:pt x="103" y="394"/>
                  </a:lnTo>
                  <a:lnTo>
                    <a:pt x="105" y="392"/>
                  </a:lnTo>
                  <a:lnTo>
                    <a:pt x="107" y="390"/>
                  </a:lnTo>
                  <a:lnTo>
                    <a:pt x="108" y="388"/>
                  </a:lnTo>
                  <a:lnTo>
                    <a:pt x="110" y="386"/>
                  </a:lnTo>
                  <a:lnTo>
                    <a:pt x="112" y="386"/>
                  </a:lnTo>
                  <a:lnTo>
                    <a:pt x="114" y="384"/>
                  </a:lnTo>
                  <a:lnTo>
                    <a:pt x="115" y="382"/>
                  </a:lnTo>
                  <a:lnTo>
                    <a:pt x="117" y="382"/>
                  </a:lnTo>
                  <a:lnTo>
                    <a:pt x="119" y="380"/>
                  </a:lnTo>
                  <a:lnTo>
                    <a:pt x="121" y="380"/>
                  </a:lnTo>
                  <a:lnTo>
                    <a:pt x="123" y="378"/>
                  </a:lnTo>
                  <a:lnTo>
                    <a:pt x="125" y="376"/>
                  </a:lnTo>
                  <a:lnTo>
                    <a:pt x="127" y="376"/>
                  </a:lnTo>
                  <a:lnTo>
                    <a:pt x="129" y="374"/>
                  </a:lnTo>
                  <a:lnTo>
                    <a:pt x="131" y="374"/>
                  </a:lnTo>
                  <a:lnTo>
                    <a:pt x="132" y="372"/>
                  </a:lnTo>
                  <a:lnTo>
                    <a:pt x="136" y="372"/>
                  </a:lnTo>
                  <a:lnTo>
                    <a:pt x="138" y="371"/>
                  </a:lnTo>
                  <a:lnTo>
                    <a:pt x="139" y="371"/>
                  </a:lnTo>
                  <a:lnTo>
                    <a:pt x="141" y="369"/>
                  </a:lnTo>
                  <a:lnTo>
                    <a:pt x="143" y="369"/>
                  </a:lnTo>
                  <a:lnTo>
                    <a:pt x="146" y="367"/>
                  </a:lnTo>
                  <a:lnTo>
                    <a:pt x="148" y="367"/>
                  </a:lnTo>
                  <a:lnTo>
                    <a:pt x="150" y="365"/>
                  </a:lnTo>
                  <a:lnTo>
                    <a:pt x="152" y="365"/>
                  </a:lnTo>
                  <a:lnTo>
                    <a:pt x="155" y="363"/>
                  </a:lnTo>
                  <a:lnTo>
                    <a:pt x="157" y="363"/>
                  </a:lnTo>
                  <a:lnTo>
                    <a:pt x="159" y="361"/>
                  </a:lnTo>
                  <a:lnTo>
                    <a:pt x="161" y="361"/>
                  </a:lnTo>
                  <a:lnTo>
                    <a:pt x="164" y="361"/>
                  </a:lnTo>
                  <a:lnTo>
                    <a:pt x="166" y="359"/>
                  </a:lnTo>
                  <a:lnTo>
                    <a:pt x="168" y="359"/>
                  </a:lnTo>
                  <a:lnTo>
                    <a:pt x="170" y="357"/>
                  </a:lnTo>
                  <a:lnTo>
                    <a:pt x="173" y="357"/>
                  </a:lnTo>
                  <a:lnTo>
                    <a:pt x="175" y="355"/>
                  </a:lnTo>
                  <a:lnTo>
                    <a:pt x="177" y="355"/>
                  </a:lnTo>
                  <a:lnTo>
                    <a:pt x="178" y="355"/>
                  </a:lnTo>
                  <a:lnTo>
                    <a:pt x="180" y="353"/>
                  </a:lnTo>
                  <a:lnTo>
                    <a:pt x="182" y="353"/>
                  </a:lnTo>
                  <a:lnTo>
                    <a:pt x="185" y="351"/>
                  </a:lnTo>
                  <a:lnTo>
                    <a:pt x="187" y="351"/>
                  </a:lnTo>
                  <a:lnTo>
                    <a:pt x="189" y="349"/>
                  </a:lnTo>
                  <a:lnTo>
                    <a:pt x="335" y="284"/>
                  </a:lnTo>
                  <a:lnTo>
                    <a:pt x="337" y="282"/>
                  </a:lnTo>
                  <a:lnTo>
                    <a:pt x="340" y="280"/>
                  </a:lnTo>
                  <a:lnTo>
                    <a:pt x="344" y="280"/>
                  </a:lnTo>
                  <a:lnTo>
                    <a:pt x="349" y="278"/>
                  </a:lnTo>
                  <a:lnTo>
                    <a:pt x="353" y="278"/>
                  </a:lnTo>
                  <a:lnTo>
                    <a:pt x="356" y="276"/>
                  </a:lnTo>
                  <a:lnTo>
                    <a:pt x="360" y="274"/>
                  </a:lnTo>
                  <a:lnTo>
                    <a:pt x="365" y="274"/>
                  </a:lnTo>
                  <a:lnTo>
                    <a:pt x="369" y="272"/>
                  </a:lnTo>
                  <a:lnTo>
                    <a:pt x="372" y="270"/>
                  </a:lnTo>
                  <a:lnTo>
                    <a:pt x="378" y="270"/>
                  </a:lnTo>
                  <a:lnTo>
                    <a:pt x="381" y="268"/>
                  </a:lnTo>
                  <a:lnTo>
                    <a:pt x="386" y="266"/>
                  </a:lnTo>
                  <a:lnTo>
                    <a:pt x="390" y="266"/>
                  </a:lnTo>
                  <a:lnTo>
                    <a:pt x="394" y="264"/>
                  </a:lnTo>
                  <a:lnTo>
                    <a:pt x="398" y="262"/>
                  </a:lnTo>
                  <a:lnTo>
                    <a:pt x="403" y="262"/>
                  </a:lnTo>
                  <a:lnTo>
                    <a:pt x="407" y="260"/>
                  </a:lnTo>
                  <a:lnTo>
                    <a:pt x="412" y="258"/>
                  </a:lnTo>
                  <a:lnTo>
                    <a:pt x="416" y="256"/>
                  </a:lnTo>
                  <a:lnTo>
                    <a:pt x="419" y="254"/>
                  </a:lnTo>
                  <a:lnTo>
                    <a:pt x="425" y="252"/>
                  </a:lnTo>
                  <a:lnTo>
                    <a:pt x="428" y="252"/>
                  </a:lnTo>
                  <a:lnTo>
                    <a:pt x="432" y="250"/>
                  </a:lnTo>
                  <a:lnTo>
                    <a:pt x="435" y="248"/>
                  </a:lnTo>
                  <a:lnTo>
                    <a:pt x="439" y="246"/>
                  </a:lnTo>
                  <a:lnTo>
                    <a:pt x="442" y="242"/>
                  </a:lnTo>
                  <a:lnTo>
                    <a:pt x="446" y="240"/>
                  </a:lnTo>
                  <a:lnTo>
                    <a:pt x="449" y="238"/>
                  </a:lnTo>
                  <a:lnTo>
                    <a:pt x="451" y="236"/>
                  </a:lnTo>
                  <a:lnTo>
                    <a:pt x="455" y="234"/>
                  </a:lnTo>
                  <a:lnTo>
                    <a:pt x="456" y="231"/>
                  </a:lnTo>
                  <a:lnTo>
                    <a:pt x="523" y="207"/>
                  </a:lnTo>
                  <a:lnTo>
                    <a:pt x="695" y="132"/>
                  </a:lnTo>
                  <a:lnTo>
                    <a:pt x="787" y="91"/>
                  </a:lnTo>
                  <a:lnTo>
                    <a:pt x="791" y="89"/>
                  </a:lnTo>
                  <a:lnTo>
                    <a:pt x="796" y="85"/>
                  </a:lnTo>
                  <a:lnTo>
                    <a:pt x="800" y="83"/>
                  </a:lnTo>
                  <a:lnTo>
                    <a:pt x="805" y="81"/>
                  </a:lnTo>
                  <a:lnTo>
                    <a:pt x="811" y="79"/>
                  </a:lnTo>
                  <a:lnTo>
                    <a:pt x="816" y="77"/>
                  </a:lnTo>
                  <a:lnTo>
                    <a:pt x="821" y="75"/>
                  </a:lnTo>
                  <a:lnTo>
                    <a:pt x="827" y="73"/>
                  </a:lnTo>
                  <a:lnTo>
                    <a:pt x="832" y="71"/>
                  </a:lnTo>
                  <a:lnTo>
                    <a:pt x="837" y="69"/>
                  </a:lnTo>
                  <a:lnTo>
                    <a:pt x="844" y="67"/>
                  </a:lnTo>
                  <a:lnTo>
                    <a:pt x="850" y="63"/>
                  </a:lnTo>
                  <a:lnTo>
                    <a:pt x="855" y="61"/>
                  </a:lnTo>
                  <a:lnTo>
                    <a:pt x="859" y="59"/>
                  </a:lnTo>
                  <a:lnTo>
                    <a:pt x="866" y="57"/>
                  </a:lnTo>
                  <a:lnTo>
                    <a:pt x="872" y="55"/>
                  </a:lnTo>
                  <a:lnTo>
                    <a:pt x="877" y="51"/>
                  </a:lnTo>
                  <a:lnTo>
                    <a:pt x="882" y="49"/>
                  </a:lnTo>
                  <a:lnTo>
                    <a:pt x="889" y="47"/>
                  </a:lnTo>
                  <a:lnTo>
                    <a:pt x="895" y="45"/>
                  </a:lnTo>
                  <a:lnTo>
                    <a:pt x="900" y="41"/>
                  </a:lnTo>
                  <a:lnTo>
                    <a:pt x="905" y="39"/>
                  </a:lnTo>
                  <a:lnTo>
                    <a:pt x="911" y="35"/>
                  </a:lnTo>
                  <a:lnTo>
                    <a:pt x="916" y="33"/>
                  </a:lnTo>
                  <a:lnTo>
                    <a:pt x="921" y="29"/>
                  </a:lnTo>
                  <a:lnTo>
                    <a:pt x="925" y="27"/>
                  </a:lnTo>
                  <a:lnTo>
                    <a:pt x="929" y="24"/>
                  </a:lnTo>
                  <a:lnTo>
                    <a:pt x="935" y="20"/>
                  </a:lnTo>
                  <a:lnTo>
                    <a:pt x="938" y="16"/>
                  </a:lnTo>
                  <a:lnTo>
                    <a:pt x="942" y="14"/>
                  </a:lnTo>
                  <a:lnTo>
                    <a:pt x="947" y="10"/>
                  </a:lnTo>
                  <a:lnTo>
                    <a:pt x="950" y="6"/>
                  </a:lnTo>
                  <a:lnTo>
                    <a:pt x="952" y="6"/>
                  </a:lnTo>
                  <a:lnTo>
                    <a:pt x="954" y="6"/>
                  </a:lnTo>
                  <a:lnTo>
                    <a:pt x="956" y="6"/>
                  </a:lnTo>
                  <a:lnTo>
                    <a:pt x="956" y="4"/>
                  </a:lnTo>
                  <a:lnTo>
                    <a:pt x="958" y="4"/>
                  </a:lnTo>
                  <a:lnTo>
                    <a:pt x="959" y="4"/>
                  </a:lnTo>
                  <a:lnTo>
                    <a:pt x="961" y="4"/>
                  </a:lnTo>
                  <a:lnTo>
                    <a:pt x="963" y="4"/>
                  </a:lnTo>
                  <a:lnTo>
                    <a:pt x="965" y="4"/>
                  </a:lnTo>
                  <a:lnTo>
                    <a:pt x="966" y="2"/>
                  </a:lnTo>
                  <a:lnTo>
                    <a:pt x="968" y="2"/>
                  </a:lnTo>
                  <a:lnTo>
                    <a:pt x="970" y="2"/>
                  </a:lnTo>
                  <a:lnTo>
                    <a:pt x="972" y="2"/>
                  </a:lnTo>
                  <a:lnTo>
                    <a:pt x="974" y="2"/>
                  </a:lnTo>
                  <a:lnTo>
                    <a:pt x="975" y="2"/>
                  </a:lnTo>
                  <a:lnTo>
                    <a:pt x="977" y="0"/>
                  </a:lnTo>
                  <a:lnTo>
                    <a:pt x="979" y="0"/>
                  </a:lnTo>
                  <a:lnTo>
                    <a:pt x="981" y="0"/>
                  </a:lnTo>
                  <a:lnTo>
                    <a:pt x="984" y="0"/>
                  </a:lnTo>
                  <a:lnTo>
                    <a:pt x="988" y="0"/>
                  </a:lnTo>
                  <a:lnTo>
                    <a:pt x="992" y="0"/>
                  </a:lnTo>
                  <a:lnTo>
                    <a:pt x="996" y="0"/>
                  </a:lnTo>
                  <a:lnTo>
                    <a:pt x="1001" y="0"/>
                  </a:lnTo>
                  <a:lnTo>
                    <a:pt x="1004" y="0"/>
                  </a:lnTo>
                  <a:lnTo>
                    <a:pt x="1010" y="0"/>
                  </a:lnTo>
                  <a:lnTo>
                    <a:pt x="1013" y="0"/>
                  </a:lnTo>
                  <a:lnTo>
                    <a:pt x="1019" y="0"/>
                  </a:lnTo>
                  <a:lnTo>
                    <a:pt x="1022" y="0"/>
                  </a:lnTo>
                  <a:lnTo>
                    <a:pt x="1028" y="0"/>
                  </a:lnTo>
                  <a:lnTo>
                    <a:pt x="1031" y="0"/>
                  </a:lnTo>
                  <a:lnTo>
                    <a:pt x="1035" y="0"/>
                  </a:lnTo>
                  <a:lnTo>
                    <a:pt x="1040" y="0"/>
                  </a:lnTo>
                  <a:lnTo>
                    <a:pt x="1043" y="0"/>
                  </a:lnTo>
                  <a:lnTo>
                    <a:pt x="1049" y="2"/>
                  </a:lnTo>
                  <a:lnTo>
                    <a:pt x="1052" y="2"/>
                  </a:lnTo>
                  <a:lnTo>
                    <a:pt x="1056" y="2"/>
                  </a:lnTo>
                  <a:lnTo>
                    <a:pt x="1060" y="4"/>
                  </a:lnTo>
                  <a:lnTo>
                    <a:pt x="1064" y="4"/>
                  </a:lnTo>
                  <a:lnTo>
                    <a:pt x="1067" y="6"/>
                  </a:lnTo>
                  <a:lnTo>
                    <a:pt x="1071" y="6"/>
                  </a:lnTo>
                  <a:lnTo>
                    <a:pt x="1076" y="8"/>
                  </a:lnTo>
                  <a:lnTo>
                    <a:pt x="1080" y="8"/>
                  </a:lnTo>
                  <a:lnTo>
                    <a:pt x="1083" y="10"/>
                  </a:lnTo>
                  <a:lnTo>
                    <a:pt x="1087" y="10"/>
                  </a:lnTo>
                  <a:lnTo>
                    <a:pt x="1092" y="12"/>
                  </a:lnTo>
                  <a:lnTo>
                    <a:pt x="1096" y="14"/>
                  </a:lnTo>
                  <a:lnTo>
                    <a:pt x="1099" y="14"/>
                  </a:lnTo>
                  <a:lnTo>
                    <a:pt x="1103" y="16"/>
                  </a:lnTo>
                  <a:lnTo>
                    <a:pt x="1106" y="18"/>
                  </a:lnTo>
                  <a:lnTo>
                    <a:pt x="1110" y="20"/>
                  </a:lnTo>
                  <a:lnTo>
                    <a:pt x="1113" y="22"/>
                  </a:lnTo>
                  <a:lnTo>
                    <a:pt x="1117" y="22"/>
                  </a:lnTo>
                  <a:lnTo>
                    <a:pt x="1119" y="24"/>
                  </a:lnTo>
                  <a:lnTo>
                    <a:pt x="1122" y="25"/>
                  </a:lnTo>
                  <a:lnTo>
                    <a:pt x="1125" y="27"/>
                  </a:lnTo>
                  <a:lnTo>
                    <a:pt x="1128" y="29"/>
                  </a:lnTo>
                  <a:lnTo>
                    <a:pt x="1132" y="31"/>
                  </a:lnTo>
                  <a:lnTo>
                    <a:pt x="1136" y="33"/>
                  </a:lnTo>
                  <a:lnTo>
                    <a:pt x="1139" y="35"/>
                  </a:lnTo>
                  <a:lnTo>
                    <a:pt x="1143" y="37"/>
                  </a:lnTo>
                  <a:lnTo>
                    <a:pt x="1146" y="41"/>
                  </a:lnTo>
                  <a:lnTo>
                    <a:pt x="1150" y="43"/>
                  </a:lnTo>
                  <a:lnTo>
                    <a:pt x="1153" y="45"/>
                  </a:lnTo>
                  <a:lnTo>
                    <a:pt x="1157" y="47"/>
                  </a:lnTo>
                  <a:lnTo>
                    <a:pt x="1160" y="49"/>
                  </a:lnTo>
                  <a:lnTo>
                    <a:pt x="1164" y="53"/>
                  </a:lnTo>
                  <a:lnTo>
                    <a:pt x="1167" y="55"/>
                  </a:lnTo>
                  <a:lnTo>
                    <a:pt x="1171" y="57"/>
                  </a:lnTo>
                  <a:lnTo>
                    <a:pt x="1175" y="59"/>
                  </a:lnTo>
                  <a:lnTo>
                    <a:pt x="1178" y="63"/>
                  </a:lnTo>
                  <a:lnTo>
                    <a:pt x="1182" y="65"/>
                  </a:lnTo>
                  <a:lnTo>
                    <a:pt x="1185" y="67"/>
                  </a:lnTo>
                  <a:lnTo>
                    <a:pt x="1189" y="69"/>
                  </a:lnTo>
                  <a:lnTo>
                    <a:pt x="1192" y="71"/>
                  </a:lnTo>
                  <a:lnTo>
                    <a:pt x="1195" y="73"/>
                  </a:lnTo>
                  <a:lnTo>
                    <a:pt x="1198" y="75"/>
                  </a:lnTo>
                  <a:lnTo>
                    <a:pt x="1202" y="77"/>
                  </a:lnTo>
                  <a:lnTo>
                    <a:pt x="1205" y="79"/>
                  </a:lnTo>
                  <a:lnTo>
                    <a:pt x="1209" y="81"/>
                  </a:lnTo>
                  <a:lnTo>
                    <a:pt x="1211" y="83"/>
                  </a:lnTo>
                  <a:lnTo>
                    <a:pt x="1214" y="85"/>
                  </a:lnTo>
                  <a:lnTo>
                    <a:pt x="1218" y="85"/>
                  </a:lnTo>
                  <a:lnTo>
                    <a:pt x="1225" y="89"/>
                  </a:lnTo>
                  <a:lnTo>
                    <a:pt x="1232" y="91"/>
                  </a:lnTo>
                  <a:lnTo>
                    <a:pt x="1239" y="93"/>
                  </a:lnTo>
                  <a:lnTo>
                    <a:pt x="1244" y="94"/>
                  </a:lnTo>
                  <a:lnTo>
                    <a:pt x="1252" y="96"/>
                  </a:lnTo>
                  <a:lnTo>
                    <a:pt x="1259" y="98"/>
                  </a:lnTo>
                  <a:lnTo>
                    <a:pt x="1265" y="100"/>
                  </a:lnTo>
                  <a:lnTo>
                    <a:pt x="1272" y="102"/>
                  </a:lnTo>
                  <a:lnTo>
                    <a:pt x="1279" y="104"/>
                  </a:lnTo>
                  <a:lnTo>
                    <a:pt x="1286" y="106"/>
                  </a:lnTo>
                  <a:lnTo>
                    <a:pt x="1293" y="106"/>
                  </a:lnTo>
                  <a:lnTo>
                    <a:pt x="1300" y="108"/>
                  </a:lnTo>
                  <a:lnTo>
                    <a:pt x="1307" y="110"/>
                  </a:lnTo>
                  <a:lnTo>
                    <a:pt x="1314" y="112"/>
                  </a:lnTo>
                  <a:lnTo>
                    <a:pt x="1321" y="112"/>
                  </a:lnTo>
                  <a:lnTo>
                    <a:pt x="1328" y="114"/>
                  </a:lnTo>
                  <a:lnTo>
                    <a:pt x="1335" y="116"/>
                  </a:lnTo>
                  <a:lnTo>
                    <a:pt x="1342" y="118"/>
                  </a:lnTo>
                  <a:lnTo>
                    <a:pt x="1349" y="118"/>
                  </a:lnTo>
                  <a:lnTo>
                    <a:pt x="1356" y="120"/>
                  </a:lnTo>
                  <a:lnTo>
                    <a:pt x="1363" y="122"/>
                  </a:lnTo>
                  <a:lnTo>
                    <a:pt x="1370" y="124"/>
                  </a:lnTo>
                  <a:lnTo>
                    <a:pt x="1377" y="126"/>
                  </a:lnTo>
                  <a:lnTo>
                    <a:pt x="1384" y="128"/>
                  </a:lnTo>
                  <a:lnTo>
                    <a:pt x="1391" y="130"/>
                  </a:lnTo>
                  <a:lnTo>
                    <a:pt x="1398" y="132"/>
                  </a:lnTo>
                  <a:lnTo>
                    <a:pt x="1403" y="134"/>
                  </a:lnTo>
                  <a:lnTo>
                    <a:pt x="1410" y="136"/>
                  </a:lnTo>
                  <a:lnTo>
                    <a:pt x="1417" y="138"/>
                  </a:lnTo>
                  <a:lnTo>
                    <a:pt x="1422" y="142"/>
                  </a:lnTo>
                  <a:lnTo>
                    <a:pt x="1430" y="144"/>
                  </a:lnTo>
                  <a:lnTo>
                    <a:pt x="1437" y="146"/>
                  </a:lnTo>
                  <a:lnTo>
                    <a:pt x="1444" y="150"/>
                  </a:lnTo>
                  <a:lnTo>
                    <a:pt x="1451" y="154"/>
                  </a:lnTo>
                  <a:lnTo>
                    <a:pt x="1459" y="158"/>
                  </a:lnTo>
                  <a:lnTo>
                    <a:pt x="1466" y="160"/>
                  </a:lnTo>
                  <a:lnTo>
                    <a:pt x="1473" y="163"/>
                  </a:lnTo>
                  <a:lnTo>
                    <a:pt x="1482" y="165"/>
                  </a:lnTo>
                  <a:lnTo>
                    <a:pt x="1489" y="169"/>
                  </a:lnTo>
                  <a:lnTo>
                    <a:pt x="1496" y="171"/>
                  </a:lnTo>
                  <a:lnTo>
                    <a:pt x="1503" y="175"/>
                  </a:lnTo>
                  <a:lnTo>
                    <a:pt x="1512" y="177"/>
                  </a:lnTo>
                  <a:lnTo>
                    <a:pt x="1519" y="181"/>
                  </a:lnTo>
                  <a:lnTo>
                    <a:pt x="1526" y="183"/>
                  </a:lnTo>
                  <a:lnTo>
                    <a:pt x="1534" y="187"/>
                  </a:lnTo>
                  <a:lnTo>
                    <a:pt x="1541" y="189"/>
                  </a:lnTo>
                  <a:lnTo>
                    <a:pt x="1548" y="193"/>
                  </a:lnTo>
                  <a:lnTo>
                    <a:pt x="1555" y="197"/>
                  </a:lnTo>
                  <a:lnTo>
                    <a:pt x="1564" y="199"/>
                  </a:lnTo>
                  <a:lnTo>
                    <a:pt x="1571" y="203"/>
                  </a:lnTo>
                  <a:lnTo>
                    <a:pt x="1578" y="207"/>
                  </a:lnTo>
                  <a:lnTo>
                    <a:pt x="1585" y="211"/>
                  </a:lnTo>
                  <a:lnTo>
                    <a:pt x="1592" y="215"/>
                  </a:lnTo>
                  <a:lnTo>
                    <a:pt x="1599" y="219"/>
                  </a:lnTo>
                  <a:lnTo>
                    <a:pt x="1606" y="223"/>
                  </a:lnTo>
                  <a:lnTo>
                    <a:pt x="1613" y="227"/>
                  </a:lnTo>
                  <a:lnTo>
                    <a:pt x="1620" y="233"/>
                  </a:lnTo>
                  <a:lnTo>
                    <a:pt x="1627" y="236"/>
                  </a:lnTo>
                  <a:lnTo>
                    <a:pt x="1634" y="242"/>
                  </a:lnTo>
                  <a:lnTo>
                    <a:pt x="1641" y="248"/>
                  </a:lnTo>
                  <a:lnTo>
                    <a:pt x="1646" y="254"/>
                  </a:lnTo>
                  <a:lnTo>
                    <a:pt x="1654" y="260"/>
                  </a:lnTo>
                  <a:lnTo>
                    <a:pt x="1660" y="266"/>
                  </a:lnTo>
                  <a:lnTo>
                    <a:pt x="1665" y="274"/>
                  </a:lnTo>
                  <a:lnTo>
                    <a:pt x="1665" y="321"/>
                  </a:lnTo>
                  <a:lnTo>
                    <a:pt x="1657" y="331"/>
                  </a:lnTo>
                  <a:lnTo>
                    <a:pt x="1532" y="331"/>
                  </a:lnTo>
                  <a:lnTo>
                    <a:pt x="1532" y="418"/>
                  </a:lnTo>
                  <a:lnTo>
                    <a:pt x="1543" y="416"/>
                  </a:lnTo>
                  <a:lnTo>
                    <a:pt x="1546" y="416"/>
                  </a:lnTo>
                  <a:lnTo>
                    <a:pt x="1550" y="416"/>
                  </a:lnTo>
                  <a:lnTo>
                    <a:pt x="1553" y="414"/>
                  </a:lnTo>
                  <a:lnTo>
                    <a:pt x="1557" y="414"/>
                  </a:lnTo>
                  <a:lnTo>
                    <a:pt x="1562" y="414"/>
                  </a:lnTo>
                  <a:lnTo>
                    <a:pt x="1566" y="412"/>
                  </a:lnTo>
                  <a:lnTo>
                    <a:pt x="1571" y="412"/>
                  </a:lnTo>
                  <a:lnTo>
                    <a:pt x="1575" y="412"/>
                  </a:lnTo>
                  <a:lnTo>
                    <a:pt x="1580" y="412"/>
                  </a:lnTo>
                  <a:lnTo>
                    <a:pt x="1585" y="410"/>
                  </a:lnTo>
                  <a:lnTo>
                    <a:pt x="1591" y="410"/>
                  </a:lnTo>
                  <a:lnTo>
                    <a:pt x="1595" y="410"/>
                  </a:lnTo>
                  <a:lnTo>
                    <a:pt x="1600" y="410"/>
                  </a:lnTo>
                  <a:lnTo>
                    <a:pt x="1606" y="410"/>
                  </a:lnTo>
                  <a:lnTo>
                    <a:pt x="1611" y="408"/>
                  </a:lnTo>
                  <a:lnTo>
                    <a:pt x="1616" y="408"/>
                  </a:lnTo>
                  <a:lnTo>
                    <a:pt x="1622" y="408"/>
                  </a:lnTo>
                  <a:lnTo>
                    <a:pt x="1627" y="408"/>
                  </a:lnTo>
                  <a:lnTo>
                    <a:pt x="1634" y="408"/>
                  </a:lnTo>
                  <a:lnTo>
                    <a:pt x="1639" y="408"/>
                  </a:lnTo>
                  <a:lnTo>
                    <a:pt x="1645" y="408"/>
                  </a:lnTo>
                  <a:lnTo>
                    <a:pt x="1650" y="408"/>
                  </a:lnTo>
                  <a:lnTo>
                    <a:pt x="1655" y="408"/>
                  </a:lnTo>
                  <a:lnTo>
                    <a:pt x="1660" y="408"/>
                  </a:lnTo>
                  <a:lnTo>
                    <a:pt x="1665" y="408"/>
                  </a:lnTo>
                  <a:lnTo>
                    <a:pt x="1670" y="408"/>
                  </a:lnTo>
                  <a:lnTo>
                    <a:pt x="1676" y="410"/>
                  </a:lnTo>
                  <a:lnTo>
                    <a:pt x="1679" y="410"/>
                  </a:lnTo>
                  <a:lnTo>
                    <a:pt x="1685" y="410"/>
                  </a:lnTo>
                  <a:lnTo>
                    <a:pt x="1690" y="410"/>
                  </a:lnTo>
                  <a:lnTo>
                    <a:pt x="1693" y="412"/>
                  </a:lnTo>
                  <a:lnTo>
                    <a:pt x="1699" y="412"/>
                  </a:lnTo>
                  <a:lnTo>
                    <a:pt x="1700" y="412"/>
                  </a:lnTo>
                  <a:lnTo>
                    <a:pt x="1704" y="414"/>
                  </a:lnTo>
                  <a:lnTo>
                    <a:pt x="1708" y="414"/>
                  </a:lnTo>
                  <a:lnTo>
                    <a:pt x="1711" y="414"/>
                  </a:lnTo>
                  <a:lnTo>
                    <a:pt x="1715" y="416"/>
                  </a:lnTo>
                  <a:lnTo>
                    <a:pt x="1718" y="416"/>
                  </a:lnTo>
                  <a:lnTo>
                    <a:pt x="1722" y="416"/>
                  </a:lnTo>
                  <a:lnTo>
                    <a:pt x="1725" y="418"/>
                  </a:lnTo>
                  <a:lnTo>
                    <a:pt x="1728" y="418"/>
                  </a:lnTo>
                  <a:lnTo>
                    <a:pt x="1731" y="418"/>
                  </a:lnTo>
                  <a:lnTo>
                    <a:pt x="1735" y="420"/>
                  </a:lnTo>
                  <a:lnTo>
                    <a:pt x="1739" y="420"/>
                  </a:lnTo>
                  <a:lnTo>
                    <a:pt x="1744" y="422"/>
                  </a:lnTo>
                  <a:lnTo>
                    <a:pt x="1747" y="422"/>
                  </a:lnTo>
                  <a:lnTo>
                    <a:pt x="1751" y="424"/>
                  </a:lnTo>
                  <a:lnTo>
                    <a:pt x="1754" y="424"/>
                  </a:lnTo>
                  <a:lnTo>
                    <a:pt x="1758" y="426"/>
                  </a:lnTo>
                  <a:lnTo>
                    <a:pt x="1762" y="426"/>
                  </a:lnTo>
                  <a:lnTo>
                    <a:pt x="1765" y="428"/>
                  </a:lnTo>
                  <a:lnTo>
                    <a:pt x="1769" y="428"/>
                  </a:lnTo>
                  <a:lnTo>
                    <a:pt x="1774" y="430"/>
                  </a:lnTo>
                  <a:lnTo>
                    <a:pt x="1777" y="430"/>
                  </a:lnTo>
                  <a:lnTo>
                    <a:pt x="1781" y="432"/>
                  </a:lnTo>
                  <a:lnTo>
                    <a:pt x="1785" y="432"/>
                  </a:lnTo>
                  <a:lnTo>
                    <a:pt x="1786" y="434"/>
                  </a:lnTo>
                  <a:lnTo>
                    <a:pt x="1790" y="436"/>
                  </a:lnTo>
                  <a:lnTo>
                    <a:pt x="1793" y="436"/>
                  </a:lnTo>
                  <a:lnTo>
                    <a:pt x="1796" y="438"/>
                  </a:lnTo>
                  <a:lnTo>
                    <a:pt x="1800" y="440"/>
                  </a:lnTo>
                  <a:lnTo>
                    <a:pt x="1801" y="440"/>
                  </a:lnTo>
                  <a:lnTo>
                    <a:pt x="1805" y="441"/>
                  </a:lnTo>
                  <a:lnTo>
                    <a:pt x="1808" y="443"/>
                  </a:lnTo>
                  <a:lnTo>
                    <a:pt x="1808" y="445"/>
                  </a:lnTo>
                  <a:lnTo>
                    <a:pt x="1810" y="447"/>
                  </a:lnTo>
                  <a:lnTo>
                    <a:pt x="1812" y="447"/>
                  </a:lnTo>
                  <a:lnTo>
                    <a:pt x="1814" y="449"/>
                  </a:lnTo>
                  <a:lnTo>
                    <a:pt x="1816" y="451"/>
                  </a:lnTo>
                  <a:lnTo>
                    <a:pt x="1817" y="453"/>
                  </a:lnTo>
                  <a:lnTo>
                    <a:pt x="1819" y="455"/>
                  </a:lnTo>
                  <a:lnTo>
                    <a:pt x="1821" y="455"/>
                  </a:lnTo>
                  <a:lnTo>
                    <a:pt x="1824" y="457"/>
                  </a:lnTo>
                  <a:lnTo>
                    <a:pt x="1826" y="459"/>
                  </a:lnTo>
                  <a:lnTo>
                    <a:pt x="1828" y="461"/>
                  </a:lnTo>
                  <a:lnTo>
                    <a:pt x="1830" y="461"/>
                  </a:lnTo>
                  <a:lnTo>
                    <a:pt x="1832" y="463"/>
                  </a:lnTo>
                  <a:lnTo>
                    <a:pt x="1833" y="465"/>
                  </a:lnTo>
                  <a:lnTo>
                    <a:pt x="1835" y="467"/>
                  </a:lnTo>
                  <a:lnTo>
                    <a:pt x="1837" y="469"/>
                  </a:lnTo>
                  <a:lnTo>
                    <a:pt x="1839" y="469"/>
                  </a:lnTo>
                  <a:lnTo>
                    <a:pt x="1840" y="471"/>
                  </a:lnTo>
                  <a:lnTo>
                    <a:pt x="1842" y="473"/>
                  </a:lnTo>
                  <a:lnTo>
                    <a:pt x="1844" y="475"/>
                  </a:lnTo>
                  <a:lnTo>
                    <a:pt x="1846" y="477"/>
                  </a:lnTo>
                  <a:lnTo>
                    <a:pt x="1847" y="479"/>
                  </a:lnTo>
                  <a:lnTo>
                    <a:pt x="1849" y="481"/>
                  </a:lnTo>
                  <a:lnTo>
                    <a:pt x="1849" y="483"/>
                  </a:lnTo>
                  <a:lnTo>
                    <a:pt x="1851" y="485"/>
                  </a:lnTo>
                  <a:lnTo>
                    <a:pt x="1853" y="487"/>
                  </a:lnTo>
                  <a:lnTo>
                    <a:pt x="1855" y="489"/>
                  </a:lnTo>
                  <a:lnTo>
                    <a:pt x="1855" y="491"/>
                  </a:lnTo>
                  <a:lnTo>
                    <a:pt x="1856" y="493"/>
                  </a:lnTo>
                  <a:lnTo>
                    <a:pt x="1858" y="495"/>
                  </a:lnTo>
                  <a:lnTo>
                    <a:pt x="1858" y="499"/>
                  </a:lnTo>
                  <a:lnTo>
                    <a:pt x="1860" y="501"/>
                  </a:lnTo>
                  <a:lnTo>
                    <a:pt x="1861" y="507"/>
                  </a:lnTo>
                  <a:lnTo>
                    <a:pt x="1863" y="512"/>
                  </a:lnTo>
                  <a:lnTo>
                    <a:pt x="1863" y="518"/>
                  </a:lnTo>
                  <a:lnTo>
                    <a:pt x="1863" y="524"/>
                  </a:lnTo>
                  <a:lnTo>
                    <a:pt x="1863" y="530"/>
                  </a:lnTo>
                  <a:lnTo>
                    <a:pt x="1861" y="536"/>
                  </a:lnTo>
                  <a:lnTo>
                    <a:pt x="1860" y="542"/>
                  </a:lnTo>
                  <a:lnTo>
                    <a:pt x="1858" y="548"/>
                  </a:lnTo>
                  <a:lnTo>
                    <a:pt x="1855" y="554"/>
                  </a:lnTo>
                  <a:lnTo>
                    <a:pt x="1851" y="560"/>
                  </a:lnTo>
                  <a:lnTo>
                    <a:pt x="1847" y="566"/>
                  </a:lnTo>
                  <a:lnTo>
                    <a:pt x="1844" y="572"/>
                  </a:lnTo>
                  <a:lnTo>
                    <a:pt x="1840" y="578"/>
                  </a:lnTo>
                  <a:lnTo>
                    <a:pt x="1835" y="581"/>
                  </a:lnTo>
                  <a:lnTo>
                    <a:pt x="1830" y="587"/>
                  </a:lnTo>
                  <a:lnTo>
                    <a:pt x="1824" y="591"/>
                  </a:lnTo>
                  <a:lnTo>
                    <a:pt x="1821" y="597"/>
                  </a:lnTo>
                  <a:lnTo>
                    <a:pt x="1814" y="601"/>
                  </a:lnTo>
                  <a:lnTo>
                    <a:pt x="1808" y="605"/>
                  </a:lnTo>
                  <a:lnTo>
                    <a:pt x="1803" y="611"/>
                  </a:lnTo>
                  <a:lnTo>
                    <a:pt x="1798" y="615"/>
                  </a:lnTo>
                  <a:lnTo>
                    <a:pt x="1793" y="619"/>
                  </a:lnTo>
                  <a:lnTo>
                    <a:pt x="1786" y="621"/>
                  </a:lnTo>
                  <a:lnTo>
                    <a:pt x="1781" y="625"/>
                  </a:lnTo>
                  <a:lnTo>
                    <a:pt x="1776" y="629"/>
                  </a:lnTo>
                  <a:lnTo>
                    <a:pt x="1770" y="631"/>
                  </a:lnTo>
                  <a:lnTo>
                    <a:pt x="1765" y="633"/>
                  </a:lnTo>
                  <a:lnTo>
                    <a:pt x="1760" y="637"/>
                  </a:lnTo>
                  <a:lnTo>
                    <a:pt x="1754" y="639"/>
                  </a:lnTo>
                  <a:lnTo>
                    <a:pt x="1751" y="639"/>
                  </a:lnTo>
                  <a:lnTo>
                    <a:pt x="1746" y="641"/>
                  </a:lnTo>
                  <a:lnTo>
                    <a:pt x="1742" y="643"/>
                  </a:lnTo>
                  <a:lnTo>
                    <a:pt x="1731" y="645"/>
                  </a:lnTo>
                  <a:lnTo>
                    <a:pt x="1720" y="647"/>
                  </a:lnTo>
                  <a:lnTo>
                    <a:pt x="1709" y="650"/>
                  </a:lnTo>
                  <a:lnTo>
                    <a:pt x="1699" y="652"/>
                  </a:lnTo>
                  <a:lnTo>
                    <a:pt x="1688" y="654"/>
                  </a:lnTo>
                  <a:lnTo>
                    <a:pt x="1676" y="656"/>
                  </a:lnTo>
                  <a:lnTo>
                    <a:pt x="1665" y="658"/>
                  </a:lnTo>
                  <a:lnTo>
                    <a:pt x="1655" y="662"/>
                  </a:lnTo>
                  <a:lnTo>
                    <a:pt x="1643" y="664"/>
                  </a:lnTo>
                  <a:lnTo>
                    <a:pt x="1632" y="666"/>
                  </a:lnTo>
                  <a:lnTo>
                    <a:pt x="1620" y="668"/>
                  </a:lnTo>
                  <a:lnTo>
                    <a:pt x="1609" y="670"/>
                  </a:lnTo>
                  <a:lnTo>
                    <a:pt x="1597" y="672"/>
                  </a:lnTo>
                  <a:lnTo>
                    <a:pt x="1587" y="674"/>
                  </a:lnTo>
                  <a:lnTo>
                    <a:pt x="1575" y="676"/>
                  </a:lnTo>
                  <a:lnTo>
                    <a:pt x="1564" y="678"/>
                  </a:lnTo>
                  <a:lnTo>
                    <a:pt x="1552" y="680"/>
                  </a:lnTo>
                  <a:lnTo>
                    <a:pt x="1539" y="682"/>
                  </a:lnTo>
                  <a:lnTo>
                    <a:pt x="1529" y="682"/>
                  </a:lnTo>
                  <a:lnTo>
                    <a:pt x="1517" y="684"/>
                  </a:lnTo>
                  <a:lnTo>
                    <a:pt x="1507" y="686"/>
                  </a:lnTo>
                  <a:lnTo>
                    <a:pt x="1494" y="686"/>
                  </a:lnTo>
                  <a:lnTo>
                    <a:pt x="1484" y="688"/>
                  </a:lnTo>
                  <a:lnTo>
                    <a:pt x="1471" y="690"/>
                  </a:lnTo>
                  <a:lnTo>
                    <a:pt x="1459" y="690"/>
                  </a:lnTo>
                  <a:lnTo>
                    <a:pt x="1449" y="692"/>
                  </a:lnTo>
                  <a:lnTo>
                    <a:pt x="1437" y="692"/>
                  </a:lnTo>
                  <a:lnTo>
                    <a:pt x="1426" y="692"/>
                  </a:lnTo>
                  <a:lnTo>
                    <a:pt x="1415" y="692"/>
                  </a:lnTo>
                  <a:lnTo>
                    <a:pt x="1403" y="694"/>
                  </a:lnTo>
                  <a:lnTo>
                    <a:pt x="1392" y="694"/>
                  </a:lnTo>
                  <a:lnTo>
                    <a:pt x="1381" y="694"/>
                  </a:lnTo>
                  <a:lnTo>
                    <a:pt x="1379" y="696"/>
                  </a:lnTo>
                  <a:lnTo>
                    <a:pt x="1377" y="698"/>
                  </a:lnTo>
                  <a:lnTo>
                    <a:pt x="1375" y="700"/>
                  </a:lnTo>
                  <a:lnTo>
                    <a:pt x="1375" y="702"/>
                  </a:lnTo>
                  <a:lnTo>
                    <a:pt x="1374" y="704"/>
                  </a:lnTo>
                  <a:lnTo>
                    <a:pt x="1372" y="706"/>
                  </a:lnTo>
                  <a:lnTo>
                    <a:pt x="1370" y="708"/>
                  </a:lnTo>
                  <a:lnTo>
                    <a:pt x="1368" y="712"/>
                  </a:lnTo>
                  <a:lnTo>
                    <a:pt x="1367" y="714"/>
                  </a:lnTo>
                  <a:lnTo>
                    <a:pt x="1365" y="716"/>
                  </a:lnTo>
                  <a:lnTo>
                    <a:pt x="1361" y="718"/>
                  </a:lnTo>
                  <a:lnTo>
                    <a:pt x="1360" y="721"/>
                  </a:lnTo>
                  <a:lnTo>
                    <a:pt x="1358" y="723"/>
                  </a:lnTo>
                  <a:lnTo>
                    <a:pt x="1356" y="725"/>
                  </a:lnTo>
                  <a:lnTo>
                    <a:pt x="1354" y="727"/>
                  </a:lnTo>
                  <a:lnTo>
                    <a:pt x="1352" y="731"/>
                  </a:lnTo>
                  <a:lnTo>
                    <a:pt x="1349" y="733"/>
                  </a:lnTo>
                  <a:lnTo>
                    <a:pt x="1347" y="735"/>
                  </a:lnTo>
                  <a:lnTo>
                    <a:pt x="1345" y="737"/>
                  </a:lnTo>
                  <a:lnTo>
                    <a:pt x="1344" y="741"/>
                  </a:lnTo>
                  <a:lnTo>
                    <a:pt x="1342" y="743"/>
                  </a:lnTo>
                  <a:lnTo>
                    <a:pt x="1340" y="745"/>
                  </a:lnTo>
                  <a:lnTo>
                    <a:pt x="1337" y="747"/>
                  </a:lnTo>
                  <a:lnTo>
                    <a:pt x="1335" y="749"/>
                  </a:lnTo>
                  <a:lnTo>
                    <a:pt x="1333" y="751"/>
                  </a:lnTo>
                  <a:lnTo>
                    <a:pt x="1331" y="753"/>
                  </a:lnTo>
                  <a:lnTo>
                    <a:pt x="1329" y="755"/>
                  </a:lnTo>
                  <a:lnTo>
                    <a:pt x="1328" y="757"/>
                  </a:lnTo>
                  <a:lnTo>
                    <a:pt x="1326" y="757"/>
                  </a:lnTo>
                  <a:lnTo>
                    <a:pt x="1325" y="759"/>
                  </a:lnTo>
                  <a:lnTo>
                    <a:pt x="1323" y="759"/>
                  </a:lnTo>
                  <a:lnTo>
                    <a:pt x="1320" y="761"/>
                  </a:lnTo>
                  <a:lnTo>
                    <a:pt x="1316" y="763"/>
                  </a:lnTo>
                  <a:lnTo>
                    <a:pt x="1313" y="765"/>
                  </a:lnTo>
                  <a:lnTo>
                    <a:pt x="1309" y="769"/>
                  </a:lnTo>
                  <a:lnTo>
                    <a:pt x="1306" y="771"/>
                  </a:lnTo>
                  <a:lnTo>
                    <a:pt x="1302" y="773"/>
                  </a:lnTo>
                  <a:lnTo>
                    <a:pt x="1298" y="775"/>
                  </a:lnTo>
                  <a:lnTo>
                    <a:pt x="1295" y="779"/>
                  </a:lnTo>
                  <a:lnTo>
                    <a:pt x="1291" y="781"/>
                  </a:lnTo>
                  <a:lnTo>
                    <a:pt x="1288" y="785"/>
                  </a:lnTo>
                  <a:lnTo>
                    <a:pt x="1286" y="787"/>
                  </a:lnTo>
                  <a:lnTo>
                    <a:pt x="1283" y="790"/>
                  </a:lnTo>
                  <a:lnTo>
                    <a:pt x="1279" y="792"/>
                  </a:lnTo>
                  <a:lnTo>
                    <a:pt x="1275" y="796"/>
                  </a:lnTo>
                  <a:lnTo>
                    <a:pt x="1272" y="798"/>
                  </a:lnTo>
                  <a:lnTo>
                    <a:pt x="1268" y="802"/>
                  </a:lnTo>
                  <a:lnTo>
                    <a:pt x="1265" y="804"/>
                  </a:lnTo>
                  <a:lnTo>
                    <a:pt x="1261" y="808"/>
                  </a:lnTo>
                  <a:lnTo>
                    <a:pt x="1259" y="810"/>
                  </a:lnTo>
                  <a:lnTo>
                    <a:pt x="1255" y="814"/>
                  </a:lnTo>
                  <a:lnTo>
                    <a:pt x="1252" y="816"/>
                  </a:lnTo>
                  <a:lnTo>
                    <a:pt x="1248" y="820"/>
                  </a:lnTo>
                  <a:lnTo>
                    <a:pt x="1244" y="822"/>
                  </a:lnTo>
                  <a:lnTo>
                    <a:pt x="1243" y="826"/>
                  </a:lnTo>
                  <a:lnTo>
                    <a:pt x="1239" y="828"/>
                  </a:lnTo>
                  <a:lnTo>
                    <a:pt x="1236" y="832"/>
                  </a:lnTo>
                  <a:lnTo>
                    <a:pt x="1232" y="834"/>
                  </a:lnTo>
                  <a:lnTo>
                    <a:pt x="1229" y="836"/>
                  </a:lnTo>
                  <a:lnTo>
                    <a:pt x="1225" y="838"/>
                  </a:lnTo>
                  <a:lnTo>
                    <a:pt x="1221" y="840"/>
                  </a:lnTo>
                  <a:lnTo>
                    <a:pt x="1218" y="842"/>
                  </a:lnTo>
                  <a:lnTo>
                    <a:pt x="1214" y="844"/>
                  </a:lnTo>
                  <a:lnTo>
                    <a:pt x="1209" y="846"/>
                  </a:lnTo>
                  <a:lnTo>
                    <a:pt x="1205" y="848"/>
                  </a:lnTo>
                  <a:lnTo>
                    <a:pt x="1200" y="850"/>
                  </a:lnTo>
                  <a:lnTo>
                    <a:pt x="1195" y="850"/>
                  </a:lnTo>
                  <a:lnTo>
                    <a:pt x="1190" y="852"/>
                  </a:lnTo>
                  <a:lnTo>
                    <a:pt x="1185" y="852"/>
                  </a:lnTo>
                  <a:lnTo>
                    <a:pt x="1180" y="852"/>
                  </a:lnTo>
                  <a:lnTo>
                    <a:pt x="1175" y="854"/>
                  </a:lnTo>
                  <a:lnTo>
                    <a:pt x="1169" y="854"/>
                  </a:lnTo>
                  <a:lnTo>
                    <a:pt x="1164" y="854"/>
                  </a:lnTo>
                  <a:lnTo>
                    <a:pt x="1159" y="852"/>
                  </a:lnTo>
                  <a:lnTo>
                    <a:pt x="1153" y="852"/>
                  </a:lnTo>
                  <a:lnTo>
                    <a:pt x="1148" y="852"/>
                  </a:lnTo>
                  <a:lnTo>
                    <a:pt x="1141" y="852"/>
                  </a:lnTo>
                  <a:lnTo>
                    <a:pt x="1136" y="850"/>
                  </a:lnTo>
                  <a:lnTo>
                    <a:pt x="1130" y="850"/>
                  </a:lnTo>
                  <a:lnTo>
                    <a:pt x="1125" y="850"/>
                  </a:lnTo>
                  <a:lnTo>
                    <a:pt x="1119" y="848"/>
                  </a:lnTo>
                  <a:lnTo>
                    <a:pt x="1113" y="848"/>
                  </a:lnTo>
                  <a:lnTo>
                    <a:pt x="1108" y="846"/>
                  </a:lnTo>
                  <a:lnTo>
                    <a:pt x="1103" y="846"/>
                  </a:lnTo>
                  <a:lnTo>
                    <a:pt x="1097" y="846"/>
                  </a:lnTo>
                  <a:lnTo>
                    <a:pt x="1090" y="844"/>
                  </a:lnTo>
                  <a:lnTo>
                    <a:pt x="1085" y="844"/>
                  </a:lnTo>
                  <a:lnTo>
                    <a:pt x="1080" y="844"/>
                  </a:lnTo>
                  <a:lnTo>
                    <a:pt x="1074" y="842"/>
                  </a:lnTo>
                  <a:lnTo>
                    <a:pt x="1069" y="842"/>
                  </a:lnTo>
                  <a:lnTo>
                    <a:pt x="1066" y="842"/>
                  </a:lnTo>
                  <a:lnTo>
                    <a:pt x="1060" y="842"/>
                  </a:lnTo>
                  <a:lnTo>
                    <a:pt x="1056" y="844"/>
                  </a:lnTo>
                  <a:lnTo>
                    <a:pt x="1051" y="844"/>
                  </a:lnTo>
                  <a:lnTo>
                    <a:pt x="1047" y="844"/>
                  </a:lnTo>
                  <a:lnTo>
                    <a:pt x="1042" y="846"/>
                  </a:lnTo>
                  <a:lnTo>
                    <a:pt x="1038" y="846"/>
                  </a:lnTo>
                  <a:lnTo>
                    <a:pt x="1033" y="846"/>
                  </a:lnTo>
                  <a:lnTo>
                    <a:pt x="1029" y="848"/>
                  </a:lnTo>
                  <a:lnTo>
                    <a:pt x="1024" y="848"/>
                  </a:lnTo>
                  <a:lnTo>
                    <a:pt x="1020" y="848"/>
                  </a:lnTo>
                  <a:lnTo>
                    <a:pt x="1015" y="850"/>
                  </a:lnTo>
                  <a:lnTo>
                    <a:pt x="1012" y="850"/>
                  </a:lnTo>
                  <a:lnTo>
                    <a:pt x="1006" y="850"/>
                  </a:lnTo>
                  <a:lnTo>
                    <a:pt x="1003" y="850"/>
                  </a:lnTo>
                  <a:lnTo>
                    <a:pt x="997" y="852"/>
                  </a:lnTo>
                  <a:lnTo>
                    <a:pt x="992" y="852"/>
                  </a:lnTo>
                  <a:lnTo>
                    <a:pt x="989" y="852"/>
                  </a:lnTo>
                  <a:lnTo>
                    <a:pt x="984" y="852"/>
                  </a:lnTo>
                  <a:lnTo>
                    <a:pt x="981" y="852"/>
                  </a:lnTo>
                  <a:lnTo>
                    <a:pt x="975" y="852"/>
                  </a:lnTo>
                  <a:lnTo>
                    <a:pt x="972" y="852"/>
                  </a:lnTo>
                  <a:lnTo>
                    <a:pt x="966" y="852"/>
                  </a:lnTo>
                  <a:lnTo>
                    <a:pt x="961" y="852"/>
                  </a:lnTo>
                  <a:lnTo>
                    <a:pt x="958" y="852"/>
                  </a:lnTo>
                  <a:lnTo>
                    <a:pt x="952" y="852"/>
                  </a:lnTo>
                  <a:lnTo>
                    <a:pt x="949" y="852"/>
                  </a:lnTo>
                  <a:lnTo>
                    <a:pt x="943" y="852"/>
                  </a:lnTo>
                  <a:lnTo>
                    <a:pt x="940" y="852"/>
                  </a:lnTo>
                  <a:lnTo>
                    <a:pt x="935" y="852"/>
                  </a:lnTo>
                  <a:lnTo>
                    <a:pt x="931" y="852"/>
                  </a:lnTo>
                  <a:lnTo>
                    <a:pt x="926" y="852"/>
                  </a:lnTo>
                  <a:lnTo>
                    <a:pt x="923" y="852"/>
                  </a:lnTo>
                  <a:lnTo>
                    <a:pt x="918" y="850"/>
                  </a:lnTo>
                  <a:lnTo>
                    <a:pt x="914" y="850"/>
                  </a:lnTo>
                  <a:lnTo>
                    <a:pt x="909" y="850"/>
                  </a:lnTo>
                  <a:lnTo>
                    <a:pt x="905" y="850"/>
                  </a:lnTo>
                  <a:lnTo>
                    <a:pt x="904" y="850"/>
                  </a:lnTo>
                  <a:lnTo>
                    <a:pt x="902" y="850"/>
                  </a:lnTo>
                  <a:lnTo>
                    <a:pt x="900" y="850"/>
                  </a:lnTo>
                  <a:lnTo>
                    <a:pt x="898" y="850"/>
                  </a:lnTo>
                  <a:lnTo>
                    <a:pt x="896" y="852"/>
                  </a:lnTo>
                  <a:lnTo>
                    <a:pt x="895" y="852"/>
                  </a:lnTo>
                  <a:lnTo>
                    <a:pt x="891" y="852"/>
                  </a:lnTo>
                  <a:lnTo>
                    <a:pt x="889" y="852"/>
                  </a:lnTo>
                  <a:lnTo>
                    <a:pt x="888" y="854"/>
                  </a:lnTo>
                  <a:lnTo>
                    <a:pt x="886" y="854"/>
                  </a:lnTo>
                  <a:lnTo>
                    <a:pt x="884" y="854"/>
                  </a:lnTo>
                  <a:lnTo>
                    <a:pt x="882" y="856"/>
                  </a:lnTo>
                  <a:lnTo>
                    <a:pt x="879" y="856"/>
                  </a:lnTo>
                  <a:lnTo>
                    <a:pt x="877" y="857"/>
                  </a:lnTo>
                  <a:lnTo>
                    <a:pt x="875" y="857"/>
                  </a:lnTo>
                  <a:lnTo>
                    <a:pt x="873" y="859"/>
                  </a:lnTo>
                  <a:lnTo>
                    <a:pt x="872" y="859"/>
                  </a:lnTo>
                  <a:lnTo>
                    <a:pt x="870" y="859"/>
                  </a:lnTo>
                  <a:lnTo>
                    <a:pt x="866" y="861"/>
                  </a:lnTo>
                  <a:lnTo>
                    <a:pt x="865" y="861"/>
                  </a:lnTo>
                  <a:lnTo>
                    <a:pt x="863" y="863"/>
                  </a:lnTo>
                  <a:lnTo>
                    <a:pt x="861" y="863"/>
                  </a:lnTo>
                  <a:lnTo>
                    <a:pt x="859" y="863"/>
                  </a:lnTo>
                  <a:lnTo>
                    <a:pt x="858" y="865"/>
                  </a:lnTo>
                  <a:lnTo>
                    <a:pt x="857" y="865"/>
                  </a:lnTo>
                  <a:lnTo>
                    <a:pt x="855" y="865"/>
                  </a:lnTo>
                  <a:lnTo>
                    <a:pt x="853" y="867"/>
                  </a:lnTo>
                  <a:lnTo>
                    <a:pt x="851" y="867"/>
                  </a:lnTo>
                  <a:lnTo>
                    <a:pt x="850" y="867"/>
                  </a:lnTo>
                  <a:lnTo>
                    <a:pt x="848" y="867"/>
                  </a:lnTo>
                  <a:lnTo>
                    <a:pt x="846" y="867"/>
                  </a:lnTo>
                  <a:lnTo>
                    <a:pt x="837" y="869"/>
                  </a:lnTo>
                  <a:lnTo>
                    <a:pt x="828" y="871"/>
                  </a:lnTo>
                  <a:lnTo>
                    <a:pt x="821" y="873"/>
                  </a:lnTo>
                  <a:lnTo>
                    <a:pt x="812" y="875"/>
                  </a:lnTo>
                  <a:lnTo>
                    <a:pt x="803" y="877"/>
                  </a:lnTo>
                  <a:lnTo>
                    <a:pt x="795" y="879"/>
                  </a:lnTo>
                  <a:lnTo>
                    <a:pt x="785" y="881"/>
                  </a:lnTo>
                  <a:lnTo>
                    <a:pt x="776" y="883"/>
                  </a:lnTo>
                  <a:lnTo>
                    <a:pt x="767" y="883"/>
                  </a:lnTo>
                  <a:lnTo>
                    <a:pt x="758" y="885"/>
                  </a:lnTo>
                  <a:lnTo>
                    <a:pt x="749" y="885"/>
                  </a:lnTo>
                  <a:lnTo>
                    <a:pt x="739" y="887"/>
                  </a:lnTo>
                  <a:lnTo>
                    <a:pt x="730" y="889"/>
                  </a:lnTo>
                  <a:lnTo>
                    <a:pt x="722" y="889"/>
                  </a:lnTo>
                  <a:lnTo>
                    <a:pt x="711" y="891"/>
                  </a:lnTo>
                  <a:lnTo>
                    <a:pt x="703" y="891"/>
                  </a:lnTo>
                  <a:lnTo>
                    <a:pt x="692" y="891"/>
                  </a:lnTo>
                  <a:lnTo>
                    <a:pt x="683" y="893"/>
                  </a:lnTo>
                  <a:lnTo>
                    <a:pt x="674" y="893"/>
                  </a:lnTo>
                  <a:lnTo>
                    <a:pt x="664" y="893"/>
                  </a:lnTo>
                  <a:lnTo>
                    <a:pt x="656" y="893"/>
                  </a:lnTo>
                  <a:lnTo>
                    <a:pt x="645" y="895"/>
                  </a:lnTo>
                  <a:lnTo>
                    <a:pt x="636" y="895"/>
                  </a:lnTo>
                  <a:lnTo>
                    <a:pt x="627" y="895"/>
                  </a:lnTo>
                  <a:lnTo>
                    <a:pt x="617" y="895"/>
                  </a:lnTo>
                  <a:lnTo>
                    <a:pt x="608" y="895"/>
                  </a:lnTo>
                  <a:lnTo>
                    <a:pt x="597" y="895"/>
                  </a:lnTo>
                  <a:lnTo>
                    <a:pt x="589" y="895"/>
                  </a:lnTo>
                  <a:lnTo>
                    <a:pt x="580" y="897"/>
                  </a:lnTo>
                  <a:lnTo>
                    <a:pt x="572" y="897"/>
                  </a:lnTo>
                  <a:lnTo>
                    <a:pt x="561" y="897"/>
                  </a:lnTo>
                  <a:lnTo>
                    <a:pt x="552" y="897"/>
                  </a:lnTo>
                  <a:lnTo>
                    <a:pt x="444" y="891"/>
                  </a:lnTo>
                  <a:lnTo>
                    <a:pt x="437" y="891"/>
                  </a:lnTo>
                  <a:lnTo>
                    <a:pt x="432" y="889"/>
                  </a:lnTo>
                  <a:lnTo>
                    <a:pt x="425" y="889"/>
                  </a:lnTo>
                  <a:lnTo>
                    <a:pt x="417" y="887"/>
                  </a:lnTo>
                  <a:lnTo>
                    <a:pt x="412" y="887"/>
                  </a:lnTo>
                  <a:lnTo>
                    <a:pt x="405" y="887"/>
                  </a:lnTo>
                  <a:lnTo>
                    <a:pt x="398" y="887"/>
                  </a:lnTo>
                  <a:lnTo>
                    <a:pt x="391" y="885"/>
                  </a:lnTo>
                  <a:lnTo>
                    <a:pt x="386" y="885"/>
                  </a:lnTo>
                  <a:lnTo>
                    <a:pt x="379" y="885"/>
                  </a:lnTo>
                  <a:lnTo>
                    <a:pt x="372" y="885"/>
                  </a:lnTo>
                  <a:lnTo>
                    <a:pt x="365" y="885"/>
                  </a:lnTo>
                  <a:lnTo>
                    <a:pt x="358" y="885"/>
                  </a:lnTo>
                  <a:lnTo>
                    <a:pt x="351" y="885"/>
                  </a:lnTo>
                  <a:lnTo>
                    <a:pt x="346" y="885"/>
                  </a:lnTo>
                  <a:lnTo>
                    <a:pt x="339" y="887"/>
                  </a:lnTo>
                  <a:lnTo>
                    <a:pt x="332" y="887"/>
                  </a:lnTo>
                  <a:lnTo>
                    <a:pt x="324" y="887"/>
                  </a:lnTo>
                  <a:lnTo>
                    <a:pt x="318" y="887"/>
                  </a:lnTo>
                  <a:lnTo>
                    <a:pt x="311" y="887"/>
                  </a:lnTo>
                  <a:lnTo>
                    <a:pt x="304" y="887"/>
                  </a:lnTo>
                  <a:lnTo>
                    <a:pt x="297" y="885"/>
                  </a:lnTo>
                  <a:lnTo>
                    <a:pt x="292" y="885"/>
                  </a:lnTo>
                  <a:lnTo>
                    <a:pt x="285" y="885"/>
                  </a:lnTo>
                  <a:lnTo>
                    <a:pt x="278" y="885"/>
                  </a:lnTo>
                  <a:lnTo>
                    <a:pt x="270" y="885"/>
                  </a:lnTo>
                  <a:lnTo>
                    <a:pt x="263" y="883"/>
                  </a:lnTo>
                  <a:lnTo>
                    <a:pt x="256" y="883"/>
                  </a:lnTo>
                  <a:lnTo>
                    <a:pt x="250" y="881"/>
                  </a:lnTo>
                  <a:lnTo>
                    <a:pt x="243" y="881"/>
                  </a:lnTo>
                  <a:lnTo>
                    <a:pt x="238" y="879"/>
                  </a:lnTo>
                  <a:lnTo>
                    <a:pt x="231" y="877"/>
                  </a:lnTo>
                  <a:lnTo>
                    <a:pt x="227" y="877"/>
                  </a:lnTo>
                  <a:lnTo>
                    <a:pt x="222" y="875"/>
                  </a:lnTo>
                  <a:lnTo>
                    <a:pt x="218" y="875"/>
                  </a:lnTo>
                  <a:lnTo>
                    <a:pt x="215" y="873"/>
                  </a:lnTo>
                  <a:lnTo>
                    <a:pt x="209" y="873"/>
                  </a:lnTo>
                  <a:lnTo>
                    <a:pt x="204" y="873"/>
                  </a:lnTo>
                  <a:lnTo>
                    <a:pt x="199" y="871"/>
                  </a:lnTo>
                  <a:lnTo>
                    <a:pt x="193" y="871"/>
                  </a:lnTo>
                  <a:lnTo>
                    <a:pt x="189" y="871"/>
                  </a:lnTo>
                  <a:lnTo>
                    <a:pt x="184" y="869"/>
                  </a:lnTo>
                  <a:lnTo>
                    <a:pt x="178" y="869"/>
                  </a:lnTo>
                  <a:lnTo>
                    <a:pt x="173" y="869"/>
                  </a:lnTo>
                  <a:lnTo>
                    <a:pt x="168" y="869"/>
                  </a:lnTo>
                  <a:lnTo>
                    <a:pt x="162" y="867"/>
                  </a:lnTo>
                  <a:lnTo>
                    <a:pt x="155" y="867"/>
                  </a:lnTo>
                  <a:lnTo>
                    <a:pt x="150" y="867"/>
                  </a:lnTo>
                  <a:lnTo>
                    <a:pt x="145" y="867"/>
                  </a:lnTo>
                  <a:lnTo>
                    <a:pt x="138" y="867"/>
                  </a:lnTo>
                  <a:lnTo>
                    <a:pt x="132" y="867"/>
                  </a:lnTo>
                  <a:lnTo>
                    <a:pt x="127" y="867"/>
                  </a:lnTo>
                  <a:lnTo>
                    <a:pt x="121" y="867"/>
                  </a:lnTo>
                  <a:lnTo>
                    <a:pt x="115" y="867"/>
                  </a:lnTo>
                  <a:lnTo>
                    <a:pt x="110" y="867"/>
                  </a:lnTo>
                  <a:lnTo>
                    <a:pt x="105" y="867"/>
                  </a:lnTo>
                  <a:lnTo>
                    <a:pt x="100" y="867"/>
                  </a:lnTo>
                  <a:lnTo>
                    <a:pt x="94" y="869"/>
                  </a:lnTo>
                  <a:lnTo>
                    <a:pt x="89" y="869"/>
                  </a:lnTo>
                  <a:lnTo>
                    <a:pt x="84" y="869"/>
                  </a:lnTo>
                  <a:lnTo>
                    <a:pt x="80" y="869"/>
                  </a:lnTo>
                  <a:lnTo>
                    <a:pt x="75" y="871"/>
                  </a:lnTo>
                  <a:lnTo>
                    <a:pt x="71" y="871"/>
                  </a:lnTo>
                  <a:lnTo>
                    <a:pt x="66" y="873"/>
                  </a:lnTo>
                  <a:lnTo>
                    <a:pt x="64" y="873"/>
                  </a:lnTo>
                  <a:lnTo>
                    <a:pt x="62" y="873"/>
                  </a:lnTo>
                  <a:lnTo>
                    <a:pt x="61" y="873"/>
                  </a:lnTo>
                  <a:lnTo>
                    <a:pt x="59" y="875"/>
                  </a:lnTo>
                  <a:lnTo>
                    <a:pt x="57" y="875"/>
                  </a:lnTo>
                  <a:lnTo>
                    <a:pt x="56" y="875"/>
                  </a:lnTo>
                  <a:lnTo>
                    <a:pt x="54" y="875"/>
                  </a:lnTo>
                  <a:lnTo>
                    <a:pt x="53" y="875"/>
                  </a:lnTo>
                  <a:lnTo>
                    <a:pt x="49" y="875"/>
                  </a:lnTo>
                  <a:lnTo>
                    <a:pt x="47" y="877"/>
                  </a:lnTo>
                  <a:lnTo>
                    <a:pt x="46" y="877"/>
                  </a:lnTo>
                  <a:lnTo>
                    <a:pt x="42" y="877"/>
                  </a:lnTo>
                  <a:lnTo>
                    <a:pt x="40" y="877"/>
                  </a:lnTo>
                  <a:lnTo>
                    <a:pt x="38" y="877"/>
                  </a:lnTo>
                  <a:lnTo>
                    <a:pt x="35" y="877"/>
                  </a:lnTo>
                  <a:lnTo>
                    <a:pt x="33" y="877"/>
                  </a:lnTo>
                  <a:lnTo>
                    <a:pt x="31" y="877"/>
                  </a:lnTo>
                  <a:lnTo>
                    <a:pt x="28" y="877"/>
                  </a:lnTo>
                  <a:lnTo>
                    <a:pt x="26" y="877"/>
                  </a:lnTo>
                  <a:lnTo>
                    <a:pt x="24" y="877"/>
                  </a:lnTo>
                  <a:lnTo>
                    <a:pt x="23" y="877"/>
                  </a:lnTo>
                  <a:lnTo>
                    <a:pt x="19" y="877"/>
                  </a:lnTo>
                  <a:lnTo>
                    <a:pt x="17" y="877"/>
                  </a:lnTo>
                  <a:lnTo>
                    <a:pt x="15" y="877"/>
                  </a:lnTo>
                  <a:lnTo>
                    <a:pt x="12" y="877"/>
                  </a:lnTo>
                  <a:lnTo>
                    <a:pt x="10" y="877"/>
                  </a:lnTo>
                  <a:lnTo>
                    <a:pt x="8" y="875"/>
                  </a:lnTo>
                  <a:lnTo>
                    <a:pt x="7" y="875"/>
                  </a:lnTo>
                  <a:lnTo>
                    <a:pt x="5" y="875"/>
                  </a:lnTo>
                  <a:lnTo>
                    <a:pt x="3" y="873"/>
                  </a:lnTo>
                  <a:lnTo>
                    <a:pt x="1" y="873"/>
                  </a:lnTo>
                  <a:lnTo>
                    <a:pt x="0" y="873"/>
                  </a:lnTo>
                </a:path>
              </a:pathLst>
            </a:custGeom>
            <a:solidFill>
              <a:srgbClr val="FFCC80"/>
            </a:solidFill>
            <a:ln w="9525" cap="rnd">
              <a:noFill/>
              <a:round/>
              <a:headEnd/>
              <a:tailEnd/>
            </a:ln>
          </p:spPr>
          <p:txBody>
            <a:bodyPr/>
            <a:lstStyle/>
            <a:p>
              <a:endParaRPr lang="en-US">
                <a:solidFill>
                  <a:srgbClr val="FF0000"/>
                </a:solidFill>
                <a:latin typeface="Bookman Old Style" pitchFamily="18" charset="0"/>
              </a:endParaRPr>
            </a:p>
          </p:txBody>
        </p:sp>
        <p:sp>
          <p:nvSpPr>
            <p:cNvPr id="11" name="Freeform 8"/>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2" name="Freeform 9"/>
            <p:cNvSpPr>
              <a:spLocks/>
            </p:cNvSpPr>
            <p:nvPr/>
          </p:nvSpPr>
          <p:spPr bwMode="auto">
            <a:xfrm>
              <a:off x="1503" y="1396"/>
              <a:ext cx="1801" cy="900"/>
            </a:xfrm>
            <a:custGeom>
              <a:avLst/>
              <a:gdLst>
                <a:gd name="T0" fmla="*/ 1080 w 1801"/>
                <a:gd name="T1" fmla="*/ 37 h 900"/>
                <a:gd name="T2" fmla="*/ 1085 w 1801"/>
                <a:gd name="T3" fmla="*/ 132 h 900"/>
                <a:gd name="T4" fmla="*/ 1038 w 1801"/>
                <a:gd name="T5" fmla="*/ 223 h 900"/>
                <a:gd name="T6" fmla="*/ 925 w 1801"/>
                <a:gd name="T7" fmla="*/ 262 h 900"/>
                <a:gd name="T8" fmla="*/ 851 w 1801"/>
                <a:gd name="T9" fmla="*/ 331 h 900"/>
                <a:gd name="T10" fmla="*/ 816 w 1801"/>
                <a:gd name="T11" fmla="*/ 441 h 900"/>
                <a:gd name="T12" fmla="*/ 902 w 1801"/>
                <a:gd name="T13" fmla="*/ 514 h 900"/>
                <a:gd name="T14" fmla="*/ 981 w 1801"/>
                <a:gd name="T15" fmla="*/ 507 h 900"/>
                <a:gd name="T16" fmla="*/ 1027 w 1801"/>
                <a:gd name="T17" fmla="*/ 489 h 900"/>
                <a:gd name="T18" fmla="*/ 1110 w 1801"/>
                <a:gd name="T19" fmla="*/ 465 h 900"/>
                <a:gd name="T20" fmla="*/ 1183 w 1801"/>
                <a:gd name="T21" fmla="*/ 471 h 900"/>
                <a:gd name="T22" fmla="*/ 1368 w 1801"/>
                <a:gd name="T23" fmla="*/ 447 h 900"/>
                <a:gd name="T24" fmla="*/ 1480 w 1801"/>
                <a:gd name="T25" fmla="*/ 422 h 900"/>
                <a:gd name="T26" fmla="*/ 1665 w 1801"/>
                <a:gd name="T27" fmla="*/ 315 h 900"/>
                <a:gd name="T28" fmla="*/ 1613 w 1801"/>
                <a:gd name="T29" fmla="*/ 229 h 900"/>
                <a:gd name="T30" fmla="*/ 1496 w 1801"/>
                <a:gd name="T31" fmla="*/ 173 h 900"/>
                <a:gd name="T32" fmla="*/ 1365 w 1801"/>
                <a:gd name="T33" fmla="*/ 124 h 900"/>
                <a:gd name="T34" fmla="*/ 1212 w 1801"/>
                <a:gd name="T35" fmla="*/ 83 h 900"/>
                <a:gd name="T36" fmla="*/ 1073 w 1801"/>
                <a:gd name="T37" fmla="*/ 6 h 900"/>
                <a:gd name="T38" fmla="*/ 3 w 1801"/>
                <a:gd name="T39" fmla="*/ 856 h 900"/>
                <a:gd name="T40" fmla="*/ 24 w 1801"/>
                <a:gd name="T41" fmla="*/ 781 h 900"/>
                <a:gd name="T42" fmla="*/ 44 w 1801"/>
                <a:gd name="T43" fmla="*/ 719 h 900"/>
                <a:gd name="T44" fmla="*/ 59 w 1801"/>
                <a:gd name="T45" fmla="*/ 627 h 900"/>
                <a:gd name="T46" fmla="*/ 94 w 1801"/>
                <a:gd name="T47" fmla="*/ 418 h 900"/>
                <a:gd name="T48" fmla="*/ 123 w 1801"/>
                <a:gd name="T49" fmla="*/ 388 h 900"/>
                <a:gd name="T50" fmla="*/ 108 w 1801"/>
                <a:gd name="T51" fmla="*/ 483 h 900"/>
                <a:gd name="T52" fmla="*/ 123 w 1801"/>
                <a:gd name="T53" fmla="*/ 568 h 900"/>
                <a:gd name="T54" fmla="*/ 121 w 1801"/>
                <a:gd name="T55" fmla="*/ 637 h 900"/>
                <a:gd name="T56" fmla="*/ 87 w 1801"/>
                <a:gd name="T57" fmla="*/ 686 h 900"/>
                <a:gd name="T58" fmla="*/ 107 w 1801"/>
                <a:gd name="T59" fmla="*/ 725 h 900"/>
                <a:gd name="T60" fmla="*/ 166 w 1801"/>
                <a:gd name="T61" fmla="*/ 790 h 900"/>
                <a:gd name="T62" fmla="*/ 241 w 1801"/>
                <a:gd name="T63" fmla="*/ 863 h 900"/>
                <a:gd name="T64" fmla="*/ 239 w 1801"/>
                <a:gd name="T65" fmla="*/ 879 h 900"/>
                <a:gd name="T66" fmla="*/ 110 w 1801"/>
                <a:gd name="T67" fmla="*/ 867 h 900"/>
                <a:gd name="T68" fmla="*/ 49 w 1801"/>
                <a:gd name="T69" fmla="*/ 875 h 900"/>
                <a:gd name="T70" fmla="*/ 440 w 1801"/>
                <a:gd name="T71" fmla="*/ 869 h 900"/>
                <a:gd name="T72" fmla="*/ 710 w 1801"/>
                <a:gd name="T73" fmla="*/ 790 h 900"/>
                <a:gd name="T74" fmla="*/ 839 w 1801"/>
                <a:gd name="T75" fmla="*/ 812 h 900"/>
                <a:gd name="T76" fmla="*/ 975 w 1801"/>
                <a:gd name="T77" fmla="*/ 759 h 900"/>
                <a:gd name="T78" fmla="*/ 1103 w 1801"/>
                <a:gd name="T79" fmla="*/ 680 h 900"/>
                <a:gd name="T80" fmla="*/ 1130 w 1801"/>
                <a:gd name="T81" fmla="*/ 647 h 900"/>
                <a:gd name="T82" fmla="*/ 1189 w 1801"/>
                <a:gd name="T83" fmla="*/ 662 h 900"/>
                <a:gd name="T84" fmla="*/ 1307 w 1801"/>
                <a:gd name="T85" fmla="*/ 629 h 900"/>
                <a:gd name="T86" fmla="*/ 1419 w 1801"/>
                <a:gd name="T87" fmla="*/ 621 h 900"/>
                <a:gd name="T88" fmla="*/ 1480 w 1801"/>
                <a:gd name="T89" fmla="*/ 591 h 900"/>
                <a:gd name="T90" fmla="*/ 1521 w 1801"/>
                <a:gd name="T91" fmla="*/ 581 h 900"/>
                <a:gd name="T92" fmla="*/ 1564 w 1801"/>
                <a:gd name="T93" fmla="*/ 499 h 900"/>
                <a:gd name="T94" fmla="*/ 1637 w 1801"/>
                <a:gd name="T95" fmla="*/ 581 h 900"/>
                <a:gd name="T96" fmla="*/ 1720 w 1801"/>
                <a:gd name="T97" fmla="*/ 627 h 900"/>
                <a:gd name="T98" fmla="*/ 1777 w 1801"/>
                <a:gd name="T99" fmla="*/ 611 h 900"/>
                <a:gd name="T100" fmla="*/ 1784 w 1801"/>
                <a:gd name="T101" fmla="*/ 615 h 900"/>
                <a:gd name="T102" fmla="*/ 1733 w 1801"/>
                <a:gd name="T103" fmla="*/ 643 h 900"/>
                <a:gd name="T104" fmla="*/ 1568 w 1801"/>
                <a:gd name="T105" fmla="*/ 680 h 900"/>
                <a:gd name="T106" fmla="*/ 1394 w 1801"/>
                <a:gd name="T107" fmla="*/ 696 h 900"/>
                <a:gd name="T108" fmla="*/ 1221 w 1801"/>
                <a:gd name="T109" fmla="*/ 719 h 900"/>
                <a:gd name="T110" fmla="*/ 1064 w 1801"/>
                <a:gd name="T111" fmla="*/ 788 h 900"/>
                <a:gd name="T112" fmla="*/ 879 w 1801"/>
                <a:gd name="T113" fmla="*/ 857 h 900"/>
                <a:gd name="T114" fmla="*/ 742 w 1801"/>
                <a:gd name="T115" fmla="*/ 885 h 900"/>
                <a:gd name="T116" fmla="*/ 647 w 1801"/>
                <a:gd name="T117" fmla="*/ 897 h 900"/>
                <a:gd name="T118" fmla="*/ 400 w 1801"/>
                <a:gd name="T119" fmla="*/ 883 h 900"/>
                <a:gd name="T120" fmla="*/ 263 w 1801"/>
                <a:gd name="T121" fmla="*/ 881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1"/>
                <a:gd name="T184" fmla="*/ 0 h 900"/>
                <a:gd name="T185" fmla="*/ 1801 w 1801"/>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1" h="900">
                  <a:moveTo>
                    <a:pt x="1012" y="2"/>
                  </a:moveTo>
                  <a:lnTo>
                    <a:pt x="1013" y="2"/>
                  </a:lnTo>
                  <a:lnTo>
                    <a:pt x="1015" y="4"/>
                  </a:lnTo>
                  <a:lnTo>
                    <a:pt x="1019" y="4"/>
                  </a:lnTo>
                  <a:lnTo>
                    <a:pt x="1020" y="6"/>
                  </a:lnTo>
                  <a:lnTo>
                    <a:pt x="1024" y="6"/>
                  </a:lnTo>
                  <a:lnTo>
                    <a:pt x="1027" y="8"/>
                  </a:lnTo>
                  <a:lnTo>
                    <a:pt x="1029" y="8"/>
                  </a:lnTo>
                  <a:lnTo>
                    <a:pt x="1033" y="10"/>
                  </a:lnTo>
                  <a:lnTo>
                    <a:pt x="1036" y="12"/>
                  </a:lnTo>
                  <a:lnTo>
                    <a:pt x="1040" y="12"/>
                  </a:lnTo>
                  <a:lnTo>
                    <a:pt x="1043" y="14"/>
                  </a:lnTo>
                  <a:lnTo>
                    <a:pt x="1047" y="16"/>
                  </a:lnTo>
                  <a:lnTo>
                    <a:pt x="1050" y="18"/>
                  </a:lnTo>
                  <a:lnTo>
                    <a:pt x="1054" y="20"/>
                  </a:lnTo>
                  <a:lnTo>
                    <a:pt x="1058" y="22"/>
                  </a:lnTo>
                  <a:lnTo>
                    <a:pt x="1060" y="24"/>
                  </a:lnTo>
                  <a:lnTo>
                    <a:pt x="1064" y="25"/>
                  </a:lnTo>
                  <a:lnTo>
                    <a:pt x="1066" y="27"/>
                  </a:lnTo>
                  <a:lnTo>
                    <a:pt x="1069" y="29"/>
                  </a:lnTo>
                  <a:lnTo>
                    <a:pt x="1073" y="31"/>
                  </a:lnTo>
                  <a:lnTo>
                    <a:pt x="1076" y="33"/>
                  </a:lnTo>
                  <a:lnTo>
                    <a:pt x="1080" y="37"/>
                  </a:lnTo>
                  <a:lnTo>
                    <a:pt x="1083" y="39"/>
                  </a:lnTo>
                  <a:lnTo>
                    <a:pt x="1085" y="43"/>
                  </a:lnTo>
                  <a:lnTo>
                    <a:pt x="1089" y="45"/>
                  </a:lnTo>
                  <a:lnTo>
                    <a:pt x="1090" y="49"/>
                  </a:lnTo>
                  <a:lnTo>
                    <a:pt x="1094" y="53"/>
                  </a:lnTo>
                  <a:lnTo>
                    <a:pt x="1096" y="55"/>
                  </a:lnTo>
                  <a:lnTo>
                    <a:pt x="1097" y="59"/>
                  </a:lnTo>
                  <a:lnTo>
                    <a:pt x="1101" y="63"/>
                  </a:lnTo>
                  <a:lnTo>
                    <a:pt x="1103" y="67"/>
                  </a:lnTo>
                  <a:lnTo>
                    <a:pt x="1104" y="73"/>
                  </a:lnTo>
                  <a:lnTo>
                    <a:pt x="1103" y="77"/>
                  </a:lnTo>
                  <a:lnTo>
                    <a:pt x="1103" y="83"/>
                  </a:lnTo>
                  <a:lnTo>
                    <a:pt x="1101" y="87"/>
                  </a:lnTo>
                  <a:lnTo>
                    <a:pt x="1101" y="93"/>
                  </a:lnTo>
                  <a:lnTo>
                    <a:pt x="1099" y="96"/>
                  </a:lnTo>
                  <a:lnTo>
                    <a:pt x="1097" y="102"/>
                  </a:lnTo>
                  <a:lnTo>
                    <a:pt x="1097" y="106"/>
                  </a:lnTo>
                  <a:lnTo>
                    <a:pt x="1096" y="110"/>
                  </a:lnTo>
                  <a:lnTo>
                    <a:pt x="1094" y="116"/>
                  </a:lnTo>
                  <a:lnTo>
                    <a:pt x="1092" y="120"/>
                  </a:lnTo>
                  <a:lnTo>
                    <a:pt x="1090" y="124"/>
                  </a:lnTo>
                  <a:lnTo>
                    <a:pt x="1089" y="128"/>
                  </a:lnTo>
                  <a:lnTo>
                    <a:pt x="1085" y="132"/>
                  </a:lnTo>
                  <a:lnTo>
                    <a:pt x="1083" y="136"/>
                  </a:lnTo>
                  <a:lnTo>
                    <a:pt x="1081" y="140"/>
                  </a:lnTo>
                  <a:lnTo>
                    <a:pt x="1080" y="144"/>
                  </a:lnTo>
                  <a:lnTo>
                    <a:pt x="1078" y="150"/>
                  </a:lnTo>
                  <a:lnTo>
                    <a:pt x="1074" y="152"/>
                  </a:lnTo>
                  <a:lnTo>
                    <a:pt x="1073" y="156"/>
                  </a:lnTo>
                  <a:lnTo>
                    <a:pt x="1071" y="160"/>
                  </a:lnTo>
                  <a:lnTo>
                    <a:pt x="1069" y="163"/>
                  </a:lnTo>
                  <a:lnTo>
                    <a:pt x="1066" y="167"/>
                  </a:lnTo>
                  <a:lnTo>
                    <a:pt x="1064" y="171"/>
                  </a:lnTo>
                  <a:lnTo>
                    <a:pt x="1062" y="175"/>
                  </a:lnTo>
                  <a:lnTo>
                    <a:pt x="1060" y="179"/>
                  </a:lnTo>
                  <a:lnTo>
                    <a:pt x="1058" y="183"/>
                  </a:lnTo>
                  <a:lnTo>
                    <a:pt x="1058" y="187"/>
                  </a:lnTo>
                  <a:lnTo>
                    <a:pt x="1056" y="189"/>
                  </a:lnTo>
                  <a:lnTo>
                    <a:pt x="1054" y="193"/>
                  </a:lnTo>
                  <a:lnTo>
                    <a:pt x="1052" y="197"/>
                  </a:lnTo>
                  <a:lnTo>
                    <a:pt x="1050" y="201"/>
                  </a:lnTo>
                  <a:lnTo>
                    <a:pt x="1049" y="205"/>
                  </a:lnTo>
                  <a:lnTo>
                    <a:pt x="1047" y="209"/>
                  </a:lnTo>
                  <a:lnTo>
                    <a:pt x="1045" y="215"/>
                  </a:lnTo>
                  <a:lnTo>
                    <a:pt x="1042" y="219"/>
                  </a:lnTo>
                  <a:lnTo>
                    <a:pt x="1038" y="223"/>
                  </a:lnTo>
                  <a:lnTo>
                    <a:pt x="1035" y="227"/>
                  </a:lnTo>
                  <a:lnTo>
                    <a:pt x="1031" y="229"/>
                  </a:lnTo>
                  <a:lnTo>
                    <a:pt x="1027" y="233"/>
                  </a:lnTo>
                  <a:lnTo>
                    <a:pt x="1024" y="234"/>
                  </a:lnTo>
                  <a:lnTo>
                    <a:pt x="1019" y="238"/>
                  </a:lnTo>
                  <a:lnTo>
                    <a:pt x="1013" y="240"/>
                  </a:lnTo>
                  <a:lnTo>
                    <a:pt x="1008" y="242"/>
                  </a:lnTo>
                  <a:lnTo>
                    <a:pt x="1004" y="244"/>
                  </a:lnTo>
                  <a:lnTo>
                    <a:pt x="999" y="246"/>
                  </a:lnTo>
                  <a:lnTo>
                    <a:pt x="994" y="248"/>
                  </a:lnTo>
                  <a:lnTo>
                    <a:pt x="989" y="248"/>
                  </a:lnTo>
                  <a:lnTo>
                    <a:pt x="982" y="250"/>
                  </a:lnTo>
                  <a:lnTo>
                    <a:pt x="977" y="252"/>
                  </a:lnTo>
                  <a:lnTo>
                    <a:pt x="972" y="252"/>
                  </a:lnTo>
                  <a:lnTo>
                    <a:pt x="966" y="254"/>
                  </a:lnTo>
                  <a:lnTo>
                    <a:pt x="961" y="254"/>
                  </a:lnTo>
                  <a:lnTo>
                    <a:pt x="956" y="256"/>
                  </a:lnTo>
                  <a:lnTo>
                    <a:pt x="950" y="256"/>
                  </a:lnTo>
                  <a:lnTo>
                    <a:pt x="945" y="258"/>
                  </a:lnTo>
                  <a:lnTo>
                    <a:pt x="940" y="258"/>
                  </a:lnTo>
                  <a:lnTo>
                    <a:pt x="934" y="260"/>
                  </a:lnTo>
                  <a:lnTo>
                    <a:pt x="929" y="260"/>
                  </a:lnTo>
                  <a:lnTo>
                    <a:pt x="925" y="262"/>
                  </a:lnTo>
                  <a:lnTo>
                    <a:pt x="919" y="264"/>
                  </a:lnTo>
                  <a:lnTo>
                    <a:pt x="916" y="264"/>
                  </a:lnTo>
                  <a:lnTo>
                    <a:pt x="911" y="266"/>
                  </a:lnTo>
                  <a:lnTo>
                    <a:pt x="907" y="268"/>
                  </a:lnTo>
                  <a:lnTo>
                    <a:pt x="903" y="270"/>
                  </a:lnTo>
                  <a:lnTo>
                    <a:pt x="902" y="270"/>
                  </a:lnTo>
                  <a:lnTo>
                    <a:pt x="900" y="272"/>
                  </a:lnTo>
                  <a:lnTo>
                    <a:pt x="896" y="274"/>
                  </a:lnTo>
                  <a:lnTo>
                    <a:pt x="895" y="276"/>
                  </a:lnTo>
                  <a:lnTo>
                    <a:pt x="891" y="278"/>
                  </a:lnTo>
                  <a:lnTo>
                    <a:pt x="889" y="282"/>
                  </a:lnTo>
                  <a:lnTo>
                    <a:pt x="886" y="284"/>
                  </a:lnTo>
                  <a:lnTo>
                    <a:pt x="882" y="288"/>
                  </a:lnTo>
                  <a:lnTo>
                    <a:pt x="879" y="292"/>
                  </a:lnTo>
                  <a:lnTo>
                    <a:pt x="877" y="296"/>
                  </a:lnTo>
                  <a:lnTo>
                    <a:pt x="873" y="300"/>
                  </a:lnTo>
                  <a:lnTo>
                    <a:pt x="870" y="303"/>
                  </a:lnTo>
                  <a:lnTo>
                    <a:pt x="866" y="307"/>
                  </a:lnTo>
                  <a:lnTo>
                    <a:pt x="863" y="311"/>
                  </a:lnTo>
                  <a:lnTo>
                    <a:pt x="859" y="317"/>
                  </a:lnTo>
                  <a:lnTo>
                    <a:pt x="857" y="321"/>
                  </a:lnTo>
                  <a:lnTo>
                    <a:pt x="855" y="325"/>
                  </a:lnTo>
                  <a:lnTo>
                    <a:pt x="851" y="331"/>
                  </a:lnTo>
                  <a:lnTo>
                    <a:pt x="848" y="335"/>
                  </a:lnTo>
                  <a:lnTo>
                    <a:pt x="846" y="339"/>
                  </a:lnTo>
                  <a:lnTo>
                    <a:pt x="842" y="345"/>
                  </a:lnTo>
                  <a:lnTo>
                    <a:pt x="839" y="349"/>
                  </a:lnTo>
                  <a:lnTo>
                    <a:pt x="837" y="353"/>
                  </a:lnTo>
                  <a:lnTo>
                    <a:pt x="834" y="359"/>
                  </a:lnTo>
                  <a:lnTo>
                    <a:pt x="832" y="363"/>
                  </a:lnTo>
                  <a:lnTo>
                    <a:pt x="830" y="367"/>
                  </a:lnTo>
                  <a:lnTo>
                    <a:pt x="828" y="371"/>
                  </a:lnTo>
                  <a:lnTo>
                    <a:pt x="825" y="374"/>
                  </a:lnTo>
                  <a:lnTo>
                    <a:pt x="825" y="378"/>
                  </a:lnTo>
                  <a:lnTo>
                    <a:pt x="823" y="380"/>
                  </a:lnTo>
                  <a:lnTo>
                    <a:pt x="821" y="384"/>
                  </a:lnTo>
                  <a:lnTo>
                    <a:pt x="821" y="386"/>
                  </a:lnTo>
                  <a:lnTo>
                    <a:pt x="818" y="394"/>
                  </a:lnTo>
                  <a:lnTo>
                    <a:pt x="816" y="400"/>
                  </a:lnTo>
                  <a:lnTo>
                    <a:pt x="816" y="406"/>
                  </a:lnTo>
                  <a:lnTo>
                    <a:pt x="814" y="412"/>
                  </a:lnTo>
                  <a:lnTo>
                    <a:pt x="814" y="418"/>
                  </a:lnTo>
                  <a:lnTo>
                    <a:pt x="814" y="424"/>
                  </a:lnTo>
                  <a:lnTo>
                    <a:pt x="814" y="430"/>
                  </a:lnTo>
                  <a:lnTo>
                    <a:pt x="814" y="436"/>
                  </a:lnTo>
                  <a:lnTo>
                    <a:pt x="816" y="441"/>
                  </a:lnTo>
                  <a:lnTo>
                    <a:pt x="818" y="445"/>
                  </a:lnTo>
                  <a:lnTo>
                    <a:pt x="818" y="451"/>
                  </a:lnTo>
                  <a:lnTo>
                    <a:pt x="821" y="455"/>
                  </a:lnTo>
                  <a:lnTo>
                    <a:pt x="823" y="461"/>
                  </a:lnTo>
                  <a:lnTo>
                    <a:pt x="825" y="465"/>
                  </a:lnTo>
                  <a:lnTo>
                    <a:pt x="828" y="469"/>
                  </a:lnTo>
                  <a:lnTo>
                    <a:pt x="830" y="475"/>
                  </a:lnTo>
                  <a:lnTo>
                    <a:pt x="834" y="479"/>
                  </a:lnTo>
                  <a:lnTo>
                    <a:pt x="837" y="483"/>
                  </a:lnTo>
                  <a:lnTo>
                    <a:pt x="841" y="485"/>
                  </a:lnTo>
                  <a:lnTo>
                    <a:pt x="844" y="489"/>
                  </a:lnTo>
                  <a:lnTo>
                    <a:pt x="849" y="493"/>
                  </a:lnTo>
                  <a:lnTo>
                    <a:pt x="853" y="495"/>
                  </a:lnTo>
                  <a:lnTo>
                    <a:pt x="857" y="499"/>
                  </a:lnTo>
                  <a:lnTo>
                    <a:pt x="861" y="501"/>
                  </a:lnTo>
                  <a:lnTo>
                    <a:pt x="866" y="505"/>
                  </a:lnTo>
                  <a:lnTo>
                    <a:pt x="870" y="507"/>
                  </a:lnTo>
                  <a:lnTo>
                    <a:pt x="875" y="509"/>
                  </a:lnTo>
                  <a:lnTo>
                    <a:pt x="880" y="510"/>
                  </a:lnTo>
                  <a:lnTo>
                    <a:pt x="886" y="512"/>
                  </a:lnTo>
                  <a:lnTo>
                    <a:pt x="891" y="512"/>
                  </a:lnTo>
                  <a:lnTo>
                    <a:pt x="896" y="514"/>
                  </a:lnTo>
                  <a:lnTo>
                    <a:pt x="902" y="514"/>
                  </a:lnTo>
                  <a:lnTo>
                    <a:pt x="903" y="516"/>
                  </a:lnTo>
                  <a:lnTo>
                    <a:pt x="907" y="516"/>
                  </a:lnTo>
                  <a:lnTo>
                    <a:pt x="912" y="516"/>
                  </a:lnTo>
                  <a:lnTo>
                    <a:pt x="916" y="516"/>
                  </a:lnTo>
                  <a:lnTo>
                    <a:pt x="919" y="516"/>
                  </a:lnTo>
                  <a:lnTo>
                    <a:pt x="923" y="516"/>
                  </a:lnTo>
                  <a:lnTo>
                    <a:pt x="927" y="516"/>
                  </a:lnTo>
                  <a:lnTo>
                    <a:pt x="931" y="514"/>
                  </a:lnTo>
                  <a:lnTo>
                    <a:pt x="934" y="514"/>
                  </a:lnTo>
                  <a:lnTo>
                    <a:pt x="940" y="514"/>
                  </a:lnTo>
                  <a:lnTo>
                    <a:pt x="943" y="514"/>
                  </a:lnTo>
                  <a:lnTo>
                    <a:pt x="947" y="514"/>
                  </a:lnTo>
                  <a:lnTo>
                    <a:pt x="952" y="514"/>
                  </a:lnTo>
                  <a:lnTo>
                    <a:pt x="956" y="512"/>
                  </a:lnTo>
                  <a:lnTo>
                    <a:pt x="959" y="512"/>
                  </a:lnTo>
                  <a:lnTo>
                    <a:pt x="963" y="512"/>
                  </a:lnTo>
                  <a:lnTo>
                    <a:pt x="966" y="510"/>
                  </a:lnTo>
                  <a:lnTo>
                    <a:pt x="968" y="510"/>
                  </a:lnTo>
                  <a:lnTo>
                    <a:pt x="972" y="510"/>
                  </a:lnTo>
                  <a:lnTo>
                    <a:pt x="973" y="510"/>
                  </a:lnTo>
                  <a:lnTo>
                    <a:pt x="977" y="509"/>
                  </a:lnTo>
                  <a:lnTo>
                    <a:pt x="979" y="509"/>
                  </a:lnTo>
                  <a:lnTo>
                    <a:pt x="981" y="507"/>
                  </a:lnTo>
                  <a:lnTo>
                    <a:pt x="982" y="505"/>
                  </a:lnTo>
                  <a:lnTo>
                    <a:pt x="981" y="505"/>
                  </a:lnTo>
                  <a:lnTo>
                    <a:pt x="979" y="503"/>
                  </a:lnTo>
                  <a:lnTo>
                    <a:pt x="977" y="503"/>
                  </a:lnTo>
                  <a:lnTo>
                    <a:pt x="975" y="503"/>
                  </a:lnTo>
                  <a:lnTo>
                    <a:pt x="972" y="501"/>
                  </a:lnTo>
                  <a:lnTo>
                    <a:pt x="977" y="503"/>
                  </a:lnTo>
                  <a:lnTo>
                    <a:pt x="981" y="503"/>
                  </a:lnTo>
                  <a:lnTo>
                    <a:pt x="984" y="503"/>
                  </a:lnTo>
                  <a:lnTo>
                    <a:pt x="988" y="503"/>
                  </a:lnTo>
                  <a:lnTo>
                    <a:pt x="991" y="503"/>
                  </a:lnTo>
                  <a:lnTo>
                    <a:pt x="994" y="503"/>
                  </a:lnTo>
                  <a:lnTo>
                    <a:pt x="997" y="501"/>
                  </a:lnTo>
                  <a:lnTo>
                    <a:pt x="1001" y="501"/>
                  </a:lnTo>
                  <a:lnTo>
                    <a:pt x="1004" y="501"/>
                  </a:lnTo>
                  <a:lnTo>
                    <a:pt x="1008" y="499"/>
                  </a:lnTo>
                  <a:lnTo>
                    <a:pt x="1010" y="497"/>
                  </a:lnTo>
                  <a:lnTo>
                    <a:pt x="1013" y="497"/>
                  </a:lnTo>
                  <a:lnTo>
                    <a:pt x="1017" y="495"/>
                  </a:lnTo>
                  <a:lnTo>
                    <a:pt x="1019" y="493"/>
                  </a:lnTo>
                  <a:lnTo>
                    <a:pt x="1022" y="491"/>
                  </a:lnTo>
                  <a:lnTo>
                    <a:pt x="1026" y="489"/>
                  </a:lnTo>
                  <a:lnTo>
                    <a:pt x="1027" y="489"/>
                  </a:lnTo>
                  <a:lnTo>
                    <a:pt x="1031" y="487"/>
                  </a:lnTo>
                  <a:lnTo>
                    <a:pt x="1035" y="485"/>
                  </a:lnTo>
                  <a:lnTo>
                    <a:pt x="1038" y="483"/>
                  </a:lnTo>
                  <a:lnTo>
                    <a:pt x="1040" y="481"/>
                  </a:lnTo>
                  <a:lnTo>
                    <a:pt x="1043" y="479"/>
                  </a:lnTo>
                  <a:lnTo>
                    <a:pt x="1047" y="477"/>
                  </a:lnTo>
                  <a:lnTo>
                    <a:pt x="1050" y="475"/>
                  </a:lnTo>
                  <a:lnTo>
                    <a:pt x="1054" y="475"/>
                  </a:lnTo>
                  <a:lnTo>
                    <a:pt x="1058" y="473"/>
                  </a:lnTo>
                  <a:lnTo>
                    <a:pt x="1062" y="471"/>
                  </a:lnTo>
                  <a:lnTo>
                    <a:pt x="1066" y="469"/>
                  </a:lnTo>
                  <a:lnTo>
                    <a:pt x="1069" y="469"/>
                  </a:lnTo>
                  <a:lnTo>
                    <a:pt x="1074" y="467"/>
                  </a:lnTo>
                  <a:lnTo>
                    <a:pt x="1080" y="467"/>
                  </a:lnTo>
                  <a:lnTo>
                    <a:pt x="1085" y="465"/>
                  </a:lnTo>
                  <a:lnTo>
                    <a:pt x="1087" y="465"/>
                  </a:lnTo>
                  <a:lnTo>
                    <a:pt x="1090" y="465"/>
                  </a:lnTo>
                  <a:lnTo>
                    <a:pt x="1094" y="465"/>
                  </a:lnTo>
                  <a:lnTo>
                    <a:pt x="1097" y="465"/>
                  </a:lnTo>
                  <a:lnTo>
                    <a:pt x="1101" y="465"/>
                  </a:lnTo>
                  <a:lnTo>
                    <a:pt x="1104" y="465"/>
                  </a:lnTo>
                  <a:lnTo>
                    <a:pt x="1106" y="465"/>
                  </a:lnTo>
                  <a:lnTo>
                    <a:pt x="1110" y="465"/>
                  </a:lnTo>
                  <a:lnTo>
                    <a:pt x="1113" y="465"/>
                  </a:lnTo>
                  <a:lnTo>
                    <a:pt x="1117" y="465"/>
                  </a:lnTo>
                  <a:lnTo>
                    <a:pt x="1120" y="465"/>
                  </a:lnTo>
                  <a:lnTo>
                    <a:pt x="1124" y="465"/>
                  </a:lnTo>
                  <a:lnTo>
                    <a:pt x="1127" y="465"/>
                  </a:lnTo>
                  <a:lnTo>
                    <a:pt x="1130" y="467"/>
                  </a:lnTo>
                  <a:lnTo>
                    <a:pt x="1135" y="467"/>
                  </a:lnTo>
                  <a:lnTo>
                    <a:pt x="1137" y="467"/>
                  </a:lnTo>
                  <a:lnTo>
                    <a:pt x="1141" y="467"/>
                  </a:lnTo>
                  <a:lnTo>
                    <a:pt x="1144" y="467"/>
                  </a:lnTo>
                  <a:lnTo>
                    <a:pt x="1148" y="469"/>
                  </a:lnTo>
                  <a:lnTo>
                    <a:pt x="1151" y="469"/>
                  </a:lnTo>
                  <a:lnTo>
                    <a:pt x="1155" y="469"/>
                  </a:lnTo>
                  <a:lnTo>
                    <a:pt x="1158" y="469"/>
                  </a:lnTo>
                  <a:lnTo>
                    <a:pt x="1162" y="469"/>
                  </a:lnTo>
                  <a:lnTo>
                    <a:pt x="1164" y="471"/>
                  </a:lnTo>
                  <a:lnTo>
                    <a:pt x="1167" y="471"/>
                  </a:lnTo>
                  <a:lnTo>
                    <a:pt x="1171" y="471"/>
                  </a:lnTo>
                  <a:lnTo>
                    <a:pt x="1173" y="471"/>
                  </a:lnTo>
                  <a:lnTo>
                    <a:pt x="1176" y="471"/>
                  </a:lnTo>
                  <a:lnTo>
                    <a:pt x="1178" y="471"/>
                  </a:lnTo>
                  <a:lnTo>
                    <a:pt x="1180" y="471"/>
                  </a:lnTo>
                  <a:lnTo>
                    <a:pt x="1183" y="471"/>
                  </a:lnTo>
                  <a:lnTo>
                    <a:pt x="1185" y="471"/>
                  </a:lnTo>
                  <a:lnTo>
                    <a:pt x="1193" y="473"/>
                  </a:lnTo>
                  <a:lnTo>
                    <a:pt x="1202" y="475"/>
                  </a:lnTo>
                  <a:lnTo>
                    <a:pt x="1211" y="475"/>
                  </a:lnTo>
                  <a:lnTo>
                    <a:pt x="1220" y="477"/>
                  </a:lnTo>
                  <a:lnTo>
                    <a:pt x="1227" y="477"/>
                  </a:lnTo>
                  <a:lnTo>
                    <a:pt x="1236" y="477"/>
                  </a:lnTo>
                  <a:lnTo>
                    <a:pt x="1244" y="475"/>
                  </a:lnTo>
                  <a:lnTo>
                    <a:pt x="1253" y="475"/>
                  </a:lnTo>
                  <a:lnTo>
                    <a:pt x="1261" y="475"/>
                  </a:lnTo>
                  <a:lnTo>
                    <a:pt x="1270" y="473"/>
                  </a:lnTo>
                  <a:lnTo>
                    <a:pt x="1277" y="471"/>
                  </a:lnTo>
                  <a:lnTo>
                    <a:pt x="1286" y="471"/>
                  </a:lnTo>
                  <a:lnTo>
                    <a:pt x="1295" y="469"/>
                  </a:lnTo>
                  <a:lnTo>
                    <a:pt x="1304" y="467"/>
                  </a:lnTo>
                  <a:lnTo>
                    <a:pt x="1311" y="465"/>
                  </a:lnTo>
                  <a:lnTo>
                    <a:pt x="1320" y="463"/>
                  </a:lnTo>
                  <a:lnTo>
                    <a:pt x="1328" y="461"/>
                  </a:lnTo>
                  <a:lnTo>
                    <a:pt x="1336" y="457"/>
                  </a:lnTo>
                  <a:lnTo>
                    <a:pt x="1344" y="455"/>
                  </a:lnTo>
                  <a:lnTo>
                    <a:pt x="1352" y="453"/>
                  </a:lnTo>
                  <a:lnTo>
                    <a:pt x="1361" y="451"/>
                  </a:lnTo>
                  <a:lnTo>
                    <a:pt x="1368" y="447"/>
                  </a:lnTo>
                  <a:lnTo>
                    <a:pt x="1377" y="445"/>
                  </a:lnTo>
                  <a:lnTo>
                    <a:pt x="1384" y="443"/>
                  </a:lnTo>
                  <a:lnTo>
                    <a:pt x="1392" y="440"/>
                  </a:lnTo>
                  <a:lnTo>
                    <a:pt x="1401" y="438"/>
                  </a:lnTo>
                  <a:lnTo>
                    <a:pt x="1408" y="436"/>
                  </a:lnTo>
                  <a:lnTo>
                    <a:pt x="1417" y="434"/>
                  </a:lnTo>
                  <a:lnTo>
                    <a:pt x="1424" y="432"/>
                  </a:lnTo>
                  <a:lnTo>
                    <a:pt x="1433" y="428"/>
                  </a:lnTo>
                  <a:lnTo>
                    <a:pt x="1440" y="426"/>
                  </a:lnTo>
                  <a:lnTo>
                    <a:pt x="1449" y="424"/>
                  </a:lnTo>
                  <a:lnTo>
                    <a:pt x="1451" y="424"/>
                  </a:lnTo>
                  <a:lnTo>
                    <a:pt x="1452" y="424"/>
                  </a:lnTo>
                  <a:lnTo>
                    <a:pt x="1454" y="424"/>
                  </a:lnTo>
                  <a:lnTo>
                    <a:pt x="1458" y="424"/>
                  </a:lnTo>
                  <a:lnTo>
                    <a:pt x="1459" y="424"/>
                  </a:lnTo>
                  <a:lnTo>
                    <a:pt x="1460" y="422"/>
                  </a:lnTo>
                  <a:lnTo>
                    <a:pt x="1464" y="422"/>
                  </a:lnTo>
                  <a:lnTo>
                    <a:pt x="1466" y="422"/>
                  </a:lnTo>
                  <a:lnTo>
                    <a:pt x="1469" y="422"/>
                  </a:lnTo>
                  <a:lnTo>
                    <a:pt x="1471" y="422"/>
                  </a:lnTo>
                  <a:lnTo>
                    <a:pt x="1475" y="422"/>
                  </a:lnTo>
                  <a:lnTo>
                    <a:pt x="1476" y="422"/>
                  </a:lnTo>
                  <a:lnTo>
                    <a:pt x="1480" y="422"/>
                  </a:lnTo>
                  <a:lnTo>
                    <a:pt x="1482" y="422"/>
                  </a:lnTo>
                  <a:lnTo>
                    <a:pt x="1485" y="420"/>
                  </a:lnTo>
                  <a:lnTo>
                    <a:pt x="1487" y="420"/>
                  </a:lnTo>
                  <a:lnTo>
                    <a:pt x="1490" y="420"/>
                  </a:lnTo>
                  <a:lnTo>
                    <a:pt x="1494" y="420"/>
                  </a:lnTo>
                  <a:lnTo>
                    <a:pt x="1496" y="420"/>
                  </a:lnTo>
                  <a:lnTo>
                    <a:pt x="1499" y="420"/>
                  </a:lnTo>
                  <a:lnTo>
                    <a:pt x="1501" y="420"/>
                  </a:lnTo>
                  <a:lnTo>
                    <a:pt x="1505" y="420"/>
                  </a:lnTo>
                  <a:lnTo>
                    <a:pt x="1506" y="420"/>
                  </a:lnTo>
                  <a:lnTo>
                    <a:pt x="1510" y="420"/>
                  </a:lnTo>
                  <a:lnTo>
                    <a:pt x="1512" y="420"/>
                  </a:lnTo>
                  <a:lnTo>
                    <a:pt x="1515" y="420"/>
                  </a:lnTo>
                  <a:lnTo>
                    <a:pt x="1517" y="420"/>
                  </a:lnTo>
                  <a:lnTo>
                    <a:pt x="1519" y="420"/>
                  </a:lnTo>
                  <a:lnTo>
                    <a:pt x="1522" y="420"/>
                  </a:lnTo>
                  <a:lnTo>
                    <a:pt x="1524" y="420"/>
                  </a:lnTo>
                  <a:lnTo>
                    <a:pt x="1526" y="420"/>
                  </a:lnTo>
                  <a:lnTo>
                    <a:pt x="1527" y="420"/>
                  </a:lnTo>
                  <a:lnTo>
                    <a:pt x="1539" y="329"/>
                  </a:lnTo>
                  <a:lnTo>
                    <a:pt x="1661" y="329"/>
                  </a:lnTo>
                  <a:lnTo>
                    <a:pt x="1663" y="321"/>
                  </a:lnTo>
                  <a:lnTo>
                    <a:pt x="1665" y="315"/>
                  </a:lnTo>
                  <a:lnTo>
                    <a:pt x="1667" y="309"/>
                  </a:lnTo>
                  <a:lnTo>
                    <a:pt x="1667" y="303"/>
                  </a:lnTo>
                  <a:lnTo>
                    <a:pt x="1667" y="298"/>
                  </a:lnTo>
                  <a:lnTo>
                    <a:pt x="1667" y="294"/>
                  </a:lnTo>
                  <a:lnTo>
                    <a:pt x="1667" y="288"/>
                  </a:lnTo>
                  <a:lnTo>
                    <a:pt x="1665" y="284"/>
                  </a:lnTo>
                  <a:lnTo>
                    <a:pt x="1665" y="278"/>
                  </a:lnTo>
                  <a:lnTo>
                    <a:pt x="1663" y="274"/>
                  </a:lnTo>
                  <a:lnTo>
                    <a:pt x="1661" y="270"/>
                  </a:lnTo>
                  <a:lnTo>
                    <a:pt x="1659" y="266"/>
                  </a:lnTo>
                  <a:lnTo>
                    <a:pt x="1657" y="262"/>
                  </a:lnTo>
                  <a:lnTo>
                    <a:pt x="1653" y="260"/>
                  </a:lnTo>
                  <a:lnTo>
                    <a:pt x="1652" y="256"/>
                  </a:lnTo>
                  <a:lnTo>
                    <a:pt x="1648" y="252"/>
                  </a:lnTo>
                  <a:lnTo>
                    <a:pt x="1645" y="250"/>
                  </a:lnTo>
                  <a:lnTo>
                    <a:pt x="1641" y="246"/>
                  </a:lnTo>
                  <a:lnTo>
                    <a:pt x="1637" y="244"/>
                  </a:lnTo>
                  <a:lnTo>
                    <a:pt x="1634" y="240"/>
                  </a:lnTo>
                  <a:lnTo>
                    <a:pt x="1629" y="238"/>
                  </a:lnTo>
                  <a:lnTo>
                    <a:pt x="1625" y="236"/>
                  </a:lnTo>
                  <a:lnTo>
                    <a:pt x="1622" y="234"/>
                  </a:lnTo>
                  <a:lnTo>
                    <a:pt x="1616" y="231"/>
                  </a:lnTo>
                  <a:lnTo>
                    <a:pt x="1613" y="229"/>
                  </a:lnTo>
                  <a:lnTo>
                    <a:pt x="1607" y="227"/>
                  </a:lnTo>
                  <a:lnTo>
                    <a:pt x="1604" y="223"/>
                  </a:lnTo>
                  <a:lnTo>
                    <a:pt x="1600" y="221"/>
                  </a:lnTo>
                  <a:lnTo>
                    <a:pt x="1595" y="219"/>
                  </a:lnTo>
                  <a:lnTo>
                    <a:pt x="1592" y="217"/>
                  </a:lnTo>
                  <a:lnTo>
                    <a:pt x="1587" y="213"/>
                  </a:lnTo>
                  <a:lnTo>
                    <a:pt x="1583" y="211"/>
                  </a:lnTo>
                  <a:lnTo>
                    <a:pt x="1578" y="207"/>
                  </a:lnTo>
                  <a:lnTo>
                    <a:pt x="1571" y="205"/>
                  </a:lnTo>
                  <a:lnTo>
                    <a:pt x="1566" y="201"/>
                  </a:lnTo>
                  <a:lnTo>
                    <a:pt x="1559" y="199"/>
                  </a:lnTo>
                  <a:lnTo>
                    <a:pt x="1553" y="197"/>
                  </a:lnTo>
                  <a:lnTo>
                    <a:pt x="1548" y="193"/>
                  </a:lnTo>
                  <a:lnTo>
                    <a:pt x="1543" y="191"/>
                  </a:lnTo>
                  <a:lnTo>
                    <a:pt x="1537" y="189"/>
                  </a:lnTo>
                  <a:lnTo>
                    <a:pt x="1532" y="187"/>
                  </a:lnTo>
                  <a:lnTo>
                    <a:pt x="1527" y="185"/>
                  </a:lnTo>
                  <a:lnTo>
                    <a:pt x="1522" y="183"/>
                  </a:lnTo>
                  <a:lnTo>
                    <a:pt x="1517" y="181"/>
                  </a:lnTo>
                  <a:lnTo>
                    <a:pt x="1512" y="179"/>
                  </a:lnTo>
                  <a:lnTo>
                    <a:pt x="1506" y="177"/>
                  </a:lnTo>
                  <a:lnTo>
                    <a:pt x="1501" y="175"/>
                  </a:lnTo>
                  <a:lnTo>
                    <a:pt x="1496" y="173"/>
                  </a:lnTo>
                  <a:lnTo>
                    <a:pt x="1490" y="171"/>
                  </a:lnTo>
                  <a:lnTo>
                    <a:pt x="1487" y="169"/>
                  </a:lnTo>
                  <a:lnTo>
                    <a:pt x="1482" y="167"/>
                  </a:lnTo>
                  <a:lnTo>
                    <a:pt x="1476" y="165"/>
                  </a:lnTo>
                  <a:lnTo>
                    <a:pt x="1471" y="163"/>
                  </a:lnTo>
                  <a:lnTo>
                    <a:pt x="1467" y="162"/>
                  </a:lnTo>
                  <a:lnTo>
                    <a:pt x="1462" y="160"/>
                  </a:lnTo>
                  <a:lnTo>
                    <a:pt x="1458" y="158"/>
                  </a:lnTo>
                  <a:lnTo>
                    <a:pt x="1452" y="156"/>
                  </a:lnTo>
                  <a:lnTo>
                    <a:pt x="1447" y="152"/>
                  </a:lnTo>
                  <a:lnTo>
                    <a:pt x="1444" y="150"/>
                  </a:lnTo>
                  <a:lnTo>
                    <a:pt x="1438" y="148"/>
                  </a:lnTo>
                  <a:lnTo>
                    <a:pt x="1433" y="146"/>
                  </a:lnTo>
                  <a:lnTo>
                    <a:pt x="1428" y="142"/>
                  </a:lnTo>
                  <a:lnTo>
                    <a:pt x="1422" y="140"/>
                  </a:lnTo>
                  <a:lnTo>
                    <a:pt x="1417" y="138"/>
                  </a:lnTo>
                  <a:lnTo>
                    <a:pt x="1410" y="136"/>
                  </a:lnTo>
                  <a:lnTo>
                    <a:pt x="1403" y="134"/>
                  </a:lnTo>
                  <a:lnTo>
                    <a:pt x="1396" y="132"/>
                  </a:lnTo>
                  <a:lnTo>
                    <a:pt x="1390" y="130"/>
                  </a:lnTo>
                  <a:lnTo>
                    <a:pt x="1381" y="128"/>
                  </a:lnTo>
                  <a:lnTo>
                    <a:pt x="1374" y="126"/>
                  </a:lnTo>
                  <a:lnTo>
                    <a:pt x="1365" y="124"/>
                  </a:lnTo>
                  <a:lnTo>
                    <a:pt x="1358" y="122"/>
                  </a:lnTo>
                  <a:lnTo>
                    <a:pt x="1349" y="120"/>
                  </a:lnTo>
                  <a:lnTo>
                    <a:pt x="1342" y="118"/>
                  </a:lnTo>
                  <a:lnTo>
                    <a:pt x="1333" y="116"/>
                  </a:lnTo>
                  <a:lnTo>
                    <a:pt x="1325" y="114"/>
                  </a:lnTo>
                  <a:lnTo>
                    <a:pt x="1318" y="112"/>
                  </a:lnTo>
                  <a:lnTo>
                    <a:pt x="1309" y="110"/>
                  </a:lnTo>
                  <a:lnTo>
                    <a:pt x="1302" y="108"/>
                  </a:lnTo>
                  <a:lnTo>
                    <a:pt x="1293" y="106"/>
                  </a:lnTo>
                  <a:lnTo>
                    <a:pt x="1286" y="104"/>
                  </a:lnTo>
                  <a:lnTo>
                    <a:pt x="1279" y="102"/>
                  </a:lnTo>
                  <a:lnTo>
                    <a:pt x="1270" y="100"/>
                  </a:lnTo>
                  <a:lnTo>
                    <a:pt x="1263" y="98"/>
                  </a:lnTo>
                  <a:lnTo>
                    <a:pt x="1259" y="96"/>
                  </a:lnTo>
                  <a:lnTo>
                    <a:pt x="1251" y="94"/>
                  </a:lnTo>
                  <a:lnTo>
                    <a:pt x="1244" y="94"/>
                  </a:lnTo>
                  <a:lnTo>
                    <a:pt x="1239" y="93"/>
                  </a:lnTo>
                  <a:lnTo>
                    <a:pt x="1234" y="91"/>
                  </a:lnTo>
                  <a:lnTo>
                    <a:pt x="1228" y="89"/>
                  </a:lnTo>
                  <a:lnTo>
                    <a:pt x="1223" y="87"/>
                  </a:lnTo>
                  <a:lnTo>
                    <a:pt x="1220" y="87"/>
                  </a:lnTo>
                  <a:lnTo>
                    <a:pt x="1214" y="85"/>
                  </a:lnTo>
                  <a:lnTo>
                    <a:pt x="1212" y="83"/>
                  </a:lnTo>
                  <a:lnTo>
                    <a:pt x="1209" y="83"/>
                  </a:lnTo>
                  <a:lnTo>
                    <a:pt x="1207" y="81"/>
                  </a:lnTo>
                  <a:lnTo>
                    <a:pt x="1200" y="77"/>
                  </a:lnTo>
                  <a:lnTo>
                    <a:pt x="1193" y="71"/>
                  </a:lnTo>
                  <a:lnTo>
                    <a:pt x="1187" y="67"/>
                  </a:lnTo>
                  <a:lnTo>
                    <a:pt x="1180" y="61"/>
                  </a:lnTo>
                  <a:lnTo>
                    <a:pt x="1173" y="57"/>
                  </a:lnTo>
                  <a:lnTo>
                    <a:pt x="1167" y="53"/>
                  </a:lnTo>
                  <a:lnTo>
                    <a:pt x="1160" y="49"/>
                  </a:lnTo>
                  <a:lnTo>
                    <a:pt x="1153" y="45"/>
                  </a:lnTo>
                  <a:lnTo>
                    <a:pt x="1146" y="41"/>
                  </a:lnTo>
                  <a:lnTo>
                    <a:pt x="1141" y="37"/>
                  </a:lnTo>
                  <a:lnTo>
                    <a:pt x="1134" y="33"/>
                  </a:lnTo>
                  <a:lnTo>
                    <a:pt x="1127" y="29"/>
                  </a:lnTo>
                  <a:lnTo>
                    <a:pt x="1122" y="25"/>
                  </a:lnTo>
                  <a:lnTo>
                    <a:pt x="1115" y="24"/>
                  </a:lnTo>
                  <a:lnTo>
                    <a:pt x="1110" y="20"/>
                  </a:lnTo>
                  <a:lnTo>
                    <a:pt x="1103" y="18"/>
                  </a:lnTo>
                  <a:lnTo>
                    <a:pt x="1096" y="16"/>
                  </a:lnTo>
                  <a:lnTo>
                    <a:pt x="1090" y="12"/>
                  </a:lnTo>
                  <a:lnTo>
                    <a:pt x="1083" y="10"/>
                  </a:lnTo>
                  <a:lnTo>
                    <a:pt x="1078" y="8"/>
                  </a:lnTo>
                  <a:lnTo>
                    <a:pt x="1073" y="6"/>
                  </a:lnTo>
                  <a:lnTo>
                    <a:pt x="1066" y="4"/>
                  </a:lnTo>
                  <a:lnTo>
                    <a:pt x="1060" y="4"/>
                  </a:lnTo>
                  <a:lnTo>
                    <a:pt x="1054" y="2"/>
                  </a:lnTo>
                  <a:lnTo>
                    <a:pt x="1049" y="2"/>
                  </a:lnTo>
                  <a:lnTo>
                    <a:pt x="1043" y="0"/>
                  </a:lnTo>
                  <a:lnTo>
                    <a:pt x="1038" y="0"/>
                  </a:lnTo>
                  <a:lnTo>
                    <a:pt x="1033" y="0"/>
                  </a:lnTo>
                  <a:lnTo>
                    <a:pt x="1027" y="0"/>
                  </a:lnTo>
                  <a:lnTo>
                    <a:pt x="1020" y="0"/>
                  </a:lnTo>
                  <a:lnTo>
                    <a:pt x="1015" y="0"/>
                  </a:lnTo>
                  <a:lnTo>
                    <a:pt x="1012" y="2"/>
                  </a:lnTo>
                  <a:lnTo>
                    <a:pt x="0" y="873"/>
                  </a:lnTo>
                  <a:lnTo>
                    <a:pt x="0" y="871"/>
                  </a:lnTo>
                  <a:lnTo>
                    <a:pt x="0" y="869"/>
                  </a:lnTo>
                  <a:lnTo>
                    <a:pt x="1" y="869"/>
                  </a:lnTo>
                  <a:lnTo>
                    <a:pt x="1" y="867"/>
                  </a:lnTo>
                  <a:lnTo>
                    <a:pt x="1" y="865"/>
                  </a:lnTo>
                  <a:lnTo>
                    <a:pt x="1" y="863"/>
                  </a:lnTo>
                  <a:lnTo>
                    <a:pt x="1" y="861"/>
                  </a:lnTo>
                  <a:lnTo>
                    <a:pt x="3" y="861"/>
                  </a:lnTo>
                  <a:lnTo>
                    <a:pt x="3" y="859"/>
                  </a:lnTo>
                  <a:lnTo>
                    <a:pt x="3" y="857"/>
                  </a:lnTo>
                  <a:lnTo>
                    <a:pt x="3" y="856"/>
                  </a:lnTo>
                  <a:lnTo>
                    <a:pt x="3" y="854"/>
                  </a:lnTo>
                  <a:lnTo>
                    <a:pt x="3" y="852"/>
                  </a:lnTo>
                  <a:lnTo>
                    <a:pt x="3" y="850"/>
                  </a:lnTo>
                  <a:lnTo>
                    <a:pt x="5" y="846"/>
                  </a:lnTo>
                  <a:lnTo>
                    <a:pt x="5" y="842"/>
                  </a:lnTo>
                  <a:lnTo>
                    <a:pt x="5" y="840"/>
                  </a:lnTo>
                  <a:lnTo>
                    <a:pt x="7" y="836"/>
                  </a:lnTo>
                  <a:lnTo>
                    <a:pt x="7" y="832"/>
                  </a:lnTo>
                  <a:lnTo>
                    <a:pt x="8" y="830"/>
                  </a:lnTo>
                  <a:lnTo>
                    <a:pt x="8" y="826"/>
                  </a:lnTo>
                  <a:lnTo>
                    <a:pt x="10" y="822"/>
                  </a:lnTo>
                  <a:lnTo>
                    <a:pt x="10" y="820"/>
                  </a:lnTo>
                  <a:lnTo>
                    <a:pt x="12" y="816"/>
                  </a:lnTo>
                  <a:lnTo>
                    <a:pt x="14" y="812"/>
                  </a:lnTo>
                  <a:lnTo>
                    <a:pt x="14" y="808"/>
                  </a:lnTo>
                  <a:lnTo>
                    <a:pt x="15" y="806"/>
                  </a:lnTo>
                  <a:lnTo>
                    <a:pt x="17" y="802"/>
                  </a:lnTo>
                  <a:lnTo>
                    <a:pt x="17" y="798"/>
                  </a:lnTo>
                  <a:lnTo>
                    <a:pt x="19" y="794"/>
                  </a:lnTo>
                  <a:lnTo>
                    <a:pt x="21" y="790"/>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2" y="729"/>
                  </a:lnTo>
                  <a:lnTo>
                    <a:pt x="42" y="727"/>
                  </a:lnTo>
                  <a:lnTo>
                    <a:pt x="42" y="725"/>
                  </a:lnTo>
                  <a:lnTo>
                    <a:pt x="44" y="723"/>
                  </a:lnTo>
                  <a:lnTo>
                    <a:pt x="44" y="721"/>
                  </a:lnTo>
                  <a:lnTo>
                    <a:pt x="44" y="719"/>
                  </a:lnTo>
                  <a:lnTo>
                    <a:pt x="46" y="718"/>
                  </a:lnTo>
                  <a:lnTo>
                    <a:pt x="46" y="716"/>
                  </a:lnTo>
                  <a:lnTo>
                    <a:pt x="46" y="714"/>
                  </a:lnTo>
                  <a:lnTo>
                    <a:pt x="47" y="712"/>
                  </a:lnTo>
                  <a:lnTo>
                    <a:pt x="47" y="710"/>
                  </a:lnTo>
                  <a:lnTo>
                    <a:pt x="47" y="708"/>
                  </a:lnTo>
                  <a:lnTo>
                    <a:pt x="47" y="706"/>
                  </a:lnTo>
                  <a:lnTo>
                    <a:pt x="49" y="704"/>
                  </a:lnTo>
                  <a:lnTo>
                    <a:pt x="49" y="702"/>
                  </a:lnTo>
                  <a:lnTo>
                    <a:pt x="49" y="700"/>
                  </a:lnTo>
                  <a:lnTo>
                    <a:pt x="49" y="698"/>
                  </a:lnTo>
                  <a:lnTo>
                    <a:pt x="51" y="696"/>
                  </a:lnTo>
                  <a:lnTo>
                    <a:pt x="51" y="694"/>
                  </a:lnTo>
                  <a:lnTo>
                    <a:pt x="51" y="692"/>
                  </a:lnTo>
                  <a:lnTo>
                    <a:pt x="51" y="690"/>
                  </a:lnTo>
                  <a:lnTo>
                    <a:pt x="51" y="688"/>
                  </a:lnTo>
                  <a:lnTo>
                    <a:pt x="53" y="680"/>
                  </a:lnTo>
                  <a:lnTo>
                    <a:pt x="54" y="672"/>
                  </a:lnTo>
                  <a:lnTo>
                    <a:pt x="54" y="662"/>
                  </a:lnTo>
                  <a:lnTo>
                    <a:pt x="56" y="654"/>
                  </a:lnTo>
                  <a:lnTo>
                    <a:pt x="57" y="645"/>
                  </a:lnTo>
                  <a:lnTo>
                    <a:pt x="57" y="637"/>
                  </a:lnTo>
                  <a:lnTo>
                    <a:pt x="59" y="627"/>
                  </a:lnTo>
                  <a:lnTo>
                    <a:pt x="61" y="619"/>
                  </a:lnTo>
                  <a:lnTo>
                    <a:pt x="61" y="609"/>
                  </a:lnTo>
                  <a:lnTo>
                    <a:pt x="62" y="599"/>
                  </a:lnTo>
                  <a:lnTo>
                    <a:pt x="64" y="591"/>
                  </a:lnTo>
                  <a:lnTo>
                    <a:pt x="64" y="581"/>
                  </a:lnTo>
                  <a:lnTo>
                    <a:pt x="66" y="572"/>
                  </a:lnTo>
                  <a:lnTo>
                    <a:pt x="66" y="562"/>
                  </a:lnTo>
                  <a:lnTo>
                    <a:pt x="68" y="554"/>
                  </a:lnTo>
                  <a:lnTo>
                    <a:pt x="69" y="544"/>
                  </a:lnTo>
                  <a:lnTo>
                    <a:pt x="69" y="534"/>
                  </a:lnTo>
                  <a:lnTo>
                    <a:pt x="71" y="524"/>
                  </a:lnTo>
                  <a:lnTo>
                    <a:pt x="73" y="516"/>
                  </a:lnTo>
                  <a:lnTo>
                    <a:pt x="75" y="507"/>
                  </a:lnTo>
                  <a:lnTo>
                    <a:pt x="77" y="497"/>
                  </a:lnTo>
                  <a:lnTo>
                    <a:pt x="77" y="487"/>
                  </a:lnTo>
                  <a:lnTo>
                    <a:pt x="78" y="479"/>
                  </a:lnTo>
                  <a:lnTo>
                    <a:pt x="80" y="469"/>
                  </a:lnTo>
                  <a:lnTo>
                    <a:pt x="84" y="461"/>
                  </a:lnTo>
                  <a:lnTo>
                    <a:pt x="85" y="451"/>
                  </a:lnTo>
                  <a:lnTo>
                    <a:pt x="87" y="443"/>
                  </a:lnTo>
                  <a:lnTo>
                    <a:pt x="89" y="436"/>
                  </a:lnTo>
                  <a:lnTo>
                    <a:pt x="92" y="426"/>
                  </a:lnTo>
                  <a:lnTo>
                    <a:pt x="94" y="418"/>
                  </a:lnTo>
                  <a:lnTo>
                    <a:pt x="98" y="410"/>
                  </a:lnTo>
                  <a:lnTo>
                    <a:pt x="101" y="402"/>
                  </a:lnTo>
                  <a:lnTo>
                    <a:pt x="101" y="400"/>
                  </a:lnTo>
                  <a:lnTo>
                    <a:pt x="101" y="398"/>
                  </a:lnTo>
                  <a:lnTo>
                    <a:pt x="103" y="396"/>
                  </a:lnTo>
                  <a:lnTo>
                    <a:pt x="103" y="394"/>
                  </a:lnTo>
                  <a:lnTo>
                    <a:pt x="105" y="394"/>
                  </a:lnTo>
                  <a:lnTo>
                    <a:pt x="105" y="392"/>
                  </a:lnTo>
                  <a:lnTo>
                    <a:pt x="107" y="392"/>
                  </a:lnTo>
                  <a:lnTo>
                    <a:pt x="107" y="390"/>
                  </a:lnTo>
                  <a:lnTo>
                    <a:pt x="108" y="390"/>
                  </a:lnTo>
                  <a:lnTo>
                    <a:pt x="108" y="388"/>
                  </a:lnTo>
                  <a:lnTo>
                    <a:pt x="110" y="388"/>
                  </a:lnTo>
                  <a:lnTo>
                    <a:pt x="112" y="386"/>
                  </a:lnTo>
                  <a:lnTo>
                    <a:pt x="114" y="384"/>
                  </a:lnTo>
                  <a:lnTo>
                    <a:pt x="115" y="384"/>
                  </a:lnTo>
                  <a:lnTo>
                    <a:pt x="117" y="382"/>
                  </a:lnTo>
                  <a:lnTo>
                    <a:pt x="119" y="382"/>
                  </a:lnTo>
                  <a:lnTo>
                    <a:pt x="121" y="382"/>
                  </a:lnTo>
                  <a:lnTo>
                    <a:pt x="121" y="380"/>
                  </a:lnTo>
                  <a:lnTo>
                    <a:pt x="123" y="380"/>
                  </a:lnTo>
                  <a:lnTo>
                    <a:pt x="123" y="384"/>
                  </a:lnTo>
                  <a:lnTo>
                    <a:pt x="123" y="388"/>
                  </a:lnTo>
                  <a:lnTo>
                    <a:pt x="123" y="392"/>
                  </a:lnTo>
                  <a:lnTo>
                    <a:pt x="123" y="396"/>
                  </a:lnTo>
                  <a:lnTo>
                    <a:pt x="123" y="398"/>
                  </a:lnTo>
                  <a:lnTo>
                    <a:pt x="121" y="402"/>
                  </a:lnTo>
                  <a:lnTo>
                    <a:pt x="121" y="406"/>
                  </a:lnTo>
                  <a:lnTo>
                    <a:pt x="121" y="410"/>
                  </a:lnTo>
                  <a:lnTo>
                    <a:pt x="119" y="416"/>
                  </a:lnTo>
                  <a:lnTo>
                    <a:pt x="119" y="420"/>
                  </a:lnTo>
                  <a:lnTo>
                    <a:pt x="117" y="424"/>
                  </a:lnTo>
                  <a:lnTo>
                    <a:pt x="117" y="428"/>
                  </a:lnTo>
                  <a:lnTo>
                    <a:pt x="115" y="432"/>
                  </a:lnTo>
                  <a:lnTo>
                    <a:pt x="115" y="436"/>
                  </a:lnTo>
                  <a:lnTo>
                    <a:pt x="114" y="440"/>
                  </a:lnTo>
                  <a:lnTo>
                    <a:pt x="114" y="443"/>
                  </a:lnTo>
                  <a:lnTo>
                    <a:pt x="112" y="449"/>
                  </a:lnTo>
                  <a:lnTo>
                    <a:pt x="112" y="453"/>
                  </a:lnTo>
                  <a:lnTo>
                    <a:pt x="110" y="457"/>
                  </a:lnTo>
                  <a:lnTo>
                    <a:pt x="110" y="461"/>
                  </a:lnTo>
                  <a:lnTo>
                    <a:pt x="110" y="465"/>
                  </a:lnTo>
                  <a:lnTo>
                    <a:pt x="108" y="471"/>
                  </a:lnTo>
                  <a:lnTo>
                    <a:pt x="108" y="475"/>
                  </a:lnTo>
                  <a:lnTo>
                    <a:pt x="108" y="479"/>
                  </a:lnTo>
                  <a:lnTo>
                    <a:pt x="108" y="483"/>
                  </a:lnTo>
                  <a:lnTo>
                    <a:pt x="107" y="489"/>
                  </a:lnTo>
                  <a:lnTo>
                    <a:pt x="107" y="493"/>
                  </a:lnTo>
                  <a:lnTo>
                    <a:pt x="107" y="497"/>
                  </a:lnTo>
                  <a:lnTo>
                    <a:pt x="108" y="501"/>
                  </a:lnTo>
                  <a:lnTo>
                    <a:pt x="108" y="507"/>
                  </a:lnTo>
                  <a:lnTo>
                    <a:pt x="108" y="510"/>
                  </a:lnTo>
                  <a:lnTo>
                    <a:pt x="108" y="514"/>
                  </a:lnTo>
                  <a:lnTo>
                    <a:pt x="110" y="518"/>
                  </a:lnTo>
                  <a:lnTo>
                    <a:pt x="110" y="520"/>
                  </a:lnTo>
                  <a:lnTo>
                    <a:pt x="110" y="524"/>
                  </a:lnTo>
                  <a:lnTo>
                    <a:pt x="112" y="526"/>
                  </a:lnTo>
                  <a:lnTo>
                    <a:pt x="112" y="530"/>
                  </a:lnTo>
                  <a:lnTo>
                    <a:pt x="114" y="534"/>
                  </a:lnTo>
                  <a:lnTo>
                    <a:pt x="114" y="536"/>
                  </a:lnTo>
                  <a:lnTo>
                    <a:pt x="115" y="540"/>
                  </a:lnTo>
                  <a:lnTo>
                    <a:pt x="117" y="544"/>
                  </a:lnTo>
                  <a:lnTo>
                    <a:pt x="117" y="546"/>
                  </a:lnTo>
                  <a:lnTo>
                    <a:pt x="119" y="550"/>
                  </a:lnTo>
                  <a:lnTo>
                    <a:pt x="119" y="554"/>
                  </a:lnTo>
                  <a:lnTo>
                    <a:pt x="121" y="556"/>
                  </a:lnTo>
                  <a:lnTo>
                    <a:pt x="123" y="560"/>
                  </a:lnTo>
                  <a:lnTo>
                    <a:pt x="123" y="564"/>
                  </a:lnTo>
                  <a:lnTo>
                    <a:pt x="123" y="568"/>
                  </a:lnTo>
                  <a:lnTo>
                    <a:pt x="123" y="570"/>
                  </a:lnTo>
                  <a:lnTo>
                    <a:pt x="125" y="574"/>
                  </a:lnTo>
                  <a:lnTo>
                    <a:pt x="125" y="578"/>
                  </a:lnTo>
                  <a:lnTo>
                    <a:pt x="127" y="581"/>
                  </a:lnTo>
                  <a:lnTo>
                    <a:pt x="127" y="583"/>
                  </a:lnTo>
                  <a:lnTo>
                    <a:pt x="129" y="587"/>
                  </a:lnTo>
                  <a:lnTo>
                    <a:pt x="129" y="591"/>
                  </a:lnTo>
                  <a:lnTo>
                    <a:pt x="129" y="595"/>
                  </a:lnTo>
                  <a:lnTo>
                    <a:pt x="129" y="597"/>
                  </a:lnTo>
                  <a:lnTo>
                    <a:pt x="129" y="601"/>
                  </a:lnTo>
                  <a:lnTo>
                    <a:pt x="129" y="605"/>
                  </a:lnTo>
                  <a:lnTo>
                    <a:pt x="129" y="609"/>
                  </a:lnTo>
                  <a:lnTo>
                    <a:pt x="129" y="611"/>
                  </a:lnTo>
                  <a:lnTo>
                    <a:pt x="127" y="615"/>
                  </a:lnTo>
                  <a:lnTo>
                    <a:pt x="127" y="619"/>
                  </a:lnTo>
                  <a:lnTo>
                    <a:pt x="125" y="623"/>
                  </a:lnTo>
                  <a:lnTo>
                    <a:pt x="125" y="625"/>
                  </a:lnTo>
                  <a:lnTo>
                    <a:pt x="125" y="627"/>
                  </a:lnTo>
                  <a:lnTo>
                    <a:pt x="123" y="629"/>
                  </a:lnTo>
                  <a:lnTo>
                    <a:pt x="123" y="631"/>
                  </a:lnTo>
                  <a:lnTo>
                    <a:pt x="123" y="633"/>
                  </a:lnTo>
                  <a:lnTo>
                    <a:pt x="123" y="635"/>
                  </a:lnTo>
                  <a:lnTo>
                    <a:pt x="121" y="637"/>
                  </a:lnTo>
                  <a:lnTo>
                    <a:pt x="119" y="639"/>
                  </a:lnTo>
                  <a:lnTo>
                    <a:pt x="119" y="641"/>
                  </a:lnTo>
                  <a:lnTo>
                    <a:pt x="117" y="643"/>
                  </a:lnTo>
                  <a:lnTo>
                    <a:pt x="115" y="645"/>
                  </a:lnTo>
                  <a:lnTo>
                    <a:pt x="114" y="649"/>
                  </a:lnTo>
                  <a:lnTo>
                    <a:pt x="114" y="650"/>
                  </a:lnTo>
                  <a:lnTo>
                    <a:pt x="112" y="652"/>
                  </a:lnTo>
                  <a:lnTo>
                    <a:pt x="110" y="654"/>
                  </a:lnTo>
                  <a:lnTo>
                    <a:pt x="108" y="656"/>
                  </a:lnTo>
                  <a:lnTo>
                    <a:pt x="107" y="660"/>
                  </a:lnTo>
                  <a:lnTo>
                    <a:pt x="105" y="662"/>
                  </a:lnTo>
                  <a:lnTo>
                    <a:pt x="103" y="664"/>
                  </a:lnTo>
                  <a:lnTo>
                    <a:pt x="101" y="666"/>
                  </a:lnTo>
                  <a:lnTo>
                    <a:pt x="100" y="668"/>
                  </a:lnTo>
                  <a:lnTo>
                    <a:pt x="98" y="670"/>
                  </a:lnTo>
                  <a:lnTo>
                    <a:pt x="96" y="672"/>
                  </a:lnTo>
                  <a:lnTo>
                    <a:pt x="96" y="674"/>
                  </a:lnTo>
                  <a:lnTo>
                    <a:pt x="94" y="676"/>
                  </a:lnTo>
                  <a:lnTo>
                    <a:pt x="92" y="678"/>
                  </a:lnTo>
                  <a:lnTo>
                    <a:pt x="91" y="680"/>
                  </a:lnTo>
                  <a:lnTo>
                    <a:pt x="89" y="682"/>
                  </a:lnTo>
                  <a:lnTo>
                    <a:pt x="87" y="684"/>
                  </a:lnTo>
                  <a:lnTo>
                    <a:pt x="87" y="686"/>
                  </a:lnTo>
                  <a:lnTo>
                    <a:pt x="85" y="688"/>
                  </a:lnTo>
                  <a:lnTo>
                    <a:pt x="84" y="688"/>
                  </a:lnTo>
                  <a:lnTo>
                    <a:pt x="84" y="690"/>
                  </a:lnTo>
                  <a:lnTo>
                    <a:pt x="85" y="692"/>
                  </a:lnTo>
                  <a:lnTo>
                    <a:pt x="85" y="694"/>
                  </a:lnTo>
                  <a:lnTo>
                    <a:pt x="87" y="696"/>
                  </a:lnTo>
                  <a:lnTo>
                    <a:pt x="89" y="698"/>
                  </a:lnTo>
                  <a:lnTo>
                    <a:pt x="89" y="700"/>
                  </a:lnTo>
                  <a:lnTo>
                    <a:pt x="91" y="700"/>
                  </a:lnTo>
                  <a:lnTo>
                    <a:pt x="91" y="702"/>
                  </a:lnTo>
                  <a:lnTo>
                    <a:pt x="92" y="704"/>
                  </a:lnTo>
                  <a:lnTo>
                    <a:pt x="94" y="706"/>
                  </a:lnTo>
                  <a:lnTo>
                    <a:pt x="94" y="708"/>
                  </a:lnTo>
                  <a:lnTo>
                    <a:pt x="96" y="710"/>
                  </a:lnTo>
                  <a:lnTo>
                    <a:pt x="98" y="712"/>
                  </a:lnTo>
                  <a:lnTo>
                    <a:pt x="100" y="714"/>
                  </a:lnTo>
                  <a:lnTo>
                    <a:pt x="100" y="716"/>
                  </a:lnTo>
                  <a:lnTo>
                    <a:pt x="101" y="716"/>
                  </a:lnTo>
                  <a:lnTo>
                    <a:pt x="103" y="718"/>
                  </a:lnTo>
                  <a:lnTo>
                    <a:pt x="105" y="719"/>
                  </a:lnTo>
                  <a:lnTo>
                    <a:pt x="105" y="721"/>
                  </a:lnTo>
                  <a:lnTo>
                    <a:pt x="107" y="723"/>
                  </a:lnTo>
                  <a:lnTo>
                    <a:pt x="107" y="725"/>
                  </a:lnTo>
                  <a:lnTo>
                    <a:pt x="108" y="727"/>
                  </a:lnTo>
                  <a:lnTo>
                    <a:pt x="110" y="729"/>
                  </a:lnTo>
                  <a:lnTo>
                    <a:pt x="112" y="731"/>
                  </a:lnTo>
                  <a:lnTo>
                    <a:pt x="112" y="733"/>
                  </a:lnTo>
                  <a:lnTo>
                    <a:pt x="112" y="735"/>
                  </a:lnTo>
                  <a:lnTo>
                    <a:pt x="114" y="737"/>
                  </a:lnTo>
                  <a:lnTo>
                    <a:pt x="114" y="739"/>
                  </a:lnTo>
                  <a:lnTo>
                    <a:pt x="114" y="741"/>
                  </a:lnTo>
                  <a:lnTo>
                    <a:pt x="117" y="741"/>
                  </a:lnTo>
                  <a:lnTo>
                    <a:pt x="121" y="743"/>
                  </a:lnTo>
                  <a:lnTo>
                    <a:pt x="123" y="747"/>
                  </a:lnTo>
                  <a:lnTo>
                    <a:pt x="127" y="749"/>
                  </a:lnTo>
                  <a:lnTo>
                    <a:pt x="131" y="751"/>
                  </a:lnTo>
                  <a:lnTo>
                    <a:pt x="134" y="755"/>
                  </a:lnTo>
                  <a:lnTo>
                    <a:pt x="138" y="759"/>
                  </a:lnTo>
                  <a:lnTo>
                    <a:pt x="141" y="761"/>
                  </a:lnTo>
                  <a:lnTo>
                    <a:pt x="145" y="765"/>
                  </a:lnTo>
                  <a:lnTo>
                    <a:pt x="148" y="769"/>
                  </a:lnTo>
                  <a:lnTo>
                    <a:pt x="152" y="773"/>
                  </a:lnTo>
                  <a:lnTo>
                    <a:pt x="155" y="777"/>
                  </a:lnTo>
                  <a:lnTo>
                    <a:pt x="159" y="783"/>
                  </a:lnTo>
                  <a:lnTo>
                    <a:pt x="162" y="787"/>
                  </a:lnTo>
                  <a:lnTo>
                    <a:pt x="166" y="790"/>
                  </a:lnTo>
                  <a:lnTo>
                    <a:pt x="169" y="794"/>
                  </a:lnTo>
                  <a:lnTo>
                    <a:pt x="175" y="800"/>
                  </a:lnTo>
                  <a:lnTo>
                    <a:pt x="178" y="804"/>
                  </a:lnTo>
                  <a:lnTo>
                    <a:pt x="182" y="808"/>
                  </a:lnTo>
                  <a:lnTo>
                    <a:pt x="185" y="814"/>
                  </a:lnTo>
                  <a:lnTo>
                    <a:pt x="189" y="818"/>
                  </a:lnTo>
                  <a:lnTo>
                    <a:pt x="192" y="822"/>
                  </a:lnTo>
                  <a:lnTo>
                    <a:pt x="195" y="826"/>
                  </a:lnTo>
                  <a:lnTo>
                    <a:pt x="199" y="830"/>
                  </a:lnTo>
                  <a:lnTo>
                    <a:pt x="204" y="834"/>
                  </a:lnTo>
                  <a:lnTo>
                    <a:pt x="208" y="838"/>
                  </a:lnTo>
                  <a:lnTo>
                    <a:pt x="211" y="840"/>
                  </a:lnTo>
                  <a:lnTo>
                    <a:pt x="215" y="844"/>
                  </a:lnTo>
                  <a:lnTo>
                    <a:pt x="218" y="848"/>
                  </a:lnTo>
                  <a:lnTo>
                    <a:pt x="222" y="850"/>
                  </a:lnTo>
                  <a:lnTo>
                    <a:pt x="227" y="852"/>
                  </a:lnTo>
                  <a:lnTo>
                    <a:pt x="231" y="854"/>
                  </a:lnTo>
                  <a:lnTo>
                    <a:pt x="232" y="856"/>
                  </a:lnTo>
                  <a:lnTo>
                    <a:pt x="234" y="856"/>
                  </a:lnTo>
                  <a:lnTo>
                    <a:pt x="236" y="857"/>
                  </a:lnTo>
                  <a:lnTo>
                    <a:pt x="238" y="859"/>
                  </a:lnTo>
                  <a:lnTo>
                    <a:pt x="239" y="861"/>
                  </a:lnTo>
                  <a:lnTo>
                    <a:pt x="241" y="863"/>
                  </a:lnTo>
                  <a:lnTo>
                    <a:pt x="243" y="863"/>
                  </a:lnTo>
                  <a:lnTo>
                    <a:pt x="243" y="865"/>
                  </a:lnTo>
                  <a:lnTo>
                    <a:pt x="245" y="867"/>
                  </a:lnTo>
                  <a:lnTo>
                    <a:pt x="247" y="867"/>
                  </a:lnTo>
                  <a:lnTo>
                    <a:pt x="248" y="869"/>
                  </a:lnTo>
                  <a:lnTo>
                    <a:pt x="248" y="871"/>
                  </a:lnTo>
                  <a:lnTo>
                    <a:pt x="250" y="871"/>
                  </a:lnTo>
                  <a:lnTo>
                    <a:pt x="252" y="873"/>
                  </a:lnTo>
                  <a:lnTo>
                    <a:pt x="254" y="875"/>
                  </a:lnTo>
                  <a:lnTo>
                    <a:pt x="255" y="877"/>
                  </a:lnTo>
                  <a:lnTo>
                    <a:pt x="256" y="877"/>
                  </a:lnTo>
                  <a:lnTo>
                    <a:pt x="258" y="879"/>
                  </a:lnTo>
                  <a:lnTo>
                    <a:pt x="260" y="881"/>
                  </a:lnTo>
                  <a:lnTo>
                    <a:pt x="262" y="881"/>
                  </a:lnTo>
                  <a:lnTo>
                    <a:pt x="263" y="883"/>
                  </a:lnTo>
                  <a:lnTo>
                    <a:pt x="265" y="883"/>
                  </a:lnTo>
                  <a:lnTo>
                    <a:pt x="267" y="883"/>
                  </a:lnTo>
                  <a:lnTo>
                    <a:pt x="263" y="883"/>
                  </a:lnTo>
                  <a:lnTo>
                    <a:pt x="258" y="883"/>
                  </a:lnTo>
                  <a:lnTo>
                    <a:pt x="255" y="881"/>
                  </a:lnTo>
                  <a:lnTo>
                    <a:pt x="250" y="881"/>
                  </a:lnTo>
                  <a:lnTo>
                    <a:pt x="245" y="879"/>
                  </a:lnTo>
                  <a:lnTo>
                    <a:pt x="239" y="879"/>
                  </a:lnTo>
                  <a:lnTo>
                    <a:pt x="234" y="879"/>
                  </a:lnTo>
                  <a:lnTo>
                    <a:pt x="229" y="877"/>
                  </a:lnTo>
                  <a:lnTo>
                    <a:pt x="224" y="877"/>
                  </a:lnTo>
                  <a:lnTo>
                    <a:pt x="218" y="875"/>
                  </a:lnTo>
                  <a:lnTo>
                    <a:pt x="211" y="875"/>
                  </a:lnTo>
                  <a:lnTo>
                    <a:pt x="206" y="873"/>
                  </a:lnTo>
                  <a:lnTo>
                    <a:pt x="200" y="873"/>
                  </a:lnTo>
                  <a:lnTo>
                    <a:pt x="193" y="871"/>
                  </a:lnTo>
                  <a:lnTo>
                    <a:pt x="189" y="871"/>
                  </a:lnTo>
                  <a:lnTo>
                    <a:pt x="182" y="871"/>
                  </a:lnTo>
                  <a:lnTo>
                    <a:pt x="177" y="869"/>
                  </a:lnTo>
                  <a:lnTo>
                    <a:pt x="171" y="869"/>
                  </a:lnTo>
                  <a:lnTo>
                    <a:pt x="164" y="869"/>
                  </a:lnTo>
                  <a:lnTo>
                    <a:pt x="159" y="867"/>
                  </a:lnTo>
                  <a:lnTo>
                    <a:pt x="152" y="867"/>
                  </a:lnTo>
                  <a:lnTo>
                    <a:pt x="146" y="867"/>
                  </a:lnTo>
                  <a:lnTo>
                    <a:pt x="141" y="867"/>
                  </a:lnTo>
                  <a:lnTo>
                    <a:pt x="136" y="867"/>
                  </a:lnTo>
                  <a:lnTo>
                    <a:pt x="131" y="865"/>
                  </a:lnTo>
                  <a:lnTo>
                    <a:pt x="123" y="865"/>
                  </a:lnTo>
                  <a:lnTo>
                    <a:pt x="121" y="865"/>
                  </a:lnTo>
                  <a:lnTo>
                    <a:pt x="115" y="865"/>
                  </a:lnTo>
                  <a:lnTo>
                    <a:pt x="110" y="867"/>
                  </a:lnTo>
                  <a:lnTo>
                    <a:pt x="105" y="867"/>
                  </a:lnTo>
                  <a:lnTo>
                    <a:pt x="101" y="867"/>
                  </a:lnTo>
                  <a:lnTo>
                    <a:pt x="98" y="867"/>
                  </a:lnTo>
                  <a:lnTo>
                    <a:pt x="94" y="867"/>
                  </a:lnTo>
                  <a:lnTo>
                    <a:pt x="91" y="869"/>
                  </a:lnTo>
                  <a:lnTo>
                    <a:pt x="89" y="869"/>
                  </a:lnTo>
                  <a:lnTo>
                    <a:pt x="85" y="869"/>
                  </a:lnTo>
                  <a:lnTo>
                    <a:pt x="84" y="869"/>
                  </a:lnTo>
                  <a:lnTo>
                    <a:pt x="80" y="871"/>
                  </a:lnTo>
                  <a:lnTo>
                    <a:pt x="78" y="871"/>
                  </a:lnTo>
                  <a:lnTo>
                    <a:pt x="75" y="871"/>
                  </a:lnTo>
                  <a:lnTo>
                    <a:pt x="73" y="871"/>
                  </a:lnTo>
                  <a:lnTo>
                    <a:pt x="71" y="873"/>
                  </a:lnTo>
                  <a:lnTo>
                    <a:pt x="68" y="873"/>
                  </a:lnTo>
                  <a:lnTo>
                    <a:pt x="66" y="873"/>
                  </a:lnTo>
                  <a:lnTo>
                    <a:pt x="64" y="873"/>
                  </a:lnTo>
                  <a:lnTo>
                    <a:pt x="61" y="873"/>
                  </a:lnTo>
                  <a:lnTo>
                    <a:pt x="59" y="873"/>
                  </a:lnTo>
                  <a:lnTo>
                    <a:pt x="57" y="875"/>
                  </a:lnTo>
                  <a:lnTo>
                    <a:pt x="56" y="875"/>
                  </a:lnTo>
                  <a:lnTo>
                    <a:pt x="53" y="875"/>
                  </a:lnTo>
                  <a:lnTo>
                    <a:pt x="51" y="875"/>
                  </a:lnTo>
                  <a:lnTo>
                    <a:pt x="49" y="875"/>
                  </a:lnTo>
                  <a:lnTo>
                    <a:pt x="46" y="875"/>
                  </a:lnTo>
                  <a:lnTo>
                    <a:pt x="44" y="875"/>
                  </a:lnTo>
                  <a:lnTo>
                    <a:pt x="42" y="877"/>
                  </a:lnTo>
                  <a:lnTo>
                    <a:pt x="38" y="877"/>
                  </a:lnTo>
                  <a:lnTo>
                    <a:pt x="37" y="877"/>
                  </a:lnTo>
                  <a:lnTo>
                    <a:pt x="33" y="877"/>
                  </a:lnTo>
                  <a:lnTo>
                    <a:pt x="31" y="877"/>
                  </a:lnTo>
                  <a:lnTo>
                    <a:pt x="28" y="877"/>
                  </a:lnTo>
                  <a:lnTo>
                    <a:pt x="26" y="877"/>
                  </a:lnTo>
                  <a:lnTo>
                    <a:pt x="23" y="877"/>
                  </a:lnTo>
                  <a:lnTo>
                    <a:pt x="19" y="877"/>
                  </a:lnTo>
                  <a:lnTo>
                    <a:pt x="17" y="877"/>
                  </a:lnTo>
                  <a:lnTo>
                    <a:pt x="0" y="873"/>
                  </a:lnTo>
                  <a:lnTo>
                    <a:pt x="213" y="836"/>
                  </a:lnTo>
                  <a:lnTo>
                    <a:pt x="342" y="863"/>
                  </a:lnTo>
                  <a:lnTo>
                    <a:pt x="355" y="865"/>
                  </a:lnTo>
                  <a:lnTo>
                    <a:pt x="367" y="867"/>
                  </a:lnTo>
                  <a:lnTo>
                    <a:pt x="379" y="869"/>
                  </a:lnTo>
                  <a:lnTo>
                    <a:pt x="391" y="871"/>
                  </a:lnTo>
                  <a:lnTo>
                    <a:pt x="403" y="871"/>
                  </a:lnTo>
                  <a:lnTo>
                    <a:pt x="416" y="871"/>
                  </a:lnTo>
                  <a:lnTo>
                    <a:pt x="428" y="871"/>
                  </a:lnTo>
                  <a:lnTo>
                    <a:pt x="440" y="869"/>
                  </a:lnTo>
                  <a:lnTo>
                    <a:pt x="453" y="867"/>
                  </a:lnTo>
                  <a:lnTo>
                    <a:pt x="464" y="865"/>
                  </a:lnTo>
                  <a:lnTo>
                    <a:pt x="477" y="863"/>
                  </a:lnTo>
                  <a:lnTo>
                    <a:pt x="489" y="861"/>
                  </a:lnTo>
                  <a:lnTo>
                    <a:pt x="502" y="859"/>
                  </a:lnTo>
                  <a:lnTo>
                    <a:pt x="514" y="856"/>
                  </a:lnTo>
                  <a:lnTo>
                    <a:pt x="525" y="852"/>
                  </a:lnTo>
                  <a:lnTo>
                    <a:pt x="538" y="850"/>
                  </a:lnTo>
                  <a:lnTo>
                    <a:pt x="550" y="846"/>
                  </a:lnTo>
                  <a:lnTo>
                    <a:pt x="561" y="842"/>
                  </a:lnTo>
                  <a:lnTo>
                    <a:pt x="573" y="838"/>
                  </a:lnTo>
                  <a:lnTo>
                    <a:pt x="586" y="834"/>
                  </a:lnTo>
                  <a:lnTo>
                    <a:pt x="597" y="830"/>
                  </a:lnTo>
                  <a:lnTo>
                    <a:pt x="608" y="826"/>
                  </a:lnTo>
                  <a:lnTo>
                    <a:pt x="620" y="820"/>
                  </a:lnTo>
                  <a:lnTo>
                    <a:pt x="631" y="816"/>
                  </a:lnTo>
                  <a:lnTo>
                    <a:pt x="643" y="812"/>
                  </a:lnTo>
                  <a:lnTo>
                    <a:pt x="654" y="808"/>
                  </a:lnTo>
                  <a:lnTo>
                    <a:pt x="665" y="804"/>
                  </a:lnTo>
                  <a:lnTo>
                    <a:pt x="676" y="800"/>
                  </a:lnTo>
                  <a:lnTo>
                    <a:pt x="687" y="798"/>
                  </a:lnTo>
                  <a:lnTo>
                    <a:pt x="699" y="794"/>
                  </a:lnTo>
                  <a:lnTo>
                    <a:pt x="710" y="790"/>
                  </a:lnTo>
                  <a:lnTo>
                    <a:pt x="720" y="788"/>
                  </a:lnTo>
                  <a:lnTo>
                    <a:pt x="726" y="787"/>
                  </a:lnTo>
                  <a:lnTo>
                    <a:pt x="732" y="787"/>
                  </a:lnTo>
                  <a:lnTo>
                    <a:pt x="737" y="787"/>
                  </a:lnTo>
                  <a:lnTo>
                    <a:pt x="744" y="787"/>
                  </a:lnTo>
                  <a:lnTo>
                    <a:pt x="749" y="787"/>
                  </a:lnTo>
                  <a:lnTo>
                    <a:pt x="755" y="787"/>
                  </a:lnTo>
                  <a:lnTo>
                    <a:pt x="762" y="788"/>
                  </a:lnTo>
                  <a:lnTo>
                    <a:pt x="767" y="788"/>
                  </a:lnTo>
                  <a:lnTo>
                    <a:pt x="772" y="790"/>
                  </a:lnTo>
                  <a:lnTo>
                    <a:pt x="778" y="792"/>
                  </a:lnTo>
                  <a:lnTo>
                    <a:pt x="783" y="794"/>
                  </a:lnTo>
                  <a:lnTo>
                    <a:pt x="788" y="796"/>
                  </a:lnTo>
                  <a:lnTo>
                    <a:pt x="793" y="798"/>
                  </a:lnTo>
                  <a:lnTo>
                    <a:pt x="798" y="798"/>
                  </a:lnTo>
                  <a:lnTo>
                    <a:pt x="803" y="800"/>
                  </a:lnTo>
                  <a:lnTo>
                    <a:pt x="809" y="802"/>
                  </a:lnTo>
                  <a:lnTo>
                    <a:pt x="814" y="804"/>
                  </a:lnTo>
                  <a:lnTo>
                    <a:pt x="819" y="806"/>
                  </a:lnTo>
                  <a:lnTo>
                    <a:pt x="825" y="808"/>
                  </a:lnTo>
                  <a:lnTo>
                    <a:pt x="830" y="810"/>
                  </a:lnTo>
                  <a:lnTo>
                    <a:pt x="834" y="812"/>
                  </a:lnTo>
                  <a:lnTo>
                    <a:pt x="839" y="812"/>
                  </a:lnTo>
                  <a:lnTo>
                    <a:pt x="844" y="814"/>
                  </a:lnTo>
                  <a:lnTo>
                    <a:pt x="849" y="814"/>
                  </a:lnTo>
                  <a:lnTo>
                    <a:pt x="855" y="814"/>
                  </a:lnTo>
                  <a:lnTo>
                    <a:pt x="859" y="814"/>
                  </a:lnTo>
                  <a:lnTo>
                    <a:pt x="865" y="814"/>
                  </a:lnTo>
                  <a:lnTo>
                    <a:pt x="870" y="814"/>
                  </a:lnTo>
                  <a:lnTo>
                    <a:pt x="875" y="812"/>
                  </a:lnTo>
                  <a:lnTo>
                    <a:pt x="880" y="812"/>
                  </a:lnTo>
                  <a:lnTo>
                    <a:pt x="886" y="810"/>
                  </a:lnTo>
                  <a:lnTo>
                    <a:pt x="891" y="808"/>
                  </a:lnTo>
                  <a:lnTo>
                    <a:pt x="900" y="808"/>
                  </a:lnTo>
                  <a:lnTo>
                    <a:pt x="903" y="802"/>
                  </a:lnTo>
                  <a:lnTo>
                    <a:pt x="921" y="761"/>
                  </a:lnTo>
                  <a:lnTo>
                    <a:pt x="926" y="763"/>
                  </a:lnTo>
                  <a:lnTo>
                    <a:pt x="931" y="765"/>
                  </a:lnTo>
                  <a:lnTo>
                    <a:pt x="934" y="765"/>
                  </a:lnTo>
                  <a:lnTo>
                    <a:pt x="942" y="765"/>
                  </a:lnTo>
                  <a:lnTo>
                    <a:pt x="947" y="765"/>
                  </a:lnTo>
                  <a:lnTo>
                    <a:pt x="952" y="765"/>
                  </a:lnTo>
                  <a:lnTo>
                    <a:pt x="957" y="763"/>
                  </a:lnTo>
                  <a:lnTo>
                    <a:pt x="963" y="763"/>
                  </a:lnTo>
                  <a:lnTo>
                    <a:pt x="970" y="761"/>
                  </a:lnTo>
                  <a:lnTo>
                    <a:pt x="975" y="759"/>
                  </a:lnTo>
                  <a:lnTo>
                    <a:pt x="982" y="755"/>
                  </a:lnTo>
                  <a:lnTo>
                    <a:pt x="988" y="753"/>
                  </a:lnTo>
                  <a:lnTo>
                    <a:pt x="994" y="749"/>
                  </a:lnTo>
                  <a:lnTo>
                    <a:pt x="999" y="745"/>
                  </a:lnTo>
                  <a:lnTo>
                    <a:pt x="1006" y="741"/>
                  </a:lnTo>
                  <a:lnTo>
                    <a:pt x="1012" y="737"/>
                  </a:lnTo>
                  <a:lnTo>
                    <a:pt x="1019" y="733"/>
                  </a:lnTo>
                  <a:lnTo>
                    <a:pt x="1024" y="729"/>
                  </a:lnTo>
                  <a:lnTo>
                    <a:pt x="1031" y="725"/>
                  </a:lnTo>
                  <a:lnTo>
                    <a:pt x="1036" y="721"/>
                  </a:lnTo>
                  <a:lnTo>
                    <a:pt x="1043" y="718"/>
                  </a:lnTo>
                  <a:lnTo>
                    <a:pt x="1049" y="714"/>
                  </a:lnTo>
                  <a:lnTo>
                    <a:pt x="1056" y="710"/>
                  </a:lnTo>
                  <a:lnTo>
                    <a:pt x="1060" y="706"/>
                  </a:lnTo>
                  <a:lnTo>
                    <a:pt x="1066" y="702"/>
                  </a:lnTo>
                  <a:lnTo>
                    <a:pt x="1071" y="698"/>
                  </a:lnTo>
                  <a:lnTo>
                    <a:pt x="1076" y="694"/>
                  </a:lnTo>
                  <a:lnTo>
                    <a:pt x="1081" y="690"/>
                  </a:lnTo>
                  <a:lnTo>
                    <a:pt x="1087" y="688"/>
                  </a:lnTo>
                  <a:lnTo>
                    <a:pt x="1092" y="684"/>
                  </a:lnTo>
                  <a:lnTo>
                    <a:pt x="1096" y="682"/>
                  </a:lnTo>
                  <a:lnTo>
                    <a:pt x="1101" y="680"/>
                  </a:lnTo>
                  <a:lnTo>
                    <a:pt x="1103" y="680"/>
                  </a:lnTo>
                  <a:lnTo>
                    <a:pt x="1103" y="678"/>
                  </a:lnTo>
                  <a:lnTo>
                    <a:pt x="1104" y="678"/>
                  </a:lnTo>
                  <a:lnTo>
                    <a:pt x="1104" y="676"/>
                  </a:lnTo>
                  <a:lnTo>
                    <a:pt x="1106" y="676"/>
                  </a:lnTo>
                  <a:lnTo>
                    <a:pt x="1108" y="674"/>
                  </a:lnTo>
                  <a:lnTo>
                    <a:pt x="1110" y="672"/>
                  </a:lnTo>
                  <a:lnTo>
                    <a:pt x="1112" y="670"/>
                  </a:lnTo>
                  <a:lnTo>
                    <a:pt x="1113" y="668"/>
                  </a:lnTo>
                  <a:lnTo>
                    <a:pt x="1115" y="666"/>
                  </a:lnTo>
                  <a:lnTo>
                    <a:pt x="1117" y="664"/>
                  </a:lnTo>
                  <a:lnTo>
                    <a:pt x="1119" y="662"/>
                  </a:lnTo>
                  <a:lnTo>
                    <a:pt x="1119" y="660"/>
                  </a:lnTo>
                  <a:lnTo>
                    <a:pt x="1120" y="660"/>
                  </a:lnTo>
                  <a:lnTo>
                    <a:pt x="1122" y="658"/>
                  </a:lnTo>
                  <a:lnTo>
                    <a:pt x="1122" y="656"/>
                  </a:lnTo>
                  <a:lnTo>
                    <a:pt x="1124" y="656"/>
                  </a:lnTo>
                  <a:lnTo>
                    <a:pt x="1124" y="654"/>
                  </a:lnTo>
                  <a:lnTo>
                    <a:pt x="1125" y="654"/>
                  </a:lnTo>
                  <a:lnTo>
                    <a:pt x="1125" y="652"/>
                  </a:lnTo>
                  <a:lnTo>
                    <a:pt x="1127" y="652"/>
                  </a:lnTo>
                  <a:lnTo>
                    <a:pt x="1127" y="650"/>
                  </a:lnTo>
                  <a:lnTo>
                    <a:pt x="1128" y="649"/>
                  </a:lnTo>
                  <a:lnTo>
                    <a:pt x="1130" y="647"/>
                  </a:lnTo>
                  <a:lnTo>
                    <a:pt x="1143" y="662"/>
                  </a:lnTo>
                  <a:lnTo>
                    <a:pt x="1143" y="660"/>
                  </a:lnTo>
                  <a:lnTo>
                    <a:pt x="1144" y="660"/>
                  </a:lnTo>
                  <a:lnTo>
                    <a:pt x="1146" y="660"/>
                  </a:lnTo>
                  <a:lnTo>
                    <a:pt x="1146" y="658"/>
                  </a:lnTo>
                  <a:lnTo>
                    <a:pt x="1148" y="658"/>
                  </a:lnTo>
                  <a:lnTo>
                    <a:pt x="1150" y="658"/>
                  </a:lnTo>
                  <a:lnTo>
                    <a:pt x="1150" y="656"/>
                  </a:lnTo>
                  <a:lnTo>
                    <a:pt x="1151" y="656"/>
                  </a:lnTo>
                  <a:lnTo>
                    <a:pt x="1153" y="656"/>
                  </a:lnTo>
                  <a:lnTo>
                    <a:pt x="1153" y="654"/>
                  </a:lnTo>
                  <a:lnTo>
                    <a:pt x="1155" y="652"/>
                  </a:lnTo>
                  <a:lnTo>
                    <a:pt x="1155" y="650"/>
                  </a:lnTo>
                  <a:lnTo>
                    <a:pt x="1155" y="649"/>
                  </a:lnTo>
                  <a:lnTo>
                    <a:pt x="1155" y="647"/>
                  </a:lnTo>
                  <a:lnTo>
                    <a:pt x="1158" y="650"/>
                  </a:lnTo>
                  <a:lnTo>
                    <a:pt x="1162" y="652"/>
                  </a:lnTo>
                  <a:lnTo>
                    <a:pt x="1166" y="656"/>
                  </a:lnTo>
                  <a:lnTo>
                    <a:pt x="1171" y="658"/>
                  </a:lnTo>
                  <a:lnTo>
                    <a:pt x="1174" y="658"/>
                  </a:lnTo>
                  <a:lnTo>
                    <a:pt x="1180" y="660"/>
                  </a:lnTo>
                  <a:lnTo>
                    <a:pt x="1183" y="660"/>
                  </a:lnTo>
                  <a:lnTo>
                    <a:pt x="1189" y="662"/>
                  </a:lnTo>
                  <a:lnTo>
                    <a:pt x="1193" y="662"/>
                  </a:lnTo>
                  <a:lnTo>
                    <a:pt x="1198" y="662"/>
                  </a:lnTo>
                  <a:lnTo>
                    <a:pt x="1204" y="660"/>
                  </a:lnTo>
                  <a:lnTo>
                    <a:pt x="1209" y="660"/>
                  </a:lnTo>
                  <a:lnTo>
                    <a:pt x="1214" y="660"/>
                  </a:lnTo>
                  <a:lnTo>
                    <a:pt x="1220" y="658"/>
                  </a:lnTo>
                  <a:lnTo>
                    <a:pt x="1225" y="656"/>
                  </a:lnTo>
                  <a:lnTo>
                    <a:pt x="1232" y="656"/>
                  </a:lnTo>
                  <a:lnTo>
                    <a:pt x="1237" y="654"/>
                  </a:lnTo>
                  <a:lnTo>
                    <a:pt x="1243" y="652"/>
                  </a:lnTo>
                  <a:lnTo>
                    <a:pt x="1248" y="650"/>
                  </a:lnTo>
                  <a:lnTo>
                    <a:pt x="1253" y="649"/>
                  </a:lnTo>
                  <a:lnTo>
                    <a:pt x="1259" y="647"/>
                  </a:lnTo>
                  <a:lnTo>
                    <a:pt x="1265" y="645"/>
                  </a:lnTo>
                  <a:lnTo>
                    <a:pt x="1270" y="643"/>
                  </a:lnTo>
                  <a:lnTo>
                    <a:pt x="1275" y="641"/>
                  </a:lnTo>
                  <a:lnTo>
                    <a:pt x="1279" y="639"/>
                  </a:lnTo>
                  <a:lnTo>
                    <a:pt x="1284" y="637"/>
                  </a:lnTo>
                  <a:lnTo>
                    <a:pt x="1290" y="635"/>
                  </a:lnTo>
                  <a:lnTo>
                    <a:pt x="1295" y="633"/>
                  </a:lnTo>
                  <a:lnTo>
                    <a:pt x="1298" y="633"/>
                  </a:lnTo>
                  <a:lnTo>
                    <a:pt x="1302" y="631"/>
                  </a:lnTo>
                  <a:lnTo>
                    <a:pt x="1307" y="629"/>
                  </a:lnTo>
                  <a:lnTo>
                    <a:pt x="1311" y="629"/>
                  </a:lnTo>
                  <a:lnTo>
                    <a:pt x="1314" y="627"/>
                  </a:lnTo>
                  <a:lnTo>
                    <a:pt x="1318" y="627"/>
                  </a:lnTo>
                  <a:lnTo>
                    <a:pt x="1323" y="627"/>
                  </a:lnTo>
                  <a:lnTo>
                    <a:pt x="1326" y="625"/>
                  </a:lnTo>
                  <a:lnTo>
                    <a:pt x="1331" y="625"/>
                  </a:lnTo>
                  <a:lnTo>
                    <a:pt x="1336" y="625"/>
                  </a:lnTo>
                  <a:lnTo>
                    <a:pt x="1340" y="625"/>
                  </a:lnTo>
                  <a:lnTo>
                    <a:pt x="1345" y="625"/>
                  </a:lnTo>
                  <a:lnTo>
                    <a:pt x="1351" y="623"/>
                  </a:lnTo>
                  <a:lnTo>
                    <a:pt x="1356" y="623"/>
                  </a:lnTo>
                  <a:lnTo>
                    <a:pt x="1361" y="623"/>
                  </a:lnTo>
                  <a:lnTo>
                    <a:pt x="1367" y="623"/>
                  </a:lnTo>
                  <a:lnTo>
                    <a:pt x="1372" y="623"/>
                  </a:lnTo>
                  <a:lnTo>
                    <a:pt x="1377" y="623"/>
                  </a:lnTo>
                  <a:lnTo>
                    <a:pt x="1382" y="623"/>
                  </a:lnTo>
                  <a:lnTo>
                    <a:pt x="1388" y="623"/>
                  </a:lnTo>
                  <a:lnTo>
                    <a:pt x="1392" y="623"/>
                  </a:lnTo>
                  <a:lnTo>
                    <a:pt x="1398" y="621"/>
                  </a:lnTo>
                  <a:lnTo>
                    <a:pt x="1403" y="621"/>
                  </a:lnTo>
                  <a:lnTo>
                    <a:pt x="1408" y="621"/>
                  </a:lnTo>
                  <a:lnTo>
                    <a:pt x="1413" y="621"/>
                  </a:lnTo>
                  <a:lnTo>
                    <a:pt x="1419" y="621"/>
                  </a:lnTo>
                  <a:lnTo>
                    <a:pt x="1424" y="619"/>
                  </a:lnTo>
                  <a:lnTo>
                    <a:pt x="1429" y="619"/>
                  </a:lnTo>
                  <a:lnTo>
                    <a:pt x="1435" y="619"/>
                  </a:lnTo>
                  <a:lnTo>
                    <a:pt x="1438" y="617"/>
                  </a:lnTo>
                  <a:lnTo>
                    <a:pt x="1444" y="617"/>
                  </a:lnTo>
                  <a:lnTo>
                    <a:pt x="1449" y="615"/>
                  </a:lnTo>
                  <a:lnTo>
                    <a:pt x="1452" y="613"/>
                  </a:lnTo>
                  <a:lnTo>
                    <a:pt x="1458" y="613"/>
                  </a:lnTo>
                  <a:lnTo>
                    <a:pt x="1460" y="611"/>
                  </a:lnTo>
                  <a:lnTo>
                    <a:pt x="1466" y="609"/>
                  </a:lnTo>
                  <a:lnTo>
                    <a:pt x="1467" y="609"/>
                  </a:lnTo>
                  <a:lnTo>
                    <a:pt x="1467" y="607"/>
                  </a:lnTo>
                  <a:lnTo>
                    <a:pt x="1469" y="607"/>
                  </a:lnTo>
                  <a:lnTo>
                    <a:pt x="1471" y="605"/>
                  </a:lnTo>
                  <a:lnTo>
                    <a:pt x="1471" y="603"/>
                  </a:lnTo>
                  <a:lnTo>
                    <a:pt x="1473" y="603"/>
                  </a:lnTo>
                  <a:lnTo>
                    <a:pt x="1475" y="601"/>
                  </a:lnTo>
                  <a:lnTo>
                    <a:pt x="1475" y="599"/>
                  </a:lnTo>
                  <a:lnTo>
                    <a:pt x="1476" y="599"/>
                  </a:lnTo>
                  <a:lnTo>
                    <a:pt x="1476" y="597"/>
                  </a:lnTo>
                  <a:lnTo>
                    <a:pt x="1478" y="595"/>
                  </a:lnTo>
                  <a:lnTo>
                    <a:pt x="1478" y="593"/>
                  </a:lnTo>
                  <a:lnTo>
                    <a:pt x="1480" y="591"/>
                  </a:lnTo>
                  <a:lnTo>
                    <a:pt x="1480" y="589"/>
                  </a:lnTo>
                  <a:lnTo>
                    <a:pt x="1482" y="587"/>
                  </a:lnTo>
                  <a:lnTo>
                    <a:pt x="1483" y="585"/>
                  </a:lnTo>
                  <a:lnTo>
                    <a:pt x="1483" y="583"/>
                  </a:lnTo>
                  <a:lnTo>
                    <a:pt x="1485" y="583"/>
                  </a:lnTo>
                  <a:lnTo>
                    <a:pt x="1485" y="581"/>
                  </a:lnTo>
                  <a:lnTo>
                    <a:pt x="1487" y="579"/>
                  </a:lnTo>
                  <a:lnTo>
                    <a:pt x="1487" y="578"/>
                  </a:lnTo>
                  <a:lnTo>
                    <a:pt x="1489" y="576"/>
                  </a:lnTo>
                  <a:lnTo>
                    <a:pt x="1489" y="574"/>
                  </a:lnTo>
                  <a:lnTo>
                    <a:pt x="1490" y="574"/>
                  </a:lnTo>
                  <a:lnTo>
                    <a:pt x="1490" y="572"/>
                  </a:lnTo>
                  <a:lnTo>
                    <a:pt x="1492" y="570"/>
                  </a:lnTo>
                  <a:lnTo>
                    <a:pt x="1494" y="568"/>
                  </a:lnTo>
                  <a:lnTo>
                    <a:pt x="1494" y="566"/>
                  </a:lnTo>
                  <a:lnTo>
                    <a:pt x="1494" y="615"/>
                  </a:lnTo>
                  <a:lnTo>
                    <a:pt x="1512" y="615"/>
                  </a:lnTo>
                  <a:lnTo>
                    <a:pt x="1519" y="605"/>
                  </a:lnTo>
                  <a:lnTo>
                    <a:pt x="1519" y="599"/>
                  </a:lnTo>
                  <a:lnTo>
                    <a:pt x="1521" y="595"/>
                  </a:lnTo>
                  <a:lnTo>
                    <a:pt x="1521" y="591"/>
                  </a:lnTo>
                  <a:lnTo>
                    <a:pt x="1521" y="585"/>
                  </a:lnTo>
                  <a:lnTo>
                    <a:pt x="1521" y="581"/>
                  </a:lnTo>
                  <a:lnTo>
                    <a:pt x="1521" y="578"/>
                  </a:lnTo>
                  <a:lnTo>
                    <a:pt x="1522" y="574"/>
                  </a:lnTo>
                  <a:lnTo>
                    <a:pt x="1522" y="570"/>
                  </a:lnTo>
                  <a:lnTo>
                    <a:pt x="1524" y="564"/>
                  </a:lnTo>
                  <a:lnTo>
                    <a:pt x="1524" y="560"/>
                  </a:lnTo>
                  <a:lnTo>
                    <a:pt x="1526" y="556"/>
                  </a:lnTo>
                  <a:lnTo>
                    <a:pt x="1527" y="554"/>
                  </a:lnTo>
                  <a:lnTo>
                    <a:pt x="1529" y="550"/>
                  </a:lnTo>
                  <a:lnTo>
                    <a:pt x="1529" y="546"/>
                  </a:lnTo>
                  <a:lnTo>
                    <a:pt x="1530" y="542"/>
                  </a:lnTo>
                  <a:lnTo>
                    <a:pt x="1532" y="538"/>
                  </a:lnTo>
                  <a:lnTo>
                    <a:pt x="1534" y="534"/>
                  </a:lnTo>
                  <a:lnTo>
                    <a:pt x="1536" y="532"/>
                  </a:lnTo>
                  <a:lnTo>
                    <a:pt x="1539" y="528"/>
                  </a:lnTo>
                  <a:lnTo>
                    <a:pt x="1541" y="524"/>
                  </a:lnTo>
                  <a:lnTo>
                    <a:pt x="1543" y="520"/>
                  </a:lnTo>
                  <a:lnTo>
                    <a:pt x="1546" y="518"/>
                  </a:lnTo>
                  <a:lnTo>
                    <a:pt x="1548" y="514"/>
                  </a:lnTo>
                  <a:lnTo>
                    <a:pt x="1552" y="512"/>
                  </a:lnTo>
                  <a:lnTo>
                    <a:pt x="1553" y="509"/>
                  </a:lnTo>
                  <a:lnTo>
                    <a:pt x="1557" y="505"/>
                  </a:lnTo>
                  <a:lnTo>
                    <a:pt x="1560" y="503"/>
                  </a:lnTo>
                  <a:lnTo>
                    <a:pt x="1564" y="499"/>
                  </a:lnTo>
                  <a:lnTo>
                    <a:pt x="1568" y="497"/>
                  </a:lnTo>
                  <a:lnTo>
                    <a:pt x="1571" y="493"/>
                  </a:lnTo>
                  <a:lnTo>
                    <a:pt x="1575" y="491"/>
                  </a:lnTo>
                  <a:lnTo>
                    <a:pt x="1578" y="487"/>
                  </a:lnTo>
                  <a:lnTo>
                    <a:pt x="1629" y="544"/>
                  </a:lnTo>
                  <a:lnTo>
                    <a:pt x="1629" y="546"/>
                  </a:lnTo>
                  <a:lnTo>
                    <a:pt x="1629" y="548"/>
                  </a:lnTo>
                  <a:lnTo>
                    <a:pt x="1629" y="550"/>
                  </a:lnTo>
                  <a:lnTo>
                    <a:pt x="1627" y="550"/>
                  </a:lnTo>
                  <a:lnTo>
                    <a:pt x="1627" y="552"/>
                  </a:lnTo>
                  <a:lnTo>
                    <a:pt x="1627" y="554"/>
                  </a:lnTo>
                  <a:lnTo>
                    <a:pt x="1627" y="556"/>
                  </a:lnTo>
                  <a:lnTo>
                    <a:pt x="1625" y="556"/>
                  </a:lnTo>
                  <a:lnTo>
                    <a:pt x="1625" y="558"/>
                  </a:lnTo>
                  <a:lnTo>
                    <a:pt x="1625" y="560"/>
                  </a:lnTo>
                  <a:lnTo>
                    <a:pt x="1625" y="562"/>
                  </a:lnTo>
                  <a:lnTo>
                    <a:pt x="1625" y="564"/>
                  </a:lnTo>
                  <a:lnTo>
                    <a:pt x="1625" y="566"/>
                  </a:lnTo>
                  <a:lnTo>
                    <a:pt x="1623" y="566"/>
                  </a:lnTo>
                  <a:lnTo>
                    <a:pt x="1627" y="572"/>
                  </a:lnTo>
                  <a:lnTo>
                    <a:pt x="1630" y="574"/>
                  </a:lnTo>
                  <a:lnTo>
                    <a:pt x="1634" y="578"/>
                  </a:lnTo>
                  <a:lnTo>
                    <a:pt x="1637" y="581"/>
                  </a:lnTo>
                  <a:lnTo>
                    <a:pt x="1641" y="585"/>
                  </a:lnTo>
                  <a:lnTo>
                    <a:pt x="1645" y="589"/>
                  </a:lnTo>
                  <a:lnTo>
                    <a:pt x="1648" y="591"/>
                  </a:lnTo>
                  <a:lnTo>
                    <a:pt x="1652" y="595"/>
                  </a:lnTo>
                  <a:lnTo>
                    <a:pt x="1655" y="599"/>
                  </a:lnTo>
                  <a:lnTo>
                    <a:pt x="1657" y="601"/>
                  </a:lnTo>
                  <a:lnTo>
                    <a:pt x="1660" y="605"/>
                  </a:lnTo>
                  <a:lnTo>
                    <a:pt x="1663" y="607"/>
                  </a:lnTo>
                  <a:lnTo>
                    <a:pt x="1667" y="609"/>
                  </a:lnTo>
                  <a:lnTo>
                    <a:pt x="1670" y="613"/>
                  </a:lnTo>
                  <a:lnTo>
                    <a:pt x="1674" y="615"/>
                  </a:lnTo>
                  <a:lnTo>
                    <a:pt x="1677" y="617"/>
                  </a:lnTo>
                  <a:lnTo>
                    <a:pt x="1681" y="619"/>
                  </a:lnTo>
                  <a:lnTo>
                    <a:pt x="1684" y="621"/>
                  </a:lnTo>
                  <a:lnTo>
                    <a:pt x="1688" y="621"/>
                  </a:lnTo>
                  <a:lnTo>
                    <a:pt x="1691" y="623"/>
                  </a:lnTo>
                  <a:lnTo>
                    <a:pt x="1695" y="625"/>
                  </a:lnTo>
                  <a:lnTo>
                    <a:pt x="1699" y="625"/>
                  </a:lnTo>
                  <a:lnTo>
                    <a:pt x="1704" y="627"/>
                  </a:lnTo>
                  <a:lnTo>
                    <a:pt x="1707" y="627"/>
                  </a:lnTo>
                  <a:lnTo>
                    <a:pt x="1711" y="627"/>
                  </a:lnTo>
                  <a:lnTo>
                    <a:pt x="1716" y="627"/>
                  </a:lnTo>
                  <a:lnTo>
                    <a:pt x="1720" y="627"/>
                  </a:lnTo>
                  <a:lnTo>
                    <a:pt x="1725" y="627"/>
                  </a:lnTo>
                  <a:lnTo>
                    <a:pt x="1730" y="627"/>
                  </a:lnTo>
                  <a:lnTo>
                    <a:pt x="1735" y="625"/>
                  </a:lnTo>
                  <a:lnTo>
                    <a:pt x="1740" y="625"/>
                  </a:lnTo>
                  <a:lnTo>
                    <a:pt x="1745" y="623"/>
                  </a:lnTo>
                  <a:lnTo>
                    <a:pt x="1747" y="623"/>
                  </a:lnTo>
                  <a:lnTo>
                    <a:pt x="1749" y="623"/>
                  </a:lnTo>
                  <a:lnTo>
                    <a:pt x="1751" y="623"/>
                  </a:lnTo>
                  <a:lnTo>
                    <a:pt x="1753" y="623"/>
                  </a:lnTo>
                  <a:lnTo>
                    <a:pt x="1754" y="623"/>
                  </a:lnTo>
                  <a:lnTo>
                    <a:pt x="1756" y="621"/>
                  </a:lnTo>
                  <a:lnTo>
                    <a:pt x="1758" y="621"/>
                  </a:lnTo>
                  <a:lnTo>
                    <a:pt x="1760" y="621"/>
                  </a:lnTo>
                  <a:lnTo>
                    <a:pt x="1761" y="619"/>
                  </a:lnTo>
                  <a:lnTo>
                    <a:pt x="1763" y="619"/>
                  </a:lnTo>
                  <a:lnTo>
                    <a:pt x="1765" y="619"/>
                  </a:lnTo>
                  <a:lnTo>
                    <a:pt x="1767" y="617"/>
                  </a:lnTo>
                  <a:lnTo>
                    <a:pt x="1769" y="617"/>
                  </a:lnTo>
                  <a:lnTo>
                    <a:pt x="1770" y="615"/>
                  </a:lnTo>
                  <a:lnTo>
                    <a:pt x="1772" y="615"/>
                  </a:lnTo>
                  <a:lnTo>
                    <a:pt x="1774" y="613"/>
                  </a:lnTo>
                  <a:lnTo>
                    <a:pt x="1776" y="613"/>
                  </a:lnTo>
                  <a:lnTo>
                    <a:pt x="1777" y="611"/>
                  </a:lnTo>
                  <a:lnTo>
                    <a:pt x="1781" y="611"/>
                  </a:lnTo>
                  <a:lnTo>
                    <a:pt x="1783" y="609"/>
                  </a:lnTo>
                  <a:lnTo>
                    <a:pt x="1784" y="609"/>
                  </a:lnTo>
                  <a:lnTo>
                    <a:pt x="1786" y="607"/>
                  </a:lnTo>
                  <a:lnTo>
                    <a:pt x="1788" y="607"/>
                  </a:lnTo>
                  <a:lnTo>
                    <a:pt x="1788" y="605"/>
                  </a:lnTo>
                  <a:lnTo>
                    <a:pt x="1790" y="605"/>
                  </a:lnTo>
                  <a:lnTo>
                    <a:pt x="1792" y="603"/>
                  </a:lnTo>
                  <a:lnTo>
                    <a:pt x="1793" y="603"/>
                  </a:lnTo>
                  <a:lnTo>
                    <a:pt x="1794" y="603"/>
                  </a:lnTo>
                  <a:lnTo>
                    <a:pt x="1796" y="601"/>
                  </a:lnTo>
                  <a:lnTo>
                    <a:pt x="1798" y="601"/>
                  </a:lnTo>
                  <a:lnTo>
                    <a:pt x="1800" y="599"/>
                  </a:lnTo>
                  <a:lnTo>
                    <a:pt x="1798" y="601"/>
                  </a:lnTo>
                  <a:lnTo>
                    <a:pt x="1798" y="603"/>
                  </a:lnTo>
                  <a:lnTo>
                    <a:pt x="1796" y="603"/>
                  </a:lnTo>
                  <a:lnTo>
                    <a:pt x="1794" y="605"/>
                  </a:lnTo>
                  <a:lnTo>
                    <a:pt x="1793" y="607"/>
                  </a:lnTo>
                  <a:lnTo>
                    <a:pt x="1792" y="607"/>
                  </a:lnTo>
                  <a:lnTo>
                    <a:pt x="1790" y="609"/>
                  </a:lnTo>
                  <a:lnTo>
                    <a:pt x="1788" y="611"/>
                  </a:lnTo>
                  <a:lnTo>
                    <a:pt x="1786" y="613"/>
                  </a:lnTo>
                  <a:lnTo>
                    <a:pt x="1784" y="615"/>
                  </a:lnTo>
                  <a:lnTo>
                    <a:pt x="1783" y="615"/>
                  </a:lnTo>
                  <a:lnTo>
                    <a:pt x="1781" y="617"/>
                  </a:lnTo>
                  <a:lnTo>
                    <a:pt x="1777" y="619"/>
                  </a:lnTo>
                  <a:lnTo>
                    <a:pt x="1776" y="619"/>
                  </a:lnTo>
                  <a:lnTo>
                    <a:pt x="1774" y="621"/>
                  </a:lnTo>
                  <a:lnTo>
                    <a:pt x="1772" y="621"/>
                  </a:lnTo>
                  <a:lnTo>
                    <a:pt x="1770" y="623"/>
                  </a:lnTo>
                  <a:lnTo>
                    <a:pt x="1769" y="625"/>
                  </a:lnTo>
                  <a:lnTo>
                    <a:pt x="1767" y="625"/>
                  </a:lnTo>
                  <a:lnTo>
                    <a:pt x="1765" y="627"/>
                  </a:lnTo>
                  <a:lnTo>
                    <a:pt x="1763" y="627"/>
                  </a:lnTo>
                  <a:lnTo>
                    <a:pt x="1761" y="629"/>
                  </a:lnTo>
                  <a:lnTo>
                    <a:pt x="1760" y="629"/>
                  </a:lnTo>
                  <a:lnTo>
                    <a:pt x="1758" y="631"/>
                  </a:lnTo>
                  <a:lnTo>
                    <a:pt x="1756" y="633"/>
                  </a:lnTo>
                  <a:lnTo>
                    <a:pt x="1754" y="633"/>
                  </a:lnTo>
                  <a:lnTo>
                    <a:pt x="1753" y="635"/>
                  </a:lnTo>
                  <a:lnTo>
                    <a:pt x="1751" y="635"/>
                  </a:lnTo>
                  <a:lnTo>
                    <a:pt x="1749" y="637"/>
                  </a:lnTo>
                  <a:lnTo>
                    <a:pt x="1747" y="637"/>
                  </a:lnTo>
                  <a:lnTo>
                    <a:pt x="1745" y="639"/>
                  </a:lnTo>
                  <a:lnTo>
                    <a:pt x="1738" y="641"/>
                  </a:lnTo>
                  <a:lnTo>
                    <a:pt x="1733" y="643"/>
                  </a:lnTo>
                  <a:lnTo>
                    <a:pt x="1726" y="647"/>
                  </a:lnTo>
                  <a:lnTo>
                    <a:pt x="1720" y="649"/>
                  </a:lnTo>
                  <a:lnTo>
                    <a:pt x="1713" y="650"/>
                  </a:lnTo>
                  <a:lnTo>
                    <a:pt x="1706" y="652"/>
                  </a:lnTo>
                  <a:lnTo>
                    <a:pt x="1699" y="654"/>
                  </a:lnTo>
                  <a:lnTo>
                    <a:pt x="1691" y="656"/>
                  </a:lnTo>
                  <a:lnTo>
                    <a:pt x="1684" y="658"/>
                  </a:lnTo>
                  <a:lnTo>
                    <a:pt x="1677" y="660"/>
                  </a:lnTo>
                  <a:lnTo>
                    <a:pt x="1670" y="662"/>
                  </a:lnTo>
                  <a:lnTo>
                    <a:pt x="1663" y="664"/>
                  </a:lnTo>
                  <a:lnTo>
                    <a:pt x="1657" y="664"/>
                  </a:lnTo>
                  <a:lnTo>
                    <a:pt x="1650" y="666"/>
                  </a:lnTo>
                  <a:lnTo>
                    <a:pt x="1641" y="668"/>
                  </a:lnTo>
                  <a:lnTo>
                    <a:pt x="1634" y="668"/>
                  </a:lnTo>
                  <a:lnTo>
                    <a:pt x="1627" y="670"/>
                  </a:lnTo>
                  <a:lnTo>
                    <a:pt x="1620" y="672"/>
                  </a:lnTo>
                  <a:lnTo>
                    <a:pt x="1611" y="672"/>
                  </a:lnTo>
                  <a:lnTo>
                    <a:pt x="1604" y="674"/>
                  </a:lnTo>
                  <a:lnTo>
                    <a:pt x="1597" y="674"/>
                  </a:lnTo>
                  <a:lnTo>
                    <a:pt x="1591" y="676"/>
                  </a:lnTo>
                  <a:lnTo>
                    <a:pt x="1583" y="676"/>
                  </a:lnTo>
                  <a:lnTo>
                    <a:pt x="1576" y="678"/>
                  </a:lnTo>
                  <a:lnTo>
                    <a:pt x="1568" y="680"/>
                  </a:lnTo>
                  <a:lnTo>
                    <a:pt x="1560" y="680"/>
                  </a:lnTo>
                  <a:lnTo>
                    <a:pt x="1553" y="682"/>
                  </a:lnTo>
                  <a:lnTo>
                    <a:pt x="1546" y="684"/>
                  </a:lnTo>
                  <a:lnTo>
                    <a:pt x="1539" y="684"/>
                  </a:lnTo>
                  <a:lnTo>
                    <a:pt x="1532" y="686"/>
                  </a:lnTo>
                  <a:lnTo>
                    <a:pt x="1526" y="688"/>
                  </a:lnTo>
                  <a:lnTo>
                    <a:pt x="1519" y="690"/>
                  </a:lnTo>
                  <a:lnTo>
                    <a:pt x="1512" y="692"/>
                  </a:lnTo>
                  <a:lnTo>
                    <a:pt x="1505" y="692"/>
                  </a:lnTo>
                  <a:lnTo>
                    <a:pt x="1498" y="694"/>
                  </a:lnTo>
                  <a:lnTo>
                    <a:pt x="1489" y="696"/>
                  </a:lnTo>
                  <a:lnTo>
                    <a:pt x="1482" y="696"/>
                  </a:lnTo>
                  <a:lnTo>
                    <a:pt x="1473" y="696"/>
                  </a:lnTo>
                  <a:lnTo>
                    <a:pt x="1466" y="698"/>
                  </a:lnTo>
                  <a:lnTo>
                    <a:pt x="1458" y="698"/>
                  </a:lnTo>
                  <a:lnTo>
                    <a:pt x="1451" y="698"/>
                  </a:lnTo>
                  <a:lnTo>
                    <a:pt x="1442" y="698"/>
                  </a:lnTo>
                  <a:lnTo>
                    <a:pt x="1435" y="698"/>
                  </a:lnTo>
                  <a:lnTo>
                    <a:pt x="1426" y="698"/>
                  </a:lnTo>
                  <a:lnTo>
                    <a:pt x="1417" y="698"/>
                  </a:lnTo>
                  <a:lnTo>
                    <a:pt x="1410" y="698"/>
                  </a:lnTo>
                  <a:lnTo>
                    <a:pt x="1401" y="698"/>
                  </a:lnTo>
                  <a:lnTo>
                    <a:pt x="1394" y="696"/>
                  </a:lnTo>
                  <a:lnTo>
                    <a:pt x="1386" y="696"/>
                  </a:lnTo>
                  <a:lnTo>
                    <a:pt x="1377" y="696"/>
                  </a:lnTo>
                  <a:lnTo>
                    <a:pt x="1370" y="696"/>
                  </a:lnTo>
                  <a:lnTo>
                    <a:pt x="1361" y="696"/>
                  </a:lnTo>
                  <a:lnTo>
                    <a:pt x="1354" y="696"/>
                  </a:lnTo>
                  <a:lnTo>
                    <a:pt x="1345" y="696"/>
                  </a:lnTo>
                  <a:lnTo>
                    <a:pt x="1338" y="696"/>
                  </a:lnTo>
                  <a:lnTo>
                    <a:pt x="1329" y="696"/>
                  </a:lnTo>
                  <a:lnTo>
                    <a:pt x="1323" y="696"/>
                  </a:lnTo>
                  <a:lnTo>
                    <a:pt x="1314" y="698"/>
                  </a:lnTo>
                  <a:lnTo>
                    <a:pt x="1307" y="698"/>
                  </a:lnTo>
                  <a:lnTo>
                    <a:pt x="1298" y="698"/>
                  </a:lnTo>
                  <a:lnTo>
                    <a:pt x="1291" y="700"/>
                  </a:lnTo>
                  <a:lnTo>
                    <a:pt x="1284" y="700"/>
                  </a:lnTo>
                  <a:lnTo>
                    <a:pt x="1275" y="702"/>
                  </a:lnTo>
                  <a:lnTo>
                    <a:pt x="1268" y="704"/>
                  </a:lnTo>
                  <a:lnTo>
                    <a:pt x="1261" y="706"/>
                  </a:lnTo>
                  <a:lnTo>
                    <a:pt x="1255" y="708"/>
                  </a:lnTo>
                  <a:lnTo>
                    <a:pt x="1248" y="710"/>
                  </a:lnTo>
                  <a:lnTo>
                    <a:pt x="1241" y="712"/>
                  </a:lnTo>
                  <a:lnTo>
                    <a:pt x="1236" y="714"/>
                  </a:lnTo>
                  <a:lnTo>
                    <a:pt x="1228" y="716"/>
                  </a:lnTo>
                  <a:lnTo>
                    <a:pt x="1221" y="719"/>
                  </a:lnTo>
                  <a:lnTo>
                    <a:pt x="1214" y="721"/>
                  </a:lnTo>
                  <a:lnTo>
                    <a:pt x="1207" y="723"/>
                  </a:lnTo>
                  <a:lnTo>
                    <a:pt x="1200" y="727"/>
                  </a:lnTo>
                  <a:lnTo>
                    <a:pt x="1193" y="729"/>
                  </a:lnTo>
                  <a:lnTo>
                    <a:pt x="1187" y="733"/>
                  </a:lnTo>
                  <a:lnTo>
                    <a:pt x="1180" y="735"/>
                  </a:lnTo>
                  <a:lnTo>
                    <a:pt x="1173" y="739"/>
                  </a:lnTo>
                  <a:lnTo>
                    <a:pt x="1166" y="741"/>
                  </a:lnTo>
                  <a:lnTo>
                    <a:pt x="1158" y="745"/>
                  </a:lnTo>
                  <a:lnTo>
                    <a:pt x="1151" y="747"/>
                  </a:lnTo>
                  <a:lnTo>
                    <a:pt x="1144" y="751"/>
                  </a:lnTo>
                  <a:lnTo>
                    <a:pt x="1137" y="755"/>
                  </a:lnTo>
                  <a:lnTo>
                    <a:pt x="1130" y="757"/>
                  </a:lnTo>
                  <a:lnTo>
                    <a:pt x="1124" y="761"/>
                  </a:lnTo>
                  <a:lnTo>
                    <a:pt x="1117" y="763"/>
                  </a:lnTo>
                  <a:lnTo>
                    <a:pt x="1110" y="767"/>
                  </a:lnTo>
                  <a:lnTo>
                    <a:pt x="1103" y="771"/>
                  </a:lnTo>
                  <a:lnTo>
                    <a:pt x="1096" y="773"/>
                  </a:lnTo>
                  <a:lnTo>
                    <a:pt x="1090" y="777"/>
                  </a:lnTo>
                  <a:lnTo>
                    <a:pt x="1083" y="779"/>
                  </a:lnTo>
                  <a:lnTo>
                    <a:pt x="1076" y="783"/>
                  </a:lnTo>
                  <a:lnTo>
                    <a:pt x="1069" y="785"/>
                  </a:lnTo>
                  <a:lnTo>
                    <a:pt x="1064" y="788"/>
                  </a:lnTo>
                  <a:lnTo>
                    <a:pt x="1058" y="790"/>
                  </a:lnTo>
                  <a:lnTo>
                    <a:pt x="1050" y="792"/>
                  </a:lnTo>
                  <a:lnTo>
                    <a:pt x="1043" y="796"/>
                  </a:lnTo>
                  <a:lnTo>
                    <a:pt x="1035" y="800"/>
                  </a:lnTo>
                  <a:lnTo>
                    <a:pt x="1027" y="804"/>
                  </a:lnTo>
                  <a:lnTo>
                    <a:pt x="1019" y="806"/>
                  </a:lnTo>
                  <a:lnTo>
                    <a:pt x="1012" y="810"/>
                  </a:lnTo>
                  <a:lnTo>
                    <a:pt x="1003" y="814"/>
                  </a:lnTo>
                  <a:lnTo>
                    <a:pt x="994" y="816"/>
                  </a:lnTo>
                  <a:lnTo>
                    <a:pt x="988" y="820"/>
                  </a:lnTo>
                  <a:lnTo>
                    <a:pt x="979" y="824"/>
                  </a:lnTo>
                  <a:lnTo>
                    <a:pt x="970" y="826"/>
                  </a:lnTo>
                  <a:lnTo>
                    <a:pt x="963" y="830"/>
                  </a:lnTo>
                  <a:lnTo>
                    <a:pt x="954" y="832"/>
                  </a:lnTo>
                  <a:lnTo>
                    <a:pt x="945" y="836"/>
                  </a:lnTo>
                  <a:lnTo>
                    <a:pt x="936" y="838"/>
                  </a:lnTo>
                  <a:lnTo>
                    <a:pt x="929" y="842"/>
                  </a:lnTo>
                  <a:lnTo>
                    <a:pt x="921" y="844"/>
                  </a:lnTo>
                  <a:lnTo>
                    <a:pt x="912" y="848"/>
                  </a:lnTo>
                  <a:lnTo>
                    <a:pt x="903" y="850"/>
                  </a:lnTo>
                  <a:lnTo>
                    <a:pt x="896" y="852"/>
                  </a:lnTo>
                  <a:lnTo>
                    <a:pt x="888" y="856"/>
                  </a:lnTo>
                  <a:lnTo>
                    <a:pt x="879" y="857"/>
                  </a:lnTo>
                  <a:lnTo>
                    <a:pt x="872" y="859"/>
                  </a:lnTo>
                  <a:lnTo>
                    <a:pt x="863" y="861"/>
                  </a:lnTo>
                  <a:lnTo>
                    <a:pt x="855" y="863"/>
                  </a:lnTo>
                  <a:lnTo>
                    <a:pt x="848" y="867"/>
                  </a:lnTo>
                  <a:lnTo>
                    <a:pt x="839" y="869"/>
                  </a:lnTo>
                  <a:lnTo>
                    <a:pt x="830" y="871"/>
                  </a:lnTo>
                  <a:lnTo>
                    <a:pt x="823" y="873"/>
                  </a:lnTo>
                  <a:lnTo>
                    <a:pt x="814" y="875"/>
                  </a:lnTo>
                  <a:lnTo>
                    <a:pt x="807" y="877"/>
                  </a:lnTo>
                  <a:lnTo>
                    <a:pt x="798" y="879"/>
                  </a:lnTo>
                  <a:lnTo>
                    <a:pt x="790" y="881"/>
                  </a:lnTo>
                  <a:lnTo>
                    <a:pt x="787" y="881"/>
                  </a:lnTo>
                  <a:lnTo>
                    <a:pt x="783" y="881"/>
                  </a:lnTo>
                  <a:lnTo>
                    <a:pt x="778" y="883"/>
                  </a:lnTo>
                  <a:lnTo>
                    <a:pt x="774" y="883"/>
                  </a:lnTo>
                  <a:lnTo>
                    <a:pt x="769" y="883"/>
                  </a:lnTo>
                  <a:lnTo>
                    <a:pt x="765" y="885"/>
                  </a:lnTo>
                  <a:lnTo>
                    <a:pt x="762" y="885"/>
                  </a:lnTo>
                  <a:lnTo>
                    <a:pt x="758" y="885"/>
                  </a:lnTo>
                  <a:lnTo>
                    <a:pt x="755" y="885"/>
                  </a:lnTo>
                  <a:lnTo>
                    <a:pt x="751" y="885"/>
                  </a:lnTo>
                  <a:lnTo>
                    <a:pt x="746" y="885"/>
                  </a:lnTo>
                  <a:lnTo>
                    <a:pt x="742" y="885"/>
                  </a:lnTo>
                  <a:lnTo>
                    <a:pt x="739" y="885"/>
                  </a:lnTo>
                  <a:lnTo>
                    <a:pt x="735" y="885"/>
                  </a:lnTo>
                  <a:lnTo>
                    <a:pt x="732" y="885"/>
                  </a:lnTo>
                  <a:lnTo>
                    <a:pt x="728" y="885"/>
                  </a:lnTo>
                  <a:lnTo>
                    <a:pt x="725" y="887"/>
                  </a:lnTo>
                  <a:lnTo>
                    <a:pt x="724" y="887"/>
                  </a:lnTo>
                  <a:lnTo>
                    <a:pt x="720" y="887"/>
                  </a:lnTo>
                  <a:lnTo>
                    <a:pt x="717" y="887"/>
                  </a:lnTo>
                  <a:lnTo>
                    <a:pt x="713" y="887"/>
                  </a:lnTo>
                  <a:lnTo>
                    <a:pt x="710" y="887"/>
                  </a:lnTo>
                  <a:lnTo>
                    <a:pt x="706" y="887"/>
                  </a:lnTo>
                  <a:lnTo>
                    <a:pt x="703" y="887"/>
                  </a:lnTo>
                  <a:lnTo>
                    <a:pt x="701" y="887"/>
                  </a:lnTo>
                  <a:lnTo>
                    <a:pt x="697" y="887"/>
                  </a:lnTo>
                  <a:lnTo>
                    <a:pt x="694" y="889"/>
                  </a:lnTo>
                  <a:lnTo>
                    <a:pt x="690" y="889"/>
                  </a:lnTo>
                  <a:lnTo>
                    <a:pt x="687" y="889"/>
                  </a:lnTo>
                  <a:lnTo>
                    <a:pt x="685" y="889"/>
                  </a:lnTo>
                  <a:lnTo>
                    <a:pt x="681" y="891"/>
                  </a:lnTo>
                  <a:lnTo>
                    <a:pt x="678" y="891"/>
                  </a:lnTo>
                  <a:lnTo>
                    <a:pt x="667" y="893"/>
                  </a:lnTo>
                  <a:lnTo>
                    <a:pt x="657" y="895"/>
                  </a:lnTo>
                  <a:lnTo>
                    <a:pt x="647" y="897"/>
                  </a:lnTo>
                  <a:lnTo>
                    <a:pt x="636" y="899"/>
                  </a:lnTo>
                  <a:lnTo>
                    <a:pt x="624" y="899"/>
                  </a:lnTo>
                  <a:lnTo>
                    <a:pt x="613" y="899"/>
                  </a:lnTo>
                  <a:lnTo>
                    <a:pt x="602" y="899"/>
                  </a:lnTo>
                  <a:lnTo>
                    <a:pt x="592" y="899"/>
                  </a:lnTo>
                  <a:lnTo>
                    <a:pt x="582" y="899"/>
                  </a:lnTo>
                  <a:lnTo>
                    <a:pt x="570" y="899"/>
                  </a:lnTo>
                  <a:lnTo>
                    <a:pt x="559" y="897"/>
                  </a:lnTo>
                  <a:lnTo>
                    <a:pt x="548" y="897"/>
                  </a:lnTo>
                  <a:lnTo>
                    <a:pt x="538" y="895"/>
                  </a:lnTo>
                  <a:lnTo>
                    <a:pt x="527" y="895"/>
                  </a:lnTo>
                  <a:lnTo>
                    <a:pt x="516" y="893"/>
                  </a:lnTo>
                  <a:lnTo>
                    <a:pt x="505" y="891"/>
                  </a:lnTo>
                  <a:lnTo>
                    <a:pt x="494" y="891"/>
                  </a:lnTo>
                  <a:lnTo>
                    <a:pt x="484" y="889"/>
                  </a:lnTo>
                  <a:lnTo>
                    <a:pt x="473" y="887"/>
                  </a:lnTo>
                  <a:lnTo>
                    <a:pt x="463" y="887"/>
                  </a:lnTo>
                  <a:lnTo>
                    <a:pt x="451" y="885"/>
                  </a:lnTo>
                  <a:lnTo>
                    <a:pt x="440" y="885"/>
                  </a:lnTo>
                  <a:lnTo>
                    <a:pt x="430" y="883"/>
                  </a:lnTo>
                  <a:lnTo>
                    <a:pt x="419" y="883"/>
                  </a:lnTo>
                  <a:lnTo>
                    <a:pt x="409" y="883"/>
                  </a:lnTo>
                  <a:lnTo>
                    <a:pt x="400" y="883"/>
                  </a:lnTo>
                  <a:lnTo>
                    <a:pt x="390" y="883"/>
                  </a:lnTo>
                  <a:lnTo>
                    <a:pt x="379" y="885"/>
                  </a:lnTo>
                  <a:lnTo>
                    <a:pt x="369" y="885"/>
                  </a:lnTo>
                  <a:lnTo>
                    <a:pt x="358" y="887"/>
                  </a:lnTo>
                  <a:lnTo>
                    <a:pt x="349" y="889"/>
                  </a:lnTo>
                  <a:lnTo>
                    <a:pt x="339" y="891"/>
                  </a:lnTo>
                  <a:lnTo>
                    <a:pt x="333" y="893"/>
                  </a:lnTo>
                  <a:lnTo>
                    <a:pt x="330" y="893"/>
                  </a:lnTo>
                  <a:lnTo>
                    <a:pt x="324" y="893"/>
                  </a:lnTo>
                  <a:lnTo>
                    <a:pt x="322" y="893"/>
                  </a:lnTo>
                  <a:lnTo>
                    <a:pt x="316" y="893"/>
                  </a:lnTo>
                  <a:lnTo>
                    <a:pt x="313" y="893"/>
                  </a:lnTo>
                  <a:lnTo>
                    <a:pt x="308" y="893"/>
                  </a:lnTo>
                  <a:lnTo>
                    <a:pt x="304" y="893"/>
                  </a:lnTo>
                  <a:lnTo>
                    <a:pt x="299" y="891"/>
                  </a:lnTo>
                  <a:lnTo>
                    <a:pt x="293" y="891"/>
                  </a:lnTo>
                  <a:lnTo>
                    <a:pt x="290" y="891"/>
                  </a:lnTo>
                  <a:lnTo>
                    <a:pt x="285" y="889"/>
                  </a:lnTo>
                  <a:lnTo>
                    <a:pt x="281" y="887"/>
                  </a:lnTo>
                  <a:lnTo>
                    <a:pt x="276" y="887"/>
                  </a:lnTo>
                  <a:lnTo>
                    <a:pt x="272" y="885"/>
                  </a:lnTo>
                  <a:lnTo>
                    <a:pt x="267" y="883"/>
                  </a:lnTo>
                  <a:lnTo>
                    <a:pt x="263" y="881"/>
                  </a:lnTo>
                  <a:lnTo>
                    <a:pt x="260" y="879"/>
                  </a:lnTo>
                  <a:lnTo>
                    <a:pt x="255" y="877"/>
                  </a:lnTo>
                  <a:lnTo>
                    <a:pt x="252" y="873"/>
                  </a:lnTo>
                  <a:lnTo>
                    <a:pt x="248" y="871"/>
                  </a:lnTo>
                  <a:lnTo>
                    <a:pt x="245" y="869"/>
                  </a:lnTo>
                  <a:lnTo>
                    <a:pt x="241" y="865"/>
                  </a:lnTo>
                  <a:lnTo>
                    <a:pt x="238" y="863"/>
                  </a:lnTo>
                  <a:lnTo>
                    <a:pt x="234" y="859"/>
                  </a:lnTo>
                  <a:lnTo>
                    <a:pt x="231" y="857"/>
                  </a:lnTo>
                  <a:lnTo>
                    <a:pt x="227" y="854"/>
                  </a:lnTo>
                  <a:lnTo>
                    <a:pt x="224" y="850"/>
                  </a:lnTo>
                  <a:lnTo>
                    <a:pt x="222" y="846"/>
                  </a:lnTo>
                  <a:lnTo>
                    <a:pt x="218" y="844"/>
                  </a:lnTo>
                  <a:lnTo>
                    <a:pt x="216" y="840"/>
                  </a:lnTo>
                  <a:lnTo>
                    <a:pt x="213" y="836"/>
                  </a:lnTo>
                  <a:lnTo>
                    <a:pt x="1012" y="2"/>
                  </a:lnTo>
                </a:path>
              </a:pathLst>
            </a:custGeom>
            <a:solidFill>
              <a:srgbClr val="E8BA74"/>
            </a:solidFill>
            <a:ln w="9525" cap="rnd">
              <a:noFill/>
              <a:round/>
              <a:headEnd/>
              <a:tailEnd/>
            </a:ln>
          </p:spPr>
          <p:txBody>
            <a:bodyPr/>
            <a:lstStyle/>
            <a:p>
              <a:endParaRPr lang="en-US">
                <a:solidFill>
                  <a:srgbClr val="FF0000"/>
                </a:solidFill>
                <a:latin typeface="Bookman Old Style" pitchFamily="18" charset="0"/>
              </a:endParaRPr>
            </a:p>
          </p:txBody>
        </p:sp>
        <p:sp>
          <p:nvSpPr>
            <p:cNvPr id="13" name="Freeform 10"/>
            <p:cNvSpPr>
              <a:spLocks/>
            </p:cNvSpPr>
            <p:nvPr/>
          </p:nvSpPr>
          <p:spPr bwMode="auto">
            <a:xfrm>
              <a:off x="2391" y="1528"/>
              <a:ext cx="775" cy="723"/>
            </a:xfrm>
            <a:custGeom>
              <a:avLst/>
              <a:gdLst>
                <a:gd name="T0" fmla="*/ 317 w 775"/>
                <a:gd name="T1" fmla="*/ 136 h 723"/>
                <a:gd name="T2" fmla="*/ 348 w 775"/>
                <a:gd name="T3" fmla="*/ 128 h 723"/>
                <a:gd name="T4" fmla="*/ 342 w 775"/>
                <a:gd name="T5" fmla="*/ 39 h 723"/>
                <a:gd name="T6" fmla="*/ 365 w 775"/>
                <a:gd name="T7" fmla="*/ 30 h 723"/>
                <a:gd name="T8" fmla="*/ 371 w 775"/>
                <a:gd name="T9" fmla="*/ 108 h 723"/>
                <a:gd name="T10" fmla="*/ 384 w 775"/>
                <a:gd name="T11" fmla="*/ 177 h 723"/>
                <a:gd name="T12" fmla="*/ 400 w 775"/>
                <a:gd name="T13" fmla="*/ 136 h 723"/>
                <a:gd name="T14" fmla="*/ 423 w 775"/>
                <a:gd name="T15" fmla="*/ 81 h 723"/>
                <a:gd name="T16" fmla="*/ 441 w 775"/>
                <a:gd name="T17" fmla="*/ 110 h 723"/>
                <a:gd name="T18" fmla="*/ 450 w 775"/>
                <a:gd name="T19" fmla="*/ 95 h 723"/>
                <a:gd name="T20" fmla="*/ 479 w 775"/>
                <a:gd name="T21" fmla="*/ 77 h 723"/>
                <a:gd name="T22" fmla="*/ 513 w 775"/>
                <a:gd name="T23" fmla="*/ 126 h 723"/>
                <a:gd name="T24" fmla="*/ 513 w 775"/>
                <a:gd name="T25" fmla="*/ 166 h 723"/>
                <a:gd name="T26" fmla="*/ 479 w 775"/>
                <a:gd name="T27" fmla="*/ 173 h 723"/>
                <a:gd name="T28" fmla="*/ 461 w 775"/>
                <a:gd name="T29" fmla="*/ 189 h 723"/>
                <a:gd name="T30" fmla="*/ 565 w 775"/>
                <a:gd name="T31" fmla="*/ 215 h 723"/>
                <a:gd name="T32" fmla="*/ 703 w 775"/>
                <a:gd name="T33" fmla="*/ 166 h 723"/>
                <a:gd name="T34" fmla="*/ 696 w 775"/>
                <a:gd name="T35" fmla="*/ 130 h 723"/>
                <a:gd name="T36" fmla="*/ 704 w 775"/>
                <a:gd name="T37" fmla="*/ 118 h 723"/>
                <a:gd name="T38" fmla="*/ 688 w 775"/>
                <a:gd name="T39" fmla="*/ 81 h 723"/>
                <a:gd name="T40" fmla="*/ 748 w 775"/>
                <a:gd name="T41" fmla="*/ 110 h 723"/>
                <a:gd name="T42" fmla="*/ 648 w 775"/>
                <a:gd name="T43" fmla="*/ 207 h 723"/>
                <a:gd name="T44" fmla="*/ 642 w 775"/>
                <a:gd name="T45" fmla="*/ 246 h 723"/>
                <a:gd name="T46" fmla="*/ 611 w 775"/>
                <a:gd name="T47" fmla="*/ 268 h 723"/>
                <a:gd name="T48" fmla="*/ 580 w 775"/>
                <a:gd name="T49" fmla="*/ 298 h 723"/>
                <a:gd name="T50" fmla="*/ 556 w 775"/>
                <a:gd name="T51" fmla="*/ 264 h 723"/>
                <a:gd name="T52" fmla="*/ 529 w 775"/>
                <a:gd name="T53" fmla="*/ 272 h 723"/>
                <a:gd name="T54" fmla="*/ 545 w 775"/>
                <a:gd name="T55" fmla="*/ 300 h 723"/>
                <a:gd name="T56" fmla="*/ 417 w 775"/>
                <a:gd name="T57" fmla="*/ 335 h 723"/>
                <a:gd name="T58" fmla="*/ 71 w 775"/>
                <a:gd name="T59" fmla="*/ 284 h 723"/>
                <a:gd name="T60" fmla="*/ 108 w 775"/>
                <a:gd name="T61" fmla="*/ 321 h 723"/>
                <a:gd name="T62" fmla="*/ 57 w 775"/>
                <a:gd name="T63" fmla="*/ 355 h 723"/>
                <a:gd name="T64" fmla="*/ 3 w 775"/>
                <a:gd name="T65" fmla="*/ 306 h 723"/>
                <a:gd name="T66" fmla="*/ 28 w 775"/>
                <a:gd name="T67" fmla="*/ 278 h 723"/>
                <a:gd name="T68" fmla="*/ 23 w 775"/>
                <a:gd name="T69" fmla="*/ 242 h 723"/>
                <a:gd name="T70" fmla="*/ 41 w 775"/>
                <a:gd name="T71" fmla="*/ 229 h 723"/>
                <a:gd name="T72" fmla="*/ 85 w 775"/>
                <a:gd name="T73" fmla="*/ 164 h 723"/>
                <a:gd name="T74" fmla="*/ 96 w 775"/>
                <a:gd name="T75" fmla="*/ 213 h 723"/>
                <a:gd name="T76" fmla="*/ 111 w 775"/>
                <a:gd name="T77" fmla="*/ 239 h 723"/>
                <a:gd name="T78" fmla="*/ 122 w 775"/>
                <a:gd name="T79" fmla="*/ 219 h 723"/>
                <a:gd name="T80" fmla="*/ 113 w 775"/>
                <a:gd name="T81" fmla="*/ 181 h 723"/>
                <a:gd name="T82" fmla="*/ 138 w 775"/>
                <a:gd name="T83" fmla="*/ 197 h 723"/>
                <a:gd name="T84" fmla="*/ 174 w 775"/>
                <a:gd name="T85" fmla="*/ 122 h 723"/>
                <a:gd name="T86" fmla="*/ 186 w 775"/>
                <a:gd name="T87" fmla="*/ 91 h 723"/>
                <a:gd name="T88" fmla="*/ 185 w 775"/>
                <a:gd name="T89" fmla="*/ 63 h 723"/>
                <a:gd name="T90" fmla="*/ 222 w 775"/>
                <a:gd name="T91" fmla="*/ 104 h 723"/>
                <a:gd name="T92" fmla="*/ 240 w 775"/>
                <a:gd name="T93" fmla="*/ 81 h 723"/>
                <a:gd name="T94" fmla="*/ 231 w 775"/>
                <a:gd name="T95" fmla="*/ 4 h 723"/>
                <a:gd name="T96" fmla="*/ 260 w 775"/>
                <a:gd name="T97" fmla="*/ 35 h 723"/>
                <a:gd name="T98" fmla="*/ 272 w 775"/>
                <a:gd name="T99" fmla="*/ 65 h 723"/>
                <a:gd name="T100" fmla="*/ 283 w 775"/>
                <a:gd name="T101" fmla="*/ 99 h 723"/>
                <a:gd name="T102" fmla="*/ 428 w 775"/>
                <a:gd name="T103" fmla="*/ 564 h 723"/>
                <a:gd name="T104" fmla="*/ 64 w 775"/>
                <a:gd name="T105" fmla="*/ 702 h 723"/>
                <a:gd name="T106" fmla="*/ 26 w 775"/>
                <a:gd name="T107" fmla="*/ 712 h 723"/>
                <a:gd name="T108" fmla="*/ 68 w 775"/>
                <a:gd name="T109" fmla="*/ 720 h 723"/>
                <a:gd name="T110" fmla="*/ 155 w 775"/>
                <a:gd name="T111" fmla="*/ 714 h 723"/>
                <a:gd name="T112" fmla="*/ 227 w 775"/>
                <a:gd name="T113" fmla="*/ 716 h 723"/>
                <a:gd name="T114" fmla="*/ 326 w 775"/>
                <a:gd name="T115" fmla="*/ 712 h 723"/>
                <a:gd name="T116" fmla="*/ 416 w 775"/>
                <a:gd name="T117" fmla="*/ 643 h 723"/>
                <a:gd name="T118" fmla="*/ 463 w 775"/>
                <a:gd name="T119" fmla="*/ 601 h 7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723"/>
                <a:gd name="T182" fmla="*/ 775 w 775"/>
                <a:gd name="T183" fmla="*/ 723 h 7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723">
                  <a:moveTo>
                    <a:pt x="285" y="108"/>
                  </a:moveTo>
                  <a:lnTo>
                    <a:pt x="286" y="110"/>
                  </a:lnTo>
                  <a:lnTo>
                    <a:pt x="288" y="112"/>
                  </a:lnTo>
                  <a:lnTo>
                    <a:pt x="290" y="112"/>
                  </a:lnTo>
                  <a:lnTo>
                    <a:pt x="292" y="114"/>
                  </a:lnTo>
                  <a:lnTo>
                    <a:pt x="294" y="116"/>
                  </a:lnTo>
                  <a:lnTo>
                    <a:pt x="295" y="116"/>
                  </a:lnTo>
                  <a:lnTo>
                    <a:pt x="297" y="118"/>
                  </a:lnTo>
                  <a:lnTo>
                    <a:pt x="299" y="120"/>
                  </a:lnTo>
                  <a:lnTo>
                    <a:pt x="301" y="122"/>
                  </a:lnTo>
                  <a:lnTo>
                    <a:pt x="302" y="122"/>
                  </a:lnTo>
                  <a:lnTo>
                    <a:pt x="304" y="124"/>
                  </a:lnTo>
                  <a:lnTo>
                    <a:pt x="305" y="126"/>
                  </a:lnTo>
                  <a:lnTo>
                    <a:pt x="307" y="128"/>
                  </a:lnTo>
                  <a:lnTo>
                    <a:pt x="309" y="128"/>
                  </a:lnTo>
                  <a:lnTo>
                    <a:pt x="310" y="130"/>
                  </a:lnTo>
                  <a:lnTo>
                    <a:pt x="312" y="132"/>
                  </a:lnTo>
                  <a:lnTo>
                    <a:pt x="314" y="134"/>
                  </a:lnTo>
                  <a:lnTo>
                    <a:pt x="316" y="134"/>
                  </a:lnTo>
                  <a:lnTo>
                    <a:pt x="317" y="136"/>
                  </a:lnTo>
                  <a:lnTo>
                    <a:pt x="319" y="138"/>
                  </a:lnTo>
                  <a:lnTo>
                    <a:pt x="321" y="140"/>
                  </a:lnTo>
                  <a:lnTo>
                    <a:pt x="323" y="142"/>
                  </a:lnTo>
                  <a:lnTo>
                    <a:pt x="325" y="142"/>
                  </a:lnTo>
                  <a:lnTo>
                    <a:pt x="326" y="144"/>
                  </a:lnTo>
                  <a:lnTo>
                    <a:pt x="328" y="146"/>
                  </a:lnTo>
                  <a:lnTo>
                    <a:pt x="332" y="148"/>
                  </a:lnTo>
                  <a:lnTo>
                    <a:pt x="333" y="148"/>
                  </a:lnTo>
                  <a:lnTo>
                    <a:pt x="335" y="150"/>
                  </a:lnTo>
                  <a:lnTo>
                    <a:pt x="337" y="152"/>
                  </a:lnTo>
                  <a:lnTo>
                    <a:pt x="339" y="154"/>
                  </a:lnTo>
                  <a:lnTo>
                    <a:pt x="340" y="154"/>
                  </a:lnTo>
                  <a:lnTo>
                    <a:pt x="342" y="156"/>
                  </a:lnTo>
                  <a:lnTo>
                    <a:pt x="344" y="152"/>
                  </a:lnTo>
                  <a:lnTo>
                    <a:pt x="346" y="148"/>
                  </a:lnTo>
                  <a:lnTo>
                    <a:pt x="346" y="144"/>
                  </a:lnTo>
                  <a:lnTo>
                    <a:pt x="346" y="140"/>
                  </a:lnTo>
                  <a:lnTo>
                    <a:pt x="348" y="136"/>
                  </a:lnTo>
                  <a:lnTo>
                    <a:pt x="348" y="132"/>
                  </a:lnTo>
                  <a:lnTo>
                    <a:pt x="348" y="128"/>
                  </a:lnTo>
                  <a:lnTo>
                    <a:pt x="348" y="124"/>
                  </a:lnTo>
                  <a:lnTo>
                    <a:pt x="348" y="118"/>
                  </a:lnTo>
                  <a:lnTo>
                    <a:pt x="348" y="114"/>
                  </a:lnTo>
                  <a:lnTo>
                    <a:pt x="348" y="110"/>
                  </a:lnTo>
                  <a:lnTo>
                    <a:pt x="346" y="106"/>
                  </a:lnTo>
                  <a:lnTo>
                    <a:pt x="346" y="101"/>
                  </a:lnTo>
                  <a:lnTo>
                    <a:pt x="346" y="97"/>
                  </a:lnTo>
                  <a:lnTo>
                    <a:pt x="346" y="93"/>
                  </a:lnTo>
                  <a:lnTo>
                    <a:pt x="344" y="87"/>
                  </a:lnTo>
                  <a:lnTo>
                    <a:pt x="344" y="83"/>
                  </a:lnTo>
                  <a:lnTo>
                    <a:pt x="344" y="79"/>
                  </a:lnTo>
                  <a:lnTo>
                    <a:pt x="342" y="73"/>
                  </a:lnTo>
                  <a:lnTo>
                    <a:pt x="342" y="69"/>
                  </a:lnTo>
                  <a:lnTo>
                    <a:pt x="342" y="65"/>
                  </a:lnTo>
                  <a:lnTo>
                    <a:pt x="342" y="61"/>
                  </a:lnTo>
                  <a:lnTo>
                    <a:pt x="340" y="55"/>
                  </a:lnTo>
                  <a:lnTo>
                    <a:pt x="340" y="51"/>
                  </a:lnTo>
                  <a:lnTo>
                    <a:pt x="340" y="47"/>
                  </a:lnTo>
                  <a:lnTo>
                    <a:pt x="340" y="43"/>
                  </a:lnTo>
                  <a:lnTo>
                    <a:pt x="342" y="39"/>
                  </a:lnTo>
                  <a:lnTo>
                    <a:pt x="342" y="35"/>
                  </a:lnTo>
                  <a:lnTo>
                    <a:pt x="342" y="31"/>
                  </a:lnTo>
                  <a:lnTo>
                    <a:pt x="344" y="28"/>
                  </a:lnTo>
                  <a:lnTo>
                    <a:pt x="346" y="24"/>
                  </a:lnTo>
                  <a:lnTo>
                    <a:pt x="346" y="20"/>
                  </a:lnTo>
                  <a:lnTo>
                    <a:pt x="348" y="20"/>
                  </a:lnTo>
                  <a:lnTo>
                    <a:pt x="349" y="20"/>
                  </a:lnTo>
                  <a:lnTo>
                    <a:pt x="351" y="20"/>
                  </a:lnTo>
                  <a:lnTo>
                    <a:pt x="351" y="22"/>
                  </a:lnTo>
                  <a:lnTo>
                    <a:pt x="353" y="22"/>
                  </a:lnTo>
                  <a:lnTo>
                    <a:pt x="355" y="22"/>
                  </a:lnTo>
                  <a:lnTo>
                    <a:pt x="355" y="24"/>
                  </a:lnTo>
                  <a:lnTo>
                    <a:pt x="356" y="24"/>
                  </a:lnTo>
                  <a:lnTo>
                    <a:pt x="358" y="24"/>
                  </a:lnTo>
                  <a:lnTo>
                    <a:pt x="358" y="26"/>
                  </a:lnTo>
                  <a:lnTo>
                    <a:pt x="360" y="26"/>
                  </a:lnTo>
                  <a:lnTo>
                    <a:pt x="362" y="26"/>
                  </a:lnTo>
                  <a:lnTo>
                    <a:pt x="362" y="28"/>
                  </a:lnTo>
                  <a:lnTo>
                    <a:pt x="363" y="28"/>
                  </a:lnTo>
                  <a:lnTo>
                    <a:pt x="365" y="30"/>
                  </a:lnTo>
                  <a:lnTo>
                    <a:pt x="367" y="31"/>
                  </a:lnTo>
                  <a:lnTo>
                    <a:pt x="367" y="33"/>
                  </a:lnTo>
                  <a:lnTo>
                    <a:pt x="369" y="37"/>
                  </a:lnTo>
                  <a:lnTo>
                    <a:pt x="371" y="41"/>
                  </a:lnTo>
                  <a:lnTo>
                    <a:pt x="371" y="45"/>
                  </a:lnTo>
                  <a:lnTo>
                    <a:pt x="371" y="49"/>
                  </a:lnTo>
                  <a:lnTo>
                    <a:pt x="371" y="53"/>
                  </a:lnTo>
                  <a:lnTo>
                    <a:pt x="371" y="57"/>
                  </a:lnTo>
                  <a:lnTo>
                    <a:pt x="371" y="61"/>
                  </a:lnTo>
                  <a:lnTo>
                    <a:pt x="371" y="65"/>
                  </a:lnTo>
                  <a:lnTo>
                    <a:pt x="373" y="69"/>
                  </a:lnTo>
                  <a:lnTo>
                    <a:pt x="373" y="73"/>
                  </a:lnTo>
                  <a:lnTo>
                    <a:pt x="373" y="77"/>
                  </a:lnTo>
                  <a:lnTo>
                    <a:pt x="373" y="83"/>
                  </a:lnTo>
                  <a:lnTo>
                    <a:pt x="373" y="87"/>
                  </a:lnTo>
                  <a:lnTo>
                    <a:pt x="371" y="91"/>
                  </a:lnTo>
                  <a:lnTo>
                    <a:pt x="371" y="95"/>
                  </a:lnTo>
                  <a:lnTo>
                    <a:pt x="371" y="101"/>
                  </a:lnTo>
                  <a:lnTo>
                    <a:pt x="371" y="104"/>
                  </a:lnTo>
                  <a:lnTo>
                    <a:pt x="371" y="108"/>
                  </a:lnTo>
                  <a:lnTo>
                    <a:pt x="371" y="114"/>
                  </a:lnTo>
                  <a:lnTo>
                    <a:pt x="371" y="118"/>
                  </a:lnTo>
                  <a:lnTo>
                    <a:pt x="371" y="122"/>
                  </a:lnTo>
                  <a:lnTo>
                    <a:pt x="371" y="126"/>
                  </a:lnTo>
                  <a:lnTo>
                    <a:pt x="371" y="132"/>
                  </a:lnTo>
                  <a:lnTo>
                    <a:pt x="369" y="136"/>
                  </a:lnTo>
                  <a:lnTo>
                    <a:pt x="369" y="140"/>
                  </a:lnTo>
                  <a:lnTo>
                    <a:pt x="369" y="144"/>
                  </a:lnTo>
                  <a:lnTo>
                    <a:pt x="369" y="150"/>
                  </a:lnTo>
                  <a:lnTo>
                    <a:pt x="369" y="154"/>
                  </a:lnTo>
                  <a:lnTo>
                    <a:pt x="369" y="158"/>
                  </a:lnTo>
                  <a:lnTo>
                    <a:pt x="369" y="162"/>
                  </a:lnTo>
                  <a:lnTo>
                    <a:pt x="367" y="166"/>
                  </a:lnTo>
                  <a:lnTo>
                    <a:pt x="367" y="170"/>
                  </a:lnTo>
                  <a:lnTo>
                    <a:pt x="375" y="179"/>
                  </a:lnTo>
                  <a:lnTo>
                    <a:pt x="377" y="179"/>
                  </a:lnTo>
                  <a:lnTo>
                    <a:pt x="379" y="179"/>
                  </a:lnTo>
                  <a:lnTo>
                    <a:pt x="380" y="179"/>
                  </a:lnTo>
                  <a:lnTo>
                    <a:pt x="382" y="177"/>
                  </a:lnTo>
                  <a:lnTo>
                    <a:pt x="384" y="177"/>
                  </a:lnTo>
                  <a:lnTo>
                    <a:pt x="386" y="177"/>
                  </a:lnTo>
                  <a:lnTo>
                    <a:pt x="387" y="177"/>
                  </a:lnTo>
                  <a:lnTo>
                    <a:pt x="387" y="175"/>
                  </a:lnTo>
                  <a:lnTo>
                    <a:pt x="389" y="175"/>
                  </a:lnTo>
                  <a:lnTo>
                    <a:pt x="391" y="175"/>
                  </a:lnTo>
                  <a:lnTo>
                    <a:pt x="393" y="175"/>
                  </a:lnTo>
                  <a:lnTo>
                    <a:pt x="394" y="175"/>
                  </a:lnTo>
                  <a:lnTo>
                    <a:pt x="396" y="173"/>
                  </a:lnTo>
                  <a:lnTo>
                    <a:pt x="396" y="171"/>
                  </a:lnTo>
                  <a:lnTo>
                    <a:pt x="396" y="168"/>
                  </a:lnTo>
                  <a:lnTo>
                    <a:pt x="396" y="166"/>
                  </a:lnTo>
                  <a:lnTo>
                    <a:pt x="396" y="162"/>
                  </a:lnTo>
                  <a:lnTo>
                    <a:pt x="396" y="160"/>
                  </a:lnTo>
                  <a:lnTo>
                    <a:pt x="398" y="156"/>
                  </a:lnTo>
                  <a:lnTo>
                    <a:pt x="398" y="152"/>
                  </a:lnTo>
                  <a:lnTo>
                    <a:pt x="398" y="150"/>
                  </a:lnTo>
                  <a:lnTo>
                    <a:pt x="398" y="146"/>
                  </a:lnTo>
                  <a:lnTo>
                    <a:pt x="398" y="142"/>
                  </a:lnTo>
                  <a:lnTo>
                    <a:pt x="398" y="140"/>
                  </a:lnTo>
                  <a:lnTo>
                    <a:pt x="400" y="136"/>
                  </a:lnTo>
                  <a:lnTo>
                    <a:pt x="400" y="134"/>
                  </a:lnTo>
                  <a:lnTo>
                    <a:pt x="400" y="130"/>
                  </a:lnTo>
                  <a:lnTo>
                    <a:pt x="402" y="128"/>
                  </a:lnTo>
                  <a:lnTo>
                    <a:pt x="402" y="124"/>
                  </a:lnTo>
                  <a:lnTo>
                    <a:pt x="402" y="120"/>
                  </a:lnTo>
                  <a:lnTo>
                    <a:pt x="403" y="118"/>
                  </a:lnTo>
                  <a:lnTo>
                    <a:pt x="403" y="114"/>
                  </a:lnTo>
                  <a:lnTo>
                    <a:pt x="405" y="112"/>
                  </a:lnTo>
                  <a:lnTo>
                    <a:pt x="405" y="108"/>
                  </a:lnTo>
                  <a:lnTo>
                    <a:pt x="407" y="106"/>
                  </a:lnTo>
                  <a:lnTo>
                    <a:pt x="409" y="104"/>
                  </a:lnTo>
                  <a:lnTo>
                    <a:pt x="409" y="101"/>
                  </a:lnTo>
                  <a:lnTo>
                    <a:pt x="410" y="99"/>
                  </a:lnTo>
                  <a:lnTo>
                    <a:pt x="412" y="95"/>
                  </a:lnTo>
                  <a:lnTo>
                    <a:pt x="414" y="93"/>
                  </a:lnTo>
                  <a:lnTo>
                    <a:pt x="416" y="91"/>
                  </a:lnTo>
                  <a:lnTo>
                    <a:pt x="417" y="89"/>
                  </a:lnTo>
                  <a:lnTo>
                    <a:pt x="419" y="85"/>
                  </a:lnTo>
                  <a:lnTo>
                    <a:pt x="421" y="83"/>
                  </a:lnTo>
                  <a:lnTo>
                    <a:pt x="423" y="81"/>
                  </a:lnTo>
                  <a:lnTo>
                    <a:pt x="423" y="83"/>
                  </a:lnTo>
                  <a:lnTo>
                    <a:pt x="425" y="83"/>
                  </a:lnTo>
                  <a:lnTo>
                    <a:pt x="425" y="85"/>
                  </a:lnTo>
                  <a:lnTo>
                    <a:pt x="426" y="87"/>
                  </a:lnTo>
                  <a:lnTo>
                    <a:pt x="428" y="89"/>
                  </a:lnTo>
                  <a:lnTo>
                    <a:pt x="430" y="91"/>
                  </a:lnTo>
                  <a:lnTo>
                    <a:pt x="430" y="93"/>
                  </a:lnTo>
                  <a:lnTo>
                    <a:pt x="432" y="93"/>
                  </a:lnTo>
                  <a:lnTo>
                    <a:pt x="432" y="95"/>
                  </a:lnTo>
                  <a:lnTo>
                    <a:pt x="433" y="97"/>
                  </a:lnTo>
                  <a:lnTo>
                    <a:pt x="433" y="99"/>
                  </a:lnTo>
                  <a:lnTo>
                    <a:pt x="435" y="99"/>
                  </a:lnTo>
                  <a:lnTo>
                    <a:pt x="435" y="101"/>
                  </a:lnTo>
                  <a:lnTo>
                    <a:pt x="437" y="102"/>
                  </a:lnTo>
                  <a:lnTo>
                    <a:pt x="438" y="104"/>
                  </a:lnTo>
                  <a:lnTo>
                    <a:pt x="438" y="106"/>
                  </a:lnTo>
                  <a:lnTo>
                    <a:pt x="440" y="106"/>
                  </a:lnTo>
                  <a:lnTo>
                    <a:pt x="440" y="108"/>
                  </a:lnTo>
                  <a:lnTo>
                    <a:pt x="440" y="110"/>
                  </a:lnTo>
                  <a:lnTo>
                    <a:pt x="441" y="110"/>
                  </a:lnTo>
                  <a:lnTo>
                    <a:pt x="441" y="112"/>
                  </a:lnTo>
                  <a:lnTo>
                    <a:pt x="443" y="112"/>
                  </a:lnTo>
                  <a:lnTo>
                    <a:pt x="443" y="114"/>
                  </a:lnTo>
                  <a:lnTo>
                    <a:pt x="445" y="114"/>
                  </a:lnTo>
                  <a:lnTo>
                    <a:pt x="445" y="116"/>
                  </a:lnTo>
                  <a:lnTo>
                    <a:pt x="447" y="116"/>
                  </a:lnTo>
                  <a:lnTo>
                    <a:pt x="447" y="118"/>
                  </a:lnTo>
                  <a:lnTo>
                    <a:pt x="447" y="116"/>
                  </a:lnTo>
                  <a:lnTo>
                    <a:pt x="447" y="114"/>
                  </a:lnTo>
                  <a:lnTo>
                    <a:pt x="448" y="112"/>
                  </a:lnTo>
                  <a:lnTo>
                    <a:pt x="448" y="110"/>
                  </a:lnTo>
                  <a:lnTo>
                    <a:pt x="448" y="108"/>
                  </a:lnTo>
                  <a:lnTo>
                    <a:pt x="448" y="106"/>
                  </a:lnTo>
                  <a:lnTo>
                    <a:pt x="450" y="106"/>
                  </a:lnTo>
                  <a:lnTo>
                    <a:pt x="450" y="104"/>
                  </a:lnTo>
                  <a:lnTo>
                    <a:pt x="450" y="102"/>
                  </a:lnTo>
                  <a:lnTo>
                    <a:pt x="450" y="101"/>
                  </a:lnTo>
                  <a:lnTo>
                    <a:pt x="450" y="99"/>
                  </a:lnTo>
                  <a:lnTo>
                    <a:pt x="450" y="97"/>
                  </a:lnTo>
                  <a:lnTo>
                    <a:pt x="450" y="95"/>
                  </a:lnTo>
                  <a:lnTo>
                    <a:pt x="414" y="47"/>
                  </a:lnTo>
                  <a:lnTo>
                    <a:pt x="416" y="47"/>
                  </a:lnTo>
                  <a:lnTo>
                    <a:pt x="417" y="47"/>
                  </a:lnTo>
                  <a:lnTo>
                    <a:pt x="421" y="49"/>
                  </a:lnTo>
                  <a:lnTo>
                    <a:pt x="423" y="49"/>
                  </a:lnTo>
                  <a:lnTo>
                    <a:pt x="426" y="51"/>
                  </a:lnTo>
                  <a:lnTo>
                    <a:pt x="430" y="51"/>
                  </a:lnTo>
                  <a:lnTo>
                    <a:pt x="433" y="53"/>
                  </a:lnTo>
                  <a:lnTo>
                    <a:pt x="437" y="53"/>
                  </a:lnTo>
                  <a:lnTo>
                    <a:pt x="440" y="55"/>
                  </a:lnTo>
                  <a:lnTo>
                    <a:pt x="443" y="57"/>
                  </a:lnTo>
                  <a:lnTo>
                    <a:pt x="447" y="59"/>
                  </a:lnTo>
                  <a:lnTo>
                    <a:pt x="450" y="61"/>
                  </a:lnTo>
                  <a:lnTo>
                    <a:pt x="456" y="63"/>
                  </a:lnTo>
                  <a:lnTo>
                    <a:pt x="459" y="65"/>
                  </a:lnTo>
                  <a:lnTo>
                    <a:pt x="463" y="67"/>
                  </a:lnTo>
                  <a:lnTo>
                    <a:pt x="466" y="71"/>
                  </a:lnTo>
                  <a:lnTo>
                    <a:pt x="470" y="73"/>
                  </a:lnTo>
                  <a:lnTo>
                    <a:pt x="475" y="75"/>
                  </a:lnTo>
                  <a:lnTo>
                    <a:pt x="479" y="77"/>
                  </a:lnTo>
                  <a:lnTo>
                    <a:pt x="482" y="81"/>
                  </a:lnTo>
                  <a:lnTo>
                    <a:pt x="486" y="83"/>
                  </a:lnTo>
                  <a:lnTo>
                    <a:pt x="489" y="87"/>
                  </a:lnTo>
                  <a:lnTo>
                    <a:pt x="491" y="89"/>
                  </a:lnTo>
                  <a:lnTo>
                    <a:pt x="495" y="91"/>
                  </a:lnTo>
                  <a:lnTo>
                    <a:pt x="498" y="95"/>
                  </a:lnTo>
                  <a:lnTo>
                    <a:pt x="500" y="97"/>
                  </a:lnTo>
                  <a:lnTo>
                    <a:pt x="503" y="101"/>
                  </a:lnTo>
                  <a:lnTo>
                    <a:pt x="504" y="102"/>
                  </a:lnTo>
                  <a:lnTo>
                    <a:pt x="506" y="104"/>
                  </a:lnTo>
                  <a:lnTo>
                    <a:pt x="508" y="108"/>
                  </a:lnTo>
                  <a:lnTo>
                    <a:pt x="510" y="110"/>
                  </a:lnTo>
                  <a:lnTo>
                    <a:pt x="510" y="114"/>
                  </a:lnTo>
                  <a:lnTo>
                    <a:pt x="511" y="116"/>
                  </a:lnTo>
                  <a:lnTo>
                    <a:pt x="511" y="118"/>
                  </a:lnTo>
                  <a:lnTo>
                    <a:pt x="511" y="120"/>
                  </a:lnTo>
                  <a:lnTo>
                    <a:pt x="511" y="122"/>
                  </a:lnTo>
                  <a:lnTo>
                    <a:pt x="511" y="124"/>
                  </a:lnTo>
                  <a:lnTo>
                    <a:pt x="511" y="126"/>
                  </a:lnTo>
                  <a:lnTo>
                    <a:pt x="513" y="126"/>
                  </a:lnTo>
                  <a:lnTo>
                    <a:pt x="513" y="128"/>
                  </a:lnTo>
                  <a:lnTo>
                    <a:pt x="513" y="130"/>
                  </a:lnTo>
                  <a:lnTo>
                    <a:pt x="513" y="132"/>
                  </a:lnTo>
                  <a:lnTo>
                    <a:pt x="513" y="134"/>
                  </a:lnTo>
                  <a:lnTo>
                    <a:pt x="513" y="136"/>
                  </a:lnTo>
                  <a:lnTo>
                    <a:pt x="513" y="138"/>
                  </a:lnTo>
                  <a:lnTo>
                    <a:pt x="513" y="140"/>
                  </a:lnTo>
                  <a:lnTo>
                    <a:pt x="513" y="142"/>
                  </a:lnTo>
                  <a:lnTo>
                    <a:pt x="513" y="144"/>
                  </a:lnTo>
                  <a:lnTo>
                    <a:pt x="513" y="146"/>
                  </a:lnTo>
                  <a:lnTo>
                    <a:pt x="513" y="148"/>
                  </a:lnTo>
                  <a:lnTo>
                    <a:pt x="513" y="150"/>
                  </a:lnTo>
                  <a:lnTo>
                    <a:pt x="513" y="152"/>
                  </a:lnTo>
                  <a:lnTo>
                    <a:pt x="513" y="154"/>
                  </a:lnTo>
                  <a:lnTo>
                    <a:pt x="513" y="156"/>
                  </a:lnTo>
                  <a:lnTo>
                    <a:pt x="513" y="158"/>
                  </a:lnTo>
                  <a:lnTo>
                    <a:pt x="513" y="160"/>
                  </a:lnTo>
                  <a:lnTo>
                    <a:pt x="513" y="162"/>
                  </a:lnTo>
                  <a:lnTo>
                    <a:pt x="513" y="164"/>
                  </a:lnTo>
                  <a:lnTo>
                    <a:pt x="513" y="166"/>
                  </a:lnTo>
                  <a:lnTo>
                    <a:pt x="511" y="166"/>
                  </a:lnTo>
                  <a:lnTo>
                    <a:pt x="510" y="166"/>
                  </a:lnTo>
                  <a:lnTo>
                    <a:pt x="508" y="166"/>
                  </a:lnTo>
                  <a:lnTo>
                    <a:pt x="506" y="168"/>
                  </a:lnTo>
                  <a:lnTo>
                    <a:pt x="504" y="168"/>
                  </a:lnTo>
                  <a:lnTo>
                    <a:pt x="503" y="170"/>
                  </a:lnTo>
                  <a:lnTo>
                    <a:pt x="502" y="170"/>
                  </a:lnTo>
                  <a:lnTo>
                    <a:pt x="500" y="171"/>
                  </a:lnTo>
                  <a:lnTo>
                    <a:pt x="498" y="171"/>
                  </a:lnTo>
                  <a:lnTo>
                    <a:pt x="496" y="173"/>
                  </a:lnTo>
                  <a:lnTo>
                    <a:pt x="495" y="173"/>
                  </a:lnTo>
                  <a:lnTo>
                    <a:pt x="493" y="173"/>
                  </a:lnTo>
                  <a:lnTo>
                    <a:pt x="491" y="173"/>
                  </a:lnTo>
                  <a:lnTo>
                    <a:pt x="489" y="173"/>
                  </a:lnTo>
                  <a:lnTo>
                    <a:pt x="487" y="173"/>
                  </a:lnTo>
                  <a:lnTo>
                    <a:pt x="486" y="173"/>
                  </a:lnTo>
                  <a:lnTo>
                    <a:pt x="484" y="173"/>
                  </a:lnTo>
                  <a:lnTo>
                    <a:pt x="482" y="173"/>
                  </a:lnTo>
                  <a:lnTo>
                    <a:pt x="480" y="173"/>
                  </a:lnTo>
                  <a:lnTo>
                    <a:pt x="479" y="173"/>
                  </a:lnTo>
                  <a:lnTo>
                    <a:pt x="477" y="173"/>
                  </a:lnTo>
                  <a:lnTo>
                    <a:pt x="475" y="173"/>
                  </a:lnTo>
                  <a:lnTo>
                    <a:pt x="473" y="171"/>
                  </a:lnTo>
                  <a:lnTo>
                    <a:pt x="472" y="171"/>
                  </a:lnTo>
                  <a:lnTo>
                    <a:pt x="470" y="171"/>
                  </a:lnTo>
                  <a:lnTo>
                    <a:pt x="468" y="171"/>
                  </a:lnTo>
                  <a:lnTo>
                    <a:pt x="466" y="171"/>
                  </a:lnTo>
                  <a:lnTo>
                    <a:pt x="464" y="170"/>
                  </a:lnTo>
                  <a:lnTo>
                    <a:pt x="463" y="170"/>
                  </a:lnTo>
                  <a:lnTo>
                    <a:pt x="461" y="170"/>
                  </a:lnTo>
                  <a:lnTo>
                    <a:pt x="459" y="170"/>
                  </a:lnTo>
                  <a:lnTo>
                    <a:pt x="456" y="173"/>
                  </a:lnTo>
                  <a:lnTo>
                    <a:pt x="456" y="175"/>
                  </a:lnTo>
                  <a:lnTo>
                    <a:pt x="456" y="177"/>
                  </a:lnTo>
                  <a:lnTo>
                    <a:pt x="457" y="179"/>
                  </a:lnTo>
                  <a:lnTo>
                    <a:pt x="457" y="181"/>
                  </a:lnTo>
                  <a:lnTo>
                    <a:pt x="459" y="183"/>
                  </a:lnTo>
                  <a:lnTo>
                    <a:pt x="459" y="185"/>
                  </a:lnTo>
                  <a:lnTo>
                    <a:pt x="461" y="187"/>
                  </a:lnTo>
                  <a:lnTo>
                    <a:pt x="461" y="189"/>
                  </a:lnTo>
                  <a:lnTo>
                    <a:pt x="463" y="191"/>
                  </a:lnTo>
                  <a:lnTo>
                    <a:pt x="464" y="193"/>
                  </a:lnTo>
                  <a:lnTo>
                    <a:pt x="464" y="195"/>
                  </a:lnTo>
                  <a:lnTo>
                    <a:pt x="466" y="197"/>
                  </a:lnTo>
                  <a:lnTo>
                    <a:pt x="468" y="199"/>
                  </a:lnTo>
                  <a:lnTo>
                    <a:pt x="470" y="201"/>
                  </a:lnTo>
                  <a:lnTo>
                    <a:pt x="472" y="203"/>
                  </a:lnTo>
                  <a:lnTo>
                    <a:pt x="479" y="205"/>
                  </a:lnTo>
                  <a:lnTo>
                    <a:pt x="486" y="209"/>
                  </a:lnTo>
                  <a:lnTo>
                    <a:pt x="493" y="211"/>
                  </a:lnTo>
                  <a:lnTo>
                    <a:pt x="500" y="213"/>
                  </a:lnTo>
                  <a:lnTo>
                    <a:pt x="506" y="213"/>
                  </a:lnTo>
                  <a:lnTo>
                    <a:pt x="513" y="215"/>
                  </a:lnTo>
                  <a:lnTo>
                    <a:pt x="520" y="215"/>
                  </a:lnTo>
                  <a:lnTo>
                    <a:pt x="527" y="217"/>
                  </a:lnTo>
                  <a:lnTo>
                    <a:pt x="534" y="217"/>
                  </a:lnTo>
                  <a:lnTo>
                    <a:pt x="543" y="217"/>
                  </a:lnTo>
                  <a:lnTo>
                    <a:pt x="550" y="217"/>
                  </a:lnTo>
                  <a:lnTo>
                    <a:pt x="557" y="217"/>
                  </a:lnTo>
                  <a:lnTo>
                    <a:pt x="565" y="215"/>
                  </a:lnTo>
                  <a:lnTo>
                    <a:pt x="571" y="215"/>
                  </a:lnTo>
                  <a:lnTo>
                    <a:pt x="578" y="213"/>
                  </a:lnTo>
                  <a:lnTo>
                    <a:pt x="587" y="211"/>
                  </a:lnTo>
                  <a:lnTo>
                    <a:pt x="594" y="211"/>
                  </a:lnTo>
                  <a:lnTo>
                    <a:pt x="601" y="209"/>
                  </a:lnTo>
                  <a:lnTo>
                    <a:pt x="608" y="207"/>
                  </a:lnTo>
                  <a:lnTo>
                    <a:pt x="615" y="205"/>
                  </a:lnTo>
                  <a:lnTo>
                    <a:pt x="622" y="203"/>
                  </a:lnTo>
                  <a:lnTo>
                    <a:pt x="629" y="201"/>
                  </a:lnTo>
                  <a:lnTo>
                    <a:pt x="636" y="197"/>
                  </a:lnTo>
                  <a:lnTo>
                    <a:pt x="642" y="195"/>
                  </a:lnTo>
                  <a:lnTo>
                    <a:pt x="650" y="193"/>
                  </a:lnTo>
                  <a:lnTo>
                    <a:pt x="657" y="191"/>
                  </a:lnTo>
                  <a:lnTo>
                    <a:pt x="664" y="187"/>
                  </a:lnTo>
                  <a:lnTo>
                    <a:pt x="669" y="185"/>
                  </a:lnTo>
                  <a:lnTo>
                    <a:pt x="676" y="183"/>
                  </a:lnTo>
                  <a:lnTo>
                    <a:pt x="683" y="179"/>
                  </a:lnTo>
                  <a:lnTo>
                    <a:pt x="688" y="177"/>
                  </a:lnTo>
                  <a:lnTo>
                    <a:pt x="694" y="173"/>
                  </a:lnTo>
                  <a:lnTo>
                    <a:pt x="703" y="166"/>
                  </a:lnTo>
                  <a:lnTo>
                    <a:pt x="703" y="164"/>
                  </a:lnTo>
                  <a:lnTo>
                    <a:pt x="703" y="162"/>
                  </a:lnTo>
                  <a:lnTo>
                    <a:pt x="703" y="160"/>
                  </a:lnTo>
                  <a:lnTo>
                    <a:pt x="703" y="158"/>
                  </a:lnTo>
                  <a:lnTo>
                    <a:pt x="703" y="156"/>
                  </a:lnTo>
                  <a:lnTo>
                    <a:pt x="703" y="154"/>
                  </a:lnTo>
                  <a:lnTo>
                    <a:pt x="703" y="152"/>
                  </a:lnTo>
                  <a:lnTo>
                    <a:pt x="701" y="152"/>
                  </a:lnTo>
                  <a:lnTo>
                    <a:pt x="701" y="150"/>
                  </a:lnTo>
                  <a:lnTo>
                    <a:pt x="701" y="148"/>
                  </a:lnTo>
                  <a:lnTo>
                    <a:pt x="701" y="146"/>
                  </a:lnTo>
                  <a:lnTo>
                    <a:pt x="701" y="144"/>
                  </a:lnTo>
                  <a:lnTo>
                    <a:pt x="699" y="144"/>
                  </a:lnTo>
                  <a:lnTo>
                    <a:pt x="699" y="142"/>
                  </a:lnTo>
                  <a:lnTo>
                    <a:pt x="699" y="140"/>
                  </a:lnTo>
                  <a:lnTo>
                    <a:pt x="699" y="138"/>
                  </a:lnTo>
                  <a:lnTo>
                    <a:pt x="697" y="136"/>
                  </a:lnTo>
                  <a:lnTo>
                    <a:pt x="697" y="134"/>
                  </a:lnTo>
                  <a:lnTo>
                    <a:pt x="697" y="132"/>
                  </a:lnTo>
                  <a:lnTo>
                    <a:pt x="696" y="130"/>
                  </a:lnTo>
                  <a:lnTo>
                    <a:pt x="696" y="128"/>
                  </a:lnTo>
                  <a:lnTo>
                    <a:pt x="694" y="126"/>
                  </a:lnTo>
                  <a:lnTo>
                    <a:pt x="696" y="126"/>
                  </a:lnTo>
                  <a:lnTo>
                    <a:pt x="696" y="128"/>
                  </a:lnTo>
                  <a:lnTo>
                    <a:pt x="697" y="128"/>
                  </a:lnTo>
                  <a:lnTo>
                    <a:pt x="699" y="128"/>
                  </a:lnTo>
                  <a:lnTo>
                    <a:pt x="701" y="128"/>
                  </a:lnTo>
                  <a:lnTo>
                    <a:pt x="701" y="130"/>
                  </a:lnTo>
                  <a:lnTo>
                    <a:pt x="703" y="130"/>
                  </a:lnTo>
                  <a:lnTo>
                    <a:pt x="704" y="130"/>
                  </a:lnTo>
                  <a:lnTo>
                    <a:pt x="704" y="132"/>
                  </a:lnTo>
                  <a:lnTo>
                    <a:pt x="705" y="132"/>
                  </a:lnTo>
                  <a:lnTo>
                    <a:pt x="707" y="132"/>
                  </a:lnTo>
                  <a:lnTo>
                    <a:pt x="707" y="130"/>
                  </a:lnTo>
                  <a:lnTo>
                    <a:pt x="707" y="128"/>
                  </a:lnTo>
                  <a:lnTo>
                    <a:pt x="705" y="126"/>
                  </a:lnTo>
                  <a:lnTo>
                    <a:pt x="705" y="124"/>
                  </a:lnTo>
                  <a:lnTo>
                    <a:pt x="705" y="122"/>
                  </a:lnTo>
                  <a:lnTo>
                    <a:pt x="704" y="120"/>
                  </a:lnTo>
                  <a:lnTo>
                    <a:pt x="704" y="118"/>
                  </a:lnTo>
                  <a:lnTo>
                    <a:pt x="703" y="116"/>
                  </a:lnTo>
                  <a:lnTo>
                    <a:pt x="701" y="114"/>
                  </a:lnTo>
                  <a:lnTo>
                    <a:pt x="701" y="112"/>
                  </a:lnTo>
                  <a:lnTo>
                    <a:pt x="699" y="110"/>
                  </a:lnTo>
                  <a:lnTo>
                    <a:pt x="697" y="108"/>
                  </a:lnTo>
                  <a:lnTo>
                    <a:pt x="697" y="106"/>
                  </a:lnTo>
                  <a:lnTo>
                    <a:pt x="696" y="104"/>
                  </a:lnTo>
                  <a:lnTo>
                    <a:pt x="694" y="102"/>
                  </a:lnTo>
                  <a:lnTo>
                    <a:pt x="692" y="101"/>
                  </a:lnTo>
                  <a:lnTo>
                    <a:pt x="692" y="99"/>
                  </a:lnTo>
                  <a:lnTo>
                    <a:pt x="690" y="97"/>
                  </a:lnTo>
                  <a:lnTo>
                    <a:pt x="690" y="95"/>
                  </a:lnTo>
                  <a:lnTo>
                    <a:pt x="688" y="93"/>
                  </a:lnTo>
                  <a:lnTo>
                    <a:pt x="688" y="91"/>
                  </a:lnTo>
                  <a:lnTo>
                    <a:pt x="687" y="89"/>
                  </a:lnTo>
                  <a:lnTo>
                    <a:pt x="687" y="87"/>
                  </a:lnTo>
                  <a:lnTo>
                    <a:pt x="687" y="85"/>
                  </a:lnTo>
                  <a:lnTo>
                    <a:pt x="687" y="83"/>
                  </a:lnTo>
                  <a:lnTo>
                    <a:pt x="687" y="81"/>
                  </a:lnTo>
                  <a:lnTo>
                    <a:pt x="688" y="81"/>
                  </a:lnTo>
                  <a:lnTo>
                    <a:pt x="692" y="81"/>
                  </a:lnTo>
                  <a:lnTo>
                    <a:pt x="696" y="81"/>
                  </a:lnTo>
                  <a:lnTo>
                    <a:pt x="697" y="83"/>
                  </a:lnTo>
                  <a:lnTo>
                    <a:pt x="701" y="83"/>
                  </a:lnTo>
                  <a:lnTo>
                    <a:pt x="704" y="85"/>
                  </a:lnTo>
                  <a:lnTo>
                    <a:pt x="705" y="85"/>
                  </a:lnTo>
                  <a:lnTo>
                    <a:pt x="709" y="87"/>
                  </a:lnTo>
                  <a:lnTo>
                    <a:pt x="712" y="89"/>
                  </a:lnTo>
                  <a:lnTo>
                    <a:pt x="714" y="89"/>
                  </a:lnTo>
                  <a:lnTo>
                    <a:pt x="718" y="91"/>
                  </a:lnTo>
                  <a:lnTo>
                    <a:pt x="721" y="93"/>
                  </a:lnTo>
                  <a:lnTo>
                    <a:pt x="725" y="95"/>
                  </a:lnTo>
                  <a:lnTo>
                    <a:pt x="727" y="97"/>
                  </a:lnTo>
                  <a:lnTo>
                    <a:pt x="730" y="99"/>
                  </a:lnTo>
                  <a:lnTo>
                    <a:pt x="734" y="101"/>
                  </a:lnTo>
                  <a:lnTo>
                    <a:pt x="735" y="102"/>
                  </a:lnTo>
                  <a:lnTo>
                    <a:pt x="739" y="104"/>
                  </a:lnTo>
                  <a:lnTo>
                    <a:pt x="743" y="106"/>
                  </a:lnTo>
                  <a:lnTo>
                    <a:pt x="744" y="108"/>
                  </a:lnTo>
                  <a:lnTo>
                    <a:pt x="748" y="110"/>
                  </a:lnTo>
                  <a:lnTo>
                    <a:pt x="750" y="114"/>
                  </a:lnTo>
                  <a:lnTo>
                    <a:pt x="753" y="116"/>
                  </a:lnTo>
                  <a:lnTo>
                    <a:pt x="755" y="118"/>
                  </a:lnTo>
                  <a:lnTo>
                    <a:pt x="758" y="120"/>
                  </a:lnTo>
                  <a:lnTo>
                    <a:pt x="760" y="122"/>
                  </a:lnTo>
                  <a:lnTo>
                    <a:pt x="764" y="126"/>
                  </a:lnTo>
                  <a:lnTo>
                    <a:pt x="766" y="128"/>
                  </a:lnTo>
                  <a:lnTo>
                    <a:pt x="767" y="130"/>
                  </a:lnTo>
                  <a:lnTo>
                    <a:pt x="769" y="132"/>
                  </a:lnTo>
                  <a:lnTo>
                    <a:pt x="772" y="134"/>
                  </a:lnTo>
                  <a:lnTo>
                    <a:pt x="774" y="136"/>
                  </a:lnTo>
                  <a:lnTo>
                    <a:pt x="774" y="193"/>
                  </a:lnTo>
                  <a:lnTo>
                    <a:pt x="648" y="193"/>
                  </a:lnTo>
                  <a:lnTo>
                    <a:pt x="648" y="195"/>
                  </a:lnTo>
                  <a:lnTo>
                    <a:pt x="648" y="197"/>
                  </a:lnTo>
                  <a:lnTo>
                    <a:pt x="648" y="199"/>
                  </a:lnTo>
                  <a:lnTo>
                    <a:pt x="648" y="201"/>
                  </a:lnTo>
                  <a:lnTo>
                    <a:pt x="648" y="203"/>
                  </a:lnTo>
                  <a:lnTo>
                    <a:pt x="648" y="205"/>
                  </a:lnTo>
                  <a:lnTo>
                    <a:pt x="648" y="207"/>
                  </a:lnTo>
                  <a:lnTo>
                    <a:pt x="646" y="209"/>
                  </a:lnTo>
                  <a:lnTo>
                    <a:pt x="646" y="211"/>
                  </a:lnTo>
                  <a:lnTo>
                    <a:pt x="646" y="213"/>
                  </a:lnTo>
                  <a:lnTo>
                    <a:pt x="646" y="215"/>
                  </a:lnTo>
                  <a:lnTo>
                    <a:pt x="646" y="217"/>
                  </a:lnTo>
                  <a:lnTo>
                    <a:pt x="646" y="219"/>
                  </a:lnTo>
                  <a:lnTo>
                    <a:pt x="646" y="221"/>
                  </a:lnTo>
                  <a:lnTo>
                    <a:pt x="646" y="223"/>
                  </a:lnTo>
                  <a:lnTo>
                    <a:pt x="646" y="225"/>
                  </a:lnTo>
                  <a:lnTo>
                    <a:pt x="644" y="227"/>
                  </a:lnTo>
                  <a:lnTo>
                    <a:pt x="644" y="229"/>
                  </a:lnTo>
                  <a:lnTo>
                    <a:pt x="644" y="231"/>
                  </a:lnTo>
                  <a:lnTo>
                    <a:pt x="644" y="233"/>
                  </a:lnTo>
                  <a:lnTo>
                    <a:pt x="644" y="235"/>
                  </a:lnTo>
                  <a:lnTo>
                    <a:pt x="644" y="237"/>
                  </a:lnTo>
                  <a:lnTo>
                    <a:pt x="644" y="239"/>
                  </a:lnTo>
                  <a:lnTo>
                    <a:pt x="644" y="240"/>
                  </a:lnTo>
                  <a:lnTo>
                    <a:pt x="644" y="242"/>
                  </a:lnTo>
                  <a:lnTo>
                    <a:pt x="644" y="244"/>
                  </a:lnTo>
                  <a:lnTo>
                    <a:pt x="642" y="246"/>
                  </a:lnTo>
                  <a:lnTo>
                    <a:pt x="641" y="246"/>
                  </a:lnTo>
                  <a:lnTo>
                    <a:pt x="639" y="248"/>
                  </a:lnTo>
                  <a:lnTo>
                    <a:pt x="638" y="248"/>
                  </a:lnTo>
                  <a:lnTo>
                    <a:pt x="636" y="248"/>
                  </a:lnTo>
                  <a:lnTo>
                    <a:pt x="636" y="250"/>
                  </a:lnTo>
                  <a:lnTo>
                    <a:pt x="634" y="250"/>
                  </a:lnTo>
                  <a:lnTo>
                    <a:pt x="633" y="250"/>
                  </a:lnTo>
                  <a:lnTo>
                    <a:pt x="631" y="252"/>
                  </a:lnTo>
                  <a:lnTo>
                    <a:pt x="629" y="254"/>
                  </a:lnTo>
                  <a:lnTo>
                    <a:pt x="627" y="254"/>
                  </a:lnTo>
                  <a:lnTo>
                    <a:pt x="626" y="256"/>
                  </a:lnTo>
                  <a:lnTo>
                    <a:pt x="624" y="258"/>
                  </a:lnTo>
                  <a:lnTo>
                    <a:pt x="622" y="258"/>
                  </a:lnTo>
                  <a:lnTo>
                    <a:pt x="620" y="260"/>
                  </a:lnTo>
                  <a:lnTo>
                    <a:pt x="619" y="262"/>
                  </a:lnTo>
                  <a:lnTo>
                    <a:pt x="617" y="262"/>
                  </a:lnTo>
                  <a:lnTo>
                    <a:pt x="617" y="264"/>
                  </a:lnTo>
                  <a:lnTo>
                    <a:pt x="615" y="264"/>
                  </a:lnTo>
                  <a:lnTo>
                    <a:pt x="613" y="266"/>
                  </a:lnTo>
                  <a:lnTo>
                    <a:pt x="611" y="268"/>
                  </a:lnTo>
                  <a:lnTo>
                    <a:pt x="610" y="270"/>
                  </a:lnTo>
                  <a:lnTo>
                    <a:pt x="608" y="272"/>
                  </a:lnTo>
                  <a:lnTo>
                    <a:pt x="606" y="272"/>
                  </a:lnTo>
                  <a:lnTo>
                    <a:pt x="606" y="274"/>
                  </a:lnTo>
                  <a:lnTo>
                    <a:pt x="606" y="292"/>
                  </a:lnTo>
                  <a:lnTo>
                    <a:pt x="604" y="292"/>
                  </a:lnTo>
                  <a:lnTo>
                    <a:pt x="603" y="292"/>
                  </a:lnTo>
                  <a:lnTo>
                    <a:pt x="601" y="292"/>
                  </a:lnTo>
                  <a:lnTo>
                    <a:pt x="599" y="294"/>
                  </a:lnTo>
                  <a:lnTo>
                    <a:pt x="597" y="294"/>
                  </a:lnTo>
                  <a:lnTo>
                    <a:pt x="595" y="294"/>
                  </a:lnTo>
                  <a:lnTo>
                    <a:pt x="594" y="294"/>
                  </a:lnTo>
                  <a:lnTo>
                    <a:pt x="592" y="294"/>
                  </a:lnTo>
                  <a:lnTo>
                    <a:pt x="590" y="296"/>
                  </a:lnTo>
                  <a:lnTo>
                    <a:pt x="588" y="296"/>
                  </a:lnTo>
                  <a:lnTo>
                    <a:pt x="587" y="296"/>
                  </a:lnTo>
                  <a:lnTo>
                    <a:pt x="585" y="296"/>
                  </a:lnTo>
                  <a:lnTo>
                    <a:pt x="583" y="298"/>
                  </a:lnTo>
                  <a:lnTo>
                    <a:pt x="581" y="298"/>
                  </a:lnTo>
                  <a:lnTo>
                    <a:pt x="580" y="298"/>
                  </a:lnTo>
                  <a:lnTo>
                    <a:pt x="578" y="300"/>
                  </a:lnTo>
                  <a:lnTo>
                    <a:pt x="576" y="300"/>
                  </a:lnTo>
                  <a:lnTo>
                    <a:pt x="574" y="300"/>
                  </a:lnTo>
                  <a:lnTo>
                    <a:pt x="574" y="302"/>
                  </a:lnTo>
                  <a:lnTo>
                    <a:pt x="572" y="302"/>
                  </a:lnTo>
                  <a:lnTo>
                    <a:pt x="572" y="300"/>
                  </a:lnTo>
                  <a:lnTo>
                    <a:pt x="572" y="298"/>
                  </a:lnTo>
                  <a:lnTo>
                    <a:pt x="571" y="298"/>
                  </a:lnTo>
                  <a:lnTo>
                    <a:pt x="571" y="296"/>
                  </a:lnTo>
                  <a:lnTo>
                    <a:pt x="571" y="294"/>
                  </a:lnTo>
                  <a:lnTo>
                    <a:pt x="571" y="292"/>
                  </a:lnTo>
                  <a:lnTo>
                    <a:pt x="570" y="290"/>
                  </a:lnTo>
                  <a:lnTo>
                    <a:pt x="570" y="288"/>
                  </a:lnTo>
                  <a:lnTo>
                    <a:pt x="570" y="286"/>
                  </a:lnTo>
                  <a:lnTo>
                    <a:pt x="570" y="284"/>
                  </a:lnTo>
                  <a:lnTo>
                    <a:pt x="570" y="282"/>
                  </a:lnTo>
                  <a:lnTo>
                    <a:pt x="568" y="282"/>
                  </a:lnTo>
                  <a:lnTo>
                    <a:pt x="568" y="280"/>
                  </a:lnTo>
                  <a:lnTo>
                    <a:pt x="568" y="278"/>
                  </a:lnTo>
                  <a:lnTo>
                    <a:pt x="556" y="264"/>
                  </a:lnTo>
                  <a:lnTo>
                    <a:pt x="554" y="264"/>
                  </a:lnTo>
                  <a:lnTo>
                    <a:pt x="552" y="264"/>
                  </a:lnTo>
                  <a:lnTo>
                    <a:pt x="550" y="264"/>
                  </a:lnTo>
                  <a:lnTo>
                    <a:pt x="549" y="264"/>
                  </a:lnTo>
                  <a:lnTo>
                    <a:pt x="547" y="264"/>
                  </a:lnTo>
                  <a:lnTo>
                    <a:pt x="547" y="266"/>
                  </a:lnTo>
                  <a:lnTo>
                    <a:pt x="545" y="266"/>
                  </a:lnTo>
                  <a:lnTo>
                    <a:pt x="543" y="266"/>
                  </a:lnTo>
                  <a:lnTo>
                    <a:pt x="541" y="266"/>
                  </a:lnTo>
                  <a:lnTo>
                    <a:pt x="540" y="266"/>
                  </a:lnTo>
                  <a:lnTo>
                    <a:pt x="538" y="268"/>
                  </a:lnTo>
                  <a:lnTo>
                    <a:pt x="536" y="268"/>
                  </a:lnTo>
                  <a:lnTo>
                    <a:pt x="534" y="268"/>
                  </a:lnTo>
                  <a:lnTo>
                    <a:pt x="533" y="268"/>
                  </a:lnTo>
                  <a:lnTo>
                    <a:pt x="531" y="268"/>
                  </a:lnTo>
                  <a:lnTo>
                    <a:pt x="529" y="268"/>
                  </a:lnTo>
                  <a:lnTo>
                    <a:pt x="527" y="268"/>
                  </a:lnTo>
                  <a:lnTo>
                    <a:pt x="527" y="270"/>
                  </a:lnTo>
                  <a:lnTo>
                    <a:pt x="527" y="272"/>
                  </a:lnTo>
                  <a:lnTo>
                    <a:pt x="529" y="272"/>
                  </a:lnTo>
                  <a:lnTo>
                    <a:pt x="529" y="274"/>
                  </a:lnTo>
                  <a:lnTo>
                    <a:pt x="529" y="276"/>
                  </a:lnTo>
                  <a:lnTo>
                    <a:pt x="531" y="276"/>
                  </a:lnTo>
                  <a:lnTo>
                    <a:pt x="531" y="278"/>
                  </a:lnTo>
                  <a:lnTo>
                    <a:pt x="533" y="280"/>
                  </a:lnTo>
                  <a:lnTo>
                    <a:pt x="533" y="282"/>
                  </a:lnTo>
                  <a:lnTo>
                    <a:pt x="534" y="284"/>
                  </a:lnTo>
                  <a:lnTo>
                    <a:pt x="536" y="286"/>
                  </a:lnTo>
                  <a:lnTo>
                    <a:pt x="536" y="288"/>
                  </a:lnTo>
                  <a:lnTo>
                    <a:pt x="538" y="288"/>
                  </a:lnTo>
                  <a:lnTo>
                    <a:pt x="538" y="290"/>
                  </a:lnTo>
                  <a:lnTo>
                    <a:pt x="540" y="290"/>
                  </a:lnTo>
                  <a:lnTo>
                    <a:pt x="540" y="292"/>
                  </a:lnTo>
                  <a:lnTo>
                    <a:pt x="540" y="294"/>
                  </a:lnTo>
                  <a:lnTo>
                    <a:pt x="541" y="294"/>
                  </a:lnTo>
                  <a:lnTo>
                    <a:pt x="541" y="296"/>
                  </a:lnTo>
                  <a:lnTo>
                    <a:pt x="543" y="296"/>
                  </a:lnTo>
                  <a:lnTo>
                    <a:pt x="543" y="298"/>
                  </a:lnTo>
                  <a:lnTo>
                    <a:pt x="545" y="298"/>
                  </a:lnTo>
                  <a:lnTo>
                    <a:pt x="545" y="300"/>
                  </a:lnTo>
                  <a:lnTo>
                    <a:pt x="547" y="300"/>
                  </a:lnTo>
                  <a:lnTo>
                    <a:pt x="547" y="302"/>
                  </a:lnTo>
                  <a:lnTo>
                    <a:pt x="540" y="302"/>
                  </a:lnTo>
                  <a:lnTo>
                    <a:pt x="533" y="302"/>
                  </a:lnTo>
                  <a:lnTo>
                    <a:pt x="526" y="304"/>
                  </a:lnTo>
                  <a:lnTo>
                    <a:pt x="518" y="304"/>
                  </a:lnTo>
                  <a:lnTo>
                    <a:pt x="511" y="306"/>
                  </a:lnTo>
                  <a:lnTo>
                    <a:pt x="504" y="308"/>
                  </a:lnTo>
                  <a:lnTo>
                    <a:pt x="498" y="309"/>
                  </a:lnTo>
                  <a:lnTo>
                    <a:pt x="491" y="311"/>
                  </a:lnTo>
                  <a:lnTo>
                    <a:pt x="484" y="313"/>
                  </a:lnTo>
                  <a:lnTo>
                    <a:pt x="475" y="315"/>
                  </a:lnTo>
                  <a:lnTo>
                    <a:pt x="468" y="317"/>
                  </a:lnTo>
                  <a:lnTo>
                    <a:pt x="461" y="319"/>
                  </a:lnTo>
                  <a:lnTo>
                    <a:pt x="454" y="323"/>
                  </a:lnTo>
                  <a:lnTo>
                    <a:pt x="447" y="325"/>
                  </a:lnTo>
                  <a:lnTo>
                    <a:pt x="440" y="327"/>
                  </a:lnTo>
                  <a:lnTo>
                    <a:pt x="432" y="329"/>
                  </a:lnTo>
                  <a:lnTo>
                    <a:pt x="425" y="333"/>
                  </a:lnTo>
                  <a:lnTo>
                    <a:pt x="417" y="335"/>
                  </a:lnTo>
                  <a:lnTo>
                    <a:pt x="410" y="337"/>
                  </a:lnTo>
                  <a:lnTo>
                    <a:pt x="402" y="339"/>
                  </a:lnTo>
                  <a:lnTo>
                    <a:pt x="394" y="341"/>
                  </a:lnTo>
                  <a:lnTo>
                    <a:pt x="387" y="343"/>
                  </a:lnTo>
                  <a:lnTo>
                    <a:pt x="380" y="345"/>
                  </a:lnTo>
                  <a:lnTo>
                    <a:pt x="373" y="345"/>
                  </a:lnTo>
                  <a:lnTo>
                    <a:pt x="365" y="347"/>
                  </a:lnTo>
                  <a:lnTo>
                    <a:pt x="358" y="347"/>
                  </a:lnTo>
                  <a:lnTo>
                    <a:pt x="351" y="347"/>
                  </a:lnTo>
                  <a:lnTo>
                    <a:pt x="344" y="347"/>
                  </a:lnTo>
                  <a:lnTo>
                    <a:pt x="335" y="347"/>
                  </a:lnTo>
                  <a:lnTo>
                    <a:pt x="328" y="347"/>
                  </a:lnTo>
                  <a:lnTo>
                    <a:pt x="321" y="345"/>
                  </a:lnTo>
                  <a:lnTo>
                    <a:pt x="314" y="345"/>
                  </a:lnTo>
                  <a:lnTo>
                    <a:pt x="71" y="278"/>
                  </a:lnTo>
                  <a:lnTo>
                    <a:pt x="66" y="274"/>
                  </a:lnTo>
                  <a:lnTo>
                    <a:pt x="68" y="276"/>
                  </a:lnTo>
                  <a:lnTo>
                    <a:pt x="69" y="278"/>
                  </a:lnTo>
                  <a:lnTo>
                    <a:pt x="69" y="280"/>
                  </a:lnTo>
                  <a:lnTo>
                    <a:pt x="71" y="284"/>
                  </a:lnTo>
                  <a:lnTo>
                    <a:pt x="73" y="286"/>
                  </a:lnTo>
                  <a:lnTo>
                    <a:pt x="75" y="288"/>
                  </a:lnTo>
                  <a:lnTo>
                    <a:pt x="77" y="290"/>
                  </a:lnTo>
                  <a:lnTo>
                    <a:pt x="78" y="292"/>
                  </a:lnTo>
                  <a:lnTo>
                    <a:pt x="80" y="294"/>
                  </a:lnTo>
                  <a:lnTo>
                    <a:pt x="82" y="296"/>
                  </a:lnTo>
                  <a:lnTo>
                    <a:pt x="84" y="298"/>
                  </a:lnTo>
                  <a:lnTo>
                    <a:pt x="85" y="300"/>
                  </a:lnTo>
                  <a:lnTo>
                    <a:pt x="87" y="302"/>
                  </a:lnTo>
                  <a:lnTo>
                    <a:pt x="89" y="304"/>
                  </a:lnTo>
                  <a:lnTo>
                    <a:pt x="91" y="306"/>
                  </a:lnTo>
                  <a:lnTo>
                    <a:pt x="92" y="308"/>
                  </a:lnTo>
                  <a:lnTo>
                    <a:pt x="94" y="309"/>
                  </a:lnTo>
                  <a:lnTo>
                    <a:pt x="96" y="311"/>
                  </a:lnTo>
                  <a:lnTo>
                    <a:pt x="98" y="313"/>
                  </a:lnTo>
                  <a:lnTo>
                    <a:pt x="100" y="313"/>
                  </a:lnTo>
                  <a:lnTo>
                    <a:pt x="101" y="315"/>
                  </a:lnTo>
                  <a:lnTo>
                    <a:pt x="103" y="317"/>
                  </a:lnTo>
                  <a:lnTo>
                    <a:pt x="106" y="319"/>
                  </a:lnTo>
                  <a:lnTo>
                    <a:pt x="108" y="321"/>
                  </a:lnTo>
                  <a:lnTo>
                    <a:pt x="109" y="323"/>
                  </a:lnTo>
                  <a:lnTo>
                    <a:pt x="111" y="325"/>
                  </a:lnTo>
                  <a:lnTo>
                    <a:pt x="113" y="325"/>
                  </a:lnTo>
                  <a:lnTo>
                    <a:pt x="115" y="327"/>
                  </a:lnTo>
                  <a:lnTo>
                    <a:pt x="116" y="329"/>
                  </a:lnTo>
                  <a:lnTo>
                    <a:pt x="118" y="331"/>
                  </a:lnTo>
                  <a:lnTo>
                    <a:pt x="118" y="333"/>
                  </a:lnTo>
                  <a:lnTo>
                    <a:pt x="120" y="335"/>
                  </a:lnTo>
                  <a:lnTo>
                    <a:pt x="96" y="363"/>
                  </a:lnTo>
                  <a:lnTo>
                    <a:pt x="92" y="363"/>
                  </a:lnTo>
                  <a:lnTo>
                    <a:pt x="89" y="363"/>
                  </a:lnTo>
                  <a:lnTo>
                    <a:pt x="85" y="363"/>
                  </a:lnTo>
                  <a:lnTo>
                    <a:pt x="82" y="363"/>
                  </a:lnTo>
                  <a:lnTo>
                    <a:pt x="78" y="361"/>
                  </a:lnTo>
                  <a:lnTo>
                    <a:pt x="75" y="361"/>
                  </a:lnTo>
                  <a:lnTo>
                    <a:pt x="71" y="359"/>
                  </a:lnTo>
                  <a:lnTo>
                    <a:pt x="68" y="359"/>
                  </a:lnTo>
                  <a:lnTo>
                    <a:pt x="64" y="357"/>
                  </a:lnTo>
                  <a:lnTo>
                    <a:pt x="61" y="355"/>
                  </a:lnTo>
                  <a:lnTo>
                    <a:pt x="57" y="355"/>
                  </a:lnTo>
                  <a:lnTo>
                    <a:pt x="55" y="353"/>
                  </a:lnTo>
                  <a:lnTo>
                    <a:pt x="52" y="351"/>
                  </a:lnTo>
                  <a:lnTo>
                    <a:pt x="48" y="349"/>
                  </a:lnTo>
                  <a:lnTo>
                    <a:pt x="46" y="347"/>
                  </a:lnTo>
                  <a:lnTo>
                    <a:pt x="43" y="345"/>
                  </a:lnTo>
                  <a:lnTo>
                    <a:pt x="39" y="343"/>
                  </a:lnTo>
                  <a:lnTo>
                    <a:pt x="38" y="341"/>
                  </a:lnTo>
                  <a:lnTo>
                    <a:pt x="35" y="337"/>
                  </a:lnTo>
                  <a:lnTo>
                    <a:pt x="33" y="335"/>
                  </a:lnTo>
                  <a:lnTo>
                    <a:pt x="30" y="333"/>
                  </a:lnTo>
                  <a:lnTo>
                    <a:pt x="26" y="331"/>
                  </a:lnTo>
                  <a:lnTo>
                    <a:pt x="24" y="327"/>
                  </a:lnTo>
                  <a:lnTo>
                    <a:pt x="21" y="325"/>
                  </a:lnTo>
                  <a:lnTo>
                    <a:pt x="19" y="323"/>
                  </a:lnTo>
                  <a:lnTo>
                    <a:pt x="15" y="319"/>
                  </a:lnTo>
                  <a:lnTo>
                    <a:pt x="14" y="317"/>
                  </a:lnTo>
                  <a:lnTo>
                    <a:pt x="10" y="313"/>
                  </a:lnTo>
                  <a:lnTo>
                    <a:pt x="8" y="311"/>
                  </a:lnTo>
                  <a:lnTo>
                    <a:pt x="5" y="308"/>
                  </a:lnTo>
                  <a:lnTo>
                    <a:pt x="3" y="306"/>
                  </a:lnTo>
                  <a:lnTo>
                    <a:pt x="0" y="302"/>
                  </a:lnTo>
                  <a:lnTo>
                    <a:pt x="0" y="264"/>
                  </a:lnTo>
                  <a:lnTo>
                    <a:pt x="1" y="264"/>
                  </a:lnTo>
                  <a:lnTo>
                    <a:pt x="1" y="266"/>
                  </a:lnTo>
                  <a:lnTo>
                    <a:pt x="3" y="266"/>
                  </a:lnTo>
                  <a:lnTo>
                    <a:pt x="3" y="268"/>
                  </a:lnTo>
                  <a:lnTo>
                    <a:pt x="5" y="268"/>
                  </a:lnTo>
                  <a:lnTo>
                    <a:pt x="7" y="270"/>
                  </a:lnTo>
                  <a:lnTo>
                    <a:pt x="8" y="270"/>
                  </a:lnTo>
                  <a:lnTo>
                    <a:pt x="10" y="272"/>
                  </a:lnTo>
                  <a:lnTo>
                    <a:pt x="12" y="272"/>
                  </a:lnTo>
                  <a:lnTo>
                    <a:pt x="14" y="274"/>
                  </a:lnTo>
                  <a:lnTo>
                    <a:pt x="15" y="274"/>
                  </a:lnTo>
                  <a:lnTo>
                    <a:pt x="17" y="276"/>
                  </a:lnTo>
                  <a:lnTo>
                    <a:pt x="19" y="276"/>
                  </a:lnTo>
                  <a:lnTo>
                    <a:pt x="21" y="276"/>
                  </a:lnTo>
                  <a:lnTo>
                    <a:pt x="23" y="278"/>
                  </a:lnTo>
                  <a:lnTo>
                    <a:pt x="24" y="278"/>
                  </a:lnTo>
                  <a:lnTo>
                    <a:pt x="26" y="278"/>
                  </a:lnTo>
                  <a:lnTo>
                    <a:pt x="28" y="278"/>
                  </a:lnTo>
                  <a:lnTo>
                    <a:pt x="30" y="278"/>
                  </a:lnTo>
                  <a:lnTo>
                    <a:pt x="30" y="276"/>
                  </a:lnTo>
                  <a:lnTo>
                    <a:pt x="30" y="274"/>
                  </a:lnTo>
                  <a:lnTo>
                    <a:pt x="30" y="272"/>
                  </a:lnTo>
                  <a:lnTo>
                    <a:pt x="28" y="272"/>
                  </a:lnTo>
                  <a:lnTo>
                    <a:pt x="28" y="270"/>
                  </a:lnTo>
                  <a:lnTo>
                    <a:pt x="28" y="268"/>
                  </a:lnTo>
                  <a:lnTo>
                    <a:pt x="28" y="266"/>
                  </a:lnTo>
                  <a:lnTo>
                    <a:pt x="28" y="264"/>
                  </a:lnTo>
                  <a:lnTo>
                    <a:pt x="26" y="262"/>
                  </a:lnTo>
                  <a:lnTo>
                    <a:pt x="26" y="260"/>
                  </a:lnTo>
                  <a:lnTo>
                    <a:pt x="26" y="258"/>
                  </a:lnTo>
                  <a:lnTo>
                    <a:pt x="26" y="256"/>
                  </a:lnTo>
                  <a:lnTo>
                    <a:pt x="24" y="254"/>
                  </a:lnTo>
                  <a:lnTo>
                    <a:pt x="24" y="252"/>
                  </a:lnTo>
                  <a:lnTo>
                    <a:pt x="24" y="250"/>
                  </a:lnTo>
                  <a:lnTo>
                    <a:pt x="24" y="248"/>
                  </a:lnTo>
                  <a:lnTo>
                    <a:pt x="23" y="246"/>
                  </a:lnTo>
                  <a:lnTo>
                    <a:pt x="23" y="244"/>
                  </a:lnTo>
                  <a:lnTo>
                    <a:pt x="23" y="242"/>
                  </a:lnTo>
                  <a:lnTo>
                    <a:pt x="23" y="240"/>
                  </a:lnTo>
                  <a:lnTo>
                    <a:pt x="21" y="240"/>
                  </a:lnTo>
                  <a:lnTo>
                    <a:pt x="21" y="239"/>
                  </a:lnTo>
                  <a:lnTo>
                    <a:pt x="21" y="237"/>
                  </a:lnTo>
                  <a:lnTo>
                    <a:pt x="21" y="235"/>
                  </a:lnTo>
                  <a:lnTo>
                    <a:pt x="21" y="233"/>
                  </a:lnTo>
                  <a:lnTo>
                    <a:pt x="21" y="231"/>
                  </a:lnTo>
                  <a:lnTo>
                    <a:pt x="23" y="231"/>
                  </a:lnTo>
                  <a:lnTo>
                    <a:pt x="24" y="229"/>
                  </a:lnTo>
                  <a:lnTo>
                    <a:pt x="26" y="229"/>
                  </a:lnTo>
                  <a:lnTo>
                    <a:pt x="28" y="229"/>
                  </a:lnTo>
                  <a:lnTo>
                    <a:pt x="30" y="229"/>
                  </a:lnTo>
                  <a:lnTo>
                    <a:pt x="31" y="229"/>
                  </a:lnTo>
                  <a:lnTo>
                    <a:pt x="33" y="227"/>
                  </a:lnTo>
                  <a:lnTo>
                    <a:pt x="35" y="227"/>
                  </a:lnTo>
                  <a:lnTo>
                    <a:pt x="35" y="229"/>
                  </a:lnTo>
                  <a:lnTo>
                    <a:pt x="37" y="229"/>
                  </a:lnTo>
                  <a:lnTo>
                    <a:pt x="38" y="229"/>
                  </a:lnTo>
                  <a:lnTo>
                    <a:pt x="39" y="229"/>
                  </a:lnTo>
                  <a:lnTo>
                    <a:pt x="41" y="229"/>
                  </a:lnTo>
                  <a:lnTo>
                    <a:pt x="43" y="229"/>
                  </a:lnTo>
                  <a:lnTo>
                    <a:pt x="43" y="231"/>
                  </a:lnTo>
                  <a:lnTo>
                    <a:pt x="45" y="231"/>
                  </a:lnTo>
                  <a:lnTo>
                    <a:pt x="45" y="183"/>
                  </a:lnTo>
                  <a:lnTo>
                    <a:pt x="59" y="197"/>
                  </a:lnTo>
                  <a:lnTo>
                    <a:pt x="59" y="160"/>
                  </a:lnTo>
                  <a:lnTo>
                    <a:pt x="66" y="170"/>
                  </a:lnTo>
                  <a:lnTo>
                    <a:pt x="80" y="136"/>
                  </a:lnTo>
                  <a:lnTo>
                    <a:pt x="80" y="138"/>
                  </a:lnTo>
                  <a:lnTo>
                    <a:pt x="80" y="142"/>
                  </a:lnTo>
                  <a:lnTo>
                    <a:pt x="80" y="144"/>
                  </a:lnTo>
                  <a:lnTo>
                    <a:pt x="80" y="146"/>
                  </a:lnTo>
                  <a:lnTo>
                    <a:pt x="80" y="148"/>
                  </a:lnTo>
                  <a:lnTo>
                    <a:pt x="82" y="150"/>
                  </a:lnTo>
                  <a:lnTo>
                    <a:pt x="82" y="152"/>
                  </a:lnTo>
                  <a:lnTo>
                    <a:pt x="82" y="154"/>
                  </a:lnTo>
                  <a:lnTo>
                    <a:pt x="82" y="156"/>
                  </a:lnTo>
                  <a:lnTo>
                    <a:pt x="84" y="160"/>
                  </a:lnTo>
                  <a:lnTo>
                    <a:pt x="84" y="162"/>
                  </a:lnTo>
                  <a:lnTo>
                    <a:pt x="85" y="164"/>
                  </a:lnTo>
                  <a:lnTo>
                    <a:pt x="85" y="166"/>
                  </a:lnTo>
                  <a:lnTo>
                    <a:pt x="87" y="168"/>
                  </a:lnTo>
                  <a:lnTo>
                    <a:pt x="87" y="170"/>
                  </a:lnTo>
                  <a:lnTo>
                    <a:pt x="87" y="173"/>
                  </a:lnTo>
                  <a:lnTo>
                    <a:pt x="89" y="175"/>
                  </a:lnTo>
                  <a:lnTo>
                    <a:pt x="89" y="177"/>
                  </a:lnTo>
                  <a:lnTo>
                    <a:pt x="91" y="179"/>
                  </a:lnTo>
                  <a:lnTo>
                    <a:pt x="91" y="181"/>
                  </a:lnTo>
                  <a:lnTo>
                    <a:pt x="92" y="185"/>
                  </a:lnTo>
                  <a:lnTo>
                    <a:pt x="92" y="187"/>
                  </a:lnTo>
                  <a:lnTo>
                    <a:pt x="92" y="189"/>
                  </a:lnTo>
                  <a:lnTo>
                    <a:pt x="94" y="191"/>
                  </a:lnTo>
                  <a:lnTo>
                    <a:pt x="94" y="195"/>
                  </a:lnTo>
                  <a:lnTo>
                    <a:pt x="94" y="197"/>
                  </a:lnTo>
                  <a:lnTo>
                    <a:pt x="96" y="199"/>
                  </a:lnTo>
                  <a:lnTo>
                    <a:pt x="96" y="201"/>
                  </a:lnTo>
                  <a:lnTo>
                    <a:pt x="96" y="205"/>
                  </a:lnTo>
                  <a:lnTo>
                    <a:pt x="96" y="207"/>
                  </a:lnTo>
                  <a:lnTo>
                    <a:pt x="96" y="209"/>
                  </a:lnTo>
                  <a:lnTo>
                    <a:pt x="96" y="213"/>
                  </a:lnTo>
                  <a:lnTo>
                    <a:pt x="98" y="213"/>
                  </a:lnTo>
                  <a:lnTo>
                    <a:pt x="98" y="215"/>
                  </a:lnTo>
                  <a:lnTo>
                    <a:pt x="100" y="215"/>
                  </a:lnTo>
                  <a:lnTo>
                    <a:pt x="100" y="217"/>
                  </a:lnTo>
                  <a:lnTo>
                    <a:pt x="101" y="219"/>
                  </a:lnTo>
                  <a:lnTo>
                    <a:pt x="101" y="221"/>
                  </a:lnTo>
                  <a:lnTo>
                    <a:pt x="103" y="221"/>
                  </a:lnTo>
                  <a:lnTo>
                    <a:pt x="103" y="223"/>
                  </a:lnTo>
                  <a:lnTo>
                    <a:pt x="103" y="225"/>
                  </a:lnTo>
                  <a:lnTo>
                    <a:pt x="104" y="225"/>
                  </a:lnTo>
                  <a:lnTo>
                    <a:pt x="104" y="227"/>
                  </a:lnTo>
                  <a:lnTo>
                    <a:pt x="104" y="229"/>
                  </a:lnTo>
                  <a:lnTo>
                    <a:pt x="104" y="231"/>
                  </a:lnTo>
                  <a:lnTo>
                    <a:pt x="104" y="233"/>
                  </a:lnTo>
                  <a:lnTo>
                    <a:pt x="106" y="233"/>
                  </a:lnTo>
                  <a:lnTo>
                    <a:pt x="106" y="235"/>
                  </a:lnTo>
                  <a:lnTo>
                    <a:pt x="108" y="235"/>
                  </a:lnTo>
                  <a:lnTo>
                    <a:pt x="109" y="237"/>
                  </a:lnTo>
                  <a:lnTo>
                    <a:pt x="111" y="237"/>
                  </a:lnTo>
                  <a:lnTo>
                    <a:pt x="111" y="239"/>
                  </a:lnTo>
                  <a:lnTo>
                    <a:pt x="113" y="239"/>
                  </a:lnTo>
                  <a:lnTo>
                    <a:pt x="115" y="240"/>
                  </a:lnTo>
                  <a:lnTo>
                    <a:pt x="116" y="240"/>
                  </a:lnTo>
                  <a:lnTo>
                    <a:pt x="116" y="242"/>
                  </a:lnTo>
                  <a:lnTo>
                    <a:pt x="118" y="242"/>
                  </a:lnTo>
                  <a:lnTo>
                    <a:pt x="118" y="244"/>
                  </a:lnTo>
                  <a:lnTo>
                    <a:pt x="120" y="244"/>
                  </a:lnTo>
                  <a:lnTo>
                    <a:pt x="122" y="244"/>
                  </a:lnTo>
                  <a:lnTo>
                    <a:pt x="122" y="242"/>
                  </a:lnTo>
                  <a:lnTo>
                    <a:pt x="122" y="240"/>
                  </a:lnTo>
                  <a:lnTo>
                    <a:pt x="123" y="239"/>
                  </a:lnTo>
                  <a:lnTo>
                    <a:pt x="123" y="237"/>
                  </a:lnTo>
                  <a:lnTo>
                    <a:pt x="123" y="235"/>
                  </a:lnTo>
                  <a:lnTo>
                    <a:pt x="123" y="233"/>
                  </a:lnTo>
                  <a:lnTo>
                    <a:pt x="123" y="231"/>
                  </a:lnTo>
                  <a:lnTo>
                    <a:pt x="123" y="227"/>
                  </a:lnTo>
                  <a:lnTo>
                    <a:pt x="122" y="225"/>
                  </a:lnTo>
                  <a:lnTo>
                    <a:pt x="122" y="223"/>
                  </a:lnTo>
                  <a:lnTo>
                    <a:pt x="122" y="221"/>
                  </a:lnTo>
                  <a:lnTo>
                    <a:pt x="122" y="219"/>
                  </a:lnTo>
                  <a:lnTo>
                    <a:pt x="120" y="217"/>
                  </a:lnTo>
                  <a:lnTo>
                    <a:pt x="120" y="215"/>
                  </a:lnTo>
                  <a:lnTo>
                    <a:pt x="120" y="213"/>
                  </a:lnTo>
                  <a:lnTo>
                    <a:pt x="118" y="211"/>
                  </a:lnTo>
                  <a:lnTo>
                    <a:pt x="118" y="207"/>
                  </a:lnTo>
                  <a:lnTo>
                    <a:pt x="118" y="205"/>
                  </a:lnTo>
                  <a:lnTo>
                    <a:pt x="116" y="203"/>
                  </a:lnTo>
                  <a:lnTo>
                    <a:pt x="116" y="201"/>
                  </a:lnTo>
                  <a:lnTo>
                    <a:pt x="116" y="199"/>
                  </a:lnTo>
                  <a:lnTo>
                    <a:pt x="115" y="197"/>
                  </a:lnTo>
                  <a:lnTo>
                    <a:pt x="115" y="195"/>
                  </a:lnTo>
                  <a:lnTo>
                    <a:pt x="115" y="193"/>
                  </a:lnTo>
                  <a:lnTo>
                    <a:pt x="113" y="191"/>
                  </a:lnTo>
                  <a:lnTo>
                    <a:pt x="113" y="189"/>
                  </a:lnTo>
                  <a:lnTo>
                    <a:pt x="113" y="187"/>
                  </a:lnTo>
                  <a:lnTo>
                    <a:pt x="113" y="185"/>
                  </a:lnTo>
                  <a:lnTo>
                    <a:pt x="113" y="183"/>
                  </a:lnTo>
                  <a:lnTo>
                    <a:pt x="113" y="181"/>
                  </a:lnTo>
                  <a:lnTo>
                    <a:pt x="113" y="179"/>
                  </a:lnTo>
                  <a:lnTo>
                    <a:pt x="113" y="181"/>
                  </a:lnTo>
                  <a:lnTo>
                    <a:pt x="115" y="181"/>
                  </a:lnTo>
                  <a:lnTo>
                    <a:pt x="115" y="183"/>
                  </a:lnTo>
                  <a:lnTo>
                    <a:pt x="116" y="183"/>
                  </a:lnTo>
                  <a:lnTo>
                    <a:pt x="116" y="185"/>
                  </a:lnTo>
                  <a:lnTo>
                    <a:pt x="118" y="185"/>
                  </a:lnTo>
                  <a:lnTo>
                    <a:pt x="120" y="185"/>
                  </a:lnTo>
                  <a:lnTo>
                    <a:pt x="120" y="187"/>
                  </a:lnTo>
                  <a:lnTo>
                    <a:pt x="122" y="187"/>
                  </a:lnTo>
                  <a:lnTo>
                    <a:pt x="122" y="189"/>
                  </a:lnTo>
                  <a:lnTo>
                    <a:pt x="123" y="189"/>
                  </a:lnTo>
                  <a:lnTo>
                    <a:pt x="125" y="191"/>
                  </a:lnTo>
                  <a:lnTo>
                    <a:pt x="127" y="191"/>
                  </a:lnTo>
                  <a:lnTo>
                    <a:pt x="129" y="193"/>
                  </a:lnTo>
                  <a:lnTo>
                    <a:pt x="131" y="193"/>
                  </a:lnTo>
                  <a:lnTo>
                    <a:pt x="131" y="195"/>
                  </a:lnTo>
                  <a:lnTo>
                    <a:pt x="132" y="195"/>
                  </a:lnTo>
                  <a:lnTo>
                    <a:pt x="134" y="195"/>
                  </a:lnTo>
                  <a:lnTo>
                    <a:pt x="134" y="197"/>
                  </a:lnTo>
                  <a:lnTo>
                    <a:pt x="136" y="197"/>
                  </a:lnTo>
                  <a:lnTo>
                    <a:pt x="138" y="197"/>
                  </a:lnTo>
                  <a:lnTo>
                    <a:pt x="139" y="197"/>
                  </a:lnTo>
                  <a:lnTo>
                    <a:pt x="141" y="197"/>
                  </a:lnTo>
                  <a:lnTo>
                    <a:pt x="147" y="108"/>
                  </a:lnTo>
                  <a:lnTo>
                    <a:pt x="148" y="110"/>
                  </a:lnTo>
                  <a:lnTo>
                    <a:pt x="150" y="110"/>
                  </a:lnTo>
                  <a:lnTo>
                    <a:pt x="152" y="112"/>
                  </a:lnTo>
                  <a:lnTo>
                    <a:pt x="154" y="112"/>
                  </a:lnTo>
                  <a:lnTo>
                    <a:pt x="155" y="114"/>
                  </a:lnTo>
                  <a:lnTo>
                    <a:pt x="157" y="114"/>
                  </a:lnTo>
                  <a:lnTo>
                    <a:pt x="159" y="114"/>
                  </a:lnTo>
                  <a:lnTo>
                    <a:pt x="161" y="116"/>
                  </a:lnTo>
                  <a:lnTo>
                    <a:pt x="162" y="116"/>
                  </a:lnTo>
                  <a:lnTo>
                    <a:pt x="164" y="118"/>
                  </a:lnTo>
                  <a:lnTo>
                    <a:pt x="166" y="118"/>
                  </a:lnTo>
                  <a:lnTo>
                    <a:pt x="168" y="118"/>
                  </a:lnTo>
                  <a:lnTo>
                    <a:pt x="170" y="120"/>
                  </a:lnTo>
                  <a:lnTo>
                    <a:pt x="172" y="120"/>
                  </a:lnTo>
                  <a:lnTo>
                    <a:pt x="174" y="120"/>
                  </a:lnTo>
                  <a:lnTo>
                    <a:pt x="174" y="122"/>
                  </a:lnTo>
                  <a:lnTo>
                    <a:pt x="176" y="122"/>
                  </a:lnTo>
                  <a:lnTo>
                    <a:pt x="178" y="122"/>
                  </a:lnTo>
                  <a:lnTo>
                    <a:pt x="179" y="122"/>
                  </a:lnTo>
                  <a:lnTo>
                    <a:pt x="181" y="122"/>
                  </a:lnTo>
                  <a:lnTo>
                    <a:pt x="183" y="122"/>
                  </a:lnTo>
                  <a:lnTo>
                    <a:pt x="185" y="120"/>
                  </a:lnTo>
                  <a:lnTo>
                    <a:pt x="185" y="118"/>
                  </a:lnTo>
                  <a:lnTo>
                    <a:pt x="185" y="116"/>
                  </a:lnTo>
                  <a:lnTo>
                    <a:pt x="186" y="114"/>
                  </a:lnTo>
                  <a:lnTo>
                    <a:pt x="186" y="112"/>
                  </a:lnTo>
                  <a:lnTo>
                    <a:pt x="186" y="110"/>
                  </a:lnTo>
                  <a:lnTo>
                    <a:pt x="186" y="108"/>
                  </a:lnTo>
                  <a:lnTo>
                    <a:pt x="186" y="106"/>
                  </a:lnTo>
                  <a:lnTo>
                    <a:pt x="186" y="104"/>
                  </a:lnTo>
                  <a:lnTo>
                    <a:pt x="186" y="102"/>
                  </a:lnTo>
                  <a:lnTo>
                    <a:pt x="186" y="101"/>
                  </a:lnTo>
                  <a:lnTo>
                    <a:pt x="186" y="99"/>
                  </a:lnTo>
                  <a:lnTo>
                    <a:pt x="186" y="95"/>
                  </a:lnTo>
                  <a:lnTo>
                    <a:pt x="186" y="93"/>
                  </a:lnTo>
                  <a:lnTo>
                    <a:pt x="186" y="91"/>
                  </a:lnTo>
                  <a:lnTo>
                    <a:pt x="186" y="89"/>
                  </a:lnTo>
                  <a:lnTo>
                    <a:pt x="186" y="87"/>
                  </a:lnTo>
                  <a:lnTo>
                    <a:pt x="185" y="85"/>
                  </a:lnTo>
                  <a:lnTo>
                    <a:pt x="185" y="81"/>
                  </a:lnTo>
                  <a:lnTo>
                    <a:pt x="185" y="79"/>
                  </a:lnTo>
                  <a:lnTo>
                    <a:pt x="185" y="77"/>
                  </a:lnTo>
                  <a:lnTo>
                    <a:pt x="185" y="75"/>
                  </a:lnTo>
                  <a:lnTo>
                    <a:pt x="183" y="73"/>
                  </a:lnTo>
                  <a:lnTo>
                    <a:pt x="183" y="71"/>
                  </a:lnTo>
                  <a:lnTo>
                    <a:pt x="183" y="69"/>
                  </a:lnTo>
                  <a:lnTo>
                    <a:pt x="181" y="67"/>
                  </a:lnTo>
                  <a:lnTo>
                    <a:pt x="181" y="65"/>
                  </a:lnTo>
                  <a:lnTo>
                    <a:pt x="181" y="63"/>
                  </a:lnTo>
                  <a:lnTo>
                    <a:pt x="181" y="61"/>
                  </a:lnTo>
                  <a:lnTo>
                    <a:pt x="179" y="61"/>
                  </a:lnTo>
                  <a:lnTo>
                    <a:pt x="179" y="59"/>
                  </a:lnTo>
                  <a:lnTo>
                    <a:pt x="179" y="57"/>
                  </a:lnTo>
                  <a:lnTo>
                    <a:pt x="181" y="59"/>
                  </a:lnTo>
                  <a:lnTo>
                    <a:pt x="183" y="61"/>
                  </a:lnTo>
                  <a:lnTo>
                    <a:pt x="185" y="63"/>
                  </a:lnTo>
                  <a:lnTo>
                    <a:pt x="186" y="65"/>
                  </a:lnTo>
                  <a:lnTo>
                    <a:pt x="188" y="67"/>
                  </a:lnTo>
                  <a:lnTo>
                    <a:pt x="190" y="69"/>
                  </a:lnTo>
                  <a:lnTo>
                    <a:pt x="192" y="71"/>
                  </a:lnTo>
                  <a:lnTo>
                    <a:pt x="193" y="73"/>
                  </a:lnTo>
                  <a:lnTo>
                    <a:pt x="195" y="75"/>
                  </a:lnTo>
                  <a:lnTo>
                    <a:pt x="197" y="79"/>
                  </a:lnTo>
                  <a:lnTo>
                    <a:pt x="199" y="81"/>
                  </a:lnTo>
                  <a:lnTo>
                    <a:pt x="201" y="83"/>
                  </a:lnTo>
                  <a:lnTo>
                    <a:pt x="202" y="85"/>
                  </a:lnTo>
                  <a:lnTo>
                    <a:pt x="204" y="87"/>
                  </a:lnTo>
                  <a:lnTo>
                    <a:pt x="206" y="89"/>
                  </a:lnTo>
                  <a:lnTo>
                    <a:pt x="208" y="91"/>
                  </a:lnTo>
                  <a:lnTo>
                    <a:pt x="209" y="93"/>
                  </a:lnTo>
                  <a:lnTo>
                    <a:pt x="211" y="95"/>
                  </a:lnTo>
                  <a:lnTo>
                    <a:pt x="213" y="99"/>
                  </a:lnTo>
                  <a:lnTo>
                    <a:pt x="215" y="101"/>
                  </a:lnTo>
                  <a:lnTo>
                    <a:pt x="216" y="102"/>
                  </a:lnTo>
                  <a:lnTo>
                    <a:pt x="218" y="104"/>
                  </a:lnTo>
                  <a:lnTo>
                    <a:pt x="222" y="104"/>
                  </a:lnTo>
                  <a:lnTo>
                    <a:pt x="224" y="106"/>
                  </a:lnTo>
                  <a:lnTo>
                    <a:pt x="225" y="108"/>
                  </a:lnTo>
                  <a:lnTo>
                    <a:pt x="227" y="110"/>
                  </a:lnTo>
                  <a:lnTo>
                    <a:pt x="229" y="112"/>
                  </a:lnTo>
                  <a:lnTo>
                    <a:pt x="231" y="112"/>
                  </a:lnTo>
                  <a:lnTo>
                    <a:pt x="232" y="114"/>
                  </a:lnTo>
                  <a:lnTo>
                    <a:pt x="234" y="116"/>
                  </a:lnTo>
                  <a:lnTo>
                    <a:pt x="236" y="116"/>
                  </a:lnTo>
                  <a:lnTo>
                    <a:pt x="239" y="118"/>
                  </a:lnTo>
                  <a:lnTo>
                    <a:pt x="239" y="114"/>
                  </a:lnTo>
                  <a:lnTo>
                    <a:pt x="240" y="112"/>
                  </a:lnTo>
                  <a:lnTo>
                    <a:pt x="240" y="108"/>
                  </a:lnTo>
                  <a:lnTo>
                    <a:pt x="240" y="104"/>
                  </a:lnTo>
                  <a:lnTo>
                    <a:pt x="242" y="102"/>
                  </a:lnTo>
                  <a:lnTo>
                    <a:pt x="242" y="99"/>
                  </a:lnTo>
                  <a:lnTo>
                    <a:pt x="242" y="95"/>
                  </a:lnTo>
                  <a:lnTo>
                    <a:pt x="242" y="91"/>
                  </a:lnTo>
                  <a:lnTo>
                    <a:pt x="242" y="87"/>
                  </a:lnTo>
                  <a:lnTo>
                    <a:pt x="242" y="85"/>
                  </a:lnTo>
                  <a:lnTo>
                    <a:pt x="240" y="81"/>
                  </a:lnTo>
                  <a:lnTo>
                    <a:pt x="240" y="77"/>
                  </a:lnTo>
                  <a:lnTo>
                    <a:pt x="240" y="73"/>
                  </a:lnTo>
                  <a:lnTo>
                    <a:pt x="240" y="69"/>
                  </a:lnTo>
                  <a:lnTo>
                    <a:pt x="239" y="65"/>
                  </a:lnTo>
                  <a:lnTo>
                    <a:pt x="239" y="61"/>
                  </a:lnTo>
                  <a:lnTo>
                    <a:pt x="237" y="57"/>
                  </a:lnTo>
                  <a:lnTo>
                    <a:pt x="237" y="53"/>
                  </a:lnTo>
                  <a:lnTo>
                    <a:pt x="237" y="49"/>
                  </a:lnTo>
                  <a:lnTo>
                    <a:pt x="236" y="45"/>
                  </a:lnTo>
                  <a:lnTo>
                    <a:pt x="236" y="41"/>
                  </a:lnTo>
                  <a:lnTo>
                    <a:pt x="234" y="37"/>
                  </a:lnTo>
                  <a:lnTo>
                    <a:pt x="234" y="33"/>
                  </a:lnTo>
                  <a:lnTo>
                    <a:pt x="234" y="30"/>
                  </a:lnTo>
                  <a:lnTo>
                    <a:pt x="232" y="26"/>
                  </a:lnTo>
                  <a:lnTo>
                    <a:pt x="232" y="22"/>
                  </a:lnTo>
                  <a:lnTo>
                    <a:pt x="232" y="20"/>
                  </a:lnTo>
                  <a:lnTo>
                    <a:pt x="231" y="16"/>
                  </a:lnTo>
                  <a:lnTo>
                    <a:pt x="231" y="12"/>
                  </a:lnTo>
                  <a:lnTo>
                    <a:pt x="231" y="8"/>
                  </a:lnTo>
                  <a:lnTo>
                    <a:pt x="231" y="4"/>
                  </a:lnTo>
                  <a:lnTo>
                    <a:pt x="231" y="0"/>
                  </a:lnTo>
                  <a:lnTo>
                    <a:pt x="232" y="2"/>
                  </a:lnTo>
                  <a:lnTo>
                    <a:pt x="234" y="4"/>
                  </a:lnTo>
                  <a:lnTo>
                    <a:pt x="234" y="6"/>
                  </a:lnTo>
                  <a:lnTo>
                    <a:pt x="236" y="8"/>
                  </a:lnTo>
                  <a:lnTo>
                    <a:pt x="237" y="10"/>
                  </a:lnTo>
                  <a:lnTo>
                    <a:pt x="239" y="12"/>
                  </a:lnTo>
                  <a:lnTo>
                    <a:pt x="240" y="14"/>
                  </a:lnTo>
                  <a:lnTo>
                    <a:pt x="242" y="14"/>
                  </a:lnTo>
                  <a:lnTo>
                    <a:pt x="242" y="16"/>
                  </a:lnTo>
                  <a:lnTo>
                    <a:pt x="244" y="18"/>
                  </a:lnTo>
                  <a:lnTo>
                    <a:pt x="246" y="20"/>
                  </a:lnTo>
                  <a:lnTo>
                    <a:pt x="247" y="22"/>
                  </a:lnTo>
                  <a:lnTo>
                    <a:pt x="249" y="24"/>
                  </a:lnTo>
                  <a:lnTo>
                    <a:pt x="251" y="26"/>
                  </a:lnTo>
                  <a:lnTo>
                    <a:pt x="253" y="28"/>
                  </a:lnTo>
                  <a:lnTo>
                    <a:pt x="255" y="30"/>
                  </a:lnTo>
                  <a:lnTo>
                    <a:pt x="256" y="31"/>
                  </a:lnTo>
                  <a:lnTo>
                    <a:pt x="258" y="33"/>
                  </a:lnTo>
                  <a:lnTo>
                    <a:pt x="260" y="35"/>
                  </a:lnTo>
                  <a:lnTo>
                    <a:pt x="262" y="37"/>
                  </a:lnTo>
                  <a:lnTo>
                    <a:pt x="263" y="37"/>
                  </a:lnTo>
                  <a:lnTo>
                    <a:pt x="263" y="39"/>
                  </a:lnTo>
                  <a:lnTo>
                    <a:pt x="265" y="39"/>
                  </a:lnTo>
                  <a:lnTo>
                    <a:pt x="267" y="41"/>
                  </a:lnTo>
                  <a:lnTo>
                    <a:pt x="269" y="43"/>
                  </a:lnTo>
                  <a:lnTo>
                    <a:pt x="270" y="43"/>
                  </a:lnTo>
                  <a:lnTo>
                    <a:pt x="272" y="45"/>
                  </a:lnTo>
                  <a:lnTo>
                    <a:pt x="274" y="47"/>
                  </a:lnTo>
                  <a:lnTo>
                    <a:pt x="276" y="47"/>
                  </a:lnTo>
                  <a:lnTo>
                    <a:pt x="276" y="49"/>
                  </a:lnTo>
                  <a:lnTo>
                    <a:pt x="276" y="51"/>
                  </a:lnTo>
                  <a:lnTo>
                    <a:pt x="274" y="51"/>
                  </a:lnTo>
                  <a:lnTo>
                    <a:pt x="274" y="53"/>
                  </a:lnTo>
                  <a:lnTo>
                    <a:pt x="274" y="55"/>
                  </a:lnTo>
                  <a:lnTo>
                    <a:pt x="274" y="57"/>
                  </a:lnTo>
                  <a:lnTo>
                    <a:pt x="272" y="59"/>
                  </a:lnTo>
                  <a:lnTo>
                    <a:pt x="272" y="61"/>
                  </a:lnTo>
                  <a:lnTo>
                    <a:pt x="272" y="63"/>
                  </a:lnTo>
                  <a:lnTo>
                    <a:pt x="272" y="65"/>
                  </a:lnTo>
                  <a:lnTo>
                    <a:pt x="272" y="67"/>
                  </a:lnTo>
                  <a:lnTo>
                    <a:pt x="272" y="69"/>
                  </a:lnTo>
                  <a:lnTo>
                    <a:pt x="272" y="71"/>
                  </a:lnTo>
                  <a:lnTo>
                    <a:pt x="272" y="73"/>
                  </a:lnTo>
                  <a:lnTo>
                    <a:pt x="272" y="75"/>
                  </a:lnTo>
                  <a:lnTo>
                    <a:pt x="272" y="77"/>
                  </a:lnTo>
                  <a:lnTo>
                    <a:pt x="272" y="79"/>
                  </a:lnTo>
                  <a:lnTo>
                    <a:pt x="272" y="81"/>
                  </a:lnTo>
                  <a:lnTo>
                    <a:pt x="272" y="83"/>
                  </a:lnTo>
                  <a:lnTo>
                    <a:pt x="274" y="83"/>
                  </a:lnTo>
                  <a:lnTo>
                    <a:pt x="274" y="85"/>
                  </a:lnTo>
                  <a:lnTo>
                    <a:pt x="276" y="85"/>
                  </a:lnTo>
                  <a:lnTo>
                    <a:pt x="276" y="87"/>
                  </a:lnTo>
                  <a:lnTo>
                    <a:pt x="278" y="89"/>
                  </a:lnTo>
                  <a:lnTo>
                    <a:pt x="279" y="91"/>
                  </a:lnTo>
                  <a:lnTo>
                    <a:pt x="279" y="93"/>
                  </a:lnTo>
                  <a:lnTo>
                    <a:pt x="281" y="95"/>
                  </a:lnTo>
                  <a:lnTo>
                    <a:pt x="281" y="97"/>
                  </a:lnTo>
                  <a:lnTo>
                    <a:pt x="283" y="97"/>
                  </a:lnTo>
                  <a:lnTo>
                    <a:pt x="283" y="99"/>
                  </a:lnTo>
                  <a:lnTo>
                    <a:pt x="283" y="101"/>
                  </a:lnTo>
                  <a:lnTo>
                    <a:pt x="285" y="101"/>
                  </a:lnTo>
                  <a:lnTo>
                    <a:pt x="285" y="102"/>
                  </a:lnTo>
                  <a:lnTo>
                    <a:pt x="285" y="104"/>
                  </a:lnTo>
                  <a:lnTo>
                    <a:pt x="285" y="106"/>
                  </a:lnTo>
                  <a:lnTo>
                    <a:pt x="285" y="108"/>
                  </a:lnTo>
                  <a:lnTo>
                    <a:pt x="489" y="564"/>
                  </a:lnTo>
                  <a:lnTo>
                    <a:pt x="486" y="564"/>
                  </a:lnTo>
                  <a:lnTo>
                    <a:pt x="480" y="564"/>
                  </a:lnTo>
                  <a:lnTo>
                    <a:pt x="475" y="564"/>
                  </a:lnTo>
                  <a:lnTo>
                    <a:pt x="470" y="564"/>
                  </a:lnTo>
                  <a:lnTo>
                    <a:pt x="464" y="564"/>
                  </a:lnTo>
                  <a:lnTo>
                    <a:pt x="461" y="564"/>
                  </a:lnTo>
                  <a:lnTo>
                    <a:pt x="456" y="564"/>
                  </a:lnTo>
                  <a:lnTo>
                    <a:pt x="450" y="564"/>
                  </a:lnTo>
                  <a:lnTo>
                    <a:pt x="447" y="564"/>
                  </a:lnTo>
                  <a:lnTo>
                    <a:pt x="441" y="564"/>
                  </a:lnTo>
                  <a:lnTo>
                    <a:pt x="437" y="564"/>
                  </a:lnTo>
                  <a:lnTo>
                    <a:pt x="433" y="564"/>
                  </a:lnTo>
                  <a:lnTo>
                    <a:pt x="428" y="564"/>
                  </a:lnTo>
                  <a:lnTo>
                    <a:pt x="425" y="564"/>
                  </a:lnTo>
                  <a:lnTo>
                    <a:pt x="419" y="564"/>
                  </a:lnTo>
                  <a:lnTo>
                    <a:pt x="416" y="566"/>
                  </a:lnTo>
                  <a:lnTo>
                    <a:pt x="410" y="566"/>
                  </a:lnTo>
                  <a:lnTo>
                    <a:pt x="407" y="566"/>
                  </a:lnTo>
                  <a:lnTo>
                    <a:pt x="402" y="566"/>
                  </a:lnTo>
                  <a:lnTo>
                    <a:pt x="398" y="568"/>
                  </a:lnTo>
                  <a:lnTo>
                    <a:pt x="393" y="568"/>
                  </a:lnTo>
                  <a:lnTo>
                    <a:pt x="389" y="568"/>
                  </a:lnTo>
                  <a:lnTo>
                    <a:pt x="384" y="570"/>
                  </a:lnTo>
                  <a:lnTo>
                    <a:pt x="380" y="570"/>
                  </a:lnTo>
                  <a:lnTo>
                    <a:pt x="375" y="572"/>
                  </a:lnTo>
                  <a:lnTo>
                    <a:pt x="371" y="572"/>
                  </a:lnTo>
                  <a:lnTo>
                    <a:pt x="367" y="574"/>
                  </a:lnTo>
                  <a:lnTo>
                    <a:pt x="363" y="576"/>
                  </a:lnTo>
                  <a:lnTo>
                    <a:pt x="358" y="576"/>
                  </a:lnTo>
                  <a:lnTo>
                    <a:pt x="355" y="578"/>
                  </a:lnTo>
                  <a:lnTo>
                    <a:pt x="349" y="580"/>
                  </a:lnTo>
                  <a:lnTo>
                    <a:pt x="346" y="582"/>
                  </a:lnTo>
                  <a:lnTo>
                    <a:pt x="64" y="702"/>
                  </a:lnTo>
                  <a:lnTo>
                    <a:pt x="62" y="702"/>
                  </a:lnTo>
                  <a:lnTo>
                    <a:pt x="61" y="702"/>
                  </a:lnTo>
                  <a:lnTo>
                    <a:pt x="59" y="702"/>
                  </a:lnTo>
                  <a:lnTo>
                    <a:pt x="57" y="704"/>
                  </a:lnTo>
                  <a:lnTo>
                    <a:pt x="55" y="704"/>
                  </a:lnTo>
                  <a:lnTo>
                    <a:pt x="54" y="704"/>
                  </a:lnTo>
                  <a:lnTo>
                    <a:pt x="52" y="706"/>
                  </a:lnTo>
                  <a:lnTo>
                    <a:pt x="50" y="706"/>
                  </a:lnTo>
                  <a:lnTo>
                    <a:pt x="48" y="706"/>
                  </a:lnTo>
                  <a:lnTo>
                    <a:pt x="46" y="706"/>
                  </a:lnTo>
                  <a:lnTo>
                    <a:pt x="45" y="708"/>
                  </a:lnTo>
                  <a:lnTo>
                    <a:pt x="43" y="708"/>
                  </a:lnTo>
                  <a:lnTo>
                    <a:pt x="39" y="708"/>
                  </a:lnTo>
                  <a:lnTo>
                    <a:pt x="38" y="710"/>
                  </a:lnTo>
                  <a:lnTo>
                    <a:pt x="37" y="710"/>
                  </a:lnTo>
                  <a:lnTo>
                    <a:pt x="35" y="710"/>
                  </a:lnTo>
                  <a:lnTo>
                    <a:pt x="33" y="712"/>
                  </a:lnTo>
                  <a:lnTo>
                    <a:pt x="30" y="712"/>
                  </a:lnTo>
                  <a:lnTo>
                    <a:pt x="28" y="712"/>
                  </a:lnTo>
                  <a:lnTo>
                    <a:pt x="26" y="712"/>
                  </a:lnTo>
                  <a:lnTo>
                    <a:pt x="24" y="714"/>
                  </a:lnTo>
                  <a:lnTo>
                    <a:pt x="23" y="714"/>
                  </a:lnTo>
                  <a:lnTo>
                    <a:pt x="21" y="714"/>
                  </a:lnTo>
                  <a:lnTo>
                    <a:pt x="19" y="714"/>
                  </a:lnTo>
                  <a:lnTo>
                    <a:pt x="17" y="714"/>
                  </a:lnTo>
                  <a:lnTo>
                    <a:pt x="15" y="714"/>
                  </a:lnTo>
                  <a:lnTo>
                    <a:pt x="15" y="716"/>
                  </a:lnTo>
                  <a:lnTo>
                    <a:pt x="14" y="716"/>
                  </a:lnTo>
                  <a:lnTo>
                    <a:pt x="12" y="716"/>
                  </a:lnTo>
                  <a:lnTo>
                    <a:pt x="17" y="716"/>
                  </a:lnTo>
                  <a:lnTo>
                    <a:pt x="23" y="716"/>
                  </a:lnTo>
                  <a:lnTo>
                    <a:pt x="28" y="718"/>
                  </a:lnTo>
                  <a:lnTo>
                    <a:pt x="33" y="718"/>
                  </a:lnTo>
                  <a:lnTo>
                    <a:pt x="38" y="718"/>
                  </a:lnTo>
                  <a:lnTo>
                    <a:pt x="43" y="720"/>
                  </a:lnTo>
                  <a:lnTo>
                    <a:pt x="48" y="720"/>
                  </a:lnTo>
                  <a:lnTo>
                    <a:pt x="54" y="720"/>
                  </a:lnTo>
                  <a:lnTo>
                    <a:pt x="57" y="720"/>
                  </a:lnTo>
                  <a:lnTo>
                    <a:pt x="62" y="720"/>
                  </a:lnTo>
                  <a:lnTo>
                    <a:pt x="68" y="720"/>
                  </a:lnTo>
                  <a:lnTo>
                    <a:pt x="73" y="720"/>
                  </a:lnTo>
                  <a:lnTo>
                    <a:pt x="77" y="722"/>
                  </a:lnTo>
                  <a:lnTo>
                    <a:pt x="82" y="722"/>
                  </a:lnTo>
                  <a:lnTo>
                    <a:pt x="85" y="722"/>
                  </a:lnTo>
                  <a:lnTo>
                    <a:pt x="91" y="720"/>
                  </a:lnTo>
                  <a:lnTo>
                    <a:pt x="94" y="720"/>
                  </a:lnTo>
                  <a:lnTo>
                    <a:pt x="100" y="720"/>
                  </a:lnTo>
                  <a:lnTo>
                    <a:pt x="103" y="720"/>
                  </a:lnTo>
                  <a:lnTo>
                    <a:pt x="108" y="720"/>
                  </a:lnTo>
                  <a:lnTo>
                    <a:pt x="111" y="720"/>
                  </a:lnTo>
                  <a:lnTo>
                    <a:pt x="116" y="720"/>
                  </a:lnTo>
                  <a:lnTo>
                    <a:pt x="120" y="718"/>
                  </a:lnTo>
                  <a:lnTo>
                    <a:pt x="125" y="718"/>
                  </a:lnTo>
                  <a:lnTo>
                    <a:pt x="129" y="718"/>
                  </a:lnTo>
                  <a:lnTo>
                    <a:pt x="134" y="718"/>
                  </a:lnTo>
                  <a:lnTo>
                    <a:pt x="138" y="716"/>
                  </a:lnTo>
                  <a:lnTo>
                    <a:pt x="141" y="716"/>
                  </a:lnTo>
                  <a:lnTo>
                    <a:pt x="147" y="714"/>
                  </a:lnTo>
                  <a:lnTo>
                    <a:pt x="150" y="714"/>
                  </a:lnTo>
                  <a:lnTo>
                    <a:pt x="155" y="714"/>
                  </a:lnTo>
                  <a:lnTo>
                    <a:pt x="159" y="712"/>
                  </a:lnTo>
                  <a:lnTo>
                    <a:pt x="162" y="712"/>
                  </a:lnTo>
                  <a:lnTo>
                    <a:pt x="168" y="712"/>
                  </a:lnTo>
                  <a:lnTo>
                    <a:pt x="170" y="712"/>
                  </a:lnTo>
                  <a:lnTo>
                    <a:pt x="174" y="712"/>
                  </a:lnTo>
                  <a:lnTo>
                    <a:pt x="178" y="712"/>
                  </a:lnTo>
                  <a:lnTo>
                    <a:pt x="181" y="712"/>
                  </a:lnTo>
                  <a:lnTo>
                    <a:pt x="185" y="712"/>
                  </a:lnTo>
                  <a:lnTo>
                    <a:pt x="188" y="712"/>
                  </a:lnTo>
                  <a:lnTo>
                    <a:pt x="192" y="712"/>
                  </a:lnTo>
                  <a:lnTo>
                    <a:pt x="195" y="712"/>
                  </a:lnTo>
                  <a:lnTo>
                    <a:pt x="199" y="712"/>
                  </a:lnTo>
                  <a:lnTo>
                    <a:pt x="202" y="712"/>
                  </a:lnTo>
                  <a:lnTo>
                    <a:pt x="206" y="712"/>
                  </a:lnTo>
                  <a:lnTo>
                    <a:pt x="209" y="714"/>
                  </a:lnTo>
                  <a:lnTo>
                    <a:pt x="213" y="714"/>
                  </a:lnTo>
                  <a:lnTo>
                    <a:pt x="216" y="714"/>
                  </a:lnTo>
                  <a:lnTo>
                    <a:pt x="220" y="714"/>
                  </a:lnTo>
                  <a:lnTo>
                    <a:pt x="224" y="716"/>
                  </a:lnTo>
                  <a:lnTo>
                    <a:pt x="227" y="716"/>
                  </a:lnTo>
                  <a:lnTo>
                    <a:pt x="231" y="716"/>
                  </a:lnTo>
                  <a:lnTo>
                    <a:pt x="232" y="716"/>
                  </a:lnTo>
                  <a:lnTo>
                    <a:pt x="236" y="716"/>
                  </a:lnTo>
                  <a:lnTo>
                    <a:pt x="239" y="718"/>
                  </a:lnTo>
                  <a:lnTo>
                    <a:pt x="242" y="718"/>
                  </a:lnTo>
                  <a:lnTo>
                    <a:pt x="246" y="718"/>
                  </a:lnTo>
                  <a:lnTo>
                    <a:pt x="247" y="718"/>
                  </a:lnTo>
                  <a:lnTo>
                    <a:pt x="251" y="720"/>
                  </a:lnTo>
                  <a:lnTo>
                    <a:pt x="255" y="720"/>
                  </a:lnTo>
                  <a:lnTo>
                    <a:pt x="256" y="720"/>
                  </a:lnTo>
                  <a:lnTo>
                    <a:pt x="260" y="720"/>
                  </a:lnTo>
                  <a:lnTo>
                    <a:pt x="263" y="720"/>
                  </a:lnTo>
                  <a:lnTo>
                    <a:pt x="267" y="720"/>
                  </a:lnTo>
                  <a:lnTo>
                    <a:pt x="302" y="722"/>
                  </a:lnTo>
                  <a:lnTo>
                    <a:pt x="305" y="720"/>
                  </a:lnTo>
                  <a:lnTo>
                    <a:pt x="309" y="720"/>
                  </a:lnTo>
                  <a:lnTo>
                    <a:pt x="314" y="718"/>
                  </a:lnTo>
                  <a:lnTo>
                    <a:pt x="317" y="716"/>
                  </a:lnTo>
                  <a:lnTo>
                    <a:pt x="323" y="714"/>
                  </a:lnTo>
                  <a:lnTo>
                    <a:pt x="326" y="712"/>
                  </a:lnTo>
                  <a:lnTo>
                    <a:pt x="332" y="710"/>
                  </a:lnTo>
                  <a:lnTo>
                    <a:pt x="335" y="708"/>
                  </a:lnTo>
                  <a:lnTo>
                    <a:pt x="340" y="704"/>
                  </a:lnTo>
                  <a:lnTo>
                    <a:pt x="344" y="700"/>
                  </a:lnTo>
                  <a:lnTo>
                    <a:pt x="349" y="698"/>
                  </a:lnTo>
                  <a:lnTo>
                    <a:pt x="355" y="694"/>
                  </a:lnTo>
                  <a:lnTo>
                    <a:pt x="360" y="690"/>
                  </a:lnTo>
                  <a:lnTo>
                    <a:pt x="363" y="686"/>
                  </a:lnTo>
                  <a:lnTo>
                    <a:pt x="369" y="682"/>
                  </a:lnTo>
                  <a:lnTo>
                    <a:pt x="373" y="678"/>
                  </a:lnTo>
                  <a:lnTo>
                    <a:pt x="377" y="674"/>
                  </a:lnTo>
                  <a:lnTo>
                    <a:pt x="382" y="670"/>
                  </a:lnTo>
                  <a:lnTo>
                    <a:pt x="386" y="666"/>
                  </a:lnTo>
                  <a:lnTo>
                    <a:pt x="391" y="662"/>
                  </a:lnTo>
                  <a:lnTo>
                    <a:pt x="394" y="658"/>
                  </a:lnTo>
                  <a:lnTo>
                    <a:pt x="400" y="655"/>
                  </a:lnTo>
                  <a:lnTo>
                    <a:pt x="403" y="653"/>
                  </a:lnTo>
                  <a:lnTo>
                    <a:pt x="409" y="649"/>
                  </a:lnTo>
                  <a:lnTo>
                    <a:pt x="412" y="645"/>
                  </a:lnTo>
                  <a:lnTo>
                    <a:pt x="416" y="643"/>
                  </a:lnTo>
                  <a:lnTo>
                    <a:pt x="419" y="639"/>
                  </a:lnTo>
                  <a:lnTo>
                    <a:pt x="423" y="637"/>
                  </a:lnTo>
                  <a:lnTo>
                    <a:pt x="426" y="635"/>
                  </a:lnTo>
                  <a:lnTo>
                    <a:pt x="430" y="633"/>
                  </a:lnTo>
                  <a:lnTo>
                    <a:pt x="432" y="631"/>
                  </a:lnTo>
                  <a:lnTo>
                    <a:pt x="435" y="629"/>
                  </a:lnTo>
                  <a:lnTo>
                    <a:pt x="437" y="627"/>
                  </a:lnTo>
                  <a:lnTo>
                    <a:pt x="440" y="625"/>
                  </a:lnTo>
                  <a:lnTo>
                    <a:pt x="441" y="621"/>
                  </a:lnTo>
                  <a:lnTo>
                    <a:pt x="445" y="619"/>
                  </a:lnTo>
                  <a:lnTo>
                    <a:pt x="447" y="617"/>
                  </a:lnTo>
                  <a:lnTo>
                    <a:pt x="448" y="615"/>
                  </a:lnTo>
                  <a:lnTo>
                    <a:pt x="450" y="613"/>
                  </a:lnTo>
                  <a:lnTo>
                    <a:pt x="452" y="613"/>
                  </a:lnTo>
                  <a:lnTo>
                    <a:pt x="454" y="611"/>
                  </a:lnTo>
                  <a:lnTo>
                    <a:pt x="456" y="609"/>
                  </a:lnTo>
                  <a:lnTo>
                    <a:pt x="457" y="607"/>
                  </a:lnTo>
                  <a:lnTo>
                    <a:pt x="459" y="605"/>
                  </a:lnTo>
                  <a:lnTo>
                    <a:pt x="461" y="603"/>
                  </a:lnTo>
                  <a:lnTo>
                    <a:pt x="463" y="601"/>
                  </a:lnTo>
                  <a:lnTo>
                    <a:pt x="464" y="599"/>
                  </a:lnTo>
                  <a:lnTo>
                    <a:pt x="466" y="597"/>
                  </a:lnTo>
                  <a:lnTo>
                    <a:pt x="468" y="595"/>
                  </a:lnTo>
                  <a:lnTo>
                    <a:pt x="468" y="593"/>
                  </a:lnTo>
                  <a:lnTo>
                    <a:pt x="470" y="591"/>
                  </a:lnTo>
                  <a:lnTo>
                    <a:pt x="472" y="589"/>
                  </a:lnTo>
                  <a:lnTo>
                    <a:pt x="473" y="587"/>
                  </a:lnTo>
                  <a:lnTo>
                    <a:pt x="475" y="586"/>
                  </a:lnTo>
                  <a:lnTo>
                    <a:pt x="475" y="584"/>
                  </a:lnTo>
                  <a:lnTo>
                    <a:pt x="477" y="582"/>
                  </a:lnTo>
                  <a:lnTo>
                    <a:pt x="479" y="580"/>
                  </a:lnTo>
                  <a:lnTo>
                    <a:pt x="480" y="578"/>
                  </a:lnTo>
                  <a:lnTo>
                    <a:pt x="482" y="576"/>
                  </a:lnTo>
                  <a:lnTo>
                    <a:pt x="484" y="572"/>
                  </a:lnTo>
                  <a:lnTo>
                    <a:pt x="486" y="570"/>
                  </a:lnTo>
                  <a:lnTo>
                    <a:pt x="487" y="566"/>
                  </a:lnTo>
                  <a:lnTo>
                    <a:pt x="489" y="564"/>
                  </a:lnTo>
                  <a:lnTo>
                    <a:pt x="285" y="108"/>
                  </a:lnTo>
                </a:path>
              </a:pathLst>
            </a:custGeom>
            <a:solidFill>
              <a:srgbClr val="BC975D"/>
            </a:solidFill>
            <a:ln w="9525" cap="rnd">
              <a:noFill/>
              <a:round/>
              <a:headEnd/>
              <a:tailEnd/>
            </a:ln>
          </p:spPr>
          <p:txBody>
            <a:bodyPr/>
            <a:lstStyle/>
            <a:p>
              <a:endParaRPr lang="en-US">
                <a:solidFill>
                  <a:srgbClr val="FF0000"/>
                </a:solidFill>
                <a:latin typeface="Bookman Old Style" pitchFamily="18" charset="0"/>
              </a:endParaRPr>
            </a:p>
          </p:txBody>
        </p:sp>
        <p:sp>
          <p:nvSpPr>
            <p:cNvPr id="14" name="Freeform 11"/>
            <p:cNvSpPr>
              <a:spLocks/>
            </p:cNvSpPr>
            <p:nvPr/>
          </p:nvSpPr>
          <p:spPr bwMode="auto">
            <a:xfrm>
              <a:off x="3138" y="1836"/>
              <a:ext cx="221" cy="180"/>
            </a:xfrm>
            <a:custGeom>
              <a:avLst/>
              <a:gdLst>
                <a:gd name="T0" fmla="*/ 125 w 221"/>
                <a:gd name="T1" fmla="*/ 0 h 180"/>
                <a:gd name="T2" fmla="*/ 104 w 221"/>
                <a:gd name="T3" fmla="*/ 1 h 180"/>
                <a:gd name="T4" fmla="*/ 85 w 221"/>
                <a:gd name="T5" fmla="*/ 7 h 180"/>
                <a:gd name="T6" fmla="*/ 64 w 221"/>
                <a:gd name="T7" fmla="*/ 15 h 180"/>
                <a:gd name="T8" fmla="*/ 45 w 221"/>
                <a:gd name="T9" fmla="*/ 25 h 180"/>
                <a:gd name="T10" fmla="*/ 29 w 221"/>
                <a:gd name="T11" fmla="*/ 37 h 180"/>
                <a:gd name="T12" fmla="*/ 15 w 221"/>
                <a:gd name="T13" fmla="*/ 53 h 180"/>
                <a:gd name="T14" fmla="*/ 5 w 221"/>
                <a:gd name="T15" fmla="*/ 70 h 180"/>
                <a:gd name="T16" fmla="*/ 0 w 221"/>
                <a:gd name="T17" fmla="*/ 90 h 180"/>
                <a:gd name="T18" fmla="*/ 0 w 221"/>
                <a:gd name="T19" fmla="*/ 114 h 180"/>
                <a:gd name="T20" fmla="*/ 7 w 221"/>
                <a:gd name="T21" fmla="*/ 139 h 180"/>
                <a:gd name="T22" fmla="*/ 10 w 221"/>
                <a:gd name="T23" fmla="*/ 141 h 180"/>
                <a:gd name="T24" fmla="*/ 14 w 221"/>
                <a:gd name="T25" fmla="*/ 145 h 180"/>
                <a:gd name="T26" fmla="*/ 19 w 221"/>
                <a:gd name="T27" fmla="*/ 151 h 180"/>
                <a:gd name="T28" fmla="*/ 24 w 221"/>
                <a:gd name="T29" fmla="*/ 157 h 180"/>
                <a:gd name="T30" fmla="*/ 27 w 221"/>
                <a:gd name="T31" fmla="*/ 163 h 180"/>
                <a:gd name="T32" fmla="*/ 32 w 221"/>
                <a:gd name="T33" fmla="*/ 169 h 180"/>
                <a:gd name="T34" fmla="*/ 37 w 221"/>
                <a:gd name="T35" fmla="*/ 175 h 180"/>
                <a:gd name="T36" fmla="*/ 39 w 221"/>
                <a:gd name="T37" fmla="*/ 179 h 180"/>
                <a:gd name="T38" fmla="*/ 57 w 221"/>
                <a:gd name="T39" fmla="*/ 177 h 180"/>
                <a:gd name="T40" fmla="*/ 73 w 221"/>
                <a:gd name="T41" fmla="*/ 177 h 180"/>
                <a:gd name="T42" fmla="*/ 89 w 221"/>
                <a:gd name="T43" fmla="*/ 175 h 180"/>
                <a:gd name="T44" fmla="*/ 104 w 221"/>
                <a:gd name="T45" fmla="*/ 173 h 180"/>
                <a:gd name="T46" fmla="*/ 120 w 221"/>
                <a:gd name="T47" fmla="*/ 169 h 180"/>
                <a:gd name="T48" fmla="*/ 136 w 221"/>
                <a:gd name="T49" fmla="*/ 165 h 180"/>
                <a:gd name="T50" fmla="*/ 150 w 221"/>
                <a:gd name="T51" fmla="*/ 161 h 180"/>
                <a:gd name="T52" fmla="*/ 165 w 221"/>
                <a:gd name="T53" fmla="*/ 155 h 180"/>
                <a:gd name="T54" fmla="*/ 179 w 221"/>
                <a:gd name="T55" fmla="*/ 151 h 180"/>
                <a:gd name="T56" fmla="*/ 193 w 221"/>
                <a:gd name="T57" fmla="*/ 145 h 180"/>
                <a:gd name="T58" fmla="*/ 205 w 221"/>
                <a:gd name="T59" fmla="*/ 139 h 180"/>
                <a:gd name="T60" fmla="*/ 211 w 221"/>
                <a:gd name="T61" fmla="*/ 136 h 180"/>
                <a:gd name="T62" fmla="*/ 214 w 221"/>
                <a:gd name="T63" fmla="*/ 130 h 180"/>
                <a:gd name="T64" fmla="*/ 216 w 221"/>
                <a:gd name="T65" fmla="*/ 122 h 180"/>
                <a:gd name="T66" fmla="*/ 218 w 221"/>
                <a:gd name="T67" fmla="*/ 114 h 180"/>
                <a:gd name="T68" fmla="*/ 220 w 221"/>
                <a:gd name="T69" fmla="*/ 106 h 180"/>
                <a:gd name="T70" fmla="*/ 220 w 221"/>
                <a:gd name="T71" fmla="*/ 98 h 180"/>
                <a:gd name="T72" fmla="*/ 220 w 221"/>
                <a:gd name="T73" fmla="*/ 88 h 180"/>
                <a:gd name="T74" fmla="*/ 220 w 221"/>
                <a:gd name="T75" fmla="*/ 80 h 180"/>
                <a:gd name="T76" fmla="*/ 220 w 221"/>
                <a:gd name="T77" fmla="*/ 72 h 180"/>
                <a:gd name="T78" fmla="*/ 220 w 221"/>
                <a:gd name="T79" fmla="*/ 67 h 180"/>
                <a:gd name="T80" fmla="*/ 216 w 221"/>
                <a:gd name="T81" fmla="*/ 61 h 180"/>
                <a:gd name="T82" fmla="*/ 211 w 221"/>
                <a:gd name="T83" fmla="*/ 53 h 180"/>
                <a:gd name="T84" fmla="*/ 205 w 221"/>
                <a:gd name="T85" fmla="*/ 47 h 180"/>
                <a:gd name="T86" fmla="*/ 200 w 221"/>
                <a:gd name="T87" fmla="*/ 39 h 180"/>
                <a:gd name="T88" fmla="*/ 193 w 221"/>
                <a:gd name="T89" fmla="*/ 31 h 180"/>
                <a:gd name="T90" fmla="*/ 186 w 221"/>
                <a:gd name="T91" fmla="*/ 25 h 180"/>
                <a:gd name="T92" fmla="*/ 179 w 221"/>
                <a:gd name="T93" fmla="*/ 17 h 180"/>
                <a:gd name="T94" fmla="*/ 170 w 221"/>
                <a:gd name="T95" fmla="*/ 11 h 180"/>
                <a:gd name="T96" fmla="*/ 161 w 221"/>
                <a:gd name="T97" fmla="*/ 7 h 180"/>
                <a:gd name="T98" fmla="*/ 150 w 221"/>
                <a:gd name="T99" fmla="*/ 1 h 180"/>
                <a:gd name="T100" fmla="*/ 137 w 221"/>
                <a:gd name="T101" fmla="*/ 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1"/>
                <a:gd name="T154" fmla="*/ 0 h 180"/>
                <a:gd name="T155" fmla="*/ 221 w 221"/>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1" h="180">
                  <a:moveTo>
                    <a:pt x="137" y="0"/>
                  </a:moveTo>
                  <a:lnTo>
                    <a:pt x="130" y="0"/>
                  </a:lnTo>
                  <a:lnTo>
                    <a:pt x="125" y="0"/>
                  </a:lnTo>
                  <a:lnTo>
                    <a:pt x="118" y="0"/>
                  </a:lnTo>
                  <a:lnTo>
                    <a:pt x="111" y="1"/>
                  </a:lnTo>
                  <a:lnTo>
                    <a:pt x="104" y="1"/>
                  </a:lnTo>
                  <a:lnTo>
                    <a:pt x="97" y="3"/>
                  </a:lnTo>
                  <a:lnTo>
                    <a:pt x="91" y="5"/>
                  </a:lnTo>
                  <a:lnTo>
                    <a:pt x="85" y="7"/>
                  </a:lnTo>
                  <a:lnTo>
                    <a:pt x="78" y="9"/>
                  </a:lnTo>
                  <a:lnTo>
                    <a:pt x="71" y="11"/>
                  </a:lnTo>
                  <a:lnTo>
                    <a:pt x="64" y="15"/>
                  </a:lnTo>
                  <a:lnTo>
                    <a:pt x="59" y="17"/>
                  </a:lnTo>
                  <a:lnTo>
                    <a:pt x="52" y="21"/>
                  </a:lnTo>
                  <a:lnTo>
                    <a:pt x="45" y="25"/>
                  </a:lnTo>
                  <a:lnTo>
                    <a:pt x="39" y="29"/>
                  </a:lnTo>
                  <a:lnTo>
                    <a:pt x="34" y="33"/>
                  </a:lnTo>
                  <a:lnTo>
                    <a:pt x="29" y="37"/>
                  </a:lnTo>
                  <a:lnTo>
                    <a:pt x="24" y="41"/>
                  </a:lnTo>
                  <a:lnTo>
                    <a:pt x="19" y="47"/>
                  </a:lnTo>
                  <a:lnTo>
                    <a:pt x="15" y="53"/>
                  </a:lnTo>
                  <a:lnTo>
                    <a:pt x="12" y="59"/>
                  </a:lnTo>
                  <a:lnTo>
                    <a:pt x="8" y="65"/>
                  </a:lnTo>
                  <a:lnTo>
                    <a:pt x="5" y="70"/>
                  </a:lnTo>
                  <a:lnTo>
                    <a:pt x="3" y="76"/>
                  </a:lnTo>
                  <a:lnTo>
                    <a:pt x="1" y="84"/>
                  </a:lnTo>
                  <a:lnTo>
                    <a:pt x="0" y="90"/>
                  </a:lnTo>
                  <a:lnTo>
                    <a:pt x="0" y="98"/>
                  </a:lnTo>
                  <a:lnTo>
                    <a:pt x="0" y="106"/>
                  </a:lnTo>
                  <a:lnTo>
                    <a:pt x="0" y="114"/>
                  </a:lnTo>
                  <a:lnTo>
                    <a:pt x="1" y="122"/>
                  </a:lnTo>
                  <a:lnTo>
                    <a:pt x="3" y="132"/>
                  </a:lnTo>
                  <a:lnTo>
                    <a:pt x="7" y="139"/>
                  </a:lnTo>
                  <a:lnTo>
                    <a:pt x="8" y="139"/>
                  </a:lnTo>
                  <a:lnTo>
                    <a:pt x="8" y="141"/>
                  </a:lnTo>
                  <a:lnTo>
                    <a:pt x="10" y="141"/>
                  </a:lnTo>
                  <a:lnTo>
                    <a:pt x="12" y="143"/>
                  </a:lnTo>
                  <a:lnTo>
                    <a:pt x="12" y="145"/>
                  </a:lnTo>
                  <a:lnTo>
                    <a:pt x="14" y="145"/>
                  </a:lnTo>
                  <a:lnTo>
                    <a:pt x="15" y="147"/>
                  </a:lnTo>
                  <a:lnTo>
                    <a:pt x="17" y="149"/>
                  </a:lnTo>
                  <a:lnTo>
                    <a:pt x="19" y="151"/>
                  </a:lnTo>
                  <a:lnTo>
                    <a:pt x="21" y="153"/>
                  </a:lnTo>
                  <a:lnTo>
                    <a:pt x="22" y="155"/>
                  </a:lnTo>
                  <a:lnTo>
                    <a:pt x="24" y="157"/>
                  </a:lnTo>
                  <a:lnTo>
                    <a:pt x="25" y="159"/>
                  </a:lnTo>
                  <a:lnTo>
                    <a:pt x="27" y="161"/>
                  </a:lnTo>
                  <a:lnTo>
                    <a:pt x="27" y="163"/>
                  </a:lnTo>
                  <a:lnTo>
                    <a:pt x="29" y="165"/>
                  </a:lnTo>
                  <a:lnTo>
                    <a:pt x="30" y="167"/>
                  </a:lnTo>
                  <a:lnTo>
                    <a:pt x="32" y="169"/>
                  </a:lnTo>
                  <a:lnTo>
                    <a:pt x="34" y="171"/>
                  </a:lnTo>
                  <a:lnTo>
                    <a:pt x="36" y="173"/>
                  </a:lnTo>
                  <a:lnTo>
                    <a:pt x="37" y="175"/>
                  </a:lnTo>
                  <a:lnTo>
                    <a:pt x="37" y="177"/>
                  </a:lnTo>
                  <a:lnTo>
                    <a:pt x="39" y="177"/>
                  </a:lnTo>
                  <a:lnTo>
                    <a:pt x="39" y="179"/>
                  </a:lnTo>
                  <a:lnTo>
                    <a:pt x="45" y="179"/>
                  </a:lnTo>
                  <a:lnTo>
                    <a:pt x="52" y="179"/>
                  </a:lnTo>
                  <a:lnTo>
                    <a:pt x="57" y="177"/>
                  </a:lnTo>
                  <a:lnTo>
                    <a:pt x="62" y="177"/>
                  </a:lnTo>
                  <a:lnTo>
                    <a:pt x="68" y="177"/>
                  </a:lnTo>
                  <a:lnTo>
                    <a:pt x="73" y="177"/>
                  </a:lnTo>
                  <a:lnTo>
                    <a:pt x="78" y="177"/>
                  </a:lnTo>
                  <a:lnTo>
                    <a:pt x="83" y="175"/>
                  </a:lnTo>
                  <a:lnTo>
                    <a:pt x="89" y="175"/>
                  </a:lnTo>
                  <a:lnTo>
                    <a:pt x="93" y="175"/>
                  </a:lnTo>
                  <a:lnTo>
                    <a:pt x="98" y="173"/>
                  </a:lnTo>
                  <a:lnTo>
                    <a:pt x="104" y="173"/>
                  </a:lnTo>
                  <a:lnTo>
                    <a:pt x="109" y="171"/>
                  </a:lnTo>
                  <a:lnTo>
                    <a:pt x="114" y="171"/>
                  </a:lnTo>
                  <a:lnTo>
                    <a:pt x="120" y="169"/>
                  </a:lnTo>
                  <a:lnTo>
                    <a:pt x="125" y="169"/>
                  </a:lnTo>
                  <a:lnTo>
                    <a:pt x="130" y="167"/>
                  </a:lnTo>
                  <a:lnTo>
                    <a:pt x="136" y="165"/>
                  </a:lnTo>
                  <a:lnTo>
                    <a:pt x="141" y="163"/>
                  </a:lnTo>
                  <a:lnTo>
                    <a:pt x="144" y="163"/>
                  </a:lnTo>
                  <a:lnTo>
                    <a:pt x="150" y="161"/>
                  </a:lnTo>
                  <a:lnTo>
                    <a:pt x="155" y="159"/>
                  </a:lnTo>
                  <a:lnTo>
                    <a:pt x="159" y="157"/>
                  </a:lnTo>
                  <a:lnTo>
                    <a:pt x="165" y="155"/>
                  </a:lnTo>
                  <a:lnTo>
                    <a:pt x="170" y="155"/>
                  </a:lnTo>
                  <a:lnTo>
                    <a:pt x="174" y="153"/>
                  </a:lnTo>
                  <a:lnTo>
                    <a:pt x="179" y="151"/>
                  </a:lnTo>
                  <a:lnTo>
                    <a:pt x="184" y="149"/>
                  </a:lnTo>
                  <a:lnTo>
                    <a:pt x="189" y="147"/>
                  </a:lnTo>
                  <a:lnTo>
                    <a:pt x="193" y="145"/>
                  </a:lnTo>
                  <a:lnTo>
                    <a:pt x="198" y="143"/>
                  </a:lnTo>
                  <a:lnTo>
                    <a:pt x="204" y="139"/>
                  </a:lnTo>
                  <a:lnTo>
                    <a:pt x="205" y="139"/>
                  </a:lnTo>
                  <a:lnTo>
                    <a:pt x="207" y="138"/>
                  </a:lnTo>
                  <a:lnTo>
                    <a:pt x="209" y="138"/>
                  </a:lnTo>
                  <a:lnTo>
                    <a:pt x="211" y="136"/>
                  </a:lnTo>
                  <a:lnTo>
                    <a:pt x="211" y="134"/>
                  </a:lnTo>
                  <a:lnTo>
                    <a:pt x="212" y="132"/>
                  </a:lnTo>
                  <a:lnTo>
                    <a:pt x="214" y="130"/>
                  </a:lnTo>
                  <a:lnTo>
                    <a:pt x="214" y="128"/>
                  </a:lnTo>
                  <a:lnTo>
                    <a:pt x="216" y="126"/>
                  </a:lnTo>
                  <a:lnTo>
                    <a:pt x="216" y="122"/>
                  </a:lnTo>
                  <a:lnTo>
                    <a:pt x="218" y="120"/>
                  </a:lnTo>
                  <a:lnTo>
                    <a:pt x="218" y="118"/>
                  </a:lnTo>
                  <a:lnTo>
                    <a:pt x="218" y="114"/>
                  </a:lnTo>
                  <a:lnTo>
                    <a:pt x="220" y="112"/>
                  </a:lnTo>
                  <a:lnTo>
                    <a:pt x="220" y="110"/>
                  </a:lnTo>
                  <a:lnTo>
                    <a:pt x="220" y="106"/>
                  </a:lnTo>
                  <a:lnTo>
                    <a:pt x="220" y="104"/>
                  </a:lnTo>
                  <a:lnTo>
                    <a:pt x="220" y="100"/>
                  </a:lnTo>
                  <a:lnTo>
                    <a:pt x="220" y="98"/>
                  </a:lnTo>
                  <a:lnTo>
                    <a:pt x="220" y="94"/>
                  </a:lnTo>
                  <a:lnTo>
                    <a:pt x="220" y="92"/>
                  </a:lnTo>
                  <a:lnTo>
                    <a:pt x="220" y="88"/>
                  </a:lnTo>
                  <a:lnTo>
                    <a:pt x="220" y="86"/>
                  </a:lnTo>
                  <a:lnTo>
                    <a:pt x="220" y="84"/>
                  </a:lnTo>
                  <a:lnTo>
                    <a:pt x="220" y="80"/>
                  </a:lnTo>
                  <a:lnTo>
                    <a:pt x="220" y="78"/>
                  </a:lnTo>
                  <a:lnTo>
                    <a:pt x="220" y="76"/>
                  </a:lnTo>
                  <a:lnTo>
                    <a:pt x="220" y="72"/>
                  </a:lnTo>
                  <a:lnTo>
                    <a:pt x="220" y="70"/>
                  </a:lnTo>
                  <a:lnTo>
                    <a:pt x="220" y="69"/>
                  </a:lnTo>
                  <a:lnTo>
                    <a:pt x="220" y="67"/>
                  </a:lnTo>
                  <a:lnTo>
                    <a:pt x="220" y="65"/>
                  </a:lnTo>
                  <a:lnTo>
                    <a:pt x="218" y="63"/>
                  </a:lnTo>
                  <a:lnTo>
                    <a:pt x="216" y="61"/>
                  </a:lnTo>
                  <a:lnTo>
                    <a:pt x="214" y="59"/>
                  </a:lnTo>
                  <a:lnTo>
                    <a:pt x="212" y="57"/>
                  </a:lnTo>
                  <a:lnTo>
                    <a:pt x="211" y="53"/>
                  </a:lnTo>
                  <a:lnTo>
                    <a:pt x="209" y="51"/>
                  </a:lnTo>
                  <a:lnTo>
                    <a:pt x="207" y="49"/>
                  </a:lnTo>
                  <a:lnTo>
                    <a:pt x="205" y="47"/>
                  </a:lnTo>
                  <a:lnTo>
                    <a:pt x="204" y="43"/>
                  </a:lnTo>
                  <a:lnTo>
                    <a:pt x="202" y="41"/>
                  </a:lnTo>
                  <a:lnTo>
                    <a:pt x="200" y="39"/>
                  </a:lnTo>
                  <a:lnTo>
                    <a:pt x="197" y="37"/>
                  </a:lnTo>
                  <a:lnTo>
                    <a:pt x="195" y="33"/>
                  </a:lnTo>
                  <a:lnTo>
                    <a:pt x="193" y="31"/>
                  </a:lnTo>
                  <a:lnTo>
                    <a:pt x="191" y="29"/>
                  </a:lnTo>
                  <a:lnTo>
                    <a:pt x="189" y="27"/>
                  </a:lnTo>
                  <a:lnTo>
                    <a:pt x="186" y="25"/>
                  </a:lnTo>
                  <a:lnTo>
                    <a:pt x="184" y="21"/>
                  </a:lnTo>
                  <a:lnTo>
                    <a:pt x="181" y="19"/>
                  </a:lnTo>
                  <a:lnTo>
                    <a:pt x="179" y="17"/>
                  </a:lnTo>
                  <a:lnTo>
                    <a:pt x="175" y="15"/>
                  </a:lnTo>
                  <a:lnTo>
                    <a:pt x="174" y="13"/>
                  </a:lnTo>
                  <a:lnTo>
                    <a:pt x="170" y="11"/>
                  </a:lnTo>
                  <a:lnTo>
                    <a:pt x="166" y="9"/>
                  </a:lnTo>
                  <a:lnTo>
                    <a:pt x="163" y="7"/>
                  </a:lnTo>
                  <a:lnTo>
                    <a:pt x="161" y="7"/>
                  </a:lnTo>
                  <a:lnTo>
                    <a:pt x="157" y="5"/>
                  </a:lnTo>
                  <a:lnTo>
                    <a:pt x="153" y="3"/>
                  </a:lnTo>
                  <a:lnTo>
                    <a:pt x="150" y="1"/>
                  </a:lnTo>
                  <a:lnTo>
                    <a:pt x="146" y="1"/>
                  </a:lnTo>
                  <a:lnTo>
                    <a:pt x="141" y="0"/>
                  </a:lnTo>
                  <a:lnTo>
                    <a:pt x="137" y="0"/>
                  </a:lnTo>
                </a:path>
              </a:pathLst>
            </a:custGeom>
            <a:solidFill>
              <a:srgbClr val="E8A355"/>
            </a:solidFill>
            <a:ln w="9525" cap="rnd">
              <a:noFill/>
              <a:round/>
              <a:headEnd/>
              <a:tailEnd/>
            </a:ln>
          </p:spPr>
          <p:txBody>
            <a:bodyPr/>
            <a:lstStyle/>
            <a:p>
              <a:endParaRPr lang="en-US">
                <a:solidFill>
                  <a:srgbClr val="FF0000"/>
                </a:solidFill>
                <a:latin typeface="Bookman Old Style" pitchFamily="18" charset="0"/>
              </a:endParaRPr>
            </a:p>
          </p:txBody>
        </p:sp>
        <p:sp>
          <p:nvSpPr>
            <p:cNvPr id="15" name="Freeform 12"/>
            <p:cNvSpPr>
              <a:spLocks/>
            </p:cNvSpPr>
            <p:nvPr/>
          </p:nvSpPr>
          <p:spPr bwMode="auto">
            <a:xfrm>
              <a:off x="1101" y="1725"/>
              <a:ext cx="374" cy="794"/>
            </a:xfrm>
            <a:custGeom>
              <a:avLst/>
              <a:gdLst>
                <a:gd name="T0" fmla="*/ 306 w 374"/>
                <a:gd name="T1" fmla="*/ 24 h 794"/>
                <a:gd name="T2" fmla="*/ 283 w 374"/>
                <a:gd name="T3" fmla="*/ 28 h 794"/>
                <a:gd name="T4" fmla="*/ 264 w 374"/>
                <a:gd name="T5" fmla="*/ 38 h 794"/>
                <a:gd name="T6" fmla="*/ 248 w 374"/>
                <a:gd name="T7" fmla="*/ 69 h 794"/>
                <a:gd name="T8" fmla="*/ 227 w 374"/>
                <a:gd name="T9" fmla="*/ 132 h 794"/>
                <a:gd name="T10" fmla="*/ 208 w 374"/>
                <a:gd name="T11" fmla="*/ 199 h 794"/>
                <a:gd name="T12" fmla="*/ 191 w 374"/>
                <a:gd name="T13" fmla="*/ 266 h 794"/>
                <a:gd name="T14" fmla="*/ 182 w 374"/>
                <a:gd name="T15" fmla="*/ 316 h 794"/>
                <a:gd name="T16" fmla="*/ 178 w 374"/>
                <a:gd name="T17" fmla="*/ 367 h 794"/>
                <a:gd name="T18" fmla="*/ 177 w 374"/>
                <a:gd name="T19" fmla="*/ 418 h 794"/>
                <a:gd name="T20" fmla="*/ 180 w 374"/>
                <a:gd name="T21" fmla="*/ 459 h 794"/>
                <a:gd name="T22" fmla="*/ 191 w 374"/>
                <a:gd name="T23" fmla="*/ 495 h 794"/>
                <a:gd name="T24" fmla="*/ 194 w 374"/>
                <a:gd name="T25" fmla="*/ 538 h 794"/>
                <a:gd name="T26" fmla="*/ 197 w 374"/>
                <a:gd name="T27" fmla="*/ 580 h 794"/>
                <a:gd name="T28" fmla="*/ 211 w 374"/>
                <a:gd name="T29" fmla="*/ 611 h 794"/>
                <a:gd name="T30" fmla="*/ 238 w 374"/>
                <a:gd name="T31" fmla="*/ 633 h 794"/>
                <a:gd name="T32" fmla="*/ 265 w 374"/>
                <a:gd name="T33" fmla="*/ 651 h 794"/>
                <a:gd name="T34" fmla="*/ 287 w 374"/>
                <a:gd name="T35" fmla="*/ 659 h 794"/>
                <a:gd name="T36" fmla="*/ 301 w 374"/>
                <a:gd name="T37" fmla="*/ 592 h 794"/>
                <a:gd name="T38" fmla="*/ 313 w 374"/>
                <a:gd name="T39" fmla="*/ 527 h 794"/>
                <a:gd name="T40" fmla="*/ 325 w 374"/>
                <a:gd name="T41" fmla="*/ 461 h 794"/>
                <a:gd name="T42" fmla="*/ 334 w 374"/>
                <a:gd name="T43" fmla="*/ 424 h 794"/>
                <a:gd name="T44" fmla="*/ 332 w 374"/>
                <a:gd name="T45" fmla="*/ 454 h 794"/>
                <a:gd name="T46" fmla="*/ 326 w 374"/>
                <a:gd name="T47" fmla="*/ 497 h 794"/>
                <a:gd name="T48" fmla="*/ 322 w 374"/>
                <a:gd name="T49" fmla="*/ 528 h 794"/>
                <a:gd name="T50" fmla="*/ 315 w 374"/>
                <a:gd name="T51" fmla="*/ 570 h 794"/>
                <a:gd name="T52" fmla="*/ 310 w 374"/>
                <a:gd name="T53" fmla="*/ 613 h 794"/>
                <a:gd name="T54" fmla="*/ 306 w 374"/>
                <a:gd name="T55" fmla="*/ 659 h 794"/>
                <a:gd name="T56" fmla="*/ 315 w 374"/>
                <a:gd name="T57" fmla="*/ 678 h 794"/>
                <a:gd name="T58" fmla="*/ 335 w 374"/>
                <a:gd name="T59" fmla="*/ 694 h 794"/>
                <a:gd name="T60" fmla="*/ 360 w 374"/>
                <a:gd name="T61" fmla="*/ 706 h 794"/>
                <a:gd name="T62" fmla="*/ 371 w 374"/>
                <a:gd name="T63" fmla="*/ 712 h 794"/>
                <a:gd name="T64" fmla="*/ 364 w 374"/>
                <a:gd name="T65" fmla="*/ 724 h 794"/>
                <a:gd name="T66" fmla="*/ 364 w 374"/>
                <a:gd name="T67" fmla="*/ 747 h 794"/>
                <a:gd name="T68" fmla="*/ 358 w 374"/>
                <a:gd name="T69" fmla="*/ 773 h 794"/>
                <a:gd name="T70" fmla="*/ 348 w 374"/>
                <a:gd name="T71" fmla="*/ 789 h 794"/>
                <a:gd name="T72" fmla="*/ 317 w 374"/>
                <a:gd name="T73" fmla="*/ 793 h 794"/>
                <a:gd name="T74" fmla="*/ 276 w 374"/>
                <a:gd name="T75" fmla="*/ 787 h 794"/>
                <a:gd name="T76" fmla="*/ 234 w 374"/>
                <a:gd name="T77" fmla="*/ 775 h 794"/>
                <a:gd name="T78" fmla="*/ 195 w 374"/>
                <a:gd name="T79" fmla="*/ 767 h 794"/>
                <a:gd name="T80" fmla="*/ 143 w 374"/>
                <a:gd name="T81" fmla="*/ 765 h 794"/>
                <a:gd name="T82" fmla="*/ 87 w 374"/>
                <a:gd name="T83" fmla="*/ 761 h 794"/>
                <a:gd name="T84" fmla="*/ 28 w 374"/>
                <a:gd name="T85" fmla="*/ 751 h 794"/>
                <a:gd name="T86" fmla="*/ 5 w 374"/>
                <a:gd name="T87" fmla="*/ 708 h 794"/>
                <a:gd name="T88" fmla="*/ 19 w 374"/>
                <a:gd name="T89" fmla="*/ 639 h 794"/>
                <a:gd name="T90" fmla="*/ 35 w 374"/>
                <a:gd name="T91" fmla="*/ 572 h 794"/>
                <a:gd name="T92" fmla="*/ 53 w 374"/>
                <a:gd name="T93" fmla="*/ 509 h 794"/>
                <a:gd name="T94" fmla="*/ 84 w 374"/>
                <a:gd name="T95" fmla="*/ 412 h 794"/>
                <a:gd name="T96" fmla="*/ 114 w 374"/>
                <a:gd name="T97" fmla="*/ 314 h 794"/>
                <a:gd name="T98" fmla="*/ 141 w 374"/>
                <a:gd name="T99" fmla="*/ 219 h 794"/>
                <a:gd name="T100" fmla="*/ 164 w 374"/>
                <a:gd name="T101" fmla="*/ 150 h 794"/>
                <a:gd name="T102" fmla="*/ 180 w 374"/>
                <a:gd name="T103" fmla="*/ 101 h 794"/>
                <a:gd name="T104" fmla="*/ 197 w 374"/>
                <a:gd name="T105" fmla="*/ 51 h 794"/>
                <a:gd name="T106" fmla="*/ 217 w 374"/>
                <a:gd name="T107" fmla="*/ 6 h 794"/>
                <a:gd name="T108" fmla="*/ 247 w 374"/>
                <a:gd name="T109" fmla="*/ 6 h 794"/>
                <a:gd name="T110" fmla="*/ 274 w 374"/>
                <a:gd name="T111" fmla="*/ 14 h 794"/>
                <a:gd name="T112" fmla="*/ 303 w 374"/>
                <a:gd name="T113" fmla="*/ 20 h 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794"/>
                <a:gd name="T173" fmla="*/ 374 w 374"/>
                <a:gd name="T174" fmla="*/ 794 h 7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794">
                  <a:moveTo>
                    <a:pt x="324" y="24"/>
                  </a:moveTo>
                  <a:lnTo>
                    <a:pt x="322" y="24"/>
                  </a:lnTo>
                  <a:lnTo>
                    <a:pt x="320" y="24"/>
                  </a:lnTo>
                  <a:lnTo>
                    <a:pt x="318" y="24"/>
                  </a:lnTo>
                  <a:lnTo>
                    <a:pt x="315" y="24"/>
                  </a:lnTo>
                  <a:lnTo>
                    <a:pt x="313" y="24"/>
                  </a:lnTo>
                  <a:lnTo>
                    <a:pt x="311" y="24"/>
                  </a:lnTo>
                  <a:lnTo>
                    <a:pt x="310" y="24"/>
                  </a:lnTo>
                  <a:lnTo>
                    <a:pt x="306" y="24"/>
                  </a:lnTo>
                  <a:lnTo>
                    <a:pt x="304" y="26"/>
                  </a:lnTo>
                  <a:lnTo>
                    <a:pt x="301" y="26"/>
                  </a:lnTo>
                  <a:lnTo>
                    <a:pt x="299" y="26"/>
                  </a:lnTo>
                  <a:lnTo>
                    <a:pt x="297" y="26"/>
                  </a:lnTo>
                  <a:lnTo>
                    <a:pt x="294" y="26"/>
                  </a:lnTo>
                  <a:lnTo>
                    <a:pt x="292" y="26"/>
                  </a:lnTo>
                  <a:lnTo>
                    <a:pt x="288" y="28"/>
                  </a:lnTo>
                  <a:lnTo>
                    <a:pt x="287" y="28"/>
                  </a:lnTo>
                  <a:lnTo>
                    <a:pt x="283" y="28"/>
                  </a:lnTo>
                  <a:lnTo>
                    <a:pt x="281" y="30"/>
                  </a:lnTo>
                  <a:lnTo>
                    <a:pt x="278" y="30"/>
                  </a:lnTo>
                  <a:lnTo>
                    <a:pt x="276" y="32"/>
                  </a:lnTo>
                  <a:lnTo>
                    <a:pt x="272" y="32"/>
                  </a:lnTo>
                  <a:lnTo>
                    <a:pt x="271" y="34"/>
                  </a:lnTo>
                  <a:lnTo>
                    <a:pt x="269" y="34"/>
                  </a:lnTo>
                  <a:lnTo>
                    <a:pt x="267" y="36"/>
                  </a:lnTo>
                  <a:lnTo>
                    <a:pt x="265" y="36"/>
                  </a:lnTo>
                  <a:lnTo>
                    <a:pt x="264" y="38"/>
                  </a:lnTo>
                  <a:lnTo>
                    <a:pt x="262" y="40"/>
                  </a:lnTo>
                  <a:lnTo>
                    <a:pt x="260" y="42"/>
                  </a:lnTo>
                  <a:lnTo>
                    <a:pt x="258" y="43"/>
                  </a:lnTo>
                  <a:lnTo>
                    <a:pt x="257" y="45"/>
                  </a:lnTo>
                  <a:lnTo>
                    <a:pt x="257" y="47"/>
                  </a:lnTo>
                  <a:lnTo>
                    <a:pt x="256" y="49"/>
                  </a:lnTo>
                  <a:lnTo>
                    <a:pt x="254" y="55"/>
                  </a:lnTo>
                  <a:lnTo>
                    <a:pt x="250" y="63"/>
                  </a:lnTo>
                  <a:lnTo>
                    <a:pt x="248" y="69"/>
                  </a:lnTo>
                  <a:lnTo>
                    <a:pt x="247" y="77"/>
                  </a:lnTo>
                  <a:lnTo>
                    <a:pt x="243" y="83"/>
                  </a:lnTo>
                  <a:lnTo>
                    <a:pt x="241" y="91"/>
                  </a:lnTo>
                  <a:lnTo>
                    <a:pt x="240" y="97"/>
                  </a:lnTo>
                  <a:lnTo>
                    <a:pt x="236" y="105"/>
                  </a:lnTo>
                  <a:lnTo>
                    <a:pt x="234" y="111"/>
                  </a:lnTo>
                  <a:lnTo>
                    <a:pt x="233" y="118"/>
                  </a:lnTo>
                  <a:lnTo>
                    <a:pt x="229" y="126"/>
                  </a:lnTo>
                  <a:lnTo>
                    <a:pt x="227" y="132"/>
                  </a:lnTo>
                  <a:lnTo>
                    <a:pt x="225" y="140"/>
                  </a:lnTo>
                  <a:lnTo>
                    <a:pt x="222" y="148"/>
                  </a:lnTo>
                  <a:lnTo>
                    <a:pt x="220" y="156"/>
                  </a:lnTo>
                  <a:lnTo>
                    <a:pt x="218" y="162"/>
                  </a:lnTo>
                  <a:lnTo>
                    <a:pt x="217" y="170"/>
                  </a:lnTo>
                  <a:lnTo>
                    <a:pt x="215" y="178"/>
                  </a:lnTo>
                  <a:lnTo>
                    <a:pt x="211" y="185"/>
                  </a:lnTo>
                  <a:lnTo>
                    <a:pt x="209" y="191"/>
                  </a:lnTo>
                  <a:lnTo>
                    <a:pt x="208" y="199"/>
                  </a:lnTo>
                  <a:lnTo>
                    <a:pt x="206" y="207"/>
                  </a:lnTo>
                  <a:lnTo>
                    <a:pt x="204" y="215"/>
                  </a:lnTo>
                  <a:lnTo>
                    <a:pt x="202" y="221"/>
                  </a:lnTo>
                  <a:lnTo>
                    <a:pt x="201" y="229"/>
                  </a:lnTo>
                  <a:lnTo>
                    <a:pt x="197" y="237"/>
                  </a:lnTo>
                  <a:lnTo>
                    <a:pt x="195" y="245"/>
                  </a:lnTo>
                  <a:lnTo>
                    <a:pt x="194" y="250"/>
                  </a:lnTo>
                  <a:lnTo>
                    <a:pt x="192" y="258"/>
                  </a:lnTo>
                  <a:lnTo>
                    <a:pt x="191" y="266"/>
                  </a:lnTo>
                  <a:lnTo>
                    <a:pt x="189" y="272"/>
                  </a:lnTo>
                  <a:lnTo>
                    <a:pt x="189" y="280"/>
                  </a:lnTo>
                  <a:lnTo>
                    <a:pt x="187" y="284"/>
                  </a:lnTo>
                  <a:lnTo>
                    <a:pt x="186" y="290"/>
                  </a:lnTo>
                  <a:lnTo>
                    <a:pt x="186" y="294"/>
                  </a:lnTo>
                  <a:lnTo>
                    <a:pt x="184" y="300"/>
                  </a:lnTo>
                  <a:lnTo>
                    <a:pt x="184" y="306"/>
                  </a:lnTo>
                  <a:lnTo>
                    <a:pt x="182" y="312"/>
                  </a:lnTo>
                  <a:lnTo>
                    <a:pt x="182" y="316"/>
                  </a:lnTo>
                  <a:lnTo>
                    <a:pt x="182" y="321"/>
                  </a:lnTo>
                  <a:lnTo>
                    <a:pt x="180" y="327"/>
                  </a:lnTo>
                  <a:lnTo>
                    <a:pt x="180" y="333"/>
                  </a:lnTo>
                  <a:lnTo>
                    <a:pt x="180" y="339"/>
                  </a:lnTo>
                  <a:lnTo>
                    <a:pt x="178" y="345"/>
                  </a:lnTo>
                  <a:lnTo>
                    <a:pt x="178" y="349"/>
                  </a:lnTo>
                  <a:lnTo>
                    <a:pt x="178" y="355"/>
                  </a:lnTo>
                  <a:lnTo>
                    <a:pt x="178" y="361"/>
                  </a:lnTo>
                  <a:lnTo>
                    <a:pt x="178" y="367"/>
                  </a:lnTo>
                  <a:lnTo>
                    <a:pt x="177" y="373"/>
                  </a:lnTo>
                  <a:lnTo>
                    <a:pt x="177" y="379"/>
                  </a:lnTo>
                  <a:lnTo>
                    <a:pt x="177" y="385"/>
                  </a:lnTo>
                  <a:lnTo>
                    <a:pt x="177" y="390"/>
                  </a:lnTo>
                  <a:lnTo>
                    <a:pt x="177" y="396"/>
                  </a:lnTo>
                  <a:lnTo>
                    <a:pt x="177" y="402"/>
                  </a:lnTo>
                  <a:lnTo>
                    <a:pt x="177" y="406"/>
                  </a:lnTo>
                  <a:lnTo>
                    <a:pt x="177" y="412"/>
                  </a:lnTo>
                  <a:lnTo>
                    <a:pt x="177" y="418"/>
                  </a:lnTo>
                  <a:lnTo>
                    <a:pt x="177" y="424"/>
                  </a:lnTo>
                  <a:lnTo>
                    <a:pt x="177" y="428"/>
                  </a:lnTo>
                  <a:lnTo>
                    <a:pt x="177" y="434"/>
                  </a:lnTo>
                  <a:lnTo>
                    <a:pt x="177" y="440"/>
                  </a:lnTo>
                  <a:lnTo>
                    <a:pt x="177" y="444"/>
                  </a:lnTo>
                  <a:lnTo>
                    <a:pt x="177" y="450"/>
                  </a:lnTo>
                  <a:lnTo>
                    <a:pt x="177" y="454"/>
                  </a:lnTo>
                  <a:lnTo>
                    <a:pt x="178" y="458"/>
                  </a:lnTo>
                  <a:lnTo>
                    <a:pt x="180" y="459"/>
                  </a:lnTo>
                  <a:lnTo>
                    <a:pt x="182" y="463"/>
                  </a:lnTo>
                  <a:lnTo>
                    <a:pt x="184" y="467"/>
                  </a:lnTo>
                  <a:lnTo>
                    <a:pt x="186" y="469"/>
                  </a:lnTo>
                  <a:lnTo>
                    <a:pt x="187" y="473"/>
                  </a:lnTo>
                  <a:lnTo>
                    <a:pt x="187" y="477"/>
                  </a:lnTo>
                  <a:lnTo>
                    <a:pt x="189" y="483"/>
                  </a:lnTo>
                  <a:lnTo>
                    <a:pt x="189" y="487"/>
                  </a:lnTo>
                  <a:lnTo>
                    <a:pt x="191" y="491"/>
                  </a:lnTo>
                  <a:lnTo>
                    <a:pt x="191" y="495"/>
                  </a:lnTo>
                  <a:lnTo>
                    <a:pt x="191" y="501"/>
                  </a:lnTo>
                  <a:lnTo>
                    <a:pt x="192" y="505"/>
                  </a:lnTo>
                  <a:lnTo>
                    <a:pt x="192" y="509"/>
                  </a:lnTo>
                  <a:lnTo>
                    <a:pt x="192" y="515"/>
                  </a:lnTo>
                  <a:lnTo>
                    <a:pt x="192" y="519"/>
                  </a:lnTo>
                  <a:lnTo>
                    <a:pt x="192" y="525"/>
                  </a:lnTo>
                  <a:lnTo>
                    <a:pt x="194" y="528"/>
                  </a:lnTo>
                  <a:lnTo>
                    <a:pt x="194" y="534"/>
                  </a:lnTo>
                  <a:lnTo>
                    <a:pt x="194" y="538"/>
                  </a:lnTo>
                  <a:lnTo>
                    <a:pt x="194" y="544"/>
                  </a:lnTo>
                  <a:lnTo>
                    <a:pt x="194" y="548"/>
                  </a:lnTo>
                  <a:lnTo>
                    <a:pt x="194" y="552"/>
                  </a:lnTo>
                  <a:lnTo>
                    <a:pt x="195" y="558"/>
                  </a:lnTo>
                  <a:lnTo>
                    <a:pt x="195" y="562"/>
                  </a:lnTo>
                  <a:lnTo>
                    <a:pt x="195" y="566"/>
                  </a:lnTo>
                  <a:lnTo>
                    <a:pt x="195" y="572"/>
                  </a:lnTo>
                  <a:lnTo>
                    <a:pt x="197" y="576"/>
                  </a:lnTo>
                  <a:lnTo>
                    <a:pt x="197" y="580"/>
                  </a:lnTo>
                  <a:lnTo>
                    <a:pt x="199" y="584"/>
                  </a:lnTo>
                  <a:lnTo>
                    <a:pt x="199" y="588"/>
                  </a:lnTo>
                  <a:lnTo>
                    <a:pt x="201" y="592"/>
                  </a:lnTo>
                  <a:lnTo>
                    <a:pt x="202" y="596"/>
                  </a:lnTo>
                  <a:lnTo>
                    <a:pt x="202" y="597"/>
                  </a:lnTo>
                  <a:lnTo>
                    <a:pt x="204" y="601"/>
                  </a:lnTo>
                  <a:lnTo>
                    <a:pt x="206" y="605"/>
                  </a:lnTo>
                  <a:lnTo>
                    <a:pt x="209" y="609"/>
                  </a:lnTo>
                  <a:lnTo>
                    <a:pt x="211" y="611"/>
                  </a:lnTo>
                  <a:lnTo>
                    <a:pt x="213" y="615"/>
                  </a:lnTo>
                  <a:lnTo>
                    <a:pt x="217" y="617"/>
                  </a:lnTo>
                  <a:lnTo>
                    <a:pt x="218" y="619"/>
                  </a:lnTo>
                  <a:lnTo>
                    <a:pt x="222" y="623"/>
                  </a:lnTo>
                  <a:lnTo>
                    <a:pt x="225" y="625"/>
                  </a:lnTo>
                  <a:lnTo>
                    <a:pt x="227" y="627"/>
                  </a:lnTo>
                  <a:lnTo>
                    <a:pt x="231" y="629"/>
                  </a:lnTo>
                  <a:lnTo>
                    <a:pt x="234" y="631"/>
                  </a:lnTo>
                  <a:lnTo>
                    <a:pt x="238" y="633"/>
                  </a:lnTo>
                  <a:lnTo>
                    <a:pt x="240" y="635"/>
                  </a:lnTo>
                  <a:lnTo>
                    <a:pt x="243" y="637"/>
                  </a:lnTo>
                  <a:lnTo>
                    <a:pt x="247" y="639"/>
                  </a:lnTo>
                  <a:lnTo>
                    <a:pt x="250" y="641"/>
                  </a:lnTo>
                  <a:lnTo>
                    <a:pt x="254" y="643"/>
                  </a:lnTo>
                  <a:lnTo>
                    <a:pt x="257" y="645"/>
                  </a:lnTo>
                  <a:lnTo>
                    <a:pt x="258" y="647"/>
                  </a:lnTo>
                  <a:lnTo>
                    <a:pt x="262" y="649"/>
                  </a:lnTo>
                  <a:lnTo>
                    <a:pt x="265" y="651"/>
                  </a:lnTo>
                  <a:lnTo>
                    <a:pt x="269" y="653"/>
                  </a:lnTo>
                  <a:lnTo>
                    <a:pt x="271" y="655"/>
                  </a:lnTo>
                  <a:lnTo>
                    <a:pt x="274" y="657"/>
                  </a:lnTo>
                  <a:lnTo>
                    <a:pt x="276" y="659"/>
                  </a:lnTo>
                  <a:lnTo>
                    <a:pt x="279" y="661"/>
                  </a:lnTo>
                  <a:lnTo>
                    <a:pt x="281" y="663"/>
                  </a:lnTo>
                  <a:lnTo>
                    <a:pt x="285" y="665"/>
                  </a:lnTo>
                  <a:lnTo>
                    <a:pt x="287" y="666"/>
                  </a:lnTo>
                  <a:lnTo>
                    <a:pt x="287" y="659"/>
                  </a:lnTo>
                  <a:lnTo>
                    <a:pt x="288" y="651"/>
                  </a:lnTo>
                  <a:lnTo>
                    <a:pt x="290" y="645"/>
                  </a:lnTo>
                  <a:lnTo>
                    <a:pt x="292" y="637"/>
                  </a:lnTo>
                  <a:lnTo>
                    <a:pt x="294" y="629"/>
                  </a:lnTo>
                  <a:lnTo>
                    <a:pt x="294" y="621"/>
                  </a:lnTo>
                  <a:lnTo>
                    <a:pt x="295" y="613"/>
                  </a:lnTo>
                  <a:lnTo>
                    <a:pt x="297" y="607"/>
                  </a:lnTo>
                  <a:lnTo>
                    <a:pt x="299" y="599"/>
                  </a:lnTo>
                  <a:lnTo>
                    <a:pt x="301" y="592"/>
                  </a:lnTo>
                  <a:lnTo>
                    <a:pt x="301" y="586"/>
                  </a:lnTo>
                  <a:lnTo>
                    <a:pt x="303" y="578"/>
                  </a:lnTo>
                  <a:lnTo>
                    <a:pt x="304" y="570"/>
                  </a:lnTo>
                  <a:lnTo>
                    <a:pt x="306" y="564"/>
                  </a:lnTo>
                  <a:lnTo>
                    <a:pt x="308" y="556"/>
                  </a:lnTo>
                  <a:lnTo>
                    <a:pt x="308" y="548"/>
                  </a:lnTo>
                  <a:lnTo>
                    <a:pt x="310" y="542"/>
                  </a:lnTo>
                  <a:lnTo>
                    <a:pt x="311" y="534"/>
                  </a:lnTo>
                  <a:lnTo>
                    <a:pt x="313" y="527"/>
                  </a:lnTo>
                  <a:lnTo>
                    <a:pt x="315" y="521"/>
                  </a:lnTo>
                  <a:lnTo>
                    <a:pt x="317" y="513"/>
                  </a:lnTo>
                  <a:lnTo>
                    <a:pt x="317" y="505"/>
                  </a:lnTo>
                  <a:lnTo>
                    <a:pt x="318" y="499"/>
                  </a:lnTo>
                  <a:lnTo>
                    <a:pt x="320" y="491"/>
                  </a:lnTo>
                  <a:lnTo>
                    <a:pt x="322" y="483"/>
                  </a:lnTo>
                  <a:lnTo>
                    <a:pt x="324" y="475"/>
                  </a:lnTo>
                  <a:lnTo>
                    <a:pt x="324" y="469"/>
                  </a:lnTo>
                  <a:lnTo>
                    <a:pt x="325" y="461"/>
                  </a:lnTo>
                  <a:lnTo>
                    <a:pt x="326" y="454"/>
                  </a:lnTo>
                  <a:lnTo>
                    <a:pt x="328" y="446"/>
                  </a:lnTo>
                  <a:lnTo>
                    <a:pt x="328" y="438"/>
                  </a:lnTo>
                  <a:lnTo>
                    <a:pt x="330" y="430"/>
                  </a:lnTo>
                  <a:lnTo>
                    <a:pt x="332" y="428"/>
                  </a:lnTo>
                  <a:lnTo>
                    <a:pt x="332" y="426"/>
                  </a:lnTo>
                  <a:lnTo>
                    <a:pt x="332" y="424"/>
                  </a:lnTo>
                  <a:lnTo>
                    <a:pt x="334" y="422"/>
                  </a:lnTo>
                  <a:lnTo>
                    <a:pt x="334" y="424"/>
                  </a:lnTo>
                  <a:lnTo>
                    <a:pt x="334" y="426"/>
                  </a:lnTo>
                  <a:lnTo>
                    <a:pt x="334" y="428"/>
                  </a:lnTo>
                  <a:lnTo>
                    <a:pt x="334" y="430"/>
                  </a:lnTo>
                  <a:lnTo>
                    <a:pt x="334" y="434"/>
                  </a:lnTo>
                  <a:lnTo>
                    <a:pt x="334" y="436"/>
                  </a:lnTo>
                  <a:lnTo>
                    <a:pt x="332" y="440"/>
                  </a:lnTo>
                  <a:lnTo>
                    <a:pt x="332" y="444"/>
                  </a:lnTo>
                  <a:lnTo>
                    <a:pt x="332" y="448"/>
                  </a:lnTo>
                  <a:lnTo>
                    <a:pt x="332" y="454"/>
                  </a:lnTo>
                  <a:lnTo>
                    <a:pt x="330" y="458"/>
                  </a:lnTo>
                  <a:lnTo>
                    <a:pt x="330" y="461"/>
                  </a:lnTo>
                  <a:lnTo>
                    <a:pt x="330" y="467"/>
                  </a:lnTo>
                  <a:lnTo>
                    <a:pt x="328" y="471"/>
                  </a:lnTo>
                  <a:lnTo>
                    <a:pt x="328" y="477"/>
                  </a:lnTo>
                  <a:lnTo>
                    <a:pt x="328" y="481"/>
                  </a:lnTo>
                  <a:lnTo>
                    <a:pt x="326" y="487"/>
                  </a:lnTo>
                  <a:lnTo>
                    <a:pt x="326" y="491"/>
                  </a:lnTo>
                  <a:lnTo>
                    <a:pt x="326" y="497"/>
                  </a:lnTo>
                  <a:lnTo>
                    <a:pt x="325" y="501"/>
                  </a:lnTo>
                  <a:lnTo>
                    <a:pt x="325" y="505"/>
                  </a:lnTo>
                  <a:lnTo>
                    <a:pt x="325" y="509"/>
                  </a:lnTo>
                  <a:lnTo>
                    <a:pt x="325" y="513"/>
                  </a:lnTo>
                  <a:lnTo>
                    <a:pt x="324" y="515"/>
                  </a:lnTo>
                  <a:lnTo>
                    <a:pt x="324" y="519"/>
                  </a:lnTo>
                  <a:lnTo>
                    <a:pt x="324" y="521"/>
                  </a:lnTo>
                  <a:lnTo>
                    <a:pt x="322" y="525"/>
                  </a:lnTo>
                  <a:lnTo>
                    <a:pt x="322" y="528"/>
                  </a:lnTo>
                  <a:lnTo>
                    <a:pt x="320" y="532"/>
                  </a:lnTo>
                  <a:lnTo>
                    <a:pt x="320" y="536"/>
                  </a:lnTo>
                  <a:lnTo>
                    <a:pt x="318" y="542"/>
                  </a:lnTo>
                  <a:lnTo>
                    <a:pt x="318" y="546"/>
                  </a:lnTo>
                  <a:lnTo>
                    <a:pt x="318" y="550"/>
                  </a:lnTo>
                  <a:lnTo>
                    <a:pt x="317" y="556"/>
                  </a:lnTo>
                  <a:lnTo>
                    <a:pt x="317" y="560"/>
                  </a:lnTo>
                  <a:lnTo>
                    <a:pt x="315" y="564"/>
                  </a:lnTo>
                  <a:lnTo>
                    <a:pt x="315" y="570"/>
                  </a:lnTo>
                  <a:lnTo>
                    <a:pt x="313" y="574"/>
                  </a:lnTo>
                  <a:lnTo>
                    <a:pt x="313" y="580"/>
                  </a:lnTo>
                  <a:lnTo>
                    <a:pt x="313" y="584"/>
                  </a:lnTo>
                  <a:lnTo>
                    <a:pt x="311" y="590"/>
                  </a:lnTo>
                  <a:lnTo>
                    <a:pt x="311" y="594"/>
                  </a:lnTo>
                  <a:lnTo>
                    <a:pt x="311" y="599"/>
                  </a:lnTo>
                  <a:lnTo>
                    <a:pt x="310" y="603"/>
                  </a:lnTo>
                  <a:lnTo>
                    <a:pt x="310" y="609"/>
                  </a:lnTo>
                  <a:lnTo>
                    <a:pt x="310" y="613"/>
                  </a:lnTo>
                  <a:lnTo>
                    <a:pt x="308" y="619"/>
                  </a:lnTo>
                  <a:lnTo>
                    <a:pt x="308" y="623"/>
                  </a:lnTo>
                  <a:lnTo>
                    <a:pt x="308" y="629"/>
                  </a:lnTo>
                  <a:lnTo>
                    <a:pt x="308" y="633"/>
                  </a:lnTo>
                  <a:lnTo>
                    <a:pt x="306" y="639"/>
                  </a:lnTo>
                  <a:lnTo>
                    <a:pt x="306" y="643"/>
                  </a:lnTo>
                  <a:lnTo>
                    <a:pt x="306" y="649"/>
                  </a:lnTo>
                  <a:lnTo>
                    <a:pt x="306" y="653"/>
                  </a:lnTo>
                  <a:lnTo>
                    <a:pt x="306" y="659"/>
                  </a:lnTo>
                  <a:lnTo>
                    <a:pt x="306" y="663"/>
                  </a:lnTo>
                  <a:lnTo>
                    <a:pt x="306" y="666"/>
                  </a:lnTo>
                  <a:lnTo>
                    <a:pt x="306" y="670"/>
                  </a:lnTo>
                  <a:lnTo>
                    <a:pt x="306" y="672"/>
                  </a:lnTo>
                  <a:lnTo>
                    <a:pt x="308" y="672"/>
                  </a:lnTo>
                  <a:lnTo>
                    <a:pt x="310" y="674"/>
                  </a:lnTo>
                  <a:lnTo>
                    <a:pt x="311" y="676"/>
                  </a:lnTo>
                  <a:lnTo>
                    <a:pt x="313" y="676"/>
                  </a:lnTo>
                  <a:lnTo>
                    <a:pt x="315" y="678"/>
                  </a:lnTo>
                  <a:lnTo>
                    <a:pt x="317" y="680"/>
                  </a:lnTo>
                  <a:lnTo>
                    <a:pt x="318" y="682"/>
                  </a:lnTo>
                  <a:lnTo>
                    <a:pt x="320" y="684"/>
                  </a:lnTo>
                  <a:lnTo>
                    <a:pt x="324" y="684"/>
                  </a:lnTo>
                  <a:lnTo>
                    <a:pt x="325" y="686"/>
                  </a:lnTo>
                  <a:lnTo>
                    <a:pt x="328" y="688"/>
                  </a:lnTo>
                  <a:lnTo>
                    <a:pt x="330" y="690"/>
                  </a:lnTo>
                  <a:lnTo>
                    <a:pt x="334" y="692"/>
                  </a:lnTo>
                  <a:lnTo>
                    <a:pt x="335" y="694"/>
                  </a:lnTo>
                  <a:lnTo>
                    <a:pt x="339" y="696"/>
                  </a:lnTo>
                  <a:lnTo>
                    <a:pt x="342" y="698"/>
                  </a:lnTo>
                  <a:lnTo>
                    <a:pt x="344" y="698"/>
                  </a:lnTo>
                  <a:lnTo>
                    <a:pt x="348" y="700"/>
                  </a:lnTo>
                  <a:lnTo>
                    <a:pt x="349" y="702"/>
                  </a:lnTo>
                  <a:lnTo>
                    <a:pt x="353" y="704"/>
                  </a:lnTo>
                  <a:lnTo>
                    <a:pt x="355" y="704"/>
                  </a:lnTo>
                  <a:lnTo>
                    <a:pt x="358" y="706"/>
                  </a:lnTo>
                  <a:lnTo>
                    <a:pt x="360" y="706"/>
                  </a:lnTo>
                  <a:lnTo>
                    <a:pt x="362" y="708"/>
                  </a:lnTo>
                  <a:lnTo>
                    <a:pt x="364" y="708"/>
                  </a:lnTo>
                  <a:lnTo>
                    <a:pt x="365" y="708"/>
                  </a:lnTo>
                  <a:lnTo>
                    <a:pt x="367" y="710"/>
                  </a:lnTo>
                  <a:lnTo>
                    <a:pt x="369" y="710"/>
                  </a:lnTo>
                  <a:lnTo>
                    <a:pt x="371" y="710"/>
                  </a:lnTo>
                  <a:lnTo>
                    <a:pt x="373" y="710"/>
                  </a:lnTo>
                  <a:lnTo>
                    <a:pt x="371" y="710"/>
                  </a:lnTo>
                  <a:lnTo>
                    <a:pt x="371" y="712"/>
                  </a:lnTo>
                  <a:lnTo>
                    <a:pt x="369" y="712"/>
                  </a:lnTo>
                  <a:lnTo>
                    <a:pt x="369" y="714"/>
                  </a:lnTo>
                  <a:lnTo>
                    <a:pt x="367" y="714"/>
                  </a:lnTo>
                  <a:lnTo>
                    <a:pt x="367" y="716"/>
                  </a:lnTo>
                  <a:lnTo>
                    <a:pt x="365" y="716"/>
                  </a:lnTo>
                  <a:lnTo>
                    <a:pt x="365" y="718"/>
                  </a:lnTo>
                  <a:lnTo>
                    <a:pt x="364" y="718"/>
                  </a:lnTo>
                  <a:lnTo>
                    <a:pt x="364" y="722"/>
                  </a:lnTo>
                  <a:lnTo>
                    <a:pt x="364" y="724"/>
                  </a:lnTo>
                  <a:lnTo>
                    <a:pt x="364" y="726"/>
                  </a:lnTo>
                  <a:lnTo>
                    <a:pt x="364" y="728"/>
                  </a:lnTo>
                  <a:lnTo>
                    <a:pt x="364" y="730"/>
                  </a:lnTo>
                  <a:lnTo>
                    <a:pt x="364" y="734"/>
                  </a:lnTo>
                  <a:lnTo>
                    <a:pt x="364" y="736"/>
                  </a:lnTo>
                  <a:lnTo>
                    <a:pt x="364" y="739"/>
                  </a:lnTo>
                  <a:lnTo>
                    <a:pt x="364" y="741"/>
                  </a:lnTo>
                  <a:lnTo>
                    <a:pt x="364" y="743"/>
                  </a:lnTo>
                  <a:lnTo>
                    <a:pt x="364" y="747"/>
                  </a:lnTo>
                  <a:lnTo>
                    <a:pt x="364" y="749"/>
                  </a:lnTo>
                  <a:lnTo>
                    <a:pt x="362" y="753"/>
                  </a:lnTo>
                  <a:lnTo>
                    <a:pt x="362" y="755"/>
                  </a:lnTo>
                  <a:lnTo>
                    <a:pt x="362" y="759"/>
                  </a:lnTo>
                  <a:lnTo>
                    <a:pt x="362" y="761"/>
                  </a:lnTo>
                  <a:lnTo>
                    <a:pt x="360" y="765"/>
                  </a:lnTo>
                  <a:lnTo>
                    <a:pt x="360" y="767"/>
                  </a:lnTo>
                  <a:lnTo>
                    <a:pt x="360" y="769"/>
                  </a:lnTo>
                  <a:lnTo>
                    <a:pt x="358" y="773"/>
                  </a:lnTo>
                  <a:lnTo>
                    <a:pt x="358" y="775"/>
                  </a:lnTo>
                  <a:lnTo>
                    <a:pt x="357" y="777"/>
                  </a:lnTo>
                  <a:lnTo>
                    <a:pt x="355" y="779"/>
                  </a:lnTo>
                  <a:lnTo>
                    <a:pt x="355" y="781"/>
                  </a:lnTo>
                  <a:lnTo>
                    <a:pt x="353" y="783"/>
                  </a:lnTo>
                  <a:lnTo>
                    <a:pt x="351" y="785"/>
                  </a:lnTo>
                  <a:lnTo>
                    <a:pt x="349" y="787"/>
                  </a:lnTo>
                  <a:lnTo>
                    <a:pt x="349" y="789"/>
                  </a:lnTo>
                  <a:lnTo>
                    <a:pt x="348" y="789"/>
                  </a:lnTo>
                  <a:lnTo>
                    <a:pt x="346" y="791"/>
                  </a:lnTo>
                  <a:lnTo>
                    <a:pt x="342" y="791"/>
                  </a:lnTo>
                  <a:lnTo>
                    <a:pt x="341" y="791"/>
                  </a:lnTo>
                  <a:lnTo>
                    <a:pt x="337" y="793"/>
                  </a:lnTo>
                  <a:lnTo>
                    <a:pt x="334" y="793"/>
                  </a:lnTo>
                  <a:lnTo>
                    <a:pt x="328" y="793"/>
                  </a:lnTo>
                  <a:lnTo>
                    <a:pt x="325" y="793"/>
                  </a:lnTo>
                  <a:lnTo>
                    <a:pt x="320" y="793"/>
                  </a:lnTo>
                  <a:lnTo>
                    <a:pt x="317" y="793"/>
                  </a:lnTo>
                  <a:lnTo>
                    <a:pt x="311" y="793"/>
                  </a:lnTo>
                  <a:lnTo>
                    <a:pt x="308" y="793"/>
                  </a:lnTo>
                  <a:lnTo>
                    <a:pt x="303" y="793"/>
                  </a:lnTo>
                  <a:lnTo>
                    <a:pt x="299" y="793"/>
                  </a:lnTo>
                  <a:lnTo>
                    <a:pt x="294" y="791"/>
                  </a:lnTo>
                  <a:lnTo>
                    <a:pt x="290" y="791"/>
                  </a:lnTo>
                  <a:lnTo>
                    <a:pt x="285" y="789"/>
                  </a:lnTo>
                  <a:lnTo>
                    <a:pt x="279" y="789"/>
                  </a:lnTo>
                  <a:lnTo>
                    <a:pt x="276" y="787"/>
                  </a:lnTo>
                  <a:lnTo>
                    <a:pt x="271" y="787"/>
                  </a:lnTo>
                  <a:lnTo>
                    <a:pt x="267" y="785"/>
                  </a:lnTo>
                  <a:lnTo>
                    <a:pt x="262" y="783"/>
                  </a:lnTo>
                  <a:lnTo>
                    <a:pt x="257" y="783"/>
                  </a:lnTo>
                  <a:lnTo>
                    <a:pt x="254" y="781"/>
                  </a:lnTo>
                  <a:lnTo>
                    <a:pt x="248" y="779"/>
                  </a:lnTo>
                  <a:lnTo>
                    <a:pt x="243" y="779"/>
                  </a:lnTo>
                  <a:lnTo>
                    <a:pt x="240" y="777"/>
                  </a:lnTo>
                  <a:lnTo>
                    <a:pt x="234" y="775"/>
                  </a:lnTo>
                  <a:lnTo>
                    <a:pt x="231" y="775"/>
                  </a:lnTo>
                  <a:lnTo>
                    <a:pt x="225" y="773"/>
                  </a:lnTo>
                  <a:lnTo>
                    <a:pt x="222" y="771"/>
                  </a:lnTo>
                  <a:lnTo>
                    <a:pt x="217" y="771"/>
                  </a:lnTo>
                  <a:lnTo>
                    <a:pt x="213" y="769"/>
                  </a:lnTo>
                  <a:lnTo>
                    <a:pt x="209" y="769"/>
                  </a:lnTo>
                  <a:lnTo>
                    <a:pt x="204" y="767"/>
                  </a:lnTo>
                  <a:lnTo>
                    <a:pt x="201" y="767"/>
                  </a:lnTo>
                  <a:lnTo>
                    <a:pt x="195" y="767"/>
                  </a:lnTo>
                  <a:lnTo>
                    <a:pt x="191" y="767"/>
                  </a:lnTo>
                  <a:lnTo>
                    <a:pt x="184" y="767"/>
                  </a:lnTo>
                  <a:lnTo>
                    <a:pt x="178" y="767"/>
                  </a:lnTo>
                  <a:lnTo>
                    <a:pt x="173" y="767"/>
                  </a:lnTo>
                  <a:lnTo>
                    <a:pt x="168" y="765"/>
                  </a:lnTo>
                  <a:lnTo>
                    <a:pt x="161" y="765"/>
                  </a:lnTo>
                  <a:lnTo>
                    <a:pt x="155" y="765"/>
                  </a:lnTo>
                  <a:lnTo>
                    <a:pt x="150" y="765"/>
                  </a:lnTo>
                  <a:lnTo>
                    <a:pt x="143" y="765"/>
                  </a:lnTo>
                  <a:lnTo>
                    <a:pt x="138" y="765"/>
                  </a:lnTo>
                  <a:lnTo>
                    <a:pt x="131" y="765"/>
                  </a:lnTo>
                  <a:lnTo>
                    <a:pt x="125" y="763"/>
                  </a:lnTo>
                  <a:lnTo>
                    <a:pt x="119" y="763"/>
                  </a:lnTo>
                  <a:lnTo>
                    <a:pt x="114" y="763"/>
                  </a:lnTo>
                  <a:lnTo>
                    <a:pt x="107" y="763"/>
                  </a:lnTo>
                  <a:lnTo>
                    <a:pt x="101" y="761"/>
                  </a:lnTo>
                  <a:lnTo>
                    <a:pt x="94" y="761"/>
                  </a:lnTo>
                  <a:lnTo>
                    <a:pt x="87" y="761"/>
                  </a:lnTo>
                  <a:lnTo>
                    <a:pt x="82" y="759"/>
                  </a:lnTo>
                  <a:lnTo>
                    <a:pt x="75" y="759"/>
                  </a:lnTo>
                  <a:lnTo>
                    <a:pt x="68" y="757"/>
                  </a:lnTo>
                  <a:lnTo>
                    <a:pt x="61" y="757"/>
                  </a:lnTo>
                  <a:lnTo>
                    <a:pt x="54" y="757"/>
                  </a:lnTo>
                  <a:lnTo>
                    <a:pt x="49" y="755"/>
                  </a:lnTo>
                  <a:lnTo>
                    <a:pt x="42" y="753"/>
                  </a:lnTo>
                  <a:lnTo>
                    <a:pt x="35" y="753"/>
                  </a:lnTo>
                  <a:lnTo>
                    <a:pt x="28" y="751"/>
                  </a:lnTo>
                  <a:lnTo>
                    <a:pt x="21" y="751"/>
                  </a:lnTo>
                  <a:lnTo>
                    <a:pt x="14" y="749"/>
                  </a:lnTo>
                  <a:lnTo>
                    <a:pt x="7" y="747"/>
                  </a:lnTo>
                  <a:lnTo>
                    <a:pt x="0" y="747"/>
                  </a:lnTo>
                  <a:lnTo>
                    <a:pt x="1" y="739"/>
                  </a:lnTo>
                  <a:lnTo>
                    <a:pt x="1" y="732"/>
                  </a:lnTo>
                  <a:lnTo>
                    <a:pt x="3" y="724"/>
                  </a:lnTo>
                  <a:lnTo>
                    <a:pt x="5" y="716"/>
                  </a:lnTo>
                  <a:lnTo>
                    <a:pt x="5" y="708"/>
                  </a:lnTo>
                  <a:lnTo>
                    <a:pt x="7" y="700"/>
                  </a:lnTo>
                  <a:lnTo>
                    <a:pt x="8" y="694"/>
                  </a:lnTo>
                  <a:lnTo>
                    <a:pt x="10" y="686"/>
                  </a:lnTo>
                  <a:lnTo>
                    <a:pt x="12" y="678"/>
                  </a:lnTo>
                  <a:lnTo>
                    <a:pt x="12" y="670"/>
                  </a:lnTo>
                  <a:lnTo>
                    <a:pt x="14" y="663"/>
                  </a:lnTo>
                  <a:lnTo>
                    <a:pt x="15" y="655"/>
                  </a:lnTo>
                  <a:lnTo>
                    <a:pt x="17" y="647"/>
                  </a:lnTo>
                  <a:lnTo>
                    <a:pt x="19" y="639"/>
                  </a:lnTo>
                  <a:lnTo>
                    <a:pt x="21" y="631"/>
                  </a:lnTo>
                  <a:lnTo>
                    <a:pt x="23" y="623"/>
                  </a:lnTo>
                  <a:lnTo>
                    <a:pt x="23" y="617"/>
                  </a:lnTo>
                  <a:lnTo>
                    <a:pt x="24" y="609"/>
                  </a:lnTo>
                  <a:lnTo>
                    <a:pt x="26" y="601"/>
                  </a:lnTo>
                  <a:lnTo>
                    <a:pt x="28" y="594"/>
                  </a:lnTo>
                  <a:lnTo>
                    <a:pt x="30" y="586"/>
                  </a:lnTo>
                  <a:lnTo>
                    <a:pt x="31" y="578"/>
                  </a:lnTo>
                  <a:lnTo>
                    <a:pt x="35" y="572"/>
                  </a:lnTo>
                  <a:lnTo>
                    <a:pt x="37" y="564"/>
                  </a:lnTo>
                  <a:lnTo>
                    <a:pt x="38" y="556"/>
                  </a:lnTo>
                  <a:lnTo>
                    <a:pt x="40" y="550"/>
                  </a:lnTo>
                  <a:lnTo>
                    <a:pt x="42" y="542"/>
                  </a:lnTo>
                  <a:lnTo>
                    <a:pt x="44" y="534"/>
                  </a:lnTo>
                  <a:lnTo>
                    <a:pt x="47" y="528"/>
                  </a:lnTo>
                  <a:lnTo>
                    <a:pt x="49" y="521"/>
                  </a:lnTo>
                  <a:lnTo>
                    <a:pt x="51" y="515"/>
                  </a:lnTo>
                  <a:lnTo>
                    <a:pt x="53" y="509"/>
                  </a:lnTo>
                  <a:lnTo>
                    <a:pt x="56" y="497"/>
                  </a:lnTo>
                  <a:lnTo>
                    <a:pt x="59" y="487"/>
                  </a:lnTo>
                  <a:lnTo>
                    <a:pt x="62" y="477"/>
                  </a:lnTo>
                  <a:lnTo>
                    <a:pt x="66" y="467"/>
                  </a:lnTo>
                  <a:lnTo>
                    <a:pt x="69" y="456"/>
                  </a:lnTo>
                  <a:lnTo>
                    <a:pt x="73" y="446"/>
                  </a:lnTo>
                  <a:lnTo>
                    <a:pt x="77" y="434"/>
                  </a:lnTo>
                  <a:lnTo>
                    <a:pt x="80" y="424"/>
                  </a:lnTo>
                  <a:lnTo>
                    <a:pt x="84" y="412"/>
                  </a:lnTo>
                  <a:lnTo>
                    <a:pt x="87" y="402"/>
                  </a:lnTo>
                  <a:lnTo>
                    <a:pt x="91" y="390"/>
                  </a:lnTo>
                  <a:lnTo>
                    <a:pt x="94" y="381"/>
                  </a:lnTo>
                  <a:lnTo>
                    <a:pt x="98" y="369"/>
                  </a:lnTo>
                  <a:lnTo>
                    <a:pt x="101" y="359"/>
                  </a:lnTo>
                  <a:lnTo>
                    <a:pt x="105" y="347"/>
                  </a:lnTo>
                  <a:lnTo>
                    <a:pt x="108" y="337"/>
                  </a:lnTo>
                  <a:lnTo>
                    <a:pt x="110" y="325"/>
                  </a:lnTo>
                  <a:lnTo>
                    <a:pt x="114" y="314"/>
                  </a:lnTo>
                  <a:lnTo>
                    <a:pt x="117" y="304"/>
                  </a:lnTo>
                  <a:lnTo>
                    <a:pt x="121" y="294"/>
                  </a:lnTo>
                  <a:lnTo>
                    <a:pt x="124" y="282"/>
                  </a:lnTo>
                  <a:lnTo>
                    <a:pt x="127" y="272"/>
                  </a:lnTo>
                  <a:lnTo>
                    <a:pt x="129" y="260"/>
                  </a:lnTo>
                  <a:lnTo>
                    <a:pt x="132" y="250"/>
                  </a:lnTo>
                  <a:lnTo>
                    <a:pt x="136" y="241"/>
                  </a:lnTo>
                  <a:lnTo>
                    <a:pt x="139" y="231"/>
                  </a:lnTo>
                  <a:lnTo>
                    <a:pt x="141" y="219"/>
                  </a:lnTo>
                  <a:lnTo>
                    <a:pt x="145" y="209"/>
                  </a:lnTo>
                  <a:lnTo>
                    <a:pt x="148" y="199"/>
                  </a:lnTo>
                  <a:lnTo>
                    <a:pt x="152" y="189"/>
                  </a:lnTo>
                  <a:lnTo>
                    <a:pt x="154" y="180"/>
                  </a:lnTo>
                  <a:lnTo>
                    <a:pt x="157" y="172"/>
                  </a:lnTo>
                  <a:lnTo>
                    <a:pt x="159" y="166"/>
                  </a:lnTo>
                  <a:lnTo>
                    <a:pt x="161" y="160"/>
                  </a:lnTo>
                  <a:lnTo>
                    <a:pt x="163" y="154"/>
                  </a:lnTo>
                  <a:lnTo>
                    <a:pt x="164" y="150"/>
                  </a:lnTo>
                  <a:lnTo>
                    <a:pt x="166" y="144"/>
                  </a:lnTo>
                  <a:lnTo>
                    <a:pt x="168" y="138"/>
                  </a:lnTo>
                  <a:lnTo>
                    <a:pt x="170" y="132"/>
                  </a:lnTo>
                  <a:lnTo>
                    <a:pt x="171" y="128"/>
                  </a:lnTo>
                  <a:lnTo>
                    <a:pt x="173" y="122"/>
                  </a:lnTo>
                  <a:lnTo>
                    <a:pt x="175" y="116"/>
                  </a:lnTo>
                  <a:lnTo>
                    <a:pt x="177" y="111"/>
                  </a:lnTo>
                  <a:lnTo>
                    <a:pt x="178" y="105"/>
                  </a:lnTo>
                  <a:lnTo>
                    <a:pt x="180" y="101"/>
                  </a:lnTo>
                  <a:lnTo>
                    <a:pt x="182" y="95"/>
                  </a:lnTo>
                  <a:lnTo>
                    <a:pt x="184" y="89"/>
                  </a:lnTo>
                  <a:lnTo>
                    <a:pt x="187" y="83"/>
                  </a:lnTo>
                  <a:lnTo>
                    <a:pt x="189" y="79"/>
                  </a:lnTo>
                  <a:lnTo>
                    <a:pt x="191" y="73"/>
                  </a:lnTo>
                  <a:lnTo>
                    <a:pt x="192" y="67"/>
                  </a:lnTo>
                  <a:lnTo>
                    <a:pt x="194" y="61"/>
                  </a:lnTo>
                  <a:lnTo>
                    <a:pt x="195" y="57"/>
                  </a:lnTo>
                  <a:lnTo>
                    <a:pt x="197" y="51"/>
                  </a:lnTo>
                  <a:lnTo>
                    <a:pt x="201" y="45"/>
                  </a:lnTo>
                  <a:lnTo>
                    <a:pt x="202" y="42"/>
                  </a:lnTo>
                  <a:lnTo>
                    <a:pt x="204" y="36"/>
                  </a:lnTo>
                  <a:lnTo>
                    <a:pt x="206" y="32"/>
                  </a:lnTo>
                  <a:lnTo>
                    <a:pt x="208" y="26"/>
                  </a:lnTo>
                  <a:lnTo>
                    <a:pt x="209" y="20"/>
                  </a:lnTo>
                  <a:lnTo>
                    <a:pt x="213" y="16"/>
                  </a:lnTo>
                  <a:lnTo>
                    <a:pt x="215" y="10"/>
                  </a:lnTo>
                  <a:lnTo>
                    <a:pt x="217" y="6"/>
                  </a:lnTo>
                  <a:lnTo>
                    <a:pt x="218" y="0"/>
                  </a:lnTo>
                  <a:lnTo>
                    <a:pt x="222" y="2"/>
                  </a:lnTo>
                  <a:lnTo>
                    <a:pt x="225" y="2"/>
                  </a:lnTo>
                  <a:lnTo>
                    <a:pt x="229" y="2"/>
                  </a:lnTo>
                  <a:lnTo>
                    <a:pt x="233" y="4"/>
                  </a:lnTo>
                  <a:lnTo>
                    <a:pt x="236" y="4"/>
                  </a:lnTo>
                  <a:lnTo>
                    <a:pt x="240" y="6"/>
                  </a:lnTo>
                  <a:lnTo>
                    <a:pt x="243" y="6"/>
                  </a:lnTo>
                  <a:lnTo>
                    <a:pt x="247" y="6"/>
                  </a:lnTo>
                  <a:lnTo>
                    <a:pt x="250" y="8"/>
                  </a:lnTo>
                  <a:lnTo>
                    <a:pt x="252" y="8"/>
                  </a:lnTo>
                  <a:lnTo>
                    <a:pt x="256" y="8"/>
                  </a:lnTo>
                  <a:lnTo>
                    <a:pt x="258" y="10"/>
                  </a:lnTo>
                  <a:lnTo>
                    <a:pt x="262" y="10"/>
                  </a:lnTo>
                  <a:lnTo>
                    <a:pt x="264" y="12"/>
                  </a:lnTo>
                  <a:lnTo>
                    <a:pt x="267" y="12"/>
                  </a:lnTo>
                  <a:lnTo>
                    <a:pt x="271" y="12"/>
                  </a:lnTo>
                  <a:lnTo>
                    <a:pt x="274" y="14"/>
                  </a:lnTo>
                  <a:lnTo>
                    <a:pt x="276" y="14"/>
                  </a:lnTo>
                  <a:lnTo>
                    <a:pt x="279" y="16"/>
                  </a:lnTo>
                  <a:lnTo>
                    <a:pt x="283" y="16"/>
                  </a:lnTo>
                  <a:lnTo>
                    <a:pt x="287" y="16"/>
                  </a:lnTo>
                  <a:lnTo>
                    <a:pt x="290" y="18"/>
                  </a:lnTo>
                  <a:lnTo>
                    <a:pt x="292" y="18"/>
                  </a:lnTo>
                  <a:lnTo>
                    <a:pt x="295" y="18"/>
                  </a:lnTo>
                  <a:lnTo>
                    <a:pt x="299" y="20"/>
                  </a:lnTo>
                  <a:lnTo>
                    <a:pt x="303" y="20"/>
                  </a:lnTo>
                  <a:lnTo>
                    <a:pt x="306" y="22"/>
                  </a:lnTo>
                  <a:lnTo>
                    <a:pt x="310" y="22"/>
                  </a:lnTo>
                  <a:lnTo>
                    <a:pt x="313" y="22"/>
                  </a:lnTo>
                  <a:lnTo>
                    <a:pt x="317" y="24"/>
                  </a:lnTo>
                  <a:lnTo>
                    <a:pt x="320" y="24"/>
                  </a:lnTo>
                  <a:lnTo>
                    <a:pt x="324" y="24"/>
                  </a:lnTo>
                </a:path>
              </a:pathLst>
            </a:custGeom>
            <a:solidFill>
              <a:srgbClr val="EBEBEB"/>
            </a:solidFill>
            <a:ln w="9525" cap="rnd">
              <a:noFill/>
              <a:round/>
              <a:headEnd/>
              <a:tailEnd/>
            </a:ln>
          </p:spPr>
          <p:txBody>
            <a:bodyPr/>
            <a:lstStyle/>
            <a:p>
              <a:endParaRPr lang="en-US">
                <a:solidFill>
                  <a:srgbClr val="FF0000"/>
                </a:solidFill>
                <a:latin typeface="Bookman Old Style" pitchFamily="18" charset="0"/>
              </a:endParaRPr>
            </a:p>
          </p:txBody>
        </p:sp>
        <p:sp>
          <p:nvSpPr>
            <p:cNvPr id="16" name="Freeform 13"/>
            <p:cNvSpPr>
              <a:spLocks/>
            </p:cNvSpPr>
            <p:nvPr/>
          </p:nvSpPr>
          <p:spPr bwMode="auto">
            <a:xfrm>
              <a:off x="600" y="1534"/>
              <a:ext cx="733" cy="1202"/>
            </a:xfrm>
            <a:custGeom>
              <a:avLst/>
              <a:gdLst>
                <a:gd name="T0" fmla="*/ 688 w 733"/>
                <a:gd name="T1" fmla="*/ 148 h 1202"/>
                <a:gd name="T2" fmla="*/ 698 w 733"/>
                <a:gd name="T3" fmla="*/ 150 h 1202"/>
                <a:gd name="T4" fmla="*/ 708 w 733"/>
                <a:gd name="T5" fmla="*/ 154 h 1202"/>
                <a:gd name="T6" fmla="*/ 717 w 733"/>
                <a:gd name="T7" fmla="*/ 160 h 1202"/>
                <a:gd name="T8" fmla="*/ 724 w 733"/>
                <a:gd name="T9" fmla="*/ 165 h 1202"/>
                <a:gd name="T10" fmla="*/ 728 w 733"/>
                <a:gd name="T11" fmla="*/ 171 h 1202"/>
                <a:gd name="T12" fmla="*/ 728 w 733"/>
                <a:gd name="T13" fmla="*/ 193 h 1202"/>
                <a:gd name="T14" fmla="*/ 723 w 733"/>
                <a:gd name="T15" fmla="*/ 203 h 1202"/>
                <a:gd name="T16" fmla="*/ 716 w 733"/>
                <a:gd name="T17" fmla="*/ 213 h 1202"/>
                <a:gd name="T18" fmla="*/ 707 w 733"/>
                <a:gd name="T19" fmla="*/ 225 h 1202"/>
                <a:gd name="T20" fmla="*/ 698 w 733"/>
                <a:gd name="T21" fmla="*/ 236 h 1202"/>
                <a:gd name="T22" fmla="*/ 692 w 733"/>
                <a:gd name="T23" fmla="*/ 252 h 1202"/>
                <a:gd name="T24" fmla="*/ 679 w 733"/>
                <a:gd name="T25" fmla="*/ 284 h 1202"/>
                <a:gd name="T26" fmla="*/ 658 w 733"/>
                <a:gd name="T27" fmla="*/ 345 h 1202"/>
                <a:gd name="T28" fmla="*/ 640 w 733"/>
                <a:gd name="T29" fmla="*/ 406 h 1202"/>
                <a:gd name="T30" fmla="*/ 624 w 733"/>
                <a:gd name="T31" fmla="*/ 469 h 1202"/>
                <a:gd name="T32" fmla="*/ 608 w 733"/>
                <a:gd name="T33" fmla="*/ 532 h 1202"/>
                <a:gd name="T34" fmla="*/ 590 w 733"/>
                <a:gd name="T35" fmla="*/ 595 h 1202"/>
                <a:gd name="T36" fmla="*/ 572 w 733"/>
                <a:gd name="T37" fmla="*/ 656 h 1202"/>
                <a:gd name="T38" fmla="*/ 534 w 733"/>
                <a:gd name="T39" fmla="*/ 788 h 1202"/>
                <a:gd name="T40" fmla="*/ 518 w 733"/>
                <a:gd name="T41" fmla="*/ 854 h 1202"/>
                <a:gd name="T42" fmla="*/ 504 w 733"/>
                <a:gd name="T43" fmla="*/ 923 h 1202"/>
                <a:gd name="T44" fmla="*/ 493 w 733"/>
                <a:gd name="T45" fmla="*/ 992 h 1202"/>
                <a:gd name="T46" fmla="*/ 485 w 733"/>
                <a:gd name="T47" fmla="*/ 1063 h 1202"/>
                <a:gd name="T48" fmla="*/ 482 w 733"/>
                <a:gd name="T49" fmla="*/ 1132 h 1202"/>
                <a:gd name="T50" fmla="*/ 477 w 733"/>
                <a:gd name="T51" fmla="*/ 1195 h 1202"/>
                <a:gd name="T52" fmla="*/ 452 w 733"/>
                <a:gd name="T53" fmla="*/ 1201 h 1202"/>
                <a:gd name="T54" fmla="*/ 424 w 733"/>
                <a:gd name="T55" fmla="*/ 1199 h 1202"/>
                <a:gd name="T56" fmla="*/ 394 w 733"/>
                <a:gd name="T57" fmla="*/ 1195 h 1202"/>
                <a:gd name="T58" fmla="*/ 362 w 733"/>
                <a:gd name="T59" fmla="*/ 1189 h 1202"/>
                <a:gd name="T60" fmla="*/ 333 w 733"/>
                <a:gd name="T61" fmla="*/ 1181 h 1202"/>
                <a:gd name="T62" fmla="*/ 308 w 733"/>
                <a:gd name="T63" fmla="*/ 1175 h 1202"/>
                <a:gd name="T64" fmla="*/ 269 w 733"/>
                <a:gd name="T65" fmla="*/ 1167 h 1202"/>
                <a:gd name="T66" fmla="*/ 223 w 733"/>
                <a:gd name="T67" fmla="*/ 1161 h 1202"/>
                <a:gd name="T68" fmla="*/ 176 w 733"/>
                <a:gd name="T69" fmla="*/ 1159 h 1202"/>
                <a:gd name="T70" fmla="*/ 129 w 733"/>
                <a:gd name="T71" fmla="*/ 1159 h 1202"/>
                <a:gd name="T72" fmla="*/ 84 w 733"/>
                <a:gd name="T73" fmla="*/ 1155 h 1202"/>
                <a:gd name="T74" fmla="*/ 38 w 733"/>
                <a:gd name="T75" fmla="*/ 1151 h 1202"/>
                <a:gd name="T76" fmla="*/ 8 w 733"/>
                <a:gd name="T77" fmla="*/ 1145 h 1202"/>
                <a:gd name="T78" fmla="*/ 3 w 733"/>
                <a:gd name="T79" fmla="*/ 1141 h 1202"/>
                <a:gd name="T80" fmla="*/ 19 w 733"/>
                <a:gd name="T81" fmla="*/ 4 h 1202"/>
                <a:gd name="T82" fmla="*/ 118 w 733"/>
                <a:gd name="T83" fmla="*/ 25 h 1202"/>
                <a:gd name="T84" fmla="*/ 218 w 733"/>
                <a:gd name="T85" fmla="*/ 49 h 1202"/>
                <a:gd name="T86" fmla="*/ 319 w 733"/>
                <a:gd name="T87" fmla="*/ 73 h 1202"/>
                <a:gd name="T88" fmla="*/ 419 w 733"/>
                <a:gd name="T89" fmla="*/ 96 h 1202"/>
                <a:gd name="T90" fmla="*/ 518 w 733"/>
                <a:gd name="T91" fmla="*/ 116 h 1202"/>
                <a:gd name="T92" fmla="*/ 616 w 733"/>
                <a:gd name="T93" fmla="*/ 134 h 1202"/>
                <a:gd name="T94" fmla="*/ 642 w 733"/>
                <a:gd name="T95" fmla="*/ 138 h 1202"/>
                <a:gd name="T96" fmla="*/ 651 w 733"/>
                <a:gd name="T97" fmla="*/ 140 h 1202"/>
                <a:gd name="T98" fmla="*/ 662 w 733"/>
                <a:gd name="T99" fmla="*/ 142 h 1202"/>
                <a:gd name="T100" fmla="*/ 672 w 733"/>
                <a:gd name="T101" fmla="*/ 144 h 1202"/>
                <a:gd name="T102" fmla="*/ 681 w 733"/>
                <a:gd name="T103" fmla="*/ 146 h 1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3"/>
                <a:gd name="T157" fmla="*/ 0 h 1202"/>
                <a:gd name="T158" fmla="*/ 733 w 733"/>
                <a:gd name="T159" fmla="*/ 1202 h 1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3" h="1202">
                  <a:moveTo>
                    <a:pt x="681" y="146"/>
                  </a:moveTo>
                  <a:lnTo>
                    <a:pt x="683" y="146"/>
                  </a:lnTo>
                  <a:lnTo>
                    <a:pt x="685" y="146"/>
                  </a:lnTo>
                  <a:lnTo>
                    <a:pt x="686" y="146"/>
                  </a:lnTo>
                  <a:lnTo>
                    <a:pt x="688" y="148"/>
                  </a:lnTo>
                  <a:lnTo>
                    <a:pt x="690" y="148"/>
                  </a:lnTo>
                  <a:lnTo>
                    <a:pt x="692" y="148"/>
                  </a:lnTo>
                  <a:lnTo>
                    <a:pt x="693" y="148"/>
                  </a:lnTo>
                  <a:lnTo>
                    <a:pt x="696" y="150"/>
                  </a:lnTo>
                  <a:lnTo>
                    <a:pt x="698" y="150"/>
                  </a:lnTo>
                  <a:lnTo>
                    <a:pt x="700" y="152"/>
                  </a:lnTo>
                  <a:lnTo>
                    <a:pt x="701" y="152"/>
                  </a:lnTo>
                  <a:lnTo>
                    <a:pt x="703" y="152"/>
                  </a:lnTo>
                  <a:lnTo>
                    <a:pt x="705" y="154"/>
                  </a:lnTo>
                  <a:lnTo>
                    <a:pt x="708" y="154"/>
                  </a:lnTo>
                  <a:lnTo>
                    <a:pt x="710" y="156"/>
                  </a:lnTo>
                  <a:lnTo>
                    <a:pt x="712" y="156"/>
                  </a:lnTo>
                  <a:lnTo>
                    <a:pt x="714" y="158"/>
                  </a:lnTo>
                  <a:lnTo>
                    <a:pt x="716" y="158"/>
                  </a:lnTo>
                  <a:lnTo>
                    <a:pt x="717" y="160"/>
                  </a:lnTo>
                  <a:lnTo>
                    <a:pt x="719" y="162"/>
                  </a:lnTo>
                  <a:lnTo>
                    <a:pt x="721" y="162"/>
                  </a:lnTo>
                  <a:lnTo>
                    <a:pt x="723" y="164"/>
                  </a:lnTo>
                  <a:lnTo>
                    <a:pt x="724" y="164"/>
                  </a:lnTo>
                  <a:lnTo>
                    <a:pt x="724" y="165"/>
                  </a:lnTo>
                  <a:lnTo>
                    <a:pt x="726" y="165"/>
                  </a:lnTo>
                  <a:lnTo>
                    <a:pt x="726" y="167"/>
                  </a:lnTo>
                  <a:lnTo>
                    <a:pt x="728" y="167"/>
                  </a:lnTo>
                  <a:lnTo>
                    <a:pt x="728" y="169"/>
                  </a:lnTo>
                  <a:lnTo>
                    <a:pt x="728" y="171"/>
                  </a:lnTo>
                  <a:lnTo>
                    <a:pt x="732" y="183"/>
                  </a:lnTo>
                  <a:lnTo>
                    <a:pt x="732" y="185"/>
                  </a:lnTo>
                  <a:lnTo>
                    <a:pt x="730" y="189"/>
                  </a:lnTo>
                  <a:lnTo>
                    <a:pt x="730" y="191"/>
                  </a:lnTo>
                  <a:lnTo>
                    <a:pt x="728" y="193"/>
                  </a:lnTo>
                  <a:lnTo>
                    <a:pt x="728" y="195"/>
                  </a:lnTo>
                  <a:lnTo>
                    <a:pt x="726" y="197"/>
                  </a:lnTo>
                  <a:lnTo>
                    <a:pt x="726" y="199"/>
                  </a:lnTo>
                  <a:lnTo>
                    <a:pt x="724" y="201"/>
                  </a:lnTo>
                  <a:lnTo>
                    <a:pt x="723" y="203"/>
                  </a:lnTo>
                  <a:lnTo>
                    <a:pt x="721" y="205"/>
                  </a:lnTo>
                  <a:lnTo>
                    <a:pt x="721" y="207"/>
                  </a:lnTo>
                  <a:lnTo>
                    <a:pt x="719" y="209"/>
                  </a:lnTo>
                  <a:lnTo>
                    <a:pt x="717" y="211"/>
                  </a:lnTo>
                  <a:lnTo>
                    <a:pt x="716" y="213"/>
                  </a:lnTo>
                  <a:lnTo>
                    <a:pt x="714" y="217"/>
                  </a:lnTo>
                  <a:lnTo>
                    <a:pt x="712" y="219"/>
                  </a:lnTo>
                  <a:lnTo>
                    <a:pt x="710" y="221"/>
                  </a:lnTo>
                  <a:lnTo>
                    <a:pt x="708" y="223"/>
                  </a:lnTo>
                  <a:lnTo>
                    <a:pt x="707" y="225"/>
                  </a:lnTo>
                  <a:lnTo>
                    <a:pt x="705" y="227"/>
                  </a:lnTo>
                  <a:lnTo>
                    <a:pt x="703" y="231"/>
                  </a:lnTo>
                  <a:lnTo>
                    <a:pt x="701" y="233"/>
                  </a:lnTo>
                  <a:lnTo>
                    <a:pt x="700" y="234"/>
                  </a:lnTo>
                  <a:lnTo>
                    <a:pt x="698" y="236"/>
                  </a:lnTo>
                  <a:lnTo>
                    <a:pt x="696" y="240"/>
                  </a:lnTo>
                  <a:lnTo>
                    <a:pt x="694" y="242"/>
                  </a:lnTo>
                  <a:lnTo>
                    <a:pt x="693" y="246"/>
                  </a:lnTo>
                  <a:lnTo>
                    <a:pt x="693" y="248"/>
                  </a:lnTo>
                  <a:lnTo>
                    <a:pt x="692" y="252"/>
                  </a:lnTo>
                  <a:lnTo>
                    <a:pt x="690" y="254"/>
                  </a:lnTo>
                  <a:lnTo>
                    <a:pt x="688" y="258"/>
                  </a:lnTo>
                  <a:lnTo>
                    <a:pt x="686" y="260"/>
                  </a:lnTo>
                  <a:lnTo>
                    <a:pt x="683" y="272"/>
                  </a:lnTo>
                  <a:lnTo>
                    <a:pt x="679" y="284"/>
                  </a:lnTo>
                  <a:lnTo>
                    <a:pt x="674" y="296"/>
                  </a:lnTo>
                  <a:lnTo>
                    <a:pt x="670" y="307"/>
                  </a:lnTo>
                  <a:lnTo>
                    <a:pt x="667" y="319"/>
                  </a:lnTo>
                  <a:lnTo>
                    <a:pt x="663" y="331"/>
                  </a:lnTo>
                  <a:lnTo>
                    <a:pt x="658" y="345"/>
                  </a:lnTo>
                  <a:lnTo>
                    <a:pt x="654" y="357"/>
                  </a:lnTo>
                  <a:lnTo>
                    <a:pt x="651" y="369"/>
                  </a:lnTo>
                  <a:lnTo>
                    <a:pt x="647" y="380"/>
                  </a:lnTo>
                  <a:lnTo>
                    <a:pt x="644" y="394"/>
                  </a:lnTo>
                  <a:lnTo>
                    <a:pt x="640" y="406"/>
                  </a:lnTo>
                  <a:lnTo>
                    <a:pt x="637" y="418"/>
                  </a:lnTo>
                  <a:lnTo>
                    <a:pt x="633" y="432"/>
                  </a:lnTo>
                  <a:lnTo>
                    <a:pt x="630" y="443"/>
                  </a:lnTo>
                  <a:lnTo>
                    <a:pt x="626" y="457"/>
                  </a:lnTo>
                  <a:lnTo>
                    <a:pt x="624" y="469"/>
                  </a:lnTo>
                  <a:lnTo>
                    <a:pt x="620" y="481"/>
                  </a:lnTo>
                  <a:lnTo>
                    <a:pt x="616" y="495"/>
                  </a:lnTo>
                  <a:lnTo>
                    <a:pt x="615" y="507"/>
                  </a:lnTo>
                  <a:lnTo>
                    <a:pt x="611" y="520"/>
                  </a:lnTo>
                  <a:lnTo>
                    <a:pt x="608" y="532"/>
                  </a:lnTo>
                  <a:lnTo>
                    <a:pt x="604" y="546"/>
                  </a:lnTo>
                  <a:lnTo>
                    <a:pt x="601" y="558"/>
                  </a:lnTo>
                  <a:lnTo>
                    <a:pt x="597" y="570"/>
                  </a:lnTo>
                  <a:lnTo>
                    <a:pt x="593" y="583"/>
                  </a:lnTo>
                  <a:lnTo>
                    <a:pt x="590" y="595"/>
                  </a:lnTo>
                  <a:lnTo>
                    <a:pt x="586" y="607"/>
                  </a:lnTo>
                  <a:lnTo>
                    <a:pt x="583" y="621"/>
                  </a:lnTo>
                  <a:lnTo>
                    <a:pt x="579" y="633"/>
                  </a:lnTo>
                  <a:lnTo>
                    <a:pt x="576" y="645"/>
                  </a:lnTo>
                  <a:lnTo>
                    <a:pt x="572" y="656"/>
                  </a:lnTo>
                  <a:lnTo>
                    <a:pt x="548" y="737"/>
                  </a:lnTo>
                  <a:lnTo>
                    <a:pt x="545" y="749"/>
                  </a:lnTo>
                  <a:lnTo>
                    <a:pt x="541" y="763"/>
                  </a:lnTo>
                  <a:lnTo>
                    <a:pt x="538" y="775"/>
                  </a:lnTo>
                  <a:lnTo>
                    <a:pt x="534" y="788"/>
                  </a:lnTo>
                  <a:lnTo>
                    <a:pt x="531" y="800"/>
                  </a:lnTo>
                  <a:lnTo>
                    <a:pt x="527" y="814"/>
                  </a:lnTo>
                  <a:lnTo>
                    <a:pt x="525" y="828"/>
                  </a:lnTo>
                  <a:lnTo>
                    <a:pt x="522" y="840"/>
                  </a:lnTo>
                  <a:lnTo>
                    <a:pt x="518" y="854"/>
                  </a:lnTo>
                  <a:lnTo>
                    <a:pt x="515" y="867"/>
                  </a:lnTo>
                  <a:lnTo>
                    <a:pt x="513" y="881"/>
                  </a:lnTo>
                  <a:lnTo>
                    <a:pt x="509" y="895"/>
                  </a:lnTo>
                  <a:lnTo>
                    <a:pt x="508" y="909"/>
                  </a:lnTo>
                  <a:lnTo>
                    <a:pt x="504" y="923"/>
                  </a:lnTo>
                  <a:lnTo>
                    <a:pt x="502" y="936"/>
                  </a:lnTo>
                  <a:lnTo>
                    <a:pt x="499" y="950"/>
                  </a:lnTo>
                  <a:lnTo>
                    <a:pt x="497" y="964"/>
                  </a:lnTo>
                  <a:lnTo>
                    <a:pt x="495" y="978"/>
                  </a:lnTo>
                  <a:lnTo>
                    <a:pt x="493" y="992"/>
                  </a:lnTo>
                  <a:lnTo>
                    <a:pt x="492" y="1005"/>
                  </a:lnTo>
                  <a:lnTo>
                    <a:pt x="491" y="1021"/>
                  </a:lnTo>
                  <a:lnTo>
                    <a:pt x="489" y="1035"/>
                  </a:lnTo>
                  <a:lnTo>
                    <a:pt x="487" y="1049"/>
                  </a:lnTo>
                  <a:lnTo>
                    <a:pt x="485" y="1063"/>
                  </a:lnTo>
                  <a:lnTo>
                    <a:pt x="484" y="1076"/>
                  </a:lnTo>
                  <a:lnTo>
                    <a:pt x="484" y="1090"/>
                  </a:lnTo>
                  <a:lnTo>
                    <a:pt x="482" y="1104"/>
                  </a:lnTo>
                  <a:lnTo>
                    <a:pt x="482" y="1118"/>
                  </a:lnTo>
                  <a:lnTo>
                    <a:pt x="482" y="1132"/>
                  </a:lnTo>
                  <a:lnTo>
                    <a:pt x="480" y="1145"/>
                  </a:lnTo>
                  <a:lnTo>
                    <a:pt x="480" y="1159"/>
                  </a:lnTo>
                  <a:lnTo>
                    <a:pt x="480" y="1173"/>
                  </a:lnTo>
                  <a:lnTo>
                    <a:pt x="480" y="1193"/>
                  </a:lnTo>
                  <a:lnTo>
                    <a:pt x="477" y="1195"/>
                  </a:lnTo>
                  <a:lnTo>
                    <a:pt x="471" y="1195"/>
                  </a:lnTo>
                  <a:lnTo>
                    <a:pt x="468" y="1197"/>
                  </a:lnTo>
                  <a:lnTo>
                    <a:pt x="462" y="1199"/>
                  </a:lnTo>
                  <a:lnTo>
                    <a:pt x="457" y="1199"/>
                  </a:lnTo>
                  <a:lnTo>
                    <a:pt x="452" y="1201"/>
                  </a:lnTo>
                  <a:lnTo>
                    <a:pt x="446" y="1201"/>
                  </a:lnTo>
                  <a:lnTo>
                    <a:pt x="441" y="1201"/>
                  </a:lnTo>
                  <a:lnTo>
                    <a:pt x="436" y="1201"/>
                  </a:lnTo>
                  <a:lnTo>
                    <a:pt x="429" y="1201"/>
                  </a:lnTo>
                  <a:lnTo>
                    <a:pt x="424" y="1199"/>
                  </a:lnTo>
                  <a:lnTo>
                    <a:pt x="419" y="1199"/>
                  </a:lnTo>
                  <a:lnTo>
                    <a:pt x="412" y="1199"/>
                  </a:lnTo>
                  <a:lnTo>
                    <a:pt x="407" y="1197"/>
                  </a:lnTo>
                  <a:lnTo>
                    <a:pt x="400" y="1197"/>
                  </a:lnTo>
                  <a:lnTo>
                    <a:pt x="394" y="1195"/>
                  </a:lnTo>
                  <a:lnTo>
                    <a:pt x="387" y="1195"/>
                  </a:lnTo>
                  <a:lnTo>
                    <a:pt x="380" y="1193"/>
                  </a:lnTo>
                  <a:lnTo>
                    <a:pt x="375" y="1191"/>
                  </a:lnTo>
                  <a:lnTo>
                    <a:pt x="368" y="1189"/>
                  </a:lnTo>
                  <a:lnTo>
                    <a:pt x="362" y="1189"/>
                  </a:lnTo>
                  <a:lnTo>
                    <a:pt x="356" y="1187"/>
                  </a:lnTo>
                  <a:lnTo>
                    <a:pt x="351" y="1185"/>
                  </a:lnTo>
                  <a:lnTo>
                    <a:pt x="346" y="1183"/>
                  </a:lnTo>
                  <a:lnTo>
                    <a:pt x="339" y="1183"/>
                  </a:lnTo>
                  <a:lnTo>
                    <a:pt x="333" y="1181"/>
                  </a:lnTo>
                  <a:lnTo>
                    <a:pt x="328" y="1179"/>
                  </a:lnTo>
                  <a:lnTo>
                    <a:pt x="323" y="1179"/>
                  </a:lnTo>
                  <a:lnTo>
                    <a:pt x="317" y="1177"/>
                  </a:lnTo>
                  <a:lnTo>
                    <a:pt x="312" y="1175"/>
                  </a:lnTo>
                  <a:lnTo>
                    <a:pt x="308" y="1175"/>
                  </a:lnTo>
                  <a:lnTo>
                    <a:pt x="303" y="1173"/>
                  </a:lnTo>
                  <a:lnTo>
                    <a:pt x="294" y="1171"/>
                  </a:lnTo>
                  <a:lnTo>
                    <a:pt x="286" y="1169"/>
                  </a:lnTo>
                  <a:lnTo>
                    <a:pt x="277" y="1167"/>
                  </a:lnTo>
                  <a:lnTo>
                    <a:pt x="269" y="1167"/>
                  </a:lnTo>
                  <a:lnTo>
                    <a:pt x="260" y="1165"/>
                  </a:lnTo>
                  <a:lnTo>
                    <a:pt x="251" y="1163"/>
                  </a:lnTo>
                  <a:lnTo>
                    <a:pt x="242" y="1163"/>
                  </a:lnTo>
                  <a:lnTo>
                    <a:pt x="231" y="1163"/>
                  </a:lnTo>
                  <a:lnTo>
                    <a:pt x="223" y="1161"/>
                  </a:lnTo>
                  <a:lnTo>
                    <a:pt x="215" y="1161"/>
                  </a:lnTo>
                  <a:lnTo>
                    <a:pt x="204" y="1161"/>
                  </a:lnTo>
                  <a:lnTo>
                    <a:pt x="195" y="1161"/>
                  </a:lnTo>
                  <a:lnTo>
                    <a:pt x="186" y="1159"/>
                  </a:lnTo>
                  <a:lnTo>
                    <a:pt x="176" y="1159"/>
                  </a:lnTo>
                  <a:lnTo>
                    <a:pt x="167" y="1159"/>
                  </a:lnTo>
                  <a:lnTo>
                    <a:pt x="157" y="1159"/>
                  </a:lnTo>
                  <a:lnTo>
                    <a:pt x="148" y="1159"/>
                  </a:lnTo>
                  <a:lnTo>
                    <a:pt x="139" y="1159"/>
                  </a:lnTo>
                  <a:lnTo>
                    <a:pt x="129" y="1159"/>
                  </a:lnTo>
                  <a:lnTo>
                    <a:pt x="120" y="1157"/>
                  </a:lnTo>
                  <a:lnTo>
                    <a:pt x="111" y="1157"/>
                  </a:lnTo>
                  <a:lnTo>
                    <a:pt x="100" y="1157"/>
                  </a:lnTo>
                  <a:lnTo>
                    <a:pt x="92" y="1157"/>
                  </a:lnTo>
                  <a:lnTo>
                    <a:pt x="84" y="1155"/>
                  </a:lnTo>
                  <a:lnTo>
                    <a:pt x="73" y="1155"/>
                  </a:lnTo>
                  <a:lnTo>
                    <a:pt x="64" y="1153"/>
                  </a:lnTo>
                  <a:lnTo>
                    <a:pt x="55" y="1153"/>
                  </a:lnTo>
                  <a:lnTo>
                    <a:pt x="46" y="1151"/>
                  </a:lnTo>
                  <a:lnTo>
                    <a:pt x="38" y="1151"/>
                  </a:lnTo>
                  <a:lnTo>
                    <a:pt x="29" y="1149"/>
                  </a:lnTo>
                  <a:lnTo>
                    <a:pt x="21" y="1147"/>
                  </a:lnTo>
                  <a:lnTo>
                    <a:pt x="12" y="1145"/>
                  </a:lnTo>
                  <a:lnTo>
                    <a:pt x="10" y="1145"/>
                  </a:lnTo>
                  <a:lnTo>
                    <a:pt x="8" y="1145"/>
                  </a:lnTo>
                  <a:lnTo>
                    <a:pt x="8" y="1143"/>
                  </a:lnTo>
                  <a:lnTo>
                    <a:pt x="7" y="1143"/>
                  </a:lnTo>
                  <a:lnTo>
                    <a:pt x="5" y="1143"/>
                  </a:lnTo>
                  <a:lnTo>
                    <a:pt x="5" y="1141"/>
                  </a:lnTo>
                  <a:lnTo>
                    <a:pt x="3" y="1141"/>
                  </a:lnTo>
                  <a:lnTo>
                    <a:pt x="1" y="1141"/>
                  </a:lnTo>
                  <a:lnTo>
                    <a:pt x="0" y="1141"/>
                  </a:lnTo>
                  <a:lnTo>
                    <a:pt x="0" y="1139"/>
                  </a:lnTo>
                  <a:lnTo>
                    <a:pt x="0" y="0"/>
                  </a:lnTo>
                  <a:lnTo>
                    <a:pt x="19" y="4"/>
                  </a:lnTo>
                  <a:lnTo>
                    <a:pt x="38" y="8"/>
                  </a:lnTo>
                  <a:lnTo>
                    <a:pt x="59" y="12"/>
                  </a:lnTo>
                  <a:lnTo>
                    <a:pt x="78" y="18"/>
                  </a:lnTo>
                  <a:lnTo>
                    <a:pt x="99" y="22"/>
                  </a:lnTo>
                  <a:lnTo>
                    <a:pt x="118" y="25"/>
                  </a:lnTo>
                  <a:lnTo>
                    <a:pt x="139" y="31"/>
                  </a:lnTo>
                  <a:lnTo>
                    <a:pt x="158" y="35"/>
                  </a:lnTo>
                  <a:lnTo>
                    <a:pt x="177" y="41"/>
                  </a:lnTo>
                  <a:lnTo>
                    <a:pt x="199" y="45"/>
                  </a:lnTo>
                  <a:lnTo>
                    <a:pt x="218" y="49"/>
                  </a:lnTo>
                  <a:lnTo>
                    <a:pt x="238" y="55"/>
                  </a:lnTo>
                  <a:lnTo>
                    <a:pt x="258" y="59"/>
                  </a:lnTo>
                  <a:lnTo>
                    <a:pt x="279" y="65"/>
                  </a:lnTo>
                  <a:lnTo>
                    <a:pt x="298" y="69"/>
                  </a:lnTo>
                  <a:lnTo>
                    <a:pt x="319" y="73"/>
                  </a:lnTo>
                  <a:lnTo>
                    <a:pt x="339" y="79"/>
                  </a:lnTo>
                  <a:lnTo>
                    <a:pt x="359" y="83"/>
                  </a:lnTo>
                  <a:lnTo>
                    <a:pt x="378" y="87"/>
                  </a:lnTo>
                  <a:lnTo>
                    <a:pt x="400" y="93"/>
                  </a:lnTo>
                  <a:lnTo>
                    <a:pt x="419" y="96"/>
                  </a:lnTo>
                  <a:lnTo>
                    <a:pt x="438" y="100"/>
                  </a:lnTo>
                  <a:lnTo>
                    <a:pt x="459" y="104"/>
                  </a:lnTo>
                  <a:lnTo>
                    <a:pt x="478" y="108"/>
                  </a:lnTo>
                  <a:lnTo>
                    <a:pt x="497" y="112"/>
                  </a:lnTo>
                  <a:lnTo>
                    <a:pt x="518" y="116"/>
                  </a:lnTo>
                  <a:lnTo>
                    <a:pt x="538" y="120"/>
                  </a:lnTo>
                  <a:lnTo>
                    <a:pt x="557" y="124"/>
                  </a:lnTo>
                  <a:lnTo>
                    <a:pt x="576" y="126"/>
                  </a:lnTo>
                  <a:lnTo>
                    <a:pt x="595" y="130"/>
                  </a:lnTo>
                  <a:lnTo>
                    <a:pt x="616" y="134"/>
                  </a:lnTo>
                  <a:lnTo>
                    <a:pt x="635" y="136"/>
                  </a:lnTo>
                  <a:lnTo>
                    <a:pt x="637" y="136"/>
                  </a:lnTo>
                  <a:lnTo>
                    <a:pt x="639" y="136"/>
                  </a:lnTo>
                  <a:lnTo>
                    <a:pt x="640" y="138"/>
                  </a:lnTo>
                  <a:lnTo>
                    <a:pt x="642" y="138"/>
                  </a:lnTo>
                  <a:lnTo>
                    <a:pt x="644" y="138"/>
                  </a:lnTo>
                  <a:lnTo>
                    <a:pt x="646" y="138"/>
                  </a:lnTo>
                  <a:lnTo>
                    <a:pt x="647" y="138"/>
                  </a:lnTo>
                  <a:lnTo>
                    <a:pt x="649" y="138"/>
                  </a:lnTo>
                  <a:lnTo>
                    <a:pt x="651" y="140"/>
                  </a:lnTo>
                  <a:lnTo>
                    <a:pt x="653" y="140"/>
                  </a:lnTo>
                  <a:lnTo>
                    <a:pt x="656" y="140"/>
                  </a:lnTo>
                  <a:lnTo>
                    <a:pt x="658" y="140"/>
                  </a:lnTo>
                  <a:lnTo>
                    <a:pt x="660" y="142"/>
                  </a:lnTo>
                  <a:lnTo>
                    <a:pt x="662" y="142"/>
                  </a:lnTo>
                  <a:lnTo>
                    <a:pt x="665" y="142"/>
                  </a:lnTo>
                  <a:lnTo>
                    <a:pt x="667" y="142"/>
                  </a:lnTo>
                  <a:lnTo>
                    <a:pt x="669" y="142"/>
                  </a:lnTo>
                  <a:lnTo>
                    <a:pt x="670" y="144"/>
                  </a:lnTo>
                  <a:lnTo>
                    <a:pt x="672" y="144"/>
                  </a:lnTo>
                  <a:lnTo>
                    <a:pt x="674" y="144"/>
                  </a:lnTo>
                  <a:lnTo>
                    <a:pt x="676" y="144"/>
                  </a:lnTo>
                  <a:lnTo>
                    <a:pt x="678" y="144"/>
                  </a:lnTo>
                  <a:lnTo>
                    <a:pt x="679" y="146"/>
                  </a:lnTo>
                  <a:lnTo>
                    <a:pt x="681" y="146"/>
                  </a:lnTo>
                </a:path>
              </a:pathLst>
            </a:custGeom>
            <a:solidFill>
              <a:srgbClr val="202020"/>
            </a:solidFill>
            <a:ln w="9525" cap="rnd">
              <a:noFill/>
              <a:round/>
              <a:headEnd/>
              <a:tailEnd/>
            </a:ln>
          </p:spPr>
          <p:txBody>
            <a:bodyPr/>
            <a:lstStyle/>
            <a:p>
              <a:endParaRPr lang="en-US">
                <a:solidFill>
                  <a:srgbClr val="FF0000"/>
                </a:solidFill>
                <a:latin typeface="Bookman Old Style" pitchFamily="18" charset="0"/>
              </a:endParaRPr>
            </a:p>
          </p:txBody>
        </p:sp>
        <p:sp>
          <p:nvSpPr>
            <p:cNvPr id="17" name="Freeform 14"/>
            <p:cNvSpPr>
              <a:spLocks/>
            </p:cNvSpPr>
            <p:nvPr/>
          </p:nvSpPr>
          <p:spPr bwMode="auto">
            <a:xfrm>
              <a:off x="600" y="1534"/>
              <a:ext cx="733" cy="1202"/>
            </a:xfrm>
            <a:custGeom>
              <a:avLst/>
              <a:gdLst>
                <a:gd name="T0" fmla="*/ 692 w 733"/>
                <a:gd name="T1" fmla="*/ 148 h 1202"/>
                <a:gd name="T2" fmla="*/ 723 w 733"/>
                <a:gd name="T3" fmla="*/ 164 h 1202"/>
                <a:gd name="T4" fmla="*/ 732 w 733"/>
                <a:gd name="T5" fmla="*/ 183 h 1202"/>
                <a:gd name="T6" fmla="*/ 724 w 733"/>
                <a:gd name="T7" fmla="*/ 201 h 1202"/>
                <a:gd name="T8" fmla="*/ 712 w 733"/>
                <a:gd name="T9" fmla="*/ 219 h 1202"/>
                <a:gd name="T10" fmla="*/ 698 w 733"/>
                <a:gd name="T11" fmla="*/ 236 h 1202"/>
                <a:gd name="T12" fmla="*/ 686 w 733"/>
                <a:gd name="T13" fmla="*/ 260 h 1202"/>
                <a:gd name="T14" fmla="*/ 670 w 733"/>
                <a:gd name="T15" fmla="*/ 307 h 1202"/>
                <a:gd name="T16" fmla="*/ 654 w 733"/>
                <a:gd name="T17" fmla="*/ 357 h 1202"/>
                <a:gd name="T18" fmla="*/ 640 w 733"/>
                <a:gd name="T19" fmla="*/ 406 h 1202"/>
                <a:gd name="T20" fmla="*/ 626 w 733"/>
                <a:gd name="T21" fmla="*/ 457 h 1202"/>
                <a:gd name="T22" fmla="*/ 615 w 733"/>
                <a:gd name="T23" fmla="*/ 507 h 1202"/>
                <a:gd name="T24" fmla="*/ 601 w 733"/>
                <a:gd name="T25" fmla="*/ 558 h 1202"/>
                <a:gd name="T26" fmla="*/ 586 w 733"/>
                <a:gd name="T27" fmla="*/ 607 h 1202"/>
                <a:gd name="T28" fmla="*/ 572 w 733"/>
                <a:gd name="T29" fmla="*/ 656 h 1202"/>
                <a:gd name="T30" fmla="*/ 541 w 733"/>
                <a:gd name="T31" fmla="*/ 763 h 1202"/>
                <a:gd name="T32" fmla="*/ 527 w 733"/>
                <a:gd name="T33" fmla="*/ 814 h 1202"/>
                <a:gd name="T34" fmla="*/ 515 w 733"/>
                <a:gd name="T35" fmla="*/ 867 h 1202"/>
                <a:gd name="T36" fmla="*/ 504 w 733"/>
                <a:gd name="T37" fmla="*/ 923 h 1202"/>
                <a:gd name="T38" fmla="*/ 495 w 733"/>
                <a:gd name="T39" fmla="*/ 978 h 1202"/>
                <a:gd name="T40" fmla="*/ 489 w 733"/>
                <a:gd name="T41" fmla="*/ 1035 h 1202"/>
                <a:gd name="T42" fmla="*/ 484 w 733"/>
                <a:gd name="T43" fmla="*/ 1090 h 1202"/>
                <a:gd name="T44" fmla="*/ 480 w 733"/>
                <a:gd name="T45" fmla="*/ 1145 h 1202"/>
                <a:gd name="T46" fmla="*/ 480 w 733"/>
                <a:gd name="T47" fmla="*/ 1193 h 1202"/>
                <a:gd name="T48" fmla="*/ 441 w 733"/>
                <a:gd name="T49" fmla="*/ 1201 h 1202"/>
                <a:gd name="T50" fmla="*/ 394 w 733"/>
                <a:gd name="T51" fmla="*/ 1195 h 1202"/>
                <a:gd name="T52" fmla="*/ 346 w 733"/>
                <a:gd name="T53" fmla="*/ 1183 h 1202"/>
                <a:gd name="T54" fmla="*/ 303 w 733"/>
                <a:gd name="T55" fmla="*/ 1173 h 1202"/>
                <a:gd name="T56" fmla="*/ 269 w 733"/>
                <a:gd name="T57" fmla="*/ 1167 h 1202"/>
                <a:gd name="T58" fmla="*/ 231 w 733"/>
                <a:gd name="T59" fmla="*/ 1163 h 1202"/>
                <a:gd name="T60" fmla="*/ 195 w 733"/>
                <a:gd name="T61" fmla="*/ 1161 h 1202"/>
                <a:gd name="T62" fmla="*/ 157 w 733"/>
                <a:gd name="T63" fmla="*/ 1159 h 1202"/>
                <a:gd name="T64" fmla="*/ 120 w 733"/>
                <a:gd name="T65" fmla="*/ 1157 h 1202"/>
                <a:gd name="T66" fmla="*/ 84 w 733"/>
                <a:gd name="T67" fmla="*/ 1155 h 1202"/>
                <a:gd name="T68" fmla="*/ 46 w 733"/>
                <a:gd name="T69" fmla="*/ 1151 h 1202"/>
                <a:gd name="T70" fmla="*/ 12 w 733"/>
                <a:gd name="T71" fmla="*/ 1145 h 1202"/>
                <a:gd name="T72" fmla="*/ 5 w 733"/>
                <a:gd name="T73" fmla="*/ 1143 h 1202"/>
                <a:gd name="T74" fmla="*/ 0 w 733"/>
                <a:gd name="T75" fmla="*/ 1139 h 1202"/>
                <a:gd name="T76" fmla="*/ 38 w 733"/>
                <a:gd name="T77" fmla="*/ 8 h 1202"/>
                <a:gd name="T78" fmla="*/ 118 w 733"/>
                <a:gd name="T79" fmla="*/ 25 h 1202"/>
                <a:gd name="T80" fmla="*/ 199 w 733"/>
                <a:gd name="T81" fmla="*/ 45 h 1202"/>
                <a:gd name="T82" fmla="*/ 279 w 733"/>
                <a:gd name="T83" fmla="*/ 65 h 1202"/>
                <a:gd name="T84" fmla="*/ 359 w 733"/>
                <a:gd name="T85" fmla="*/ 83 h 1202"/>
                <a:gd name="T86" fmla="*/ 438 w 733"/>
                <a:gd name="T87" fmla="*/ 100 h 1202"/>
                <a:gd name="T88" fmla="*/ 518 w 733"/>
                <a:gd name="T89" fmla="*/ 116 h 1202"/>
                <a:gd name="T90" fmla="*/ 595 w 733"/>
                <a:gd name="T91" fmla="*/ 130 h 1202"/>
                <a:gd name="T92" fmla="*/ 642 w 733"/>
                <a:gd name="T93" fmla="*/ 138 h 1202"/>
                <a:gd name="T94" fmla="*/ 674 w 733"/>
                <a:gd name="T95" fmla="*/ 144 h 12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3"/>
                <a:gd name="T145" fmla="*/ 0 h 1202"/>
                <a:gd name="T146" fmla="*/ 733 w 733"/>
                <a:gd name="T147" fmla="*/ 1202 h 12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3" h="1202">
                  <a:moveTo>
                    <a:pt x="681" y="146"/>
                  </a:moveTo>
                  <a:lnTo>
                    <a:pt x="692" y="148"/>
                  </a:lnTo>
                  <a:lnTo>
                    <a:pt x="708" y="154"/>
                  </a:lnTo>
                  <a:lnTo>
                    <a:pt x="723" y="164"/>
                  </a:lnTo>
                  <a:lnTo>
                    <a:pt x="728" y="171"/>
                  </a:lnTo>
                  <a:lnTo>
                    <a:pt x="732" y="183"/>
                  </a:lnTo>
                  <a:lnTo>
                    <a:pt x="728" y="193"/>
                  </a:lnTo>
                  <a:lnTo>
                    <a:pt x="724" y="201"/>
                  </a:lnTo>
                  <a:lnTo>
                    <a:pt x="719" y="209"/>
                  </a:lnTo>
                  <a:lnTo>
                    <a:pt x="712" y="219"/>
                  </a:lnTo>
                  <a:lnTo>
                    <a:pt x="705" y="227"/>
                  </a:lnTo>
                  <a:lnTo>
                    <a:pt x="698" y="236"/>
                  </a:lnTo>
                  <a:lnTo>
                    <a:pt x="693" y="248"/>
                  </a:lnTo>
                  <a:lnTo>
                    <a:pt x="686" y="260"/>
                  </a:lnTo>
                  <a:lnTo>
                    <a:pt x="679" y="284"/>
                  </a:lnTo>
                  <a:lnTo>
                    <a:pt x="670" y="307"/>
                  </a:lnTo>
                  <a:lnTo>
                    <a:pt x="663" y="331"/>
                  </a:lnTo>
                  <a:lnTo>
                    <a:pt x="654" y="357"/>
                  </a:lnTo>
                  <a:lnTo>
                    <a:pt x="647" y="380"/>
                  </a:lnTo>
                  <a:lnTo>
                    <a:pt x="640" y="406"/>
                  </a:lnTo>
                  <a:lnTo>
                    <a:pt x="633" y="432"/>
                  </a:lnTo>
                  <a:lnTo>
                    <a:pt x="626" y="457"/>
                  </a:lnTo>
                  <a:lnTo>
                    <a:pt x="620" y="481"/>
                  </a:lnTo>
                  <a:lnTo>
                    <a:pt x="615" y="507"/>
                  </a:lnTo>
                  <a:lnTo>
                    <a:pt x="608" y="532"/>
                  </a:lnTo>
                  <a:lnTo>
                    <a:pt x="601" y="558"/>
                  </a:lnTo>
                  <a:lnTo>
                    <a:pt x="593" y="583"/>
                  </a:lnTo>
                  <a:lnTo>
                    <a:pt x="586" y="607"/>
                  </a:lnTo>
                  <a:lnTo>
                    <a:pt x="579" y="633"/>
                  </a:lnTo>
                  <a:lnTo>
                    <a:pt x="572" y="656"/>
                  </a:lnTo>
                  <a:lnTo>
                    <a:pt x="548" y="737"/>
                  </a:lnTo>
                  <a:lnTo>
                    <a:pt x="541" y="763"/>
                  </a:lnTo>
                  <a:lnTo>
                    <a:pt x="534" y="788"/>
                  </a:lnTo>
                  <a:lnTo>
                    <a:pt x="527" y="814"/>
                  </a:lnTo>
                  <a:lnTo>
                    <a:pt x="522" y="840"/>
                  </a:lnTo>
                  <a:lnTo>
                    <a:pt x="515" y="867"/>
                  </a:lnTo>
                  <a:lnTo>
                    <a:pt x="509" y="895"/>
                  </a:lnTo>
                  <a:lnTo>
                    <a:pt x="504" y="923"/>
                  </a:lnTo>
                  <a:lnTo>
                    <a:pt x="499" y="950"/>
                  </a:lnTo>
                  <a:lnTo>
                    <a:pt x="495" y="978"/>
                  </a:lnTo>
                  <a:lnTo>
                    <a:pt x="492" y="1005"/>
                  </a:lnTo>
                  <a:lnTo>
                    <a:pt x="489" y="1035"/>
                  </a:lnTo>
                  <a:lnTo>
                    <a:pt x="485" y="1063"/>
                  </a:lnTo>
                  <a:lnTo>
                    <a:pt x="484" y="1090"/>
                  </a:lnTo>
                  <a:lnTo>
                    <a:pt x="482" y="1118"/>
                  </a:lnTo>
                  <a:lnTo>
                    <a:pt x="480" y="1145"/>
                  </a:lnTo>
                  <a:lnTo>
                    <a:pt x="480" y="1173"/>
                  </a:lnTo>
                  <a:lnTo>
                    <a:pt x="480" y="1193"/>
                  </a:lnTo>
                  <a:lnTo>
                    <a:pt x="462" y="1199"/>
                  </a:lnTo>
                  <a:lnTo>
                    <a:pt x="441" y="1201"/>
                  </a:lnTo>
                  <a:lnTo>
                    <a:pt x="419" y="1199"/>
                  </a:lnTo>
                  <a:lnTo>
                    <a:pt x="394" y="1195"/>
                  </a:lnTo>
                  <a:lnTo>
                    <a:pt x="368" y="1189"/>
                  </a:lnTo>
                  <a:lnTo>
                    <a:pt x="346" y="1183"/>
                  </a:lnTo>
                  <a:lnTo>
                    <a:pt x="323" y="1179"/>
                  </a:lnTo>
                  <a:lnTo>
                    <a:pt x="303" y="1173"/>
                  </a:lnTo>
                  <a:lnTo>
                    <a:pt x="286" y="1169"/>
                  </a:lnTo>
                  <a:lnTo>
                    <a:pt x="269" y="1167"/>
                  </a:lnTo>
                  <a:lnTo>
                    <a:pt x="251" y="1163"/>
                  </a:lnTo>
                  <a:lnTo>
                    <a:pt x="231" y="1163"/>
                  </a:lnTo>
                  <a:lnTo>
                    <a:pt x="215" y="1161"/>
                  </a:lnTo>
                  <a:lnTo>
                    <a:pt x="195" y="1161"/>
                  </a:lnTo>
                  <a:lnTo>
                    <a:pt x="176" y="1159"/>
                  </a:lnTo>
                  <a:lnTo>
                    <a:pt x="157" y="1159"/>
                  </a:lnTo>
                  <a:lnTo>
                    <a:pt x="139" y="1159"/>
                  </a:lnTo>
                  <a:lnTo>
                    <a:pt x="120" y="1157"/>
                  </a:lnTo>
                  <a:lnTo>
                    <a:pt x="100" y="1157"/>
                  </a:lnTo>
                  <a:lnTo>
                    <a:pt x="84" y="1155"/>
                  </a:lnTo>
                  <a:lnTo>
                    <a:pt x="64" y="1153"/>
                  </a:lnTo>
                  <a:lnTo>
                    <a:pt x="46" y="1151"/>
                  </a:lnTo>
                  <a:lnTo>
                    <a:pt x="29" y="1149"/>
                  </a:lnTo>
                  <a:lnTo>
                    <a:pt x="12" y="1145"/>
                  </a:lnTo>
                  <a:lnTo>
                    <a:pt x="8" y="1143"/>
                  </a:lnTo>
                  <a:lnTo>
                    <a:pt x="5" y="1143"/>
                  </a:lnTo>
                  <a:lnTo>
                    <a:pt x="1" y="1141"/>
                  </a:lnTo>
                  <a:lnTo>
                    <a:pt x="0" y="1139"/>
                  </a:lnTo>
                  <a:lnTo>
                    <a:pt x="0" y="0"/>
                  </a:lnTo>
                  <a:lnTo>
                    <a:pt x="38" y="8"/>
                  </a:lnTo>
                  <a:lnTo>
                    <a:pt x="78" y="18"/>
                  </a:lnTo>
                  <a:lnTo>
                    <a:pt x="118" y="25"/>
                  </a:lnTo>
                  <a:lnTo>
                    <a:pt x="158" y="35"/>
                  </a:lnTo>
                  <a:lnTo>
                    <a:pt x="199" y="45"/>
                  </a:lnTo>
                  <a:lnTo>
                    <a:pt x="238" y="55"/>
                  </a:lnTo>
                  <a:lnTo>
                    <a:pt x="279" y="65"/>
                  </a:lnTo>
                  <a:lnTo>
                    <a:pt x="319" y="73"/>
                  </a:lnTo>
                  <a:lnTo>
                    <a:pt x="359" y="83"/>
                  </a:lnTo>
                  <a:lnTo>
                    <a:pt x="400" y="93"/>
                  </a:lnTo>
                  <a:lnTo>
                    <a:pt x="438" y="100"/>
                  </a:lnTo>
                  <a:lnTo>
                    <a:pt x="478" y="108"/>
                  </a:lnTo>
                  <a:lnTo>
                    <a:pt x="518" y="116"/>
                  </a:lnTo>
                  <a:lnTo>
                    <a:pt x="557" y="124"/>
                  </a:lnTo>
                  <a:lnTo>
                    <a:pt x="595" y="130"/>
                  </a:lnTo>
                  <a:lnTo>
                    <a:pt x="635" y="136"/>
                  </a:lnTo>
                  <a:lnTo>
                    <a:pt x="642" y="138"/>
                  </a:lnTo>
                  <a:lnTo>
                    <a:pt x="658" y="140"/>
                  </a:lnTo>
                  <a:lnTo>
                    <a:pt x="674" y="144"/>
                  </a:lnTo>
                  <a:lnTo>
                    <a:pt x="681" y="146"/>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8" name="Freeform 15"/>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9" name="Freeform 16"/>
            <p:cNvSpPr>
              <a:spLocks/>
            </p:cNvSpPr>
            <p:nvPr/>
          </p:nvSpPr>
          <p:spPr bwMode="auto">
            <a:xfrm>
              <a:off x="2409" y="1563"/>
              <a:ext cx="946" cy="459"/>
            </a:xfrm>
            <a:custGeom>
              <a:avLst/>
              <a:gdLst>
                <a:gd name="T0" fmla="*/ 436 w 946"/>
                <a:gd name="T1" fmla="*/ 290 h 459"/>
                <a:gd name="T2" fmla="*/ 328 w 946"/>
                <a:gd name="T3" fmla="*/ 310 h 459"/>
                <a:gd name="T4" fmla="*/ 237 w 946"/>
                <a:gd name="T5" fmla="*/ 294 h 459"/>
                <a:gd name="T6" fmla="*/ 161 w 946"/>
                <a:gd name="T7" fmla="*/ 276 h 459"/>
                <a:gd name="T8" fmla="*/ 93 w 946"/>
                <a:gd name="T9" fmla="*/ 261 h 459"/>
                <a:gd name="T10" fmla="*/ 71 w 946"/>
                <a:gd name="T11" fmla="*/ 261 h 459"/>
                <a:gd name="T12" fmla="*/ 106 w 946"/>
                <a:gd name="T13" fmla="*/ 286 h 459"/>
                <a:gd name="T14" fmla="*/ 57 w 946"/>
                <a:gd name="T15" fmla="*/ 324 h 459"/>
                <a:gd name="T16" fmla="*/ 7 w 946"/>
                <a:gd name="T17" fmla="*/ 296 h 459"/>
                <a:gd name="T18" fmla="*/ 66 w 946"/>
                <a:gd name="T19" fmla="*/ 312 h 459"/>
                <a:gd name="T20" fmla="*/ 76 w 946"/>
                <a:gd name="T21" fmla="*/ 278 h 459"/>
                <a:gd name="T22" fmla="*/ 27 w 946"/>
                <a:gd name="T23" fmla="*/ 239 h 459"/>
                <a:gd name="T24" fmla="*/ 34 w 946"/>
                <a:gd name="T25" fmla="*/ 235 h 459"/>
                <a:gd name="T26" fmla="*/ 46 w 946"/>
                <a:gd name="T27" fmla="*/ 219 h 459"/>
                <a:gd name="T28" fmla="*/ 36 w 946"/>
                <a:gd name="T29" fmla="*/ 184 h 459"/>
                <a:gd name="T30" fmla="*/ 55 w 946"/>
                <a:gd name="T31" fmla="*/ 213 h 459"/>
                <a:gd name="T32" fmla="*/ 71 w 946"/>
                <a:gd name="T33" fmla="*/ 211 h 459"/>
                <a:gd name="T34" fmla="*/ 55 w 946"/>
                <a:gd name="T35" fmla="*/ 168 h 459"/>
                <a:gd name="T36" fmla="*/ 69 w 946"/>
                <a:gd name="T37" fmla="*/ 182 h 459"/>
                <a:gd name="T38" fmla="*/ 100 w 946"/>
                <a:gd name="T39" fmla="*/ 231 h 459"/>
                <a:gd name="T40" fmla="*/ 120 w 946"/>
                <a:gd name="T41" fmla="*/ 213 h 459"/>
                <a:gd name="T42" fmla="*/ 118 w 946"/>
                <a:gd name="T43" fmla="*/ 184 h 459"/>
                <a:gd name="T44" fmla="*/ 150 w 946"/>
                <a:gd name="T45" fmla="*/ 229 h 459"/>
                <a:gd name="T46" fmla="*/ 204 w 946"/>
                <a:gd name="T47" fmla="*/ 235 h 459"/>
                <a:gd name="T48" fmla="*/ 179 w 946"/>
                <a:gd name="T49" fmla="*/ 144 h 459"/>
                <a:gd name="T50" fmla="*/ 193 w 946"/>
                <a:gd name="T51" fmla="*/ 138 h 459"/>
                <a:gd name="T52" fmla="*/ 237 w 946"/>
                <a:gd name="T53" fmla="*/ 239 h 459"/>
                <a:gd name="T54" fmla="*/ 270 w 946"/>
                <a:gd name="T55" fmla="*/ 225 h 459"/>
                <a:gd name="T56" fmla="*/ 274 w 946"/>
                <a:gd name="T57" fmla="*/ 182 h 459"/>
                <a:gd name="T58" fmla="*/ 268 w 946"/>
                <a:gd name="T59" fmla="*/ 138 h 459"/>
                <a:gd name="T60" fmla="*/ 254 w 946"/>
                <a:gd name="T61" fmla="*/ 91 h 459"/>
                <a:gd name="T62" fmla="*/ 233 w 946"/>
                <a:gd name="T63" fmla="*/ 26 h 459"/>
                <a:gd name="T64" fmla="*/ 242 w 946"/>
                <a:gd name="T65" fmla="*/ 34 h 459"/>
                <a:gd name="T66" fmla="*/ 265 w 946"/>
                <a:gd name="T67" fmla="*/ 87 h 459"/>
                <a:gd name="T68" fmla="*/ 292 w 946"/>
                <a:gd name="T69" fmla="*/ 166 h 459"/>
                <a:gd name="T70" fmla="*/ 299 w 946"/>
                <a:gd name="T71" fmla="*/ 247 h 459"/>
                <a:gd name="T72" fmla="*/ 291 w 946"/>
                <a:gd name="T73" fmla="*/ 280 h 459"/>
                <a:gd name="T74" fmla="*/ 319 w 946"/>
                <a:gd name="T75" fmla="*/ 271 h 459"/>
                <a:gd name="T76" fmla="*/ 359 w 946"/>
                <a:gd name="T77" fmla="*/ 237 h 459"/>
                <a:gd name="T78" fmla="*/ 382 w 946"/>
                <a:gd name="T79" fmla="*/ 184 h 459"/>
                <a:gd name="T80" fmla="*/ 387 w 946"/>
                <a:gd name="T81" fmla="*/ 107 h 459"/>
                <a:gd name="T82" fmla="*/ 399 w 946"/>
                <a:gd name="T83" fmla="*/ 66 h 459"/>
                <a:gd name="T84" fmla="*/ 407 w 946"/>
                <a:gd name="T85" fmla="*/ 69 h 459"/>
                <a:gd name="T86" fmla="*/ 437 w 946"/>
                <a:gd name="T87" fmla="*/ 166 h 459"/>
                <a:gd name="T88" fmla="*/ 534 w 946"/>
                <a:gd name="T89" fmla="*/ 205 h 459"/>
                <a:gd name="T90" fmla="*/ 649 w 946"/>
                <a:gd name="T91" fmla="*/ 152 h 459"/>
                <a:gd name="T92" fmla="*/ 616 w 946"/>
                <a:gd name="T93" fmla="*/ 205 h 459"/>
                <a:gd name="T94" fmla="*/ 600 w 946"/>
                <a:gd name="T95" fmla="*/ 231 h 459"/>
                <a:gd name="T96" fmla="*/ 579 w 946"/>
                <a:gd name="T97" fmla="*/ 253 h 459"/>
                <a:gd name="T98" fmla="*/ 552 w 946"/>
                <a:gd name="T99" fmla="*/ 253 h 459"/>
                <a:gd name="T100" fmla="*/ 536 w 946"/>
                <a:gd name="T101" fmla="*/ 229 h 459"/>
                <a:gd name="T102" fmla="*/ 511 w 946"/>
                <a:gd name="T103" fmla="*/ 237 h 459"/>
                <a:gd name="T104" fmla="*/ 814 w 946"/>
                <a:gd name="T105" fmla="*/ 418 h 459"/>
                <a:gd name="T106" fmla="*/ 737 w 946"/>
                <a:gd name="T107" fmla="*/ 379 h 459"/>
                <a:gd name="T108" fmla="*/ 740 w 946"/>
                <a:gd name="T109" fmla="*/ 418 h 459"/>
                <a:gd name="T110" fmla="*/ 768 w 946"/>
                <a:gd name="T111" fmla="*/ 446 h 459"/>
                <a:gd name="T112" fmla="*/ 832 w 946"/>
                <a:gd name="T113" fmla="*/ 456 h 459"/>
                <a:gd name="T114" fmla="*/ 927 w 946"/>
                <a:gd name="T115" fmla="*/ 416 h 459"/>
                <a:gd name="T116" fmla="*/ 945 w 946"/>
                <a:gd name="T117" fmla="*/ 387 h 459"/>
                <a:gd name="T118" fmla="*/ 880 w 946"/>
                <a:gd name="T119" fmla="*/ 414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459"/>
                <a:gd name="T182" fmla="*/ 946 w 946"/>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459">
                  <a:moveTo>
                    <a:pt x="529" y="261"/>
                  </a:moveTo>
                  <a:lnTo>
                    <a:pt x="522" y="263"/>
                  </a:lnTo>
                  <a:lnTo>
                    <a:pt x="514" y="265"/>
                  </a:lnTo>
                  <a:lnTo>
                    <a:pt x="507" y="267"/>
                  </a:lnTo>
                  <a:lnTo>
                    <a:pt x="502" y="269"/>
                  </a:lnTo>
                  <a:lnTo>
                    <a:pt x="495" y="271"/>
                  </a:lnTo>
                  <a:lnTo>
                    <a:pt x="490" y="273"/>
                  </a:lnTo>
                  <a:lnTo>
                    <a:pt x="485" y="274"/>
                  </a:lnTo>
                  <a:lnTo>
                    <a:pt x="480" y="274"/>
                  </a:lnTo>
                  <a:lnTo>
                    <a:pt x="475" y="276"/>
                  </a:lnTo>
                  <a:lnTo>
                    <a:pt x="469" y="278"/>
                  </a:lnTo>
                  <a:lnTo>
                    <a:pt x="464" y="280"/>
                  </a:lnTo>
                  <a:lnTo>
                    <a:pt x="460" y="282"/>
                  </a:lnTo>
                  <a:lnTo>
                    <a:pt x="455" y="284"/>
                  </a:lnTo>
                  <a:lnTo>
                    <a:pt x="450" y="284"/>
                  </a:lnTo>
                  <a:lnTo>
                    <a:pt x="445" y="286"/>
                  </a:lnTo>
                  <a:lnTo>
                    <a:pt x="441" y="288"/>
                  </a:lnTo>
                  <a:lnTo>
                    <a:pt x="436" y="290"/>
                  </a:lnTo>
                  <a:lnTo>
                    <a:pt x="430" y="290"/>
                  </a:lnTo>
                  <a:lnTo>
                    <a:pt x="425" y="292"/>
                  </a:lnTo>
                  <a:lnTo>
                    <a:pt x="420" y="294"/>
                  </a:lnTo>
                  <a:lnTo>
                    <a:pt x="415" y="294"/>
                  </a:lnTo>
                  <a:lnTo>
                    <a:pt x="410" y="296"/>
                  </a:lnTo>
                  <a:lnTo>
                    <a:pt x="405" y="298"/>
                  </a:lnTo>
                  <a:lnTo>
                    <a:pt x="399" y="298"/>
                  </a:lnTo>
                  <a:lnTo>
                    <a:pt x="392" y="300"/>
                  </a:lnTo>
                  <a:lnTo>
                    <a:pt x="385" y="302"/>
                  </a:lnTo>
                  <a:lnTo>
                    <a:pt x="380" y="302"/>
                  </a:lnTo>
                  <a:lnTo>
                    <a:pt x="373" y="304"/>
                  </a:lnTo>
                  <a:lnTo>
                    <a:pt x="364" y="306"/>
                  </a:lnTo>
                  <a:lnTo>
                    <a:pt x="357" y="306"/>
                  </a:lnTo>
                  <a:lnTo>
                    <a:pt x="349" y="308"/>
                  </a:lnTo>
                  <a:lnTo>
                    <a:pt x="342" y="310"/>
                  </a:lnTo>
                  <a:lnTo>
                    <a:pt x="337" y="310"/>
                  </a:lnTo>
                  <a:lnTo>
                    <a:pt x="333" y="310"/>
                  </a:lnTo>
                  <a:lnTo>
                    <a:pt x="328" y="310"/>
                  </a:lnTo>
                  <a:lnTo>
                    <a:pt x="322" y="310"/>
                  </a:lnTo>
                  <a:lnTo>
                    <a:pt x="317" y="310"/>
                  </a:lnTo>
                  <a:lnTo>
                    <a:pt x="314" y="310"/>
                  </a:lnTo>
                  <a:lnTo>
                    <a:pt x="308" y="308"/>
                  </a:lnTo>
                  <a:lnTo>
                    <a:pt x="303" y="308"/>
                  </a:lnTo>
                  <a:lnTo>
                    <a:pt x="298" y="308"/>
                  </a:lnTo>
                  <a:lnTo>
                    <a:pt x="292" y="306"/>
                  </a:lnTo>
                  <a:lnTo>
                    <a:pt x="287" y="306"/>
                  </a:lnTo>
                  <a:lnTo>
                    <a:pt x="283" y="304"/>
                  </a:lnTo>
                  <a:lnTo>
                    <a:pt x="277" y="304"/>
                  </a:lnTo>
                  <a:lnTo>
                    <a:pt x="272" y="302"/>
                  </a:lnTo>
                  <a:lnTo>
                    <a:pt x="267" y="302"/>
                  </a:lnTo>
                  <a:lnTo>
                    <a:pt x="261" y="300"/>
                  </a:lnTo>
                  <a:lnTo>
                    <a:pt x="256" y="300"/>
                  </a:lnTo>
                  <a:lnTo>
                    <a:pt x="253" y="298"/>
                  </a:lnTo>
                  <a:lnTo>
                    <a:pt x="247" y="296"/>
                  </a:lnTo>
                  <a:lnTo>
                    <a:pt x="242" y="296"/>
                  </a:lnTo>
                  <a:lnTo>
                    <a:pt x="237" y="294"/>
                  </a:lnTo>
                  <a:lnTo>
                    <a:pt x="231" y="292"/>
                  </a:lnTo>
                  <a:lnTo>
                    <a:pt x="226" y="292"/>
                  </a:lnTo>
                  <a:lnTo>
                    <a:pt x="221" y="290"/>
                  </a:lnTo>
                  <a:lnTo>
                    <a:pt x="218" y="288"/>
                  </a:lnTo>
                  <a:lnTo>
                    <a:pt x="213" y="288"/>
                  </a:lnTo>
                  <a:lnTo>
                    <a:pt x="207" y="286"/>
                  </a:lnTo>
                  <a:lnTo>
                    <a:pt x="204" y="286"/>
                  </a:lnTo>
                  <a:lnTo>
                    <a:pt x="199" y="284"/>
                  </a:lnTo>
                  <a:lnTo>
                    <a:pt x="195" y="282"/>
                  </a:lnTo>
                  <a:lnTo>
                    <a:pt x="190" y="282"/>
                  </a:lnTo>
                  <a:lnTo>
                    <a:pt x="186" y="280"/>
                  </a:lnTo>
                  <a:lnTo>
                    <a:pt x="183" y="280"/>
                  </a:lnTo>
                  <a:lnTo>
                    <a:pt x="179" y="280"/>
                  </a:lnTo>
                  <a:lnTo>
                    <a:pt x="176" y="278"/>
                  </a:lnTo>
                  <a:lnTo>
                    <a:pt x="172" y="278"/>
                  </a:lnTo>
                  <a:lnTo>
                    <a:pt x="169" y="276"/>
                  </a:lnTo>
                  <a:lnTo>
                    <a:pt x="165" y="276"/>
                  </a:lnTo>
                  <a:lnTo>
                    <a:pt x="161" y="276"/>
                  </a:lnTo>
                  <a:lnTo>
                    <a:pt x="158" y="274"/>
                  </a:lnTo>
                  <a:lnTo>
                    <a:pt x="154" y="274"/>
                  </a:lnTo>
                  <a:lnTo>
                    <a:pt x="152" y="274"/>
                  </a:lnTo>
                  <a:lnTo>
                    <a:pt x="148" y="273"/>
                  </a:lnTo>
                  <a:lnTo>
                    <a:pt x="143" y="273"/>
                  </a:lnTo>
                  <a:lnTo>
                    <a:pt x="139" y="271"/>
                  </a:lnTo>
                  <a:lnTo>
                    <a:pt x="136" y="271"/>
                  </a:lnTo>
                  <a:lnTo>
                    <a:pt x="132" y="271"/>
                  </a:lnTo>
                  <a:lnTo>
                    <a:pt x="127" y="269"/>
                  </a:lnTo>
                  <a:lnTo>
                    <a:pt x="123" y="269"/>
                  </a:lnTo>
                  <a:lnTo>
                    <a:pt x="120" y="269"/>
                  </a:lnTo>
                  <a:lnTo>
                    <a:pt x="116" y="267"/>
                  </a:lnTo>
                  <a:lnTo>
                    <a:pt x="113" y="267"/>
                  </a:lnTo>
                  <a:lnTo>
                    <a:pt x="107" y="265"/>
                  </a:lnTo>
                  <a:lnTo>
                    <a:pt x="104" y="265"/>
                  </a:lnTo>
                  <a:lnTo>
                    <a:pt x="100" y="263"/>
                  </a:lnTo>
                  <a:lnTo>
                    <a:pt x="97" y="263"/>
                  </a:lnTo>
                  <a:lnTo>
                    <a:pt x="93" y="261"/>
                  </a:lnTo>
                  <a:lnTo>
                    <a:pt x="90" y="261"/>
                  </a:lnTo>
                  <a:lnTo>
                    <a:pt x="86" y="259"/>
                  </a:lnTo>
                  <a:lnTo>
                    <a:pt x="84" y="259"/>
                  </a:lnTo>
                  <a:lnTo>
                    <a:pt x="80" y="257"/>
                  </a:lnTo>
                  <a:lnTo>
                    <a:pt x="76" y="255"/>
                  </a:lnTo>
                  <a:lnTo>
                    <a:pt x="73" y="255"/>
                  </a:lnTo>
                  <a:lnTo>
                    <a:pt x="69" y="253"/>
                  </a:lnTo>
                  <a:lnTo>
                    <a:pt x="68" y="253"/>
                  </a:lnTo>
                  <a:lnTo>
                    <a:pt x="66" y="253"/>
                  </a:lnTo>
                  <a:lnTo>
                    <a:pt x="66" y="251"/>
                  </a:lnTo>
                  <a:lnTo>
                    <a:pt x="64" y="251"/>
                  </a:lnTo>
                  <a:lnTo>
                    <a:pt x="64" y="253"/>
                  </a:lnTo>
                  <a:lnTo>
                    <a:pt x="66" y="253"/>
                  </a:lnTo>
                  <a:lnTo>
                    <a:pt x="66" y="255"/>
                  </a:lnTo>
                  <a:lnTo>
                    <a:pt x="68" y="257"/>
                  </a:lnTo>
                  <a:lnTo>
                    <a:pt x="69" y="257"/>
                  </a:lnTo>
                  <a:lnTo>
                    <a:pt x="69" y="259"/>
                  </a:lnTo>
                  <a:lnTo>
                    <a:pt x="71" y="261"/>
                  </a:lnTo>
                  <a:lnTo>
                    <a:pt x="73" y="261"/>
                  </a:lnTo>
                  <a:lnTo>
                    <a:pt x="75" y="263"/>
                  </a:lnTo>
                  <a:lnTo>
                    <a:pt x="78" y="265"/>
                  </a:lnTo>
                  <a:lnTo>
                    <a:pt x="80" y="267"/>
                  </a:lnTo>
                  <a:lnTo>
                    <a:pt x="82" y="269"/>
                  </a:lnTo>
                  <a:lnTo>
                    <a:pt x="84" y="269"/>
                  </a:lnTo>
                  <a:lnTo>
                    <a:pt x="86" y="271"/>
                  </a:lnTo>
                  <a:lnTo>
                    <a:pt x="88" y="273"/>
                  </a:lnTo>
                  <a:lnTo>
                    <a:pt x="90" y="274"/>
                  </a:lnTo>
                  <a:lnTo>
                    <a:pt x="92" y="276"/>
                  </a:lnTo>
                  <a:lnTo>
                    <a:pt x="95" y="278"/>
                  </a:lnTo>
                  <a:lnTo>
                    <a:pt x="97" y="278"/>
                  </a:lnTo>
                  <a:lnTo>
                    <a:pt x="99" y="280"/>
                  </a:lnTo>
                  <a:lnTo>
                    <a:pt x="100" y="282"/>
                  </a:lnTo>
                  <a:lnTo>
                    <a:pt x="102" y="282"/>
                  </a:lnTo>
                  <a:lnTo>
                    <a:pt x="104" y="284"/>
                  </a:lnTo>
                  <a:lnTo>
                    <a:pt x="106" y="284"/>
                  </a:lnTo>
                  <a:lnTo>
                    <a:pt x="106" y="286"/>
                  </a:lnTo>
                  <a:lnTo>
                    <a:pt x="107" y="286"/>
                  </a:lnTo>
                  <a:lnTo>
                    <a:pt x="107" y="292"/>
                  </a:lnTo>
                  <a:lnTo>
                    <a:pt x="106" y="300"/>
                  </a:lnTo>
                  <a:lnTo>
                    <a:pt x="106" y="304"/>
                  </a:lnTo>
                  <a:lnTo>
                    <a:pt x="104" y="310"/>
                  </a:lnTo>
                  <a:lnTo>
                    <a:pt x="100" y="314"/>
                  </a:lnTo>
                  <a:lnTo>
                    <a:pt x="99" y="318"/>
                  </a:lnTo>
                  <a:lnTo>
                    <a:pt x="97" y="320"/>
                  </a:lnTo>
                  <a:lnTo>
                    <a:pt x="93" y="322"/>
                  </a:lnTo>
                  <a:lnTo>
                    <a:pt x="90" y="324"/>
                  </a:lnTo>
                  <a:lnTo>
                    <a:pt x="86" y="326"/>
                  </a:lnTo>
                  <a:lnTo>
                    <a:pt x="84" y="326"/>
                  </a:lnTo>
                  <a:lnTo>
                    <a:pt x="78" y="328"/>
                  </a:lnTo>
                  <a:lnTo>
                    <a:pt x="75" y="328"/>
                  </a:lnTo>
                  <a:lnTo>
                    <a:pt x="69" y="326"/>
                  </a:lnTo>
                  <a:lnTo>
                    <a:pt x="66" y="326"/>
                  </a:lnTo>
                  <a:lnTo>
                    <a:pt x="61" y="326"/>
                  </a:lnTo>
                  <a:lnTo>
                    <a:pt x="57" y="324"/>
                  </a:lnTo>
                  <a:lnTo>
                    <a:pt x="52" y="322"/>
                  </a:lnTo>
                  <a:lnTo>
                    <a:pt x="46" y="320"/>
                  </a:lnTo>
                  <a:lnTo>
                    <a:pt x="43" y="318"/>
                  </a:lnTo>
                  <a:lnTo>
                    <a:pt x="38" y="316"/>
                  </a:lnTo>
                  <a:lnTo>
                    <a:pt x="34" y="314"/>
                  </a:lnTo>
                  <a:lnTo>
                    <a:pt x="29" y="312"/>
                  </a:lnTo>
                  <a:lnTo>
                    <a:pt x="25" y="310"/>
                  </a:lnTo>
                  <a:lnTo>
                    <a:pt x="20" y="308"/>
                  </a:lnTo>
                  <a:lnTo>
                    <a:pt x="17" y="306"/>
                  </a:lnTo>
                  <a:lnTo>
                    <a:pt x="14" y="304"/>
                  </a:lnTo>
                  <a:lnTo>
                    <a:pt x="10" y="302"/>
                  </a:lnTo>
                  <a:lnTo>
                    <a:pt x="7" y="300"/>
                  </a:lnTo>
                  <a:lnTo>
                    <a:pt x="5" y="298"/>
                  </a:lnTo>
                  <a:lnTo>
                    <a:pt x="1" y="298"/>
                  </a:lnTo>
                  <a:lnTo>
                    <a:pt x="0" y="296"/>
                  </a:lnTo>
                  <a:lnTo>
                    <a:pt x="1" y="296"/>
                  </a:lnTo>
                  <a:lnTo>
                    <a:pt x="3" y="296"/>
                  </a:lnTo>
                  <a:lnTo>
                    <a:pt x="7" y="296"/>
                  </a:lnTo>
                  <a:lnTo>
                    <a:pt x="8" y="296"/>
                  </a:lnTo>
                  <a:lnTo>
                    <a:pt x="10" y="298"/>
                  </a:lnTo>
                  <a:lnTo>
                    <a:pt x="14" y="298"/>
                  </a:lnTo>
                  <a:lnTo>
                    <a:pt x="17" y="298"/>
                  </a:lnTo>
                  <a:lnTo>
                    <a:pt x="19" y="300"/>
                  </a:lnTo>
                  <a:lnTo>
                    <a:pt x="22" y="302"/>
                  </a:lnTo>
                  <a:lnTo>
                    <a:pt x="25" y="302"/>
                  </a:lnTo>
                  <a:lnTo>
                    <a:pt x="29" y="304"/>
                  </a:lnTo>
                  <a:lnTo>
                    <a:pt x="32" y="304"/>
                  </a:lnTo>
                  <a:lnTo>
                    <a:pt x="36" y="306"/>
                  </a:lnTo>
                  <a:lnTo>
                    <a:pt x="41" y="306"/>
                  </a:lnTo>
                  <a:lnTo>
                    <a:pt x="45" y="308"/>
                  </a:lnTo>
                  <a:lnTo>
                    <a:pt x="48" y="310"/>
                  </a:lnTo>
                  <a:lnTo>
                    <a:pt x="52" y="310"/>
                  </a:lnTo>
                  <a:lnTo>
                    <a:pt x="55" y="310"/>
                  </a:lnTo>
                  <a:lnTo>
                    <a:pt x="59" y="312"/>
                  </a:lnTo>
                  <a:lnTo>
                    <a:pt x="62" y="312"/>
                  </a:lnTo>
                  <a:lnTo>
                    <a:pt x="66" y="312"/>
                  </a:lnTo>
                  <a:lnTo>
                    <a:pt x="69" y="312"/>
                  </a:lnTo>
                  <a:lnTo>
                    <a:pt x="71" y="312"/>
                  </a:lnTo>
                  <a:lnTo>
                    <a:pt x="75" y="312"/>
                  </a:lnTo>
                  <a:lnTo>
                    <a:pt x="76" y="312"/>
                  </a:lnTo>
                  <a:lnTo>
                    <a:pt x="80" y="310"/>
                  </a:lnTo>
                  <a:lnTo>
                    <a:pt x="82" y="310"/>
                  </a:lnTo>
                  <a:lnTo>
                    <a:pt x="84" y="308"/>
                  </a:lnTo>
                  <a:lnTo>
                    <a:pt x="84" y="306"/>
                  </a:lnTo>
                  <a:lnTo>
                    <a:pt x="85" y="304"/>
                  </a:lnTo>
                  <a:lnTo>
                    <a:pt x="85" y="302"/>
                  </a:lnTo>
                  <a:lnTo>
                    <a:pt x="85" y="292"/>
                  </a:lnTo>
                  <a:lnTo>
                    <a:pt x="85" y="290"/>
                  </a:lnTo>
                  <a:lnTo>
                    <a:pt x="84" y="288"/>
                  </a:lnTo>
                  <a:lnTo>
                    <a:pt x="84" y="286"/>
                  </a:lnTo>
                  <a:lnTo>
                    <a:pt x="82" y="284"/>
                  </a:lnTo>
                  <a:lnTo>
                    <a:pt x="80" y="282"/>
                  </a:lnTo>
                  <a:lnTo>
                    <a:pt x="78" y="280"/>
                  </a:lnTo>
                  <a:lnTo>
                    <a:pt x="76" y="278"/>
                  </a:lnTo>
                  <a:lnTo>
                    <a:pt x="73" y="276"/>
                  </a:lnTo>
                  <a:lnTo>
                    <a:pt x="71" y="274"/>
                  </a:lnTo>
                  <a:lnTo>
                    <a:pt x="68" y="273"/>
                  </a:lnTo>
                  <a:lnTo>
                    <a:pt x="66" y="271"/>
                  </a:lnTo>
                  <a:lnTo>
                    <a:pt x="62" y="269"/>
                  </a:lnTo>
                  <a:lnTo>
                    <a:pt x="61" y="267"/>
                  </a:lnTo>
                  <a:lnTo>
                    <a:pt x="57" y="263"/>
                  </a:lnTo>
                  <a:lnTo>
                    <a:pt x="53" y="261"/>
                  </a:lnTo>
                  <a:lnTo>
                    <a:pt x="50" y="259"/>
                  </a:lnTo>
                  <a:lnTo>
                    <a:pt x="48" y="257"/>
                  </a:lnTo>
                  <a:lnTo>
                    <a:pt x="45" y="255"/>
                  </a:lnTo>
                  <a:lnTo>
                    <a:pt x="41" y="253"/>
                  </a:lnTo>
                  <a:lnTo>
                    <a:pt x="39" y="249"/>
                  </a:lnTo>
                  <a:lnTo>
                    <a:pt x="36" y="247"/>
                  </a:lnTo>
                  <a:lnTo>
                    <a:pt x="34" y="245"/>
                  </a:lnTo>
                  <a:lnTo>
                    <a:pt x="30" y="243"/>
                  </a:lnTo>
                  <a:lnTo>
                    <a:pt x="29" y="241"/>
                  </a:lnTo>
                  <a:lnTo>
                    <a:pt x="27" y="239"/>
                  </a:lnTo>
                  <a:lnTo>
                    <a:pt x="25" y="237"/>
                  </a:lnTo>
                  <a:lnTo>
                    <a:pt x="23" y="235"/>
                  </a:lnTo>
                  <a:lnTo>
                    <a:pt x="22" y="233"/>
                  </a:lnTo>
                  <a:lnTo>
                    <a:pt x="20" y="231"/>
                  </a:lnTo>
                  <a:lnTo>
                    <a:pt x="20" y="229"/>
                  </a:lnTo>
                  <a:lnTo>
                    <a:pt x="19" y="227"/>
                  </a:lnTo>
                  <a:lnTo>
                    <a:pt x="19" y="225"/>
                  </a:lnTo>
                  <a:lnTo>
                    <a:pt x="20" y="225"/>
                  </a:lnTo>
                  <a:lnTo>
                    <a:pt x="20" y="227"/>
                  </a:lnTo>
                  <a:lnTo>
                    <a:pt x="22" y="227"/>
                  </a:lnTo>
                  <a:lnTo>
                    <a:pt x="23" y="229"/>
                  </a:lnTo>
                  <a:lnTo>
                    <a:pt x="25" y="229"/>
                  </a:lnTo>
                  <a:lnTo>
                    <a:pt x="27" y="231"/>
                  </a:lnTo>
                  <a:lnTo>
                    <a:pt x="29" y="231"/>
                  </a:lnTo>
                  <a:lnTo>
                    <a:pt x="30" y="233"/>
                  </a:lnTo>
                  <a:lnTo>
                    <a:pt x="32" y="233"/>
                  </a:lnTo>
                  <a:lnTo>
                    <a:pt x="34" y="233"/>
                  </a:lnTo>
                  <a:lnTo>
                    <a:pt x="34" y="235"/>
                  </a:lnTo>
                  <a:lnTo>
                    <a:pt x="36" y="235"/>
                  </a:lnTo>
                  <a:lnTo>
                    <a:pt x="38" y="235"/>
                  </a:lnTo>
                  <a:lnTo>
                    <a:pt x="38" y="237"/>
                  </a:lnTo>
                  <a:lnTo>
                    <a:pt x="39" y="237"/>
                  </a:lnTo>
                  <a:lnTo>
                    <a:pt x="41" y="237"/>
                  </a:lnTo>
                  <a:lnTo>
                    <a:pt x="41" y="239"/>
                  </a:lnTo>
                  <a:lnTo>
                    <a:pt x="43" y="239"/>
                  </a:lnTo>
                  <a:lnTo>
                    <a:pt x="45" y="239"/>
                  </a:lnTo>
                  <a:lnTo>
                    <a:pt x="45" y="237"/>
                  </a:lnTo>
                  <a:lnTo>
                    <a:pt x="45" y="235"/>
                  </a:lnTo>
                  <a:lnTo>
                    <a:pt x="46" y="233"/>
                  </a:lnTo>
                  <a:lnTo>
                    <a:pt x="46" y="231"/>
                  </a:lnTo>
                  <a:lnTo>
                    <a:pt x="46" y="229"/>
                  </a:lnTo>
                  <a:lnTo>
                    <a:pt x="46" y="227"/>
                  </a:lnTo>
                  <a:lnTo>
                    <a:pt x="46" y="225"/>
                  </a:lnTo>
                  <a:lnTo>
                    <a:pt x="46" y="223"/>
                  </a:lnTo>
                  <a:lnTo>
                    <a:pt x="46" y="221"/>
                  </a:lnTo>
                  <a:lnTo>
                    <a:pt x="46" y="219"/>
                  </a:lnTo>
                  <a:lnTo>
                    <a:pt x="46" y="217"/>
                  </a:lnTo>
                  <a:lnTo>
                    <a:pt x="45" y="215"/>
                  </a:lnTo>
                  <a:lnTo>
                    <a:pt x="45" y="213"/>
                  </a:lnTo>
                  <a:lnTo>
                    <a:pt x="43" y="211"/>
                  </a:lnTo>
                  <a:lnTo>
                    <a:pt x="43" y="209"/>
                  </a:lnTo>
                  <a:lnTo>
                    <a:pt x="43" y="207"/>
                  </a:lnTo>
                  <a:lnTo>
                    <a:pt x="41" y="205"/>
                  </a:lnTo>
                  <a:lnTo>
                    <a:pt x="41" y="204"/>
                  </a:lnTo>
                  <a:lnTo>
                    <a:pt x="39" y="202"/>
                  </a:lnTo>
                  <a:lnTo>
                    <a:pt x="39" y="200"/>
                  </a:lnTo>
                  <a:lnTo>
                    <a:pt x="39" y="198"/>
                  </a:lnTo>
                  <a:lnTo>
                    <a:pt x="38" y="196"/>
                  </a:lnTo>
                  <a:lnTo>
                    <a:pt x="38" y="194"/>
                  </a:lnTo>
                  <a:lnTo>
                    <a:pt x="38" y="192"/>
                  </a:lnTo>
                  <a:lnTo>
                    <a:pt x="36" y="190"/>
                  </a:lnTo>
                  <a:lnTo>
                    <a:pt x="36" y="188"/>
                  </a:lnTo>
                  <a:lnTo>
                    <a:pt x="36" y="186"/>
                  </a:lnTo>
                  <a:lnTo>
                    <a:pt x="36" y="184"/>
                  </a:lnTo>
                  <a:lnTo>
                    <a:pt x="36" y="182"/>
                  </a:lnTo>
                  <a:lnTo>
                    <a:pt x="36" y="184"/>
                  </a:lnTo>
                  <a:lnTo>
                    <a:pt x="38" y="186"/>
                  </a:lnTo>
                  <a:lnTo>
                    <a:pt x="38" y="188"/>
                  </a:lnTo>
                  <a:lnTo>
                    <a:pt x="39" y="190"/>
                  </a:lnTo>
                  <a:lnTo>
                    <a:pt x="39" y="192"/>
                  </a:lnTo>
                  <a:lnTo>
                    <a:pt x="41" y="194"/>
                  </a:lnTo>
                  <a:lnTo>
                    <a:pt x="43" y="196"/>
                  </a:lnTo>
                  <a:lnTo>
                    <a:pt x="43" y="198"/>
                  </a:lnTo>
                  <a:lnTo>
                    <a:pt x="45" y="200"/>
                  </a:lnTo>
                  <a:lnTo>
                    <a:pt x="45" y="202"/>
                  </a:lnTo>
                  <a:lnTo>
                    <a:pt x="46" y="202"/>
                  </a:lnTo>
                  <a:lnTo>
                    <a:pt x="46" y="204"/>
                  </a:lnTo>
                  <a:lnTo>
                    <a:pt x="48" y="205"/>
                  </a:lnTo>
                  <a:lnTo>
                    <a:pt x="50" y="207"/>
                  </a:lnTo>
                  <a:lnTo>
                    <a:pt x="52" y="209"/>
                  </a:lnTo>
                  <a:lnTo>
                    <a:pt x="53" y="211"/>
                  </a:lnTo>
                  <a:lnTo>
                    <a:pt x="55" y="213"/>
                  </a:lnTo>
                  <a:lnTo>
                    <a:pt x="57" y="215"/>
                  </a:lnTo>
                  <a:lnTo>
                    <a:pt x="59" y="215"/>
                  </a:lnTo>
                  <a:lnTo>
                    <a:pt x="61" y="217"/>
                  </a:lnTo>
                  <a:lnTo>
                    <a:pt x="62" y="219"/>
                  </a:lnTo>
                  <a:lnTo>
                    <a:pt x="64" y="221"/>
                  </a:lnTo>
                  <a:lnTo>
                    <a:pt x="66" y="221"/>
                  </a:lnTo>
                  <a:lnTo>
                    <a:pt x="68" y="223"/>
                  </a:lnTo>
                  <a:lnTo>
                    <a:pt x="69" y="223"/>
                  </a:lnTo>
                  <a:lnTo>
                    <a:pt x="71" y="225"/>
                  </a:lnTo>
                  <a:lnTo>
                    <a:pt x="75" y="225"/>
                  </a:lnTo>
                  <a:lnTo>
                    <a:pt x="76" y="227"/>
                  </a:lnTo>
                  <a:lnTo>
                    <a:pt x="75" y="225"/>
                  </a:lnTo>
                  <a:lnTo>
                    <a:pt x="75" y="223"/>
                  </a:lnTo>
                  <a:lnTo>
                    <a:pt x="75" y="219"/>
                  </a:lnTo>
                  <a:lnTo>
                    <a:pt x="73" y="217"/>
                  </a:lnTo>
                  <a:lnTo>
                    <a:pt x="73" y="215"/>
                  </a:lnTo>
                  <a:lnTo>
                    <a:pt x="71" y="213"/>
                  </a:lnTo>
                  <a:lnTo>
                    <a:pt x="71" y="211"/>
                  </a:lnTo>
                  <a:lnTo>
                    <a:pt x="69" y="209"/>
                  </a:lnTo>
                  <a:lnTo>
                    <a:pt x="69" y="207"/>
                  </a:lnTo>
                  <a:lnTo>
                    <a:pt x="68" y="204"/>
                  </a:lnTo>
                  <a:lnTo>
                    <a:pt x="68" y="202"/>
                  </a:lnTo>
                  <a:lnTo>
                    <a:pt x="66" y="200"/>
                  </a:lnTo>
                  <a:lnTo>
                    <a:pt x="66" y="198"/>
                  </a:lnTo>
                  <a:lnTo>
                    <a:pt x="64" y="196"/>
                  </a:lnTo>
                  <a:lnTo>
                    <a:pt x="64" y="194"/>
                  </a:lnTo>
                  <a:lnTo>
                    <a:pt x="62" y="190"/>
                  </a:lnTo>
                  <a:lnTo>
                    <a:pt x="61" y="188"/>
                  </a:lnTo>
                  <a:lnTo>
                    <a:pt x="61" y="186"/>
                  </a:lnTo>
                  <a:lnTo>
                    <a:pt x="59" y="184"/>
                  </a:lnTo>
                  <a:lnTo>
                    <a:pt x="59" y="182"/>
                  </a:lnTo>
                  <a:lnTo>
                    <a:pt x="57" y="178"/>
                  </a:lnTo>
                  <a:lnTo>
                    <a:pt x="57" y="176"/>
                  </a:lnTo>
                  <a:lnTo>
                    <a:pt x="57" y="174"/>
                  </a:lnTo>
                  <a:lnTo>
                    <a:pt x="55" y="172"/>
                  </a:lnTo>
                  <a:lnTo>
                    <a:pt x="55" y="168"/>
                  </a:lnTo>
                  <a:lnTo>
                    <a:pt x="53" y="166"/>
                  </a:lnTo>
                  <a:lnTo>
                    <a:pt x="53" y="164"/>
                  </a:lnTo>
                  <a:lnTo>
                    <a:pt x="53" y="160"/>
                  </a:lnTo>
                  <a:lnTo>
                    <a:pt x="53" y="158"/>
                  </a:lnTo>
                  <a:lnTo>
                    <a:pt x="53" y="156"/>
                  </a:lnTo>
                  <a:lnTo>
                    <a:pt x="53" y="152"/>
                  </a:lnTo>
                  <a:lnTo>
                    <a:pt x="53" y="150"/>
                  </a:lnTo>
                  <a:lnTo>
                    <a:pt x="53" y="152"/>
                  </a:lnTo>
                  <a:lnTo>
                    <a:pt x="55" y="156"/>
                  </a:lnTo>
                  <a:lnTo>
                    <a:pt x="57" y="158"/>
                  </a:lnTo>
                  <a:lnTo>
                    <a:pt x="59" y="162"/>
                  </a:lnTo>
                  <a:lnTo>
                    <a:pt x="61" y="164"/>
                  </a:lnTo>
                  <a:lnTo>
                    <a:pt x="62" y="168"/>
                  </a:lnTo>
                  <a:lnTo>
                    <a:pt x="64" y="170"/>
                  </a:lnTo>
                  <a:lnTo>
                    <a:pt x="64" y="174"/>
                  </a:lnTo>
                  <a:lnTo>
                    <a:pt x="66" y="176"/>
                  </a:lnTo>
                  <a:lnTo>
                    <a:pt x="68" y="180"/>
                  </a:lnTo>
                  <a:lnTo>
                    <a:pt x="69" y="182"/>
                  </a:lnTo>
                  <a:lnTo>
                    <a:pt x="71" y="186"/>
                  </a:lnTo>
                  <a:lnTo>
                    <a:pt x="73" y="188"/>
                  </a:lnTo>
                  <a:lnTo>
                    <a:pt x="75" y="190"/>
                  </a:lnTo>
                  <a:lnTo>
                    <a:pt x="75" y="194"/>
                  </a:lnTo>
                  <a:lnTo>
                    <a:pt x="76" y="196"/>
                  </a:lnTo>
                  <a:lnTo>
                    <a:pt x="78" y="200"/>
                  </a:lnTo>
                  <a:lnTo>
                    <a:pt x="80" y="202"/>
                  </a:lnTo>
                  <a:lnTo>
                    <a:pt x="82" y="204"/>
                  </a:lnTo>
                  <a:lnTo>
                    <a:pt x="84" y="207"/>
                  </a:lnTo>
                  <a:lnTo>
                    <a:pt x="85" y="209"/>
                  </a:lnTo>
                  <a:lnTo>
                    <a:pt x="86" y="213"/>
                  </a:lnTo>
                  <a:lnTo>
                    <a:pt x="88" y="215"/>
                  </a:lnTo>
                  <a:lnTo>
                    <a:pt x="90" y="217"/>
                  </a:lnTo>
                  <a:lnTo>
                    <a:pt x="92" y="221"/>
                  </a:lnTo>
                  <a:lnTo>
                    <a:pt x="93" y="223"/>
                  </a:lnTo>
                  <a:lnTo>
                    <a:pt x="95" y="225"/>
                  </a:lnTo>
                  <a:lnTo>
                    <a:pt x="99" y="229"/>
                  </a:lnTo>
                  <a:lnTo>
                    <a:pt x="100" y="231"/>
                  </a:lnTo>
                  <a:lnTo>
                    <a:pt x="102" y="233"/>
                  </a:lnTo>
                  <a:lnTo>
                    <a:pt x="104" y="237"/>
                  </a:lnTo>
                  <a:lnTo>
                    <a:pt x="107" y="239"/>
                  </a:lnTo>
                  <a:lnTo>
                    <a:pt x="109" y="239"/>
                  </a:lnTo>
                  <a:lnTo>
                    <a:pt x="111" y="237"/>
                  </a:lnTo>
                  <a:lnTo>
                    <a:pt x="113" y="235"/>
                  </a:lnTo>
                  <a:lnTo>
                    <a:pt x="115" y="235"/>
                  </a:lnTo>
                  <a:lnTo>
                    <a:pt x="115" y="233"/>
                  </a:lnTo>
                  <a:lnTo>
                    <a:pt x="116" y="231"/>
                  </a:lnTo>
                  <a:lnTo>
                    <a:pt x="118" y="229"/>
                  </a:lnTo>
                  <a:lnTo>
                    <a:pt x="118" y="227"/>
                  </a:lnTo>
                  <a:lnTo>
                    <a:pt x="120" y="225"/>
                  </a:lnTo>
                  <a:lnTo>
                    <a:pt x="120" y="223"/>
                  </a:lnTo>
                  <a:lnTo>
                    <a:pt x="120" y="221"/>
                  </a:lnTo>
                  <a:lnTo>
                    <a:pt x="120" y="219"/>
                  </a:lnTo>
                  <a:lnTo>
                    <a:pt x="120" y="217"/>
                  </a:lnTo>
                  <a:lnTo>
                    <a:pt x="120" y="215"/>
                  </a:lnTo>
                  <a:lnTo>
                    <a:pt x="120" y="213"/>
                  </a:lnTo>
                  <a:lnTo>
                    <a:pt x="120" y="209"/>
                  </a:lnTo>
                  <a:lnTo>
                    <a:pt x="118" y="207"/>
                  </a:lnTo>
                  <a:lnTo>
                    <a:pt x="118" y="205"/>
                  </a:lnTo>
                  <a:lnTo>
                    <a:pt x="118" y="204"/>
                  </a:lnTo>
                  <a:lnTo>
                    <a:pt x="118" y="202"/>
                  </a:lnTo>
                  <a:lnTo>
                    <a:pt x="116" y="200"/>
                  </a:lnTo>
                  <a:lnTo>
                    <a:pt x="116" y="196"/>
                  </a:lnTo>
                  <a:lnTo>
                    <a:pt x="115" y="194"/>
                  </a:lnTo>
                  <a:lnTo>
                    <a:pt x="115" y="192"/>
                  </a:lnTo>
                  <a:lnTo>
                    <a:pt x="115" y="188"/>
                  </a:lnTo>
                  <a:lnTo>
                    <a:pt x="113" y="186"/>
                  </a:lnTo>
                  <a:lnTo>
                    <a:pt x="113" y="182"/>
                  </a:lnTo>
                  <a:lnTo>
                    <a:pt x="113" y="180"/>
                  </a:lnTo>
                  <a:lnTo>
                    <a:pt x="111" y="176"/>
                  </a:lnTo>
                  <a:lnTo>
                    <a:pt x="111" y="174"/>
                  </a:lnTo>
                  <a:lnTo>
                    <a:pt x="113" y="178"/>
                  </a:lnTo>
                  <a:lnTo>
                    <a:pt x="116" y="180"/>
                  </a:lnTo>
                  <a:lnTo>
                    <a:pt x="118" y="184"/>
                  </a:lnTo>
                  <a:lnTo>
                    <a:pt x="120" y="188"/>
                  </a:lnTo>
                  <a:lnTo>
                    <a:pt x="122" y="190"/>
                  </a:lnTo>
                  <a:lnTo>
                    <a:pt x="123" y="194"/>
                  </a:lnTo>
                  <a:lnTo>
                    <a:pt x="125" y="196"/>
                  </a:lnTo>
                  <a:lnTo>
                    <a:pt x="127" y="200"/>
                  </a:lnTo>
                  <a:lnTo>
                    <a:pt x="129" y="202"/>
                  </a:lnTo>
                  <a:lnTo>
                    <a:pt x="130" y="204"/>
                  </a:lnTo>
                  <a:lnTo>
                    <a:pt x="132" y="207"/>
                  </a:lnTo>
                  <a:lnTo>
                    <a:pt x="134" y="209"/>
                  </a:lnTo>
                  <a:lnTo>
                    <a:pt x="136" y="211"/>
                  </a:lnTo>
                  <a:lnTo>
                    <a:pt x="138" y="213"/>
                  </a:lnTo>
                  <a:lnTo>
                    <a:pt x="139" y="215"/>
                  </a:lnTo>
                  <a:lnTo>
                    <a:pt x="141" y="217"/>
                  </a:lnTo>
                  <a:lnTo>
                    <a:pt x="143" y="221"/>
                  </a:lnTo>
                  <a:lnTo>
                    <a:pt x="145" y="223"/>
                  </a:lnTo>
                  <a:lnTo>
                    <a:pt x="146" y="225"/>
                  </a:lnTo>
                  <a:lnTo>
                    <a:pt x="148" y="227"/>
                  </a:lnTo>
                  <a:lnTo>
                    <a:pt x="150" y="229"/>
                  </a:lnTo>
                  <a:lnTo>
                    <a:pt x="152" y="231"/>
                  </a:lnTo>
                  <a:lnTo>
                    <a:pt x="153" y="233"/>
                  </a:lnTo>
                  <a:lnTo>
                    <a:pt x="154" y="235"/>
                  </a:lnTo>
                  <a:lnTo>
                    <a:pt x="156" y="239"/>
                  </a:lnTo>
                  <a:lnTo>
                    <a:pt x="158" y="241"/>
                  </a:lnTo>
                  <a:lnTo>
                    <a:pt x="161" y="243"/>
                  </a:lnTo>
                  <a:lnTo>
                    <a:pt x="163" y="247"/>
                  </a:lnTo>
                  <a:lnTo>
                    <a:pt x="165" y="249"/>
                  </a:lnTo>
                  <a:lnTo>
                    <a:pt x="169" y="253"/>
                  </a:lnTo>
                  <a:lnTo>
                    <a:pt x="170" y="255"/>
                  </a:lnTo>
                  <a:lnTo>
                    <a:pt x="174" y="259"/>
                  </a:lnTo>
                  <a:lnTo>
                    <a:pt x="230" y="269"/>
                  </a:lnTo>
                  <a:lnTo>
                    <a:pt x="224" y="263"/>
                  </a:lnTo>
                  <a:lnTo>
                    <a:pt x="219" y="257"/>
                  </a:lnTo>
                  <a:lnTo>
                    <a:pt x="216" y="251"/>
                  </a:lnTo>
                  <a:lnTo>
                    <a:pt x="211" y="245"/>
                  </a:lnTo>
                  <a:lnTo>
                    <a:pt x="207" y="241"/>
                  </a:lnTo>
                  <a:lnTo>
                    <a:pt x="204" y="235"/>
                  </a:lnTo>
                  <a:lnTo>
                    <a:pt x="200" y="231"/>
                  </a:lnTo>
                  <a:lnTo>
                    <a:pt x="197" y="225"/>
                  </a:lnTo>
                  <a:lnTo>
                    <a:pt x="193" y="221"/>
                  </a:lnTo>
                  <a:lnTo>
                    <a:pt x="192" y="215"/>
                  </a:lnTo>
                  <a:lnTo>
                    <a:pt x="190" y="211"/>
                  </a:lnTo>
                  <a:lnTo>
                    <a:pt x="186" y="205"/>
                  </a:lnTo>
                  <a:lnTo>
                    <a:pt x="184" y="202"/>
                  </a:lnTo>
                  <a:lnTo>
                    <a:pt x="184" y="198"/>
                  </a:lnTo>
                  <a:lnTo>
                    <a:pt x="183" y="192"/>
                  </a:lnTo>
                  <a:lnTo>
                    <a:pt x="181" y="188"/>
                  </a:lnTo>
                  <a:lnTo>
                    <a:pt x="181" y="182"/>
                  </a:lnTo>
                  <a:lnTo>
                    <a:pt x="179" y="178"/>
                  </a:lnTo>
                  <a:lnTo>
                    <a:pt x="179" y="172"/>
                  </a:lnTo>
                  <a:lnTo>
                    <a:pt x="179" y="166"/>
                  </a:lnTo>
                  <a:lnTo>
                    <a:pt x="179" y="162"/>
                  </a:lnTo>
                  <a:lnTo>
                    <a:pt x="179" y="156"/>
                  </a:lnTo>
                  <a:lnTo>
                    <a:pt x="179" y="150"/>
                  </a:lnTo>
                  <a:lnTo>
                    <a:pt x="179" y="144"/>
                  </a:lnTo>
                  <a:lnTo>
                    <a:pt x="179" y="138"/>
                  </a:lnTo>
                  <a:lnTo>
                    <a:pt x="181" y="133"/>
                  </a:lnTo>
                  <a:lnTo>
                    <a:pt x="181" y="127"/>
                  </a:lnTo>
                  <a:lnTo>
                    <a:pt x="181" y="121"/>
                  </a:lnTo>
                  <a:lnTo>
                    <a:pt x="183" y="113"/>
                  </a:lnTo>
                  <a:lnTo>
                    <a:pt x="184" y="107"/>
                  </a:lnTo>
                  <a:lnTo>
                    <a:pt x="184" y="99"/>
                  </a:lnTo>
                  <a:lnTo>
                    <a:pt x="186" y="91"/>
                  </a:lnTo>
                  <a:lnTo>
                    <a:pt x="186" y="95"/>
                  </a:lnTo>
                  <a:lnTo>
                    <a:pt x="186" y="99"/>
                  </a:lnTo>
                  <a:lnTo>
                    <a:pt x="188" y="103"/>
                  </a:lnTo>
                  <a:lnTo>
                    <a:pt x="188" y="109"/>
                  </a:lnTo>
                  <a:lnTo>
                    <a:pt x="188" y="113"/>
                  </a:lnTo>
                  <a:lnTo>
                    <a:pt x="190" y="117"/>
                  </a:lnTo>
                  <a:lnTo>
                    <a:pt x="190" y="123"/>
                  </a:lnTo>
                  <a:lnTo>
                    <a:pt x="192" y="129"/>
                  </a:lnTo>
                  <a:lnTo>
                    <a:pt x="192" y="133"/>
                  </a:lnTo>
                  <a:lnTo>
                    <a:pt x="193" y="138"/>
                  </a:lnTo>
                  <a:lnTo>
                    <a:pt x="195" y="144"/>
                  </a:lnTo>
                  <a:lnTo>
                    <a:pt x="197" y="150"/>
                  </a:lnTo>
                  <a:lnTo>
                    <a:pt x="199" y="156"/>
                  </a:lnTo>
                  <a:lnTo>
                    <a:pt x="200" y="160"/>
                  </a:lnTo>
                  <a:lnTo>
                    <a:pt x="202" y="166"/>
                  </a:lnTo>
                  <a:lnTo>
                    <a:pt x="204" y="172"/>
                  </a:lnTo>
                  <a:lnTo>
                    <a:pt x="206" y="178"/>
                  </a:lnTo>
                  <a:lnTo>
                    <a:pt x="207" y="184"/>
                  </a:lnTo>
                  <a:lnTo>
                    <a:pt x="209" y="190"/>
                  </a:lnTo>
                  <a:lnTo>
                    <a:pt x="213" y="196"/>
                  </a:lnTo>
                  <a:lnTo>
                    <a:pt x="215" y="202"/>
                  </a:lnTo>
                  <a:lnTo>
                    <a:pt x="218" y="207"/>
                  </a:lnTo>
                  <a:lnTo>
                    <a:pt x="219" y="213"/>
                  </a:lnTo>
                  <a:lnTo>
                    <a:pt x="222" y="219"/>
                  </a:lnTo>
                  <a:lnTo>
                    <a:pt x="226" y="225"/>
                  </a:lnTo>
                  <a:lnTo>
                    <a:pt x="230" y="229"/>
                  </a:lnTo>
                  <a:lnTo>
                    <a:pt x="233" y="235"/>
                  </a:lnTo>
                  <a:lnTo>
                    <a:pt x="237" y="239"/>
                  </a:lnTo>
                  <a:lnTo>
                    <a:pt x="240" y="245"/>
                  </a:lnTo>
                  <a:lnTo>
                    <a:pt x="245" y="249"/>
                  </a:lnTo>
                  <a:lnTo>
                    <a:pt x="249" y="255"/>
                  </a:lnTo>
                  <a:lnTo>
                    <a:pt x="254" y="259"/>
                  </a:lnTo>
                  <a:lnTo>
                    <a:pt x="254" y="257"/>
                  </a:lnTo>
                  <a:lnTo>
                    <a:pt x="256" y="253"/>
                  </a:lnTo>
                  <a:lnTo>
                    <a:pt x="258" y="251"/>
                  </a:lnTo>
                  <a:lnTo>
                    <a:pt x="260" y="249"/>
                  </a:lnTo>
                  <a:lnTo>
                    <a:pt x="260" y="247"/>
                  </a:lnTo>
                  <a:lnTo>
                    <a:pt x="261" y="243"/>
                  </a:lnTo>
                  <a:lnTo>
                    <a:pt x="263" y="241"/>
                  </a:lnTo>
                  <a:lnTo>
                    <a:pt x="263" y="239"/>
                  </a:lnTo>
                  <a:lnTo>
                    <a:pt x="265" y="237"/>
                  </a:lnTo>
                  <a:lnTo>
                    <a:pt x="267" y="233"/>
                  </a:lnTo>
                  <a:lnTo>
                    <a:pt x="267" y="231"/>
                  </a:lnTo>
                  <a:lnTo>
                    <a:pt x="268" y="229"/>
                  </a:lnTo>
                  <a:lnTo>
                    <a:pt x="268" y="227"/>
                  </a:lnTo>
                  <a:lnTo>
                    <a:pt x="270" y="225"/>
                  </a:lnTo>
                  <a:lnTo>
                    <a:pt x="270" y="221"/>
                  </a:lnTo>
                  <a:lnTo>
                    <a:pt x="272" y="219"/>
                  </a:lnTo>
                  <a:lnTo>
                    <a:pt x="272" y="217"/>
                  </a:lnTo>
                  <a:lnTo>
                    <a:pt x="272" y="215"/>
                  </a:lnTo>
                  <a:lnTo>
                    <a:pt x="274" y="213"/>
                  </a:lnTo>
                  <a:lnTo>
                    <a:pt x="274" y="209"/>
                  </a:lnTo>
                  <a:lnTo>
                    <a:pt x="274" y="207"/>
                  </a:lnTo>
                  <a:lnTo>
                    <a:pt x="274" y="205"/>
                  </a:lnTo>
                  <a:lnTo>
                    <a:pt x="276" y="204"/>
                  </a:lnTo>
                  <a:lnTo>
                    <a:pt x="276" y="202"/>
                  </a:lnTo>
                  <a:lnTo>
                    <a:pt x="276" y="198"/>
                  </a:lnTo>
                  <a:lnTo>
                    <a:pt x="276" y="196"/>
                  </a:lnTo>
                  <a:lnTo>
                    <a:pt x="276" y="194"/>
                  </a:lnTo>
                  <a:lnTo>
                    <a:pt x="276" y="192"/>
                  </a:lnTo>
                  <a:lnTo>
                    <a:pt x="276" y="190"/>
                  </a:lnTo>
                  <a:lnTo>
                    <a:pt x="276" y="188"/>
                  </a:lnTo>
                  <a:lnTo>
                    <a:pt x="274" y="186"/>
                  </a:lnTo>
                  <a:lnTo>
                    <a:pt x="274" y="182"/>
                  </a:lnTo>
                  <a:lnTo>
                    <a:pt x="274" y="180"/>
                  </a:lnTo>
                  <a:lnTo>
                    <a:pt x="274" y="178"/>
                  </a:lnTo>
                  <a:lnTo>
                    <a:pt x="274" y="176"/>
                  </a:lnTo>
                  <a:lnTo>
                    <a:pt x="274" y="174"/>
                  </a:lnTo>
                  <a:lnTo>
                    <a:pt x="274" y="172"/>
                  </a:lnTo>
                  <a:lnTo>
                    <a:pt x="272" y="170"/>
                  </a:lnTo>
                  <a:lnTo>
                    <a:pt x="272" y="168"/>
                  </a:lnTo>
                  <a:lnTo>
                    <a:pt x="272" y="164"/>
                  </a:lnTo>
                  <a:lnTo>
                    <a:pt x="272" y="162"/>
                  </a:lnTo>
                  <a:lnTo>
                    <a:pt x="272" y="160"/>
                  </a:lnTo>
                  <a:lnTo>
                    <a:pt x="270" y="158"/>
                  </a:lnTo>
                  <a:lnTo>
                    <a:pt x="270" y="154"/>
                  </a:lnTo>
                  <a:lnTo>
                    <a:pt x="270" y="152"/>
                  </a:lnTo>
                  <a:lnTo>
                    <a:pt x="270" y="150"/>
                  </a:lnTo>
                  <a:lnTo>
                    <a:pt x="268" y="146"/>
                  </a:lnTo>
                  <a:lnTo>
                    <a:pt x="268" y="144"/>
                  </a:lnTo>
                  <a:lnTo>
                    <a:pt x="268" y="142"/>
                  </a:lnTo>
                  <a:lnTo>
                    <a:pt x="268" y="138"/>
                  </a:lnTo>
                  <a:lnTo>
                    <a:pt x="267" y="136"/>
                  </a:lnTo>
                  <a:lnTo>
                    <a:pt x="267" y="135"/>
                  </a:lnTo>
                  <a:lnTo>
                    <a:pt x="267" y="133"/>
                  </a:lnTo>
                  <a:lnTo>
                    <a:pt x="265" y="129"/>
                  </a:lnTo>
                  <a:lnTo>
                    <a:pt x="265" y="127"/>
                  </a:lnTo>
                  <a:lnTo>
                    <a:pt x="265" y="125"/>
                  </a:lnTo>
                  <a:lnTo>
                    <a:pt x="265" y="123"/>
                  </a:lnTo>
                  <a:lnTo>
                    <a:pt x="263" y="121"/>
                  </a:lnTo>
                  <a:lnTo>
                    <a:pt x="263" y="119"/>
                  </a:lnTo>
                  <a:lnTo>
                    <a:pt x="263" y="117"/>
                  </a:lnTo>
                  <a:lnTo>
                    <a:pt x="261" y="117"/>
                  </a:lnTo>
                  <a:lnTo>
                    <a:pt x="261" y="113"/>
                  </a:lnTo>
                  <a:lnTo>
                    <a:pt x="260" y="109"/>
                  </a:lnTo>
                  <a:lnTo>
                    <a:pt x="258" y="105"/>
                  </a:lnTo>
                  <a:lnTo>
                    <a:pt x="258" y="103"/>
                  </a:lnTo>
                  <a:lnTo>
                    <a:pt x="256" y="99"/>
                  </a:lnTo>
                  <a:lnTo>
                    <a:pt x="256" y="95"/>
                  </a:lnTo>
                  <a:lnTo>
                    <a:pt x="254" y="91"/>
                  </a:lnTo>
                  <a:lnTo>
                    <a:pt x="253" y="87"/>
                  </a:lnTo>
                  <a:lnTo>
                    <a:pt x="253" y="85"/>
                  </a:lnTo>
                  <a:lnTo>
                    <a:pt x="251" y="81"/>
                  </a:lnTo>
                  <a:lnTo>
                    <a:pt x="249" y="77"/>
                  </a:lnTo>
                  <a:lnTo>
                    <a:pt x="247" y="73"/>
                  </a:lnTo>
                  <a:lnTo>
                    <a:pt x="247" y="69"/>
                  </a:lnTo>
                  <a:lnTo>
                    <a:pt x="245" y="67"/>
                  </a:lnTo>
                  <a:lnTo>
                    <a:pt x="244" y="64"/>
                  </a:lnTo>
                  <a:lnTo>
                    <a:pt x="244" y="60"/>
                  </a:lnTo>
                  <a:lnTo>
                    <a:pt x="242" y="56"/>
                  </a:lnTo>
                  <a:lnTo>
                    <a:pt x="240" y="52"/>
                  </a:lnTo>
                  <a:lnTo>
                    <a:pt x="240" y="50"/>
                  </a:lnTo>
                  <a:lnTo>
                    <a:pt x="238" y="46"/>
                  </a:lnTo>
                  <a:lnTo>
                    <a:pt x="238" y="42"/>
                  </a:lnTo>
                  <a:lnTo>
                    <a:pt x="237" y="38"/>
                  </a:lnTo>
                  <a:lnTo>
                    <a:pt x="235" y="34"/>
                  </a:lnTo>
                  <a:lnTo>
                    <a:pt x="235" y="30"/>
                  </a:lnTo>
                  <a:lnTo>
                    <a:pt x="233" y="26"/>
                  </a:lnTo>
                  <a:lnTo>
                    <a:pt x="233" y="22"/>
                  </a:lnTo>
                  <a:lnTo>
                    <a:pt x="231" y="20"/>
                  </a:lnTo>
                  <a:lnTo>
                    <a:pt x="231" y="16"/>
                  </a:lnTo>
                  <a:lnTo>
                    <a:pt x="230" y="12"/>
                  </a:lnTo>
                  <a:lnTo>
                    <a:pt x="230" y="8"/>
                  </a:lnTo>
                  <a:lnTo>
                    <a:pt x="228" y="4"/>
                  </a:lnTo>
                  <a:lnTo>
                    <a:pt x="228" y="0"/>
                  </a:lnTo>
                  <a:lnTo>
                    <a:pt x="230" y="2"/>
                  </a:lnTo>
                  <a:lnTo>
                    <a:pt x="231" y="6"/>
                  </a:lnTo>
                  <a:lnTo>
                    <a:pt x="233" y="10"/>
                  </a:lnTo>
                  <a:lnTo>
                    <a:pt x="235" y="12"/>
                  </a:lnTo>
                  <a:lnTo>
                    <a:pt x="237" y="16"/>
                  </a:lnTo>
                  <a:lnTo>
                    <a:pt x="237" y="18"/>
                  </a:lnTo>
                  <a:lnTo>
                    <a:pt x="238" y="22"/>
                  </a:lnTo>
                  <a:lnTo>
                    <a:pt x="240" y="26"/>
                  </a:lnTo>
                  <a:lnTo>
                    <a:pt x="240" y="28"/>
                  </a:lnTo>
                  <a:lnTo>
                    <a:pt x="242" y="32"/>
                  </a:lnTo>
                  <a:lnTo>
                    <a:pt x="242" y="34"/>
                  </a:lnTo>
                  <a:lnTo>
                    <a:pt x="244" y="38"/>
                  </a:lnTo>
                  <a:lnTo>
                    <a:pt x="244" y="40"/>
                  </a:lnTo>
                  <a:lnTo>
                    <a:pt x="245" y="42"/>
                  </a:lnTo>
                  <a:lnTo>
                    <a:pt x="245" y="46"/>
                  </a:lnTo>
                  <a:lnTo>
                    <a:pt x="245" y="48"/>
                  </a:lnTo>
                  <a:lnTo>
                    <a:pt x="247" y="52"/>
                  </a:lnTo>
                  <a:lnTo>
                    <a:pt x="247" y="54"/>
                  </a:lnTo>
                  <a:lnTo>
                    <a:pt x="249" y="58"/>
                  </a:lnTo>
                  <a:lnTo>
                    <a:pt x="251" y="60"/>
                  </a:lnTo>
                  <a:lnTo>
                    <a:pt x="251" y="64"/>
                  </a:lnTo>
                  <a:lnTo>
                    <a:pt x="253" y="66"/>
                  </a:lnTo>
                  <a:lnTo>
                    <a:pt x="253" y="69"/>
                  </a:lnTo>
                  <a:lnTo>
                    <a:pt x="254" y="71"/>
                  </a:lnTo>
                  <a:lnTo>
                    <a:pt x="256" y="75"/>
                  </a:lnTo>
                  <a:lnTo>
                    <a:pt x="258" y="77"/>
                  </a:lnTo>
                  <a:lnTo>
                    <a:pt x="260" y="81"/>
                  </a:lnTo>
                  <a:lnTo>
                    <a:pt x="261" y="83"/>
                  </a:lnTo>
                  <a:lnTo>
                    <a:pt x="265" y="87"/>
                  </a:lnTo>
                  <a:lnTo>
                    <a:pt x="267" y="91"/>
                  </a:lnTo>
                  <a:lnTo>
                    <a:pt x="268" y="93"/>
                  </a:lnTo>
                  <a:lnTo>
                    <a:pt x="272" y="97"/>
                  </a:lnTo>
                  <a:lnTo>
                    <a:pt x="274" y="101"/>
                  </a:lnTo>
                  <a:lnTo>
                    <a:pt x="276" y="105"/>
                  </a:lnTo>
                  <a:lnTo>
                    <a:pt x="277" y="109"/>
                  </a:lnTo>
                  <a:lnTo>
                    <a:pt x="279" y="113"/>
                  </a:lnTo>
                  <a:lnTo>
                    <a:pt x="281" y="117"/>
                  </a:lnTo>
                  <a:lnTo>
                    <a:pt x="283" y="121"/>
                  </a:lnTo>
                  <a:lnTo>
                    <a:pt x="284" y="125"/>
                  </a:lnTo>
                  <a:lnTo>
                    <a:pt x="286" y="131"/>
                  </a:lnTo>
                  <a:lnTo>
                    <a:pt x="286" y="135"/>
                  </a:lnTo>
                  <a:lnTo>
                    <a:pt x="287" y="140"/>
                  </a:lnTo>
                  <a:lnTo>
                    <a:pt x="289" y="146"/>
                  </a:lnTo>
                  <a:lnTo>
                    <a:pt x="291" y="150"/>
                  </a:lnTo>
                  <a:lnTo>
                    <a:pt x="291" y="156"/>
                  </a:lnTo>
                  <a:lnTo>
                    <a:pt x="292" y="160"/>
                  </a:lnTo>
                  <a:lnTo>
                    <a:pt x="292" y="166"/>
                  </a:lnTo>
                  <a:lnTo>
                    <a:pt x="294" y="172"/>
                  </a:lnTo>
                  <a:lnTo>
                    <a:pt x="296" y="176"/>
                  </a:lnTo>
                  <a:lnTo>
                    <a:pt x="296" y="182"/>
                  </a:lnTo>
                  <a:lnTo>
                    <a:pt x="296" y="188"/>
                  </a:lnTo>
                  <a:lnTo>
                    <a:pt x="298" y="192"/>
                  </a:lnTo>
                  <a:lnTo>
                    <a:pt x="298" y="198"/>
                  </a:lnTo>
                  <a:lnTo>
                    <a:pt x="299" y="204"/>
                  </a:lnTo>
                  <a:lnTo>
                    <a:pt x="299" y="207"/>
                  </a:lnTo>
                  <a:lnTo>
                    <a:pt x="299" y="211"/>
                  </a:lnTo>
                  <a:lnTo>
                    <a:pt x="299" y="217"/>
                  </a:lnTo>
                  <a:lnTo>
                    <a:pt x="299" y="221"/>
                  </a:lnTo>
                  <a:lnTo>
                    <a:pt x="299" y="225"/>
                  </a:lnTo>
                  <a:lnTo>
                    <a:pt x="299" y="229"/>
                  </a:lnTo>
                  <a:lnTo>
                    <a:pt x="299" y="233"/>
                  </a:lnTo>
                  <a:lnTo>
                    <a:pt x="299" y="237"/>
                  </a:lnTo>
                  <a:lnTo>
                    <a:pt x="299" y="241"/>
                  </a:lnTo>
                  <a:lnTo>
                    <a:pt x="299" y="245"/>
                  </a:lnTo>
                  <a:lnTo>
                    <a:pt x="299" y="247"/>
                  </a:lnTo>
                  <a:lnTo>
                    <a:pt x="299" y="249"/>
                  </a:lnTo>
                  <a:lnTo>
                    <a:pt x="299" y="251"/>
                  </a:lnTo>
                  <a:lnTo>
                    <a:pt x="299" y="253"/>
                  </a:lnTo>
                  <a:lnTo>
                    <a:pt x="299" y="255"/>
                  </a:lnTo>
                  <a:lnTo>
                    <a:pt x="298" y="257"/>
                  </a:lnTo>
                  <a:lnTo>
                    <a:pt x="298" y="259"/>
                  </a:lnTo>
                  <a:lnTo>
                    <a:pt x="298" y="261"/>
                  </a:lnTo>
                  <a:lnTo>
                    <a:pt x="298" y="263"/>
                  </a:lnTo>
                  <a:lnTo>
                    <a:pt x="296" y="265"/>
                  </a:lnTo>
                  <a:lnTo>
                    <a:pt x="296" y="267"/>
                  </a:lnTo>
                  <a:lnTo>
                    <a:pt x="296" y="269"/>
                  </a:lnTo>
                  <a:lnTo>
                    <a:pt x="294" y="271"/>
                  </a:lnTo>
                  <a:lnTo>
                    <a:pt x="294" y="273"/>
                  </a:lnTo>
                  <a:lnTo>
                    <a:pt x="294" y="274"/>
                  </a:lnTo>
                  <a:lnTo>
                    <a:pt x="292" y="276"/>
                  </a:lnTo>
                  <a:lnTo>
                    <a:pt x="292" y="278"/>
                  </a:lnTo>
                  <a:lnTo>
                    <a:pt x="292" y="280"/>
                  </a:lnTo>
                  <a:lnTo>
                    <a:pt x="291" y="280"/>
                  </a:lnTo>
                  <a:lnTo>
                    <a:pt x="292" y="280"/>
                  </a:lnTo>
                  <a:lnTo>
                    <a:pt x="294" y="280"/>
                  </a:lnTo>
                  <a:lnTo>
                    <a:pt x="296" y="280"/>
                  </a:lnTo>
                  <a:lnTo>
                    <a:pt x="298" y="280"/>
                  </a:lnTo>
                  <a:lnTo>
                    <a:pt x="299" y="280"/>
                  </a:lnTo>
                  <a:lnTo>
                    <a:pt x="299" y="278"/>
                  </a:lnTo>
                  <a:lnTo>
                    <a:pt x="301" y="278"/>
                  </a:lnTo>
                  <a:lnTo>
                    <a:pt x="303" y="278"/>
                  </a:lnTo>
                  <a:lnTo>
                    <a:pt x="305" y="278"/>
                  </a:lnTo>
                  <a:lnTo>
                    <a:pt x="307" y="278"/>
                  </a:lnTo>
                  <a:lnTo>
                    <a:pt x="308" y="278"/>
                  </a:lnTo>
                  <a:lnTo>
                    <a:pt x="308" y="276"/>
                  </a:lnTo>
                  <a:lnTo>
                    <a:pt x="310" y="276"/>
                  </a:lnTo>
                  <a:lnTo>
                    <a:pt x="312" y="276"/>
                  </a:lnTo>
                  <a:lnTo>
                    <a:pt x="314" y="276"/>
                  </a:lnTo>
                  <a:lnTo>
                    <a:pt x="315" y="274"/>
                  </a:lnTo>
                  <a:lnTo>
                    <a:pt x="317" y="273"/>
                  </a:lnTo>
                  <a:lnTo>
                    <a:pt x="319" y="271"/>
                  </a:lnTo>
                  <a:lnTo>
                    <a:pt x="321" y="271"/>
                  </a:lnTo>
                  <a:lnTo>
                    <a:pt x="322" y="269"/>
                  </a:lnTo>
                  <a:lnTo>
                    <a:pt x="324" y="267"/>
                  </a:lnTo>
                  <a:lnTo>
                    <a:pt x="326" y="265"/>
                  </a:lnTo>
                  <a:lnTo>
                    <a:pt x="328" y="263"/>
                  </a:lnTo>
                  <a:lnTo>
                    <a:pt x="331" y="261"/>
                  </a:lnTo>
                  <a:lnTo>
                    <a:pt x="333" y="259"/>
                  </a:lnTo>
                  <a:lnTo>
                    <a:pt x="335" y="257"/>
                  </a:lnTo>
                  <a:lnTo>
                    <a:pt x="338" y="255"/>
                  </a:lnTo>
                  <a:lnTo>
                    <a:pt x="340" y="253"/>
                  </a:lnTo>
                  <a:lnTo>
                    <a:pt x="342" y="251"/>
                  </a:lnTo>
                  <a:lnTo>
                    <a:pt x="345" y="249"/>
                  </a:lnTo>
                  <a:lnTo>
                    <a:pt x="347" y="247"/>
                  </a:lnTo>
                  <a:lnTo>
                    <a:pt x="351" y="245"/>
                  </a:lnTo>
                  <a:lnTo>
                    <a:pt x="353" y="243"/>
                  </a:lnTo>
                  <a:lnTo>
                    <a:pt x="353" y="241"/>
                  </a:lnTo>
                  <a:lnTo>
                    <a:pt x="357" y="239"/>
                  </a:lnTo>
                  <a:lnTo>
                    <a:pt x="359" y="237"/>
                  </a:lnTo>
                  <a:lnTo>
                    <a:pt x="361" y="235"/>
                  </a:lnTo>
                  <a:lnTo>
                    <a:pt x="362" y="233"/>
                  </a:lnTo>
                  <a:lnTo>
                    <a:pt x="364" y="231"/>
                  </a:lnTo>
                  <a:lnTo>
                    <a:pt x="366" y="229"/>
                  </a:lnTo>
                  <a:lnTo>
                    <a:pt x="368" y="227"/>
                  </a:lnTo>
                  <a:lnTo>
                    <a:pt x="369" y="225"/>
                  </a:lnTo>
                  <a:lnTo>
                    <a:pt x="371" y="223"/>
                  </a:lnTo>
                  <a:lnTo>
                    <a:pt x="373" y="219"/>
                  </a:lnTo>
                  <a:lnTo>
                    <a:pt x="373" y="217"/>
                  </a:lnTo>
                  <a:lnTo>
                    <a:pt x="375" y="215"/>
                  </a:lnTo>
                  <a:lnTo>
                    <a:pt x="375" y="211"/>
                  </a:lnTo>
                  <a:lnTo>
                    <a:pt x="376" y="207"/>
                  </a:lnTo>
                  <a:lnTo>
                    <a:pt x="378" y="205"/>
                  </a:lnTo>
                  <a:lnTo>
                    <a:pt x="378" y="202"/>
                  </a:lnTo>
                  <a:lnTo>
                    <a:pt x="380" y="198"/>
                  </a:lnTo>
                  <a:lnTo>
                    <a:pt x="380" y="194"/>
                  </a:lnTo>
                  <a:lnTo>
                    <a:pt x="380" y="188"/>
                  </a:lnTo>
                  <a:lnTo>
                    <a:pt x="382" y="184"/>
                  </a:lnTo>
                  <a:lnTo>
                    <a:pt x="382" y="180"/>
                  </a:lnTo>
                  <a:lnTo>
                    <a:pt x="382" y="176"/>
                  </a:lnTo>
                  <a:lnTo>
                    <a:pt x="384" y="172"/>
                  </a:lnTo>
                  <a:lnTo>
                    <a:pt x="384" y="168"/>
                  </a:lnTo>
                  <a:lnTo>
                    <a:pt x="384" y="162"/>
                  </a:lnTo>
                  <a:lnTo>
                    <a:pt x="384" y="158"/>
                  </a:lnTo>
                  <a:lnTo>
                    <a:pt x="384" y="154"/>
                  </a:lnTo>
                  <a:lnTo>
                    <a:pt x="385" y="150"/>
                  </a:lnTo>
                  <a:lnTo>
                    <a:pt x="385" y="144"/>
                  </a:lnTo>
                  <a:lnTo>
                    <a:pt x="385" y="140"/>
                  </a:lnTo>
                  <a:lnTo>
                    <a:pt x="385" y="136"/>
                  </a:lnTo>
                  <a:lnTo>
                    <a:pt x="385" y="133"/>
                  </a:lnTo>
                  <a:lnTo>
                    <a:pt x="385" y="127"/>
                  </a:lnTo>
                  <a:lnTo>
                    <a:pt x="387" y="123"/>
                  </a:lnTo>
                  <a:lnTo>
                    <a:pt x="387" y="119"/>
                  </a:lnTo>
                  <a:lnTo>
                    <a:pt x="387" y="115"/>
                  </a:lnTo>
                  <a:lnTo>
                    <a:pt x="387" y="111"/>
                  </a:lnTo>
                  <a:lnTo>
                    <a:pt x="387" y="107"/>
                  </a:lnTo>
                  <a:lnTo>
                    <a:pt x="389" y="103"/>
                  </a:lnTo>
                  <a:lnTo>
                    <a:pt x="389" y="99"/>
                  </a:lnTo>
                  <a:lnTo>
                    <a:pt x="389" y="95"/>
                  </a:lnTo>
                  <a:lnTo>
                    <a:pt x="391" y="91"/>
                  </a:lnTo>
                  <a:lnTo>
                    <a:pt x="391" y="87"/>
                  </a:lnTo>
                  <a:lnTo>
                    <a:pt x="391" y="83"/>
                  </a:lnTo>
                  <a:lnTo>
                    <a:pt x="392" y="83"/>
                  </a:lnTo>
                  <a:lnTo>
                    <a:pt x="392" y="81"/>
                  </a:lnTo>
                  <a:lnTo>
                    <a:pt x="392" y="79"/>
                  </a:lnTo>
                  <a:lnTo>
                    <a:pt x="394" y="77"/>
                  </a:lnTo>
                  <a:lnTo>
                    <a:pt x="394" y="75"/>
                  </a:lnTo>
                  <a:lnTo>
                    <a:pt x="396" y="75"/>
                  </a:lnTo>
                  <a:lnTo>
                    <a:pt x="396" y="73"/>
                  </a:lnTo>
                  <a:lnTo>
                    <a:pt x="396" y="71"/>
                  </a:lnTo>
                  <a:lnTo>
                    <a:pt x="398" y="71"/>
                  </a:lnTo>
                  <a:lnTo>
                    <a:pt x="398" y="69"/>
                  </a:lnTo>
                  <a:lnTo>
                    <a:pt x="399" y="67"/>
                  </a:lnTo>
                  <a:lnTo>
                    <a:pt x="399" y="66"/>
                  </a:lnTo>
                  <a:lnTo>
                    <a:pt x="401" y="66"/>
                  </a:lnTo>
                  <a:lnTo>
                    <a:pt x="401" y="64"/>
                  </a:lnTo>
                  <a:lnTo>
                    <a:pt x="401" y="62"/>
                  </a:lnTo>
                  <a:lnTo>
                    <a:pt x="401" y="60"/>
                  </a:lnTo>
                  <a:lnTo>
                    <a:pt x="403" y="60"/>
                  </a:lnTo>
                  <a:lnTo>
                    <a:pt x="403" y="58"/>
                  </a:lnTo>
                  <a:lnTo>
                    <a:pt x="403" y="56"/>
                  </a:lnTo>
                  <a:lnTo>
                    <a:pt x="403" y="54"/>
                  </a:lnTo>
                  <a:lnTo>
                    <a:pt x="403" y="52"/>
                  </a:lnTo>
                  <a:lnTo>
                    <a:pt x="405" y="52"/>
                  </a:lnTo>
                  <a:lnTo>
                    <a:pt x="405" y="50"/>
                  </a:lnTo>
                  <a:lnTo>
                    <a:pt x="405" y="48"/>
                  </a:lnTo>
                  <a:lnTo>
                    <a:pt x="405" y="46"/>
                  </a:lnTo>
                  <a:lnTo>
                    <a:pt x="405" y="50"/>
                  </a:lnTo>
                  <a:lnTo>
                    <a:pt x="405" y="56"/>
                  </a:lnTo>
                  <a:lnTo>
                    <a:pt x="405" y="60"/>
                  </a:lnTo>
                  <a:lnTo>
                    <a:pt x="405" y="66"/>
                  </a:lnTo>
                  <a:lnTo>
                    <a:pt x="407" y="69"/>
                  </a:lnTo>
                  <a:lnTo>
                    <a:pt x="407" y="75"/>
                  </a:lnTo>
                  <a:lnTo>
                    <a:pt x="407" y="81"/>
                  </a:lnTo>
                  <a:lnTo>
                    <a:pt x="408" y="85"/>
                  </a:lnTo>
                  <a:lnTo>
                    <a:pt x="410" y="91"/>
                  </a:lnTo>
                  <a:lnTo>
                    <a:pt x="410" y="97"/>
                  </a:lnTo>
                  <a:lnTo>
                    <a:pt x="412" y="103"/>
                  </a:lnTo>
                  <a:lnTo>
                    <a:pt x="414" y="109"/>
                  </a:lnTo>
                  <a:lnTo>
                    <a:pt x="415" y="113"/>
                  </a:lnTo>
                  <a:lnTo>
                    <a:pt x="417" y="119"/>
                  </a:lnTo>
                  <a:lnTo>
                    <a:pt x="419" y="125"/>
                  </a:lnTo>
                  <a:lnTo>
                    <a:pt x="420" y="131"/>
                  </a:lnTo>
                  <a:lnTo>
                    <a:pt x="422" y="136"/>
                  </a:lnTo>
                  <a:lnTo>
                    <a:pt x="423" y="140"/>
                  </a:lnTo>
                  <a:lnTo>
                    <a:pt x="427" y="146"/>
                  </a:lnTo>
                  <a:lnTo>
                    <a:pt x="429" y="150"/>
                  </a:lnTo>
                  <a:lnTo>
                    <a:pt x="432" y="156"/>
                  </a:lnTo>
                  <a:lnTo>
                    <a:pt x="434" y="160"/>
                  </a:lnTo>
                  <a:lnTo>
                    <a:pt x="437" y="166"/>
                  </a:lnTo>
                  <a:lnTo>
                    <a:pt x="441" y="170"/>
                  </a:lnTo>
                  <a:lnTo>
                    <a:pt x="445" y="174"/>
                  </a:lnTo>
                  <a:lnTo>
                    <a:pt x="448" y="178"/>
                  </a:lnTo>
                  <a:lnTo>
                    <a:pt x="452" y="182"/>
                  </a:lnTo>
                  <a:lnTo>
                    <a:pt x="455" y="186"/>
                  </a:lnTo>
                  <a:lnTo>
                    <a:pt x="459" y="188"/>
                  </a:lnTo>
                  <a:lnTo>
                    <a:pt x="462" y="192"/>
                  </a:lnTo>
                  <a:lnTo>
                    <a:pt x="468" y="194"/>
                  </a:lnTo>
                  <a:lnTo>
                    <a:pt x="471" y="198"/>
                  </a:lnTo>
                  <a:lnTo>
                    <a:pt x="478" y="200"/>
                  </a:lnTo>
                  <a:lnTo>
                    <a:pt x="485" y="204"/>
                  </a:lnTo>
                  <a:lnTo>
                    <a:pt x="493" y="205"/>
                  </a:lnTo>
                  <a:lnTo>
                    <a:pt x="500" y="205"/>
                  </a:lnTo>
                  <a:lnTo>
                    <a:pt x="507" y="207"/>
                  </a:lnTo>
                  <a:lnTo>
                    <a:pt x="514" y="207"/>
                  </a:lnTo>
                  <a:lnTo>
                    <a:pt x="522" y="207"/>
                  </a:lnTo>
                  <a:lnTo>
                    <a:pt x="527" y="207"/>
                  </a:lnTo>
                  <a:lnTo>
                    <a:pt x="534" y="205"/>
                  </a:lnTo>
                  <a:lnTo>
                    <a:pt x="541" y="204"/>
                  </a:lnTo>
                  <a:lnTo>
                    <a:pt x="548" y="202"/>
                  </a:lnTo>
                  <a:lnTo>
                    <a:pt x="554" y="200"/>
                  </a:lnTo>
                  <a:lnTo>
                    <a:pt x="560" y="198"/>
                  </a:lnTo>
                  <a:lnTo>
                    <a:pt x="567" y="196"/>
                  </a:lnTo>
                  <a:lnTo>
                    <a:pt x="574" y="194"/>
                  </a:lnTo>
                  <a:lnTo>
                    <a:pt x="579" y="190"/>
                  </a:lnTo>
                  <a:lnTo>
                    <a:pt x="586" y="186"/>
                  </a:lnTo>
                  <a:lnTo>
                    <a:pt x="591" y="184"/>
                  </a:lnTo>
                  <a:lnTo>
                    <a:pt x="599" y="180"/>
                  </a:lnTo>
                  <a:lnTo>
                    <a:pt x="606" y="176"/>
                  </a:lnTo>
                  <a:lnTo>
                    <a:pt x="611" y="172"/>
                  </a:lnTo>
                  <a:lnTo>
                    <a:pt x="618" y="170"/>
                  </a:lnTo>
                  <a:lnTo>
                    <a:pt x="622" y="166"/>
                  </a:lnTo>
                  <a:lnTo>
                    <a:pt x="630" y="162"/>
                  </a:lnTo>
                  <a:lnTo>
                    <a:pt x="637" y="158"/>
                  </a:lnTo>
                  <a:lnTo>
                    <a:pt x="642" y="156"/>
                  </a:lnTo>
                  <a:lnTo>
                    <a:pt x="649" y="152"/>
                  </a:lnTo>
                  <a:lnTo>
                    <a:pt x="654" y="150"/>
                  </a:lnTo>
                  <a:lnTo>
                    <a:pt x="661" y="146"/>
                  </a:lnTo>
                  <a:lnTo>
                    <a:pt x="668" y="144"/>
                  </a:lnTo>
                  <a:lnTo>
                    <a:pt x="674" y="142"/>
                  </a:lnTo>
                  <a:lnTo>
                    <a:pt x="681" y="140"/>
                  </a:lnTo>
                  <a:lnTo>
                    <a:pt x="689" y="140"/>
                  </a:lnTo>
                  <a:lnTo>
                    <a:pt x="668" y="164"/>
                  </a:lnTo>
                  <a:lnTo>
                    <a:pt x="626" y="164"/>
                  </a:lnTo>
                  <a:lnTo>
                    <a:pt x="626" y="198"/>
                  </a:lnTo>
                  <a:lnTo>
                    <a:pt x="626" y="200"/>
                  </a:lnTo>
                  <a:lnTo>
                    <a:pt x="626" y="202"/>
                  </a:lnTo>
                  <a:lnTo>
                    <a:pt x="624" y="202"/>
                  </a:lnTo>
                  <a:lnTo>
                    <a:pt x="624" y="204"/>
                  </a:lnTo>
                  <a:lnTo>
                    <a:pt x="622" y="205"/>
                  </a:lnTo>
                  <a:lnTo>
                    <a:pt x="621" y="205"/>
                  </a:lnTo>
                  <a:lnTo>
                    <a:pt x="620" y="205"/>
                  </a:lnTo>
                  <a:lnTo>
                    <a:pt x="618" y="205"/>
                  </a:lnTo>
                  <a:lnTo>
                    <a:pt x="616" y="205"/>
                  </a:lnTo>
                  <a:lnTo>
                    <a:pt x="614" y="205"/>
                  </a:lnTo>
                  <a:lnTo>
                    <a:pt x="613" y="205"/>
                  </a:lnTo>
                  <a:lnTo>
                    <a:pt x="613" y="207"/>
                  </a:lnTo>
                  <a:lnTo>
                    <a:pt x="613" y="209"/>
                  </a:lnTo>
                  <a:lnTo>
                    <a:pt x="613" y="211"/>
                  </a:lnTo>
                  <a:lnTo>
                    <a:pt x="613" y="213"/>
                  </a:lnTo>
                  <a:lnTo>
                    <a:pt x="611" y="215"/>
                  </a:lnTo>
                  <a:lnTo>
                    <a:pt x="611" y="217"/>
                  </a:lnTo>
                  <a:lnTo>
                    <a:pt x="609" y="219"/>
                  </a:lnTo>
                  <a:lnTo>
                    <a:pt x="609" y="221"/>
                  </a:lnTo>
                  <a:lnTo>
                    <a:pt x="607" y="221"/>
                  </a:lnTo>
                  <a:lnTo>
                    <a:pt x="607" y="223"/>
                  </a:lnTo>
                  <a:lnTo>
                    <a:pt x="606" y="225"/>
                  </a:lnTo>
                  <a:lnTo>
                    <a:pt x="604" y="225"/>
                  </a:lnTo>
                  <a:lnTo>
                    <a:pt x="604" y="227"/>
                  </a:lnTo>
                  <a:lnTo>
                    <a:pt x="602" y="229"/>
                  </a:lnTo>
                  <a:lnTo>
                    <a:pt x="600" y="229"/>
                  </a:lnTo>
                  <a:lnTo>
                    <a:pt x="600" y="231"/>
                  </a:lnTo>
                  <a:lnTo>
                    <a:pt x="599" y="233"/>
                  </a:lnTo>
                  <a:lnTo>
                    <a:pt x="597" y="233"/>
                  </a:lnTo>
                  <a:lnTo>
                    <a:pt x="597" y="235"/>
                  </a:lnTo>
                  <a:lnTo>
                    <a:pt x="595" y="237"/>
                  </a:lnTo>
                  <a:lnTo>
                    <a:pt x="593" y="239"/>
                  </a:lnTo>
                  <a:lnTo>
                    <a:pt x="591" y="241"/>
                  </a:lnTo>
                  <a:lnTo>
                    <a:pt x="591" y="243"/>
                  </a:lnTo>
                  <a:lnTo>
                    <a:pt x="590" y="243"/>
                  </a:lnTo>
                  <a:lnTo>
                    <a:pt x="590" y="245"/>
                  </a:lnTo>
                  <a:lnTo>
                    <a:pt x="590" y="247"/>
                  </a:lnTo>
                  <a:lnTo>
                    <a:pt x="588" y="249"/>
                  </a:lnTo>
                  <a:lnTo>
                    <a:pt x="588" y="251"/>
                  </a:lnTo>
                  <a:lnTo>
                    <a:pt x="588" y="253"/>
                  </a:lnTo>
                  <a:lnTo>
                    <a:pt x="586" y="253"/>
                  </a:lnTo>
                  <a:lnTo>
                    <a:pt x="584" y="253"/>
                  </a:lnTo>
                  <a:lnTo>
                    <a:pt x="583" y="253"/>
                  </a:lnTo>
                  <a:lnTo>
                    <a:pt x="581" y="253"/>
                  </a:lnTo>
                  <a:lnTo>
                    <a:pt x="579" y="253"/>
                  </a:lnTo>
                  <a:lnTo>
                    <a:pt x="577" y="253"/>
                  </a:lnTo>
                  <a:lnTo>
                    <a:pt x="576" y="253"/>
                  </a:lnTo>
                  <a:lnTo>
                    <a:pt x="574" y="253"/>
                  </a:lnTo>
                  <a:lnTo>
                    <a:pt x="572" y="253"/>
                  </a:lnTo>
                  <a:lnTo>
                    <a:pt x="570" y="253"/>
                  </a:lnTo>
                  <a:lnTo>
                    <a:pt x="568" y="255"/>
                  </a:lnTo>
                  <a:lnTo>
                    <a:pt x="567" y="255"/>
                  </a:lnTo>
                  <a:lnTo>
                    <a:pt x="565" y="255"/>
                  </a:lnTo>
                  <a:lnTo>
                    <a:pt x="563" y="255"/>
                  </a:lnTo>
                  <a:lnTo>
                    <a:pt x="561" y="255"/>
                  </a:lnTo>
                  <a:lnTo>
                    <a:pt x="560" y="255"/>
                  </a:lnTo>
                  <a:lnTo>
                    <a:pt x="558" y="257"/>
                  </a:lnTo>
                  <a:lnTo>
                    <a:pt x="556" y="257"/>
                  </a:lnTo>
                  <a:lnTo>
                    <a:pt x="554" y="257"/>
                  </a:lnTo>
                  <a:lnTo>
                    <a:pt x="553" y="257"/>
                  </a:lnTo>
                  <a:lnTo>
                    <a:pt x="553" y="255"/>
                  </a:lnTo>
                  <a:lnTo>
                    <a:pt x="553" y="253"/>
                  </a:lnTo>
                  <a:lnTo>
                    <a:pt x="552" y="253"/>
                  </a:lnTo>
                  <a:lnTo>
                    <a:pt x="552" y="251"/>
                  </a:lnTo>
                  <a:lnTo>
                    <a:pt x="552" y="249"/>
                  </a:lnTo>
                  <a:lnTo>
                    <a:pt x="550" y="249"/>
                  </a:lnTo>
                  <a:lnTo>
                    <a:pt x="550" y="247"/>
                  </a:lnTo>
                  <a:lnTo>
                    <a:pt x="550" y="245"/>
                  </a:lnTo>
                  <a:lnTo>
                    <a:pt x="548" y="245"/>
                  </a:lnTo>
                  <a:lnTo>
                    <a:pt x="548" y="243"/>
                  </a:lnTo>
                  <a:lnTo>
                    <a:pt x="546" y="241"/>
                  </a:lnTo>
                  <a:lnTo>
                    <a:pt x="546" y="239"/>
                  </a:lnTo>
                  <a:lnTo>
                    <a:pt x="545" y="239"/>
                  </a:lnTo>
                  <a:lnTo>
                    <a:pt x="545" y="237"/>
                  </a:lnTo>
                  <a:lnTo>
                    <a:pt x="543" y="237"/>
                  </a:lnTo>
                  <a:lnTo>
                    <a:pt x="543" y="235"/>
                  </a:lnTo>
                  <a:lnTo>
                    <a:pt x="541" y="233"/>
                  </a:lnTo>
                  <a:lnTo>
                    <a:pt x="539" y="233"/>
                  </a:lnTo>
                  <a:lnTo>
                    <a:pt x="539" y="231"/>
                  </a:lnTo>
                  <a:lnTo>
                    <a:pt x="537" y="229"/>
                  </a:lnTo>
                  <a:lnTo>
                    <a:pt x="536" y="229"/>
                  </a:lnTo>
                  <a:lnTo>
                    <a:pt x="534" y="231"/>
                  </a:lnTo>
                  <a:lnTo>
                    <a:pt x="532" y="231"/>
                  </a:lnTo>
                  <a:lnTo>
                    <a:pt x="530" y="231"/>
                  </a:lnTo>
                  <a:lnTo>
                    <a:pt x="529" y="231"/>
                  </a:lnTo>
                  <a:lnTo>
                    <a:pt x="527" y="231"/>
                  </a:lnTo>
                  <a:lnTo>
                    <a:pt x="525" y="231"/>
                  </a:lnTo>
                  <a:lnTo>
                    <a:pt x="523" y="231"/>
                  </a:lnTo>
                  <a:lnTo>
                    <a:pt x="522" y="233"/>
                  </a:lnTo>
                  <a:lnTo>
                    <a:pt x="520" y="233"/>
                  </a:lnTo>
                  <a:lnTo>
                    <a:pt x="518" y="233"/>
                  </a:lnTo>
                  <a:lnTo>
                    <a:pt x="516" y="233"/>
                  </a:lnTo>
                  <a:lnTo>
                    <a:pt x="514" y="233"/>
                  </a:lnTo>
                  <a:lnTo>
                    <a:pt x="513" y="233"/>
                  </a:lnTo>
                  <a:lnTo>
                    <a:pt x="511" y="233"/>
                  </a:lnTo>
                  <a:lnTo>
                    <a:pt x="509" y="233"/>
                  </a:lnTo>
                  <a:lnTo>
                    <a:pt x="507" y="233"/>
                  </a:lnTo>
                  <a:lnTo>
                    <a:pt x="509" y="235"/>
                  </a:lnTo>
                  <a:lnTo>
                    <a:pt x="511" y="237"/>
                  </a:lnTo>
                  <a:lnTo>
                    <a:pt x="513" y="237"/>
                  </a:lnTo>
                  <a:lnTo>
                    <a:pt x="513" y="239"/>
                  </a:lnTo>
                  <a:lnTo>
                    <a:pt x="514" y="239"/>
                  </a:lnTo>
                  <a:lnTo>
                    <a:pt x="514" y="241"/>
                  </a:lnTo>
                  <a:lnTo>
                    <a:pt x="516" y="241"/>
                  </a:lnTo>
                  <a:lnTo>
                    <a:pt x="518" y="243"/>
                  </a:lnTo>
                  <a:lnTo>
                    <a:pt x="520" y="245"/>
                  </a:lnTo>
                  <a:lnTo>
                    <a:pt x="522" y="247"/>
                  </a:lnTo>
                  <a:lnTo>
                    <a:pt x="523" y="249"/>
                  </a:lnTo>
                  <a:lnTo>
                    <a:pt x="523" y="251"/>
                  </a:lnTo>
                  <a:lnTo>
                    <a:pt x="525" y="251"/>
                  </a:lnTo>
                  <a:lnTo>
                    <a:pt x="525" y="253"/>
                  </a:lnTo>
                  <a:lnTo>
                    <a:pt x="525" y="255"/>
                  </a:lnTo>
                  <a:lnTo>
                    <a:pt x="527" y="255"/>
                  </a:lnTo>
                  <a:lnTo>
                    <a:pt x="527" y="257"/>
                  </a:lnTo>
                  <a:lnTo>
                    <a:pt x="527" y="259"/>
                  </a:lnTo>
                  <a:lnTo>
                    <a:pt x="529" y="261"/>
                  </a:lnTo>
                  <a:lnTo>
                    <a:pt x="814" y="418"/>
                  </a:lnTo>
                  <a:lnTo>
                    <a:pt x="806" y="418"/>
                  </a:lnTo>
                  <a:lnTo>
                    <a:pt x="801" y="416"/>
                  </a:lnTo>
                  <a:lnTo>
                    <a:pt x="796" y="416"/>
                  </a:lnTo>
                  <a:lnTo>
                    <a:pt x="791" y="414"/>
                  </a:lnTo>
                  <a:lnTo>
                    <a:pt x="785" y="412"/>
                  </a:lnTo>
                  <a:lnTo>
                    <a:pt x="780" y="411"/>
                  </a:lnTo>
                  <a:lnTo>
                    <a:pt x="775" y="409"/>
                  </a:lnTo>
                  <a:lnTo>
                    <a:pt x="771" y="405"/>
                  </a:lnTo>
                  <a:lnTo>
                    <a:pt x="766" y="403"/>
                  </a:lnTo>
                  <a:lnTo>
                    <a:pt x="762" y="399"/>
                  </a:lnTo>
                  <a:lnTo>
                    <a:pt x="757" y="397"/>
                  </a:lnTo>
                  <a:lnTo>
                    <a:pt x="753" y="395"/>
                  </a:lnTo>
                  <a:lnTo>
                    <a:pt x="751" y="391"/>
                  </a:lnTo>
                  <a:lnTo>
                    <a:pt x="747" y="389"/>
                  </a:lnTo>
                  <a:lnTo>
                    <a:pt x="744" y="385"/>
                  </a:lnTo>
                  <a:lnTo>
                    <a:pt x="742" y="383"/>
                  </a:lnTo>
                  <a:lnTo>
                    <a:pt x="738" y="381"/>
                  </a:lnTo>
                  <a:lnTo>
                    <a:pt x="737" y="379"/>
                  </a:lnTo>
                  <a:lnTo>
                    <a:pt x="735" y="379"/>
                  </a:lnTo>
                  <a:lnTo>
                    <a:pt x="733" y="377"/>
                  </a:lnTo>
                  <a:lnTo>
                    <a:pt x="731" y="377"/>
                  </a:lnTo>
                  <a:lnTo>
                    <a:pt x="729" y="377"/>
                  </a:lnTo>
                  <a:lnTo>
                    <a:pt x="728" y="377"/>
                  </a:lnTo>
                  <a:lnTo>
                    <a:pt x="728" y="379"/>
                  </a:lnTo>
                  <a:lnTo>
                    <a:pt x="728" y="383"/>
                  </a:lnTo>
                  <a:lnTo>
                    <a:pt x="728" y="385"/>
                  </a:lnTo>
                  <a:lnTo>
                    <a:pt x="729" y="389"/>
                  </a:lnTo>
                  <a:lnTo>
                    <a:pt x="729" y="395"/>
                  </a:lnTo>
                  <a:lnTo>
                    <a:pt x="731" y="399"/>
                  </a:lnTo>
                  <a:lnTo>
                    <a:pt x="733" y="407"/>
                  </a:lnTo>
                  <a:lnTo>
                    <a:pt x="735" y="414"/>
                  </a:lnTo>
                  <a:lnTo>
                    <a:pt x="737" y="414"/>
                  </a:lnTo>
                  <a:lnTo>
                    <a:pt x="737" y="416"/>
                  </a:lnTo>
                  <a:lnTo>
                    <a:pt x="738" y="416"/>
                  </a:lnTo>
                  <a:lnTo>
                    <a:pt x="738" y="418"/>
                  </a:lnTo>
                  <a:lnTo>
                    <a:pt x="740" y="418"/>
                  </a:lnTo>
                  <a:lnTo>
                    <a:pt x="740" y="420"/>
                  </a:lnTo>
                  <a:lnTo>
                    <a:pt x="742" y="420"/>
                  </a:lnTo>
                  <a:lnTo>
                    <a:pt x="744" y="422"/>
                  </a:lnTo>
                  <a:lnTo>
                    <a:pt x="744" y="424"/>
                  </a:lnTo>
                  <a:lnTo>
                    <a:pt x="745" y="426"/>
                  </a:lnTo>
                  <a:lnTo>
                    <a:pt x="747" y="426"/>
                  </a:lnTo>
                  <a:lnTo>
                    <a:pt x="749" y="428"/>
                  </a:lnTo>
                  <a:lnTo>
                    <a:pt x="751" y="430"/>
                  </a:lnTo>
                  <a:lnTo>
                    <a:pt x="752" y="432"/>
                  </a:lnTo>
                  <a:lnTo>
                    <a:pt x="753" y="434"/>
                  </a:lnTo>
                  <a:lnTo>
                    <a:pt x="755" y="434"/>
                  </a:lnTo>
                  <a:lnTo>
                    <a:pt x="757" y="436"/>
                  </a:lnTo>
                  <a:lnTo>
                    <a:pt x="759" y="438"/>
                  </a:lnTo>
                  <a:lnTo>
                    <a:pt x="760" y="440"/>
                  </a:lnTo>
                  <a:lnTo>
                    <a:pt x="762" y="442"/>
                  </a:lnTo>
                  <a:lnTo>
                    <a:pt x="764" y="442"/>
                  </a:lnTo>
                  <a:lnTo>
                    <a:pt x="766" y="444"/>
                  </a:lnTo>
                  <a:lnTo>
                    <a:pt x="768" y="446"/>
                  </a:lnTo>
                  <a:lnTo>
                    <a:pt x="771" y="446"/>
                  </a:lnTo>
                  <a:lnTo>
                    <a:pt x="773" y="448"/>
                  </a:lnTo>
                  <a:lnTo>
                    <a:pt x="775" y="448"/>
                  </a:lnTo>
                  <a:lnTo>
                    <a:pt x="776" y="450"/>
                  </a:lnTo>
                  <a:lnTo>
                    <a:pt x="778" y="450"/>
                  </a:lnTo>
                  <a:lnTo>
                    <a:pt x="782" y="452"/>
                  </a:lnTo>
                  <a:lnTo>
                    <a:pt x="785" y="454"/>
                  </a:lnTo>
                  <a:lnTo>
                    <a:pt x="789" y="456"/>
                  </a:lnTo>
                  <a:lnTo>
                    <a:pt x="792" y="456"/>
                  </a:lnTo>
                  <a:lnTo>
                    <a:pt x="796" y="456"/>
                  </a:lnTo>
                  <a:lnTo>
                    <a:pt x="799" y="458"/>
                  </a:lnTo>
                  <a:lnTo>
                    <a:pt x="805" y="458"/>
                  </a:lnTo>
                  <a:lnTo>
                    <a:pt x="808" y="458"/>
                  </a:lnTo>
                  <a:lnTo>
                    <a:pt x="814" y="458"/>
                  </a:lnTo>
                  <a:lnTo>
                    <a:pt x="819" y="458"/>
                  </a:lnTo>
                  <a:lnTo>
                    <a:pt x="822" y="456"/>
                  </a:lnTo>
                  <a:lnTo>
                    <a:pt x="827" y="456"/>
                  </a:lnTo>
                  <a:lnTo>
                    <a:pt x="832" y="456"/>
                  </a:lnTo>
                  <a:lnTo>
                    <a:pt x="837" y="454"/>
                  </a:lnTo>
                  <a:lnTo>
                    <a:pt x="843" y="452"/>
                  </a:lnTo>
                  <a:lnTo>
                    <a:pt x="848" y="452"/>
                  </a:lnTo>
                  <a:lnTo>
                    <a:pt x="853" y="450"/>
                  </a:lnTo>
                  <a:lnTo>
                    <a:pt x="859" y="448"/>
                  </a:lnTo>
                  <a:lnTo>
                    <a:pt x="866" y="446"/>
                  </a:lnTo>
                  <a:lnTo>
                    <a:pt x="871" y="444"/>
                  </a:lnTo>
                  <a:lnTo>
                    <a:pt x="876" y="442"/>
                  </a:lnTo>
                  <a:lnTo>
                    <a:pt x="882" y="440"/>
                  </a:lnTo>
                  <a:lnTo>
                    <a:pt x="887" y="438"/>
                  </a:lnTo>
                  <a:lnTo>
                    <a:pt x="891" y="436"/>
                  </a:lnTo>
                  <a:lnTo>
                    <a:pt x="897" y="432"/>
                  </a:lnTo>
                  <a:lnTo>
                    <a:pt x="902" y="430"/>
                  </a:lnTo>
                  <a:lnTo>
                    <a:pt x="907" y="428"/>
                  </a:lnTo>
                  <a:lnTo>
                    <a:pt x="913" y="424"/>
                  </a:lnTo>
                  <a:lnTo>
                    <a:pt x="918" y="422"/>
                  </a:lnTo>
                  <a:lnTo>
                    <a:pt x="923" y="420"/>
                  </a:lnTo>
                  <a:lnTo>
                    <a:pt x="927" y="416"/>
                  </a:lnTo>
                  <a:lnTo>
                    <a:pt x="932" y="414"/>
                  </a:lnTo>
                  <a:lnTo>
                    <a:pt x="932" y="412"/>
                  </a:lnTo>
                  <a:lnTo>
                    <a:pt x="934" y="412"/>
                  </a:lnTo>
                  <a:lnTo>
                    <a:pt x="934" y="411"/>
                  </a:lnTo>
                  <a:lnTo>
                    <a:pt x="936" y="411"/>
                  </a:lnTo>
                  <a:lnTo>
                    <a:pt x="937" y="409"/>
                  </a:lnTo>
                  <a:lnTo>
                    <a:pt x="939" y="407"/>
                  </a:lnTo>
                  <a:lnTo>
                    <a:pt x="941" y="405"/>
                  </a:lnTo>
                  <a:lnTo>
                    <a:pt x="941" y="403"/>
                  </a:lnTo>
                  <a:lnTo>
                    <a:pt x="943" y="403"/>
                  </a:lnTo>
                  <a:lnTo>
                    <a:pt x="943" y="401"/>
                  </a:lnTo>
                  <a:lnTo>
                    <a:pt x="943" y="399"/>
                  </a:lnTo>
                  <a:lnTo>
                    <a:pt x="945" y="397"/>
                  </a:lnTo>
                  <a:lnTo>
                    <a:pt x="945" y="395"/>
                  </a:lnTo>
                  <a:lnTo>
                    <a:pt x="945" y="393"/>
                  </a:lnTo>
                  <a:lnTo>
                    <a:pt x="945" y="391"/>
                  </a:lnTo>
                  <a:lnTo>
                    <a:pt x="945" y="389"/>
                  </a:lnTo>
                  <a:lnTo>
                    <a:pt x="945" y="387"/>
                  </a:lnTo>
                  <a:lnTo>
                    <a:pt x="945" y="385"/>
                  </a:lnTo>
                  <a:lnTo>
                    <a:pt x="941" y="387"/>
                  </a:lnTo>
                  <a:lnTo>
                    <a:pt x="937" y="389"/>
                  </a:lnTo>
                  <a:lnTo>
                    <a:pt x="934" y="391"/>
                  </a:lnTo>
                  <a:lnTo>
                    <a:pt x="930" y="393"/>
                  </a:lnTo>
                  <a:lnTo>
                    <a:pt x="927" y="395"/>
                  </a:lnTo>
                  <a:lnTo>
                    <a:pt x="923" y="397"/>
                  </a:lnTo>
                  <a:lnTo>
                    <a:pt x="918" y="399"/>
                  </a:lnTo>
                  <a:lnTo>
                    <a:pt x="914" y="401"/>
                  </a:lnTo>
                  <a:lnTo>
                    <a:pt x="911" y="403"/>
                  </a:lnTo>
                  <a:lnTo>
                    <a:pt x="907" y="405"/>
                  </a:lnTo>
                  <a:lnTo>
                    <a:pt x="904" y="405"/>
                  </a:lnTo>
                  <a:lnTo>
                    <a:pt x="898" y="407"/>
                  </a:lnTo>
                  <a:lnTo>
                    <a:pt x="895" y="409"/>
                  </a:lnTo>
                  <a:lnTo>
                    <a:pt x="891" y="411"/>
                  </a:lnTo>
                  <a:lnTo>
                    <a:pt x="887" y="412"/>
                  </a:lnTo>
                  <a:lnTo>
                    <a:pt x="883" y="412"/>
                  </a:lnTo>
                  <a:lnTo>
                    <a:pt x="880" y="414"/>
                  </a:lnTo>
                  <a:lnTo>
                    <a:pt x="875" y="414"/>
                  </a:lnTo>
                  <a:lnTo>
                    <a:pt x="871" y="416"/>
                  </a:lnTo>
                  <a:lnTo>
                    <a:pt x="866" y="416"/>
                  </a:lnTo>
                  <a:lnTo>
                    <a:pt x="862" y="418"/>
                  </a:lnTo>
                  <a:lnTo>
                    <a:pt x="857" y="418"/>
                  </a:lnTo>
                  <a:lnTo>
                    <a:pt x="853" y="418"/>
                  </a:lnTo>
                  <a:lnTo>
                    <a:pt x="848" y="420"/>
                  </a:lnTo>
                  <a:lnTo>
                    <a:pt x="845" y="420"/>
                  </a:lnTo>
                  <a:lnTo>
                    <a:pt x="839" y="420"/>
                  </a:lnTo>
                  <a:lnTo>
                    <a:pt x="836" y="420"/>
                  </a:lnTo>
                  <a:lnTo>
                    <a:pt x="830" y="420"/>
                  </a:lnTo>
                  <a:lnTo>
                    <a:pt x="827" y="420"/>
                  </a:lnTo>
                  <a:lnTo>
                    <a:pt x="822" y="420"/>
                  </a:lnTo>
                  <a:lnTo>
                    <a:pt x="817" y="418"/>
                  </a:lnTo>
                  <a:lnTo>
                    <a:pt x="814" y="418"/>
                  </a:lnTo>
                  <a:lnTo>
                    <a:pt x="529" y="261"/>
                  </a:lnTo>
                </a:path>
              </a:pathLst>
            </a:custGeom>
            <a:solidFill>
              <a:srgbClr val="A98954"/>
            </a:solidFill>
            <a:ln w="9525" cap="rnd">
              <a:noFill/>
              <a:round/>
              <a:headEnd/>
              <a:tailEnd/>
            </a:ln>
          </p:spPr>
          <p:txBody>
            <a:bodyPr/>
            <a:lstStyle/>
            <a:p>
              <a:endParaRPr lang="en-US">
                <a:solidFill>
                  <a:srgbClr val="FF0000"/>
                </a:solidFill>
                <a:latin typeface="Bookman Old Style" pitchFamily="18" charset="0"/>
              </a:endParaRPr>
            </a:p>
          </p:txBody>
        </p:sp>
        <p:sp>
          <p:nvSpPr>
            <p:cNvPr id="20" name="Freeform 17"/>
            <p:cNvSpPr>
              <a:spLocks/>
            </p:cNvSpPr>
            <p:nvPr/>
          </p:nvSpPr>
          <p:spPr bwMode="auto">
            <a:xfrm>
              <a:off x="2919" y="1792"/>
              <a:ext cx="44" cy="31"/>
            </a:xfrm>
            <a:custGeom>
              <a:avLst/>
              <a:gdLst>
                <a:gd name="T0" fmla="*/ 0 w 44"/>
                <a:gd name="T1" fmla="*/ 6 h 31"/>
                <a:gd name="T2" fmla="*/ 3 w 44"/>
                <a:gd name="T3" fmla="*/ 6 h 31"/>
                <a:gd name="T4" fmla="*/ 5 w 44"/>
                <a:gd name="T5" fmla="*/ 8 h 31"/>
                <a:gd name="T6" fmla="*/ 7 w 44"/>
                <a:gd name="T7" fmla="*/ 10 h 31"/>
                <a:gd name="T8" fmla="*/ 10 w 44"/>
                <a:gd name="T9" fmla="*/ 14 h 31"/>
                <a:gd name="T10" fmla="*/ 12 w 44"/>
                <a:gd name="T11" fmla="*/ 16 h 31"/>
                <a:gd name="T12" fmla="*/ 15 w 44"/>
                <a:gd name="T13" fmla="*/ 20 h 31"/>
                <a:gd name="T14" fmla="*/ 15 w 44"/>
                <a:gd name="T15" fmla="*/ 24 h 31"/>
                <a:gd name="T16" fmla="*/ 17 w 44"/>
                <a:gd name="T17" fmla="*/ 26 h 31"/>
                <a:gd name="T18" fmla="*/ 17 w 44"/>
                <a:gd name="T19" fmla="*/ 30 h 31"/>
                <a:gd name="T20" fmla="*/ 21 w 44"/>
                <a:gd name="T21" fmla="*/ 30 h 31"/>
                <a:gd name="T22" fmla="*/ 24 w 44"/>
                <a:gd name="T23" fmla="*/ 30 h 31"/>
                <a:gd name="T24" fmla="*/ 28 w 44"/>
                <a:gd name="T25" fmla="*/ 30 h 31"/>
                <a:gd name="T26" fmla="*/ 29 w 44"/>
                <a:gd name="T27" fmla="*/ 28 h 31"/>
                <a:gd name="T28" fmla="*/ 33 w 44"/>
                <a:gd name="T29" fmla="*/ 28 h 31"/>
                <a:gd name="T30" fmla="*/ 36 w 44"/>
                <a:gd name="T31" fmla="*/ 28 h 31"/>
                <a:gd name="T32" fmla="*/ 40 w 44"/>
                <a:gd name="T33" fmla="*/ 28 h 31"/>
                <a:gd name="T34" fmla="*/ 42 w 44"/>
                <a:gd name="T35" fmla="*/ 26 h 31"/>
                <a:gd name="T36" fmla="*/ 43 w 44"/>
                <a:gd name="T37" fmla="*/ 24 h 31"/>
                <a:gd name="T38" fmla="*/ 42 w 44"/>
                <a:gd name="T39" fmla="*/ 22 h 31"/>
                <a:gd name="T40" fmla="*/ 40 w 44"/>
                <a:gd name="T41" fmla="*/ 18 h 31"/>
                <a:gd name="T42" fmla="*/ 38 w 44"/>
                <a:gd name="T43" fmla="*/ 16 h 31"/>
                <a:gd name="T44" fmla="*/ 38 w 44"/>
                <a:gd name="T45" fmla="*/ 12 h 31"/>
                <a:gd name="T46" fmla="*/ 36 w 44"/>
                <a:gd name="T47" fmla="*/ 10 h 31"/>
                <a:gd name="T48" fmla="*/ 35 w 44"/>
                <a:gd name="T49" fmla="*/ 8 h 31"/>
                <a:gd name="T50" fmla="*/ 33 w 44"/>
                <a:gd name="T51" fmla="*/ 4 h 31"/>
                <a:gd name="T52" fmla="*/ 31 w 44"/>
                <a:gd name="T53" fmla="*/ 2 h 31"/>
                <a:gd name="T54" fmla="*/ 29 w 44"/>
                <a:gd name="T55" fmla="*/ 0 h 31"/>
                <a:gd name="T56" fmla="*/ 26 w 44"/>
                <a:gd name="T57" fmla="*/ 0 h 31"/>
                <a:gd name="T58" fmla="*/ 22 w 44"/>
                <a:gd name="T59" fmla="*/ 0 h 31"/>
                <a:gd name="T60" fmla="*/ 19 w 44"/>
                <a:gd name="T61" fmla="*/ 2 h 31"/>
                <a:gd name="T62" fmla="*/ 15 w 44"/>
                <a:gd name="T63" fmla="*/ 2 h 31"/>
                <a:gd name="T64" fmla="*/ 12 w 44"/>
                <a:gd name="T65" fmla="*/ 4 h 31"/>
                <a:gd name="T66" fmla="*/ 8 w 44"/>
                <a:gd name="T67" fmla="*/ 4 h 31"/>
                <a:gd name="T68" fmla="*/ 5 w 44"/>
                <a:gd name="T69" fmla="*/ 4 h 31"/>
                <a:gd name="T70" fmla="*/ 1 w 44"/>
                <a:gd name="T71" fmla="*/ 4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0" y="4"/>
                  </a:moveTo>
                  <a:lnTo>
                    <a:pt x="0" y="6"/>
                  </a:lnTo>
                  <a:lnTo>
                    <a:pt x="1" y="6"/>
                  </a:lnTo>
                  <a:lnTo>
                    <a:pt x="3" y="6"/>
                  </a:lnTo>
                  <a:lnTo>
                    <a:pt x="3" y="8"/>
                  </a:lnTo>
                  <a:lnTo>
                    <a:pt x="5" y="8"/>
                  </a:lnTo>
                  <a:lnTo>
                    <a:pt x="5" y="10"/>
                  </a:lnTo>
                  <a:lnTo>
                    <a:pt x="7" y="10"/>
                  </a:lnTo>
                  <a:lnTo>
                    <a:pt x="8" y="12"/>
                  </a:lnTo>
                  <a:lnTo>
                    <a:pt x="10" y="14"/>
                  </a:lnTo>
                  <a:lnTo>
                    <a:pt x="12" y="14"/>
                  </a:lnTo>
                  <a:lnTo>
                    <a:pt x="12" y="16"/>
                  </a:lnTo>
                  <a:lnTo>
                    <a:pt x="14" y="18"/>
                  </a:lnTo>
                  <a:lnTo>
                    <a:pt x="15" y="20"/>
                  </a:lnTo>
                  <a:lnTo>
                    <a:pt x="15" y="22"/>
                  </a:lnTo>
                  <a:lnTo>
                    <a:pt x="15" y="24"/>
                  </a:lnTo>
                  <a:lnTo>
                    <a:pt x="17" y="24"/>
                  </a:lnTo>
                  <a:lnTo>
                    <a:pt x="17" y="26"/>
                  </a:lnTo>
                  <a:lnTo>
                    <a:pt x="17" y="28"/>
                  </a:lnTo>
                  <a:lnTo>
                    <a:pt x="17" y="30"/>
                  </a:lnTo>
                  <a:lnTo>
                    <a:pt x="19" y="30"/>
                  </a:lnTo>
                  <a:lnTo>
                    <a:pt x="21" y="30"/>
                  </a:lnTo>
                  <a:lnTo>
                    <a:pt x="22" y="30"/>
                  </a:lnTo>
                  <a:lnTo>
                    <a:pt x="24" y="30"/>
                  </a:lnTo>
                  <a:lnTo>
                    <a:pt x="26" y="30"/>
                  </a:lnTo>
                  <a:lnTo>
                    <a:pt x="28" y="30"/>
                  </a:lnTo>
                  <a:lnTo>
                    <a:pt x="29" y="30"/>
                  </a:lnTo>
                  <a:lnTo>
                    <a:pt x="29" y="28"/>
                  </a:lnTo>
                  <a:lnTo>
                    <a:pt x="31" y="28"/>
                  </a:lnTo>
                  <a:lnTo>
                    <a:pt x="33" y="28"/>
                  </a:lnTo>
                  <a:lnTo>
                    <a:pt x="35" y="28"/>
                  </a:lnTo>
                  <a:lnTo>
                    <a:pt x="36" y="28"/>
                  </a:lnTo>
                  <a:lnTo>
                    <a:pt x="38" y="28"/>
                  </a:lnTo>
                  <a:lnTo>
                    <a:pt x="40" y="28"/>
                  </a:lnTo>
                  <a:lnTo>
                    <a:pt x="42" y="28"/>
                  </a:lnTo>
                  <a:lnTo>
                    <a:pt x="42" y="26"/>
                  </a:lnTo>
                  <a:lnTo>
                    <a:pt x="43" y="26"/>
                  </a:lnTo>
                  <a:lnTo>
                    <a:pt x="43" y="24"/>
                  </a:lnTo>
                  <a:lnTo>
                    <a:pt x="42" y="24"/>
                  </a:lnTo>
                  <a:lnTo>
                    <a:pt x="42" y="22"/>
                  </a:lnTo>
                  <a:lnTo>
                    <a:pt x="42" y="20"/>
                  </a:lnTo>
                  <a:lnTo>
                    <a:pt x="40" y="18"/>
                  </a:lnTo>
                  <a:lnTo>
                    <a:pt x="40" y="16"/>
                  </a:lnTo>
                  <a:lnTo>
                    <a:pt x="38" y="16"/>
                  </a:lnTo>
                  <a:lnTo>
                    <a:pt x="38" y="14"/>
                  </a:lnTo>
                  <a:lnTo>
                    <a:pt x="38" y="12"/>
                  </a:lnTo>
                  <a:lnTo>
                    <a:pt x="36" y="12"/>
                  </a:lnTo>
                  <a:lnTo>
                    <a:pt x="36" y="10"/>
                  </a:lnTo>
                  <a:lnTo>
                    <a:pt x="35" y="10"/>
                  </a:lnTo>
                  <a:lnTo>
                    <a:pt x="35" y="8"/>
                  </a:lnTo>
                  <a:lnTo>
                    <a:pt x="33" y="6"/>
                  </a:lnTo>
                  <a:lnTo>
                    <a:pt x="33" y="4"/>
                  </a:lnTo>
                  <a:lnTo>
                    <a:pt x="31" y="4"/>
                  </a:lnTo>
                  <a:lnTo>
                    <a:pt x="31" y="2"/>
                  </a:lnTo>
                  <a:lnTo>
                    <a:pt x="29" y="2"/>
                  </a:lnTo>
                  <a:lnTo>
                    <a:pt x="29" y="0"/>
                  </a:lnTo>
                  <a:lnTo>
                    <a:pt x="28" y="0"/>
                  </a:lnTo>
                  <a:lnTo>
                    <a:pt x="26" y="0"/>
                  </a:lnTo>
                  <a:lnTo>
                    <a:pt x="24" y="0"/>
                  </a:lnTo>
                  <a:lnTo>
                    <a:pt x="22" y="0"/>
                  </a:lnTo>
                  <a:lnTo>
                    <a:pt x="21" y="2"/>
                  </a:lnTo>
                  <a:lnTo>
                    <a:pt x="19" y="2"/>
                  </a:lnTo>
                  <a:lnTo>
                    <a:pt x="17" y="2"/>
                  </a:lnTo>
                  <a:lnTo>
                    <a:pt x="15" y="2"/>
                  </a:lnTo>
                  <a:lnTo>
                    <a:pt x="14" y="2"/>
                  </a:lnTo>
                  <a:lnTo>
                    <a:pt x="12" y="4"/>
                  </a:lnTo>
                  <a:lnTo>
                    <a:pt x="10" y="4"/>
                  </a:lnTo>
                  <a:lnTo>
                    <a:pt x="8" y="4"/>
                  </a:lnTo>
                  <a:lnTo>
                    <a:pt x="7" y="4"/>
                  </a:lnTo>
                  <a:lnTo>
                    <a:pt x="5" y="4"/>
                  </a:lnTo>
                  <a:lnTo>
                    <a:pt x="3" y="4"/>
                  </a:lnTo>
                  <a:lnTo>
                    <a:pt x="1" y="4"/>
                  </a:lnTo>
                  <a:lnTo>
                    <a:pt x="0" y="4"/>
                  </a:lnTo>
                </a:path>
              </a:pathLst>
            </a:custGeom>
            <a:solidFill>
              <a:srgbClr val="FFFFFF"/>
            </a:solidFill>
            <a:ln w="9525" cap="rnd">
              <a:noFill/>
              <a:round/>
              <a:headEnd/>
              <a:tailEnd/>
            </a:ln>
          </p:spPr>
          <p:txBody>
            <a:bodyPr/>
            <a:lstStyle/>
            <a:p>
              <a:endParaRPr lang="en-US">
                <a:solidFill>
                  <a:srgbClr val="FF0000"/>
                </a:solidFill>
                <a:latin typeface="Bookman Old Style" pitchFamily="18" charset="0"/>
              </a:endParaRPr>
            </a:p>
          </p:txBody>
        </p:sp>
      </p:grpSp>
      <p:sp>
        <p:nvSpPr>
          <p:cNvPr id="21" name="Rectangle 4"/>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0000"/>
              </a:solidFill>
              <a:latin typeface="Bookman Old Style" pitchFamily="18" charset="0"/>
            </a:endParaRPr>
          </a:p>
        </p:txBody>
      </p:sp>
      <p:sp>
        <p:nvSpPr>
          <p:cNvPr id="22" name="Rectangle 5"/>
          <p:cNvSpPr>
            <a:spLocks noChangeArrowheads="1"/>
          </p:cNvSpPr>
          <p:nvPr/>
        </p:nvSpPr>
        <p:spPr bwMode="auto">
          <a:xfrm>
            <a:off x="152400" y="42493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sp>
        <p:nvSpPr>
          <p:cNvPr id="23" name="Rectangle 6"/>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sp>
        <p:nvSpPr>
          <p:cNvPr id="2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6" name="Picture 25" descr="https://scontent.fuln1-2.fna.fbcdn.net/v/t1.15752-9/100588056_937440370050680_6645468859761426432_n.jpg?_nc_cat=106&amp;_nc_sid=b96e70&amp;_nc_ohc=2DK9VRGg-dYAX_qryjJ&amp;_nc_ht=scontent.fuln1-2.fna&amp;oh=3b3f5e18a947908255ec076aa3f01261&amp;oe=5EF43524"/>
          <p:cNvPicPr/>
          <p:nvPr/>
        </p:nvPicPr>
        <p:blipFill rotWithShape="1">
          <a:blip r:embed="rId2" cstate="email">
            <a:extLst>
              <a:ext uri="{28A0092B-C50C-407E-A947-70E740481C1C}">
                <a14:useLocalDpi xmlns:a14="http://schemas.microsoft.com/office/drawing/2010/main" val="0"/>
              </a:ext>
            </a:extLst>
          </a:blip>
          <a:srcRect/>
          <a:stretch/>
        </p:blipFill>
        <p:spPr bwMode="auto">
          <a:xfrm>
            <a:off x="337130" y="3051348"/>
            <a:ext cx="4186188" cy="3181812"/>
          </a:xfrm>
          <a:prstGeom prst="rect">
            <a:avLst/>
          </a:prstGeom>
          <a:noFill/>
          <a:ln>
            <a:noFill/>
          </a:ln>
          <a:extLst>
            <a:ext uri="{53640926-AAD7-44D8-BBD7-CCE9431645EC}">
              <a14:shadowObscured xmlns:a14="http://schemas.microsoft.com/office/drawing/2010/main"/>
            </a:ext>
          </a:extLst>
        </p:spPr>
      </p:pic>
      <p:pic>
        <p:nvPicPr>
          <p:cNvPr id="28" name="Picture 27" descr="https://scontent.fuln1-1.fna.fbcdn.net/v/t1.15752-9/101032606_264459828236326_8148360203910250496_n.jpg?_nc_cat=111&amp;_nc_sid=b96e70&amp;_nc_ohc=CWEbZzd5XLUAX98L7_t&amp;_nc_ht=scontent.fuln1-1.fna&amp;oh=0d802846fe3602d40bf57b32e9a8150d&amp;oe=5EF518A0"/>
          <p:cNvPicPr/>
          <p:nvPr/>
        </p:nvPicPr>
        <p:blipFill rotWithShape="1">
          <a:blip r:embed="rId3" cstate="email">
            <a:extLst>
              <a:ext uri="{28A0092B-C50C-407E-A947-70E740481C1C}">
                <a14:useLocalDpi xmlns:a14="http://schemas.microsoft.com/office/drawing/2010/main" val="0"/>
              </a:ext>
            </a:extLst>
          </a:blip>
          <a:srcRect/>
          <a:stretch/>
        </p:blipFill>
        <p:spPr bwMode="auto">
          <a:xfrm>
            <a:off x="4617212" y="3051348"/>
            <a:ext cx="4389628" cy="31818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2521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105094"/>
            <a:ext cx="8853714" cy="1323439"/>
          </a:xfrm>
          <a:prstGeom prst="rect">
            <a:avLst/>
          </a:prstGeom>
        </p:spPr>
        <p:txBody>
          <a:bodyPr wrap="square">
            <a:spAutoFit/>
          </a:bodyPr>
          <a:lstStyle/>
          <a:p>
            <a:pPr lvl="0" algn="just"/>
            <a:r>
              <a:rPr lang="mn-MN" sz="2000" dirty="0" smtClean="0">
                <a:latin typeface="Arial Mon" pitchFamily="34" charset="0"/>
              </a:rPr>
              <a:t>	</a:t>
            </a:r>
            <a:r>
              <a:rPr lang="mn-MN" sz="2000" dirty="0">
                <a:latin typeface="Arial Mon" pitchFamily="34" charset="0"/>
              </a:rPr>
              <a:t> Малаа хариулгагүй бэлчээрлүүлж, хотын ногоон байгууламж бүхий цэцэрлэгт талбайд олон тооны үхэр оруулсан 1 дүгээр багийн иргэн С.Ичинхорлоод МУ-ын Зөрчлийн хуулийн дагуу 150000 төгрөгийн торгуулийн шийтгэл оногдуулсан.  </a:t>
            </a:r>
            <a:endParaRPr lang="en-US" sz="2000" dirty="0">
              <a:latin typeface="Arial Mon" pitchFamily="34"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justLow"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Calibri" pitchFamily="34" charset="0"/>
                <a:ea typeface="Times New Roman" pitchFamily="18" charset="0"/>
                <a:cs typeface="Arial" pitchFamily="34" charset="0"/>
              </a:rPr>
              <a:t> </a:t>
            </a:r>
            <a:r>
              <a:rPr kumimoji="0" lang="mn-MN" sz="1200" b="0" i="0" u="none" strike="noStrike" cap="none" normalizeH="0" baseline="0" smtClean="0">
                <a:ln>
                  <a:noFill/>
                </a:ln>
                <a:solidFill>
                  <a:srgbClr val="000000"/>
                </a:solidFill>
                <a:effectLst/>
                <a:latin typeface="Arial Mon" pitchFamily="34" charset="0"/>
                <a:ea typeface="Calibri" pitchFamily="34" charset="0"/>
                <a:cs typeface="Arial" pitchFamily="34" charset="0"/>
              </a:rPr>
              <a:t> </a:t>
            </a:r>
            <a:endParaRPr kumimoji="0" lang="mn-MN"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244764" y="14439"/>
            <a:ext cx="9028091" cy="707886"/>
          </a:xfrm>
          <a:prstGeom prst="rect">
            <a:avLst/>
          </a:prstGeom>
        </p:spPr>
        <p:txBody>
          <a:bodyPr wrap="square">
            <a:spAutoFit/>
          </a:bodyPr>
          <a:lstStyle/>
          <a:p>
            <a:r>
              <a:rPr lang="mn-MN" sz="4000" b="1" dirty="0" smtClean="0">
                <a:solidFill>
                  <a:srgbClr val="FF0000"/>
                </a:solidFill>
                <a:latin typeface="Bookman Old Style" pitchFamily="18" charset="0"/>
                <a:cs typeface="Times New Roman" pitchFamily="18" charset="0"/>
              </a:rPr>
              <a:t>         </a:t>
            </a:r>
            <a:r>
              <a:rPr lang="mn-MN" sz="3600" b="1" dirty="0" smtClean="0">
                <a:solidFill>
                  <a:srgbClr val="64A820"/>
                </a:solidFill>
                <a:latin typeface="Bookman Old Style" pitchFamily="18" charset="0"/>
                <a:cs typeface="Times New Roman" pitchFamily="18" charset="0"/>
              </a:rPr>
              <a:t>Хяналт шалгалт</a:t>
            </a:r>
            <a:endParaRPr lang="en-US" sz="3600" dirty="0">
              <a:solidFill>
                <a:srgbClr val="64A820"/>
              </a:solidFill>
              <a:latin typeface="Bookman Old Style" pitchFamily="18" charset="0"/>
            </a:endParaRPr>
          </a:p>
        </p:txBody>
      </p:sp>
      <p:sp>
        <p:nvSpPr>
          <p:cNvPr id="10" name="Rectangle 9"/>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0000"/>
              </a:solidFill>
              <a:latin typeface="Bookman Old Style" pitchFamily="18" charset="0"/>
            </a:endParaRPr>
          </a:p>
        </p:txBody>
      </p:sp>
      <p:sp>
        <p:nvSpPr>
          <p:cNvPr id="11" name="Rectangle 10"/>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grpSp>
        <p:nvGrpSpPr>
          <p:cNvPr id="12" name="Group 11"/>
          <p:cNvGrpSpPr>
            <a:grpSpLocks/>
          </p:cNvGrpSpPr>
          <p:nvPr/>
        </p:nvGrpSpPr>
        <p:grpSpPr bwMode="auto">
          <a:xfrm flipH="1">
            <a:off x="6939682" y="186709"/>
            <a:ext cx="2204318" cy="540982"/>
            <a:chOff x="600" y="1396"/>
            <a:chExt cx="2767" cy="1340"/>
          </a:xfrm>
        </p:grpSpPr>
        <p:sp>
          <p:nvSpPr>
            <p:cNvPr id="13" name="Freeform 12"/>
            <p:cNvSpPr>
              <a:spLocks/>
            </p:cNvSpPr>
            <p:nvPr/>
          </p:nvSpPr>
          <p:spPr bwMode="auto">
            <a:xfrm>
              <a:off x="1101" y="1729"/>
              <a:ext cx="523" cy="790"/>
            </a:xfrm>
            <a:custGeom>
              <a:avLst/>
              <a:gdLst>
                <a:gd name="T0" fmla="*/ 518 w 523"/>
                <a:gd name="T1" fmla="*/ 51 h 790"/>
                <a:gd name="T2" fmla="*/ 507 w 523"/>
                <a:gd name="T3" fmla="*/ 61 h 790"/>
                <a:gd name="T4" fmla="*/ 491 w 523"/>
                <a:gd name="T5" fmla="*/ 103 h 790"/>
                <a:gd name="T6" fmla="*/ 477 w 523"/>
                <a:gd name="T7" fmla="*/ 174 h 790"/>
                <a:gd name="T8" fmla="*/ 467 w 523"/>
                <a:gd name="T9" fmla="*/ 248 h 790"/>
                <a:gd name="T10" fmla="*/ 459 w 523"/>
                <a:gd name="T11" fmla="*/ 321 h 790"/>
                <a:gd name="T12" fmla="*/ 451 w 523"/>
                <a:gd name="T13" fmla="*/ 367 h 790"/>
                <a:gd name="T14" fmla="*/ 444 w 523"/>
                <a:gd name="T15" fmla="*/ 396 h 790"/>
                <a:gd name="T16" fmla="*/ 437 w 523"/>
                <a:gd name="T17" fmla="*/ 420 h 790"/>
                <a:gd name="T18" fmla="*/ 427 w 523"/>
                <a:gd name="T19" fmla="*/ 448 h 790"/>
                <a:gd name="T20" fmla="*/ 416 w 523"/>
                <a:gd name="T21" fmla="*/ 475 h 790"/>
                <a:gd name="T22" fmla="*/ 409 w 523"/>
                <a:gd name="T23" fmla="*/ 503 h 790"/>
                <a:gd name="T24" fmla="*/ 405 w 523"/>
                <a:gd name="T25" fmla="*/ 523 h 790"/>
                <a:gd name="T26" fmla="*/ 402 w 523"/>
                <a:gd name="T27" fmla="*/ 536 h 790"/>
                <a:gd name="T28" fmla="*/ 366 w 523"/>
                <a:gd name="T29" fmla="*/ 686 h 790"/>
                <a:gd name="T30" fmla="*/ 362 w 523"/>
                <a:gd name="T31" fmla="*/ 708 h 790"/>
                <a:gd name="T32" fmla="*/ 360 w 523"/>
                <a:gd name="T33" fmla="*/ 733 h 790"/>
                <a:gd name="T34" fmla="*/ 360 w 523"/>
                <a:gd name="T35" fmla="*/ 757 h 790"/>
                <a:gd name="T36" fmla="*/ 360 w 523"/>
                <a:gd name="T37" fmla="*/ 779 h 790"/>
                <a:gd name="T38" fmla="*/ 337 w 523"/>
                <a:gd name="T39" fmla="*/ 789 h 790"/>
                <a:gd name="T40" fmla="*/ 304 w 523"/>
                <a:gd name="T41" fmla="*/ 785 h 790"/>
                <a:gd name="T42" fmla="*/ 269 w 523"/>
                <a:gd name="T43" fmla="*/ 777 h 790"/>
                <a:gd name="T44" fmla="*/ 243 w 523"/>
                <a:gd name="T45" fmla="*/ 771 h 790"/>
                <a:gd name="T46" fmla="*/ 184 w 523"/>
                <a:gd name="T47" fmla="*/ 761 h 790"/>
                <a:gd name="T48" fmla="*/ 123 w 523"/>
                <a:gd name="T49" fmla="*/ 755 h 790"/>
                <a:gd name="T50" fmla="*/ 59 w 523"/>
                <a:gd name="T51" fmla="*/ 751 h 790"/>
                <a:gd name="T52" fmla="*/ 0 w 523"/>
                <a:gd name="T53" fmla="*/ 741 h 790"/>
                <a:gd name="T54" fmla="*/ 3 w 523"/>
                <a:gd name="T55" fmla="*/ 696 h 790"/>
                <a:gd name="T56" fmla="*/ 12 w 523"/>
                <a:gd name="T57" fmla="*/ 647 h 790"/>
                <a:gd name="T58" fmla="*/ 24 w 523"/>
                <a:gd name="T59" fmla="*/ 601 h 790"/>
                <a:gd name="T60" fmla="*/ 38 w 523"/>
                <a:gd name="T61" fmla="*/ 558 h 790"/>
                <a:gd name="T62" fmla="*/ 194 w 523"/>
                <a:gd name="T63" fmla="*/ 55 h 790"/>
                <a:gd name="T64" fmla="*/ 206 w 523"/>
                <a:gd name="T65" fmla="*/ 28 h 790"/>
                <a:gd name="T66" fmla="*/ 217 w 523"/>
                <a:gd name="T67" fmla="*/ 0 h 790"/>
                <a:gd name="T68" fmla="*/ 252 w 523"/>
                <a:gd name="T69" fmla="*/ 4 h 790"/>
                <a:gd name="T70" fmla="*/ 288 w 523"/>
                <a:gd name="T71" fmla="*/ 12 h 790"/>
                <a:gd name="T72" fmla="*/ 324 w 523"/>
                <a:gd name="T73" fmla="*/ 22 h 790"/>
                <a:gd name="T74" fmla="*/ 357 w 523"/>
                <a:gd name="T75" fmla="*/ 32 h 790"/>
                <a:gd name="T76" fmla="*/ 373 w 523"/>
                <a:gd name="T77" fmla="*/ 34 h 790"/>
                <a:gd name="T78" fmla="*/ 390 w 523"/>
                <a:gd name="T79" fmla="*/ 32 h 790"/>
                <a:gd name="T80" fmla="*/ 407 w 523"/>
                <a:gd name="T81" fmla="*/ 32 h 790"/>
                <a:gd name="T82" fmla="*/ 423 w 523"/>
                <a:gd name="T83" fmla="*/ 32 h 790"/>
                <a:gd name="T84" fmla="*/ 522 w 523"/>
                <a:gd name="T85" fmla="*/ 47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790"/>
                <a:gd name="T131" fmla="*/ 523 w 52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790">
                  <a:moveTo>
                    <a:pt x="522" y="47"/>
                  </a:moveTo>
                  <a:lnTo>
                    <a:pt x="518" y="51"/>
                  </a:lnTo>
                  <a:lnTo>
                    <a:pt x="511" y="55"/>
                  </a:lnTo>
                  <a:lnTo>
                    <a:pt x="507" y="61"/>
                  </a:lnTo>
                  <a:lnTo>
                    <a:pt x="504" y="69"/>
                  </a:lnTo>
                  <a:lnTo>
                    <a:pt x="491" y="103"/>
                  </a:lnTo>
                  <a:lnTo>
                    <a:pt x="483" y="136"/>
                  </a:lnTo>
                  <a:lnTo>
                    <a:pt x="477" y="174"/>
                  </a:lnTo>
                  <a:lnTo>
                    <a:pt x="472" y="211"/>
                  </a:lnTo>
                  <a:lnTo>
                    <a:pt x="467" y="248"/>
                  </a:lnTo>
                  <a:lnTo>
                    <a:pt x="463" y="286"/>
                  </a:lnTo>
                  <a:lnTo>
                    <a:pt x="459" y="321"/>
                  </a:lnTo>
                  <a:lnTo>
                    <a:pt x="453" y="355"/>
                  </a:lnTo>
                  <a:lnTo>
                    <a:pt x="451" y="367"/>
                  </a:lnTo>
                  <a:lnTo>
                    <a:pt x="448" y="383"/>
                  </a:lnTo>
                  <a:lnTo>
                    <a:pt x="444" y="396"/>
                  </a:lnTo>
                  <a:lnTo>
                    <a:pt x="441" y="408"/>
                  </a:lnTo>
                  <a:lnTo>
                    <a:pt x="437" y="420"/>
                  </a:lnTo>
                  <a:lnTo>
                    <a:pt x="432" y="434"/>
                  </a:lnTo>
                  <a:lnTo>
                    <a:pt x="427" y="448"/>
                  </a:lnTo>
                  <a:lnTo>
                    <a:pt x="421" y="461"/>
                  </a:lnTo>
                  <a:lnTo>
                    <a:pt x="416" y="475"/>
                  </a:lnTo>
                  <a:lnTo>
                    <a:pt x="412" y="489"/>
                  </a:lnTo>
                  <a:lnTo>
                    <a:pt x="409" y="503"/>
                  </a:lnTo>
                  <a:lnTo>
                    <a:pt x="405" y="517"/>
                  </a:lnTo>
                  <a:lnTo>
                    <a:pt x="405" y="523"/>
                  </a:lnTo>
                  <a:lnTo>
                    <a:pt x="404" y="530"/>
                  </a:lnTo>
                  <a:lnTo>
                    <a:pt x="402" y="536"/>
                  </a:lnTo>
                  <a:lnTo>
                    <a:pt x="402" y="542"/>
                  </a:lnTo>
                  <a:lnTo>
                    <a:pt x="366" y="686"/>
                  </a:lnTo>
                  <a:lnTo>
                    <a:pt x="364" y="696"/>
                  </a:lnTo>
                  <a:lnTo>
                    <a:pt x="362" y="708"/>
                  </a:lnTo>
                  <a:lnTo>
                    <a:pt x="362" y="720"/>
                  </a:lnTo>
                  <a:lnTo>
                    <a:pt x="360" y="733"/>
                  </a:lnTo>
                  <a:lnTo>
                    <a:pt x="360" y="745"/>
                  </a:lnTo>
                  <a:lnTo>
                    <a:pt x="360" y="757"/>
                  </a:lnTo>
                  <a:lnTo>
                    <a:pt x="360" y="769"/>
                  </a:lnTo>
                  <a:lnTo>
                    <a:pt x="360" y="779"/>
                  </a:lnTo>
                  <a:lnTo>
                    <a:pt x="350" y="787"/>
                  </a:lnTo>
                  <a:lnTo>
                    <a:pt x="337" y="789"/>
                  </a:lnTo>
                  <a:lnTo>
                    <a:pt x="322" y="789"/>
                  </a:lnTo>
                  <a:lnTo>
                    <a:pt x="304" y="785"/>
                  </a:lnTo>
                  <a:lnTo>
                    <a:pt x="287" y="781"/>
                  </a:lnTo>
                  <a:lnTo>
                    <a:pt x="269" y="777"/>
                  </a:lnTo>
                  <a:lnTo>
                    <a:pt x="256" y="773"/>
                  </a:lnTo>
                  <a:lnTo>
                    <a:pt x="243" y="771"/>
                  </a:lnTo>
                  <a:lnTo>
                    <a:pt x="213" y="765"/>
                  </a:lnTo>
                  <a:lnTo>
                    <a:pt x="184" y="761"/>
                  </a:lnTo>
                  <a:lnTo>
                    <a:pt x="154" y="757"/>
                  </a:lnTo>
                  <a:lnTo>
                    <a:pt x="123" y="755"/>
                  </a:lnTo>
                  <a:lnTo>
                    <a:pt x="91" y="753"/>
                  </a:lnTo>
                  <a:lnTo>
                    <a:pt x="59" y="751"/>
                  </a:lnTo>
                  <a:lnTo>
                    <a:pt x="30" y="747"/>
                  </a:lnTo>
                  <a:lnTo>
                    <a:pt x="0" y="741"/>
                  </a:lnTo>
                  <a:lnTo>
                    <a:pt x="1" y="718"/>
                  </a:lnTo>
                  <a:lnTo>
                    <a:pt x="3" y="696"/>
                  </a:lnTo>
                  <a:lnTo>
                    <a:pt x="7" y="670"/>
                  </a:lnTo>
                  <a:lnTo>
                    <a:pt x="12" y="647"/>
                  </a:lnTo>
                  <a:lnTo>
                    <a:pt x="19" y="623"/>
                  </a:lnTo>
                  <a:lnTo>
                    <a:pt x="24" y="601"/>
                  </a:lnTo>
                  <a:lnTo>
                    <a:pt x="31" y="580"/>
                  </a:lnTo>
                  <a:lnTo>
                    <a:pt x="38" y="558"/>
                  </a:lnTo>
                  <a:lnTo>
                    <a:pt x="105" y="337"/>
                  </a:lnTo>
                  <a:lnTo>
                    <a:pt x="194" y="55"/>
                  </a:lnTo>
                  <a:lnTo>
                    <a:pt x="199" y="41"/>
                  </a:lnTo>
                  <a:lnTo>
                    <a:pt x="206" y="28"/>
                  </a:lnTo>
                  <a:lnTo>
                    <a:pt x="213" y="14"/>
                  </a:lnTo>
                  <a:lnTo>
                    <a:pt x="217" y="0"/>
                  </a:lnTo>
                  <a:lnTo>
                    <a:pt x="234" y="2"/>
                  </a:lnTo>
                  <a:lnTo>
                    <a:pt x="252" y="4"/>
                  </a:lnTo>
                  <a:lnTo>
                    <a:pt x="269" y="8"/>
                  </a:lnTo>
                  <a:lnTo>
                    <a:pt x="288" y="12"/>
                  </a:lnTo>
                  <a:lnTo>
                    <a:pt x="306" y="18"/>
                  </a:lnTo>
                  <a:lnTo>
                    <a:pt x="324" y="22"/>
                  </a:lnTo>
                  <a:lnTo>
                    <a:pt x="341" y="28"/>
                  </a:lnTo>
                  <a:lnTo>
                    <a:pt x="357" y="32"/>
                  </a:lnTo>
                  <a:lnTo>
                    <a:pt x="364" y="32"/>
                  </a:lnTo>
                  <a:lnTo>
                    <a:pt x="373" y="34"/>
                  </a:lnTo>
                  <a:lnTo>
                    <a:pt x="381" y="34"/>
                  </a:lnTo>
                  <a:lnTo>
                    <a:pt x="390" y="32"/>
                  </a:lnTo>
                  <a:lnTo>
                    <a:pt x="398" y="32"/>
                  </a:lnTo>
                  <a:lnTo>
                    <a:pt x="407" y="32"/>
                  </a:lnTo>
                  <a:lnTo>
                    <a:pt x="416" y="32"/>
                  </a:lnTo>
                  <a:lnTo>
                    <a:pt x="423" y="32"/>
                  </a:lnTo>
                  <a:lnTo>
                    <a:pt x="432" y="39"/>
                  </a:lnTo>
                  <a:lnTo>
                    <a:pt x="522" y="47"/>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4" name="Freeform 13"/>
            <p:cNvSpPr>
              <a:spLocks/>
            </p:cNvSpPr>
            <p:nvPr/>
          </p:nvSpPr>
          <p:spPr bwMode="auto">
            <a:xfrm>
              <a:off x="1503" y="1396"/>
              <a:ext cx="1864" cy="898"/>
            </a:xfrm>
            <a:custGeom>
              <a:avLst/>
              <a:gdLst>
                <a:gd name="T0" fmla="*/ 3 w 1864"/>
                <a:gd name="T1" fmla="*/ 852 h 898"/>
                <a:gd name="T2" fmla="*/ 14 w 1864"/>
                <a:gd name="T3" fmla="*/ 808 h 898"/>
                <a:gd name="T4" fmla="*/ 31 w 1864"/>
                <a:gd name="T5" fmla="*/ 763 h 898"/>
                <a:gd name="T6" fmla="*/ 40 w 1864"/>
                <a:gd name="T7" fmla="*/ 729 h 898"/>
                <a:gd name="T8" fmla="*/ 47 w 1864"/>
                <a:gd name="T9" fmla="*/ 706 h 898"/>
                <a:gd name="T10" fmla="*/ 54 w 1864"/>
                <a:gd name="T11" fmla="*/ 662 h 898"/>
                <a:gd name="T12" fmla="*/ 68 w 1864"/>
                <a:gd name="T13" fmla="*/ 544 h 898"/>
                <a:gd name="T14" fmla="*/ 91 w 1864"/>
                <a:gd name="T15" fmla="*/ 426 h 898"/>
                <a:gd name="T16" fmla="*/ 112 w 1864"/>
                <a:gd name="T17" fmla="*/ 386 h 898"/>
                <a:gd name="T18" fmla="*/ 136 w 1864"/>
                <a:gd name="T19" fmla="*/ 372 h 898"/>
                <a:gd name="T20" fmla="*/ 164 w 1864"/>
                <a:gd name="T21" fmla="*/ 361 h 898"/>
                <a:gd name="T22" fmla="*/ 335 w 1864"/>
                <a:gd name="T23" fmla="*/ 284 h 898"/>
                <a:gd name="T24" fmla="*/ 386 w 1864"/>
                <a:gd name="T25" fmla="*/ 266 h 898"/>
                <a:gd name="T26" fmla="*/ 439 w 1864"/>
                <a:gd name="T27" fmla="*/ 246 h 898"/>
                <a:gd name="T28" fmla="*/ 805 w 1864"/>
                <a:gd name="T29" fmla="*/ 81 h 898"/>
                <a:gd name="T30" fmla="*/ 877 w 1864"/>
                <a:gd name="T31" fmla="*/ 51 h 898"/>
                <a:gd name="T32" fmla="*/ 942 w 1864"/>
                <a:gd name="T33" fmla="*/ 14 h 898"/>
                <a:gd name="T34" fmla="*/ 968 w 1864"/>
                <a:gd name="T35" fmla="*/ 2 h 898"/>
                <a:gd name="T36" fmla="*/ 1004 w 1864"/>
                <a:gd name="T37" fmla="*/ 0 h 898"/>
                <a:gd name="T38" fmla="*/ 1060 w 1864"/>
                <a:gd name="T39" fmla="*/ 4 h 898"/>
                <a:gd name="T40" fmla="*/ 1110 w 1864"/>
                <a:gd name="T41" fmla="*/ 20 h 898"/>
                <a:gd name="T42" fmla="*/ 1153 w 1864"/>
                <a:gd name="T43" fmla="*/ 45 h 898"/>
                <a:gd name="T44" fmla="*/ 1198 w 1864"/>
                <a:gd name="T45" fmla="*/ 75 h 898"/>
                <a:gd name="T46" fmla="*/ 1265 w 1864"/>
                <a:gd name="T47" fmla="*/ 100 h 898"/>
                <a:gd name="T48" fmla="*/ 1356 w 1864"/>
                <a:gd name="T49" fmla="*/ 120 h 898"/>
                <a:gd name="T50" fmla="*/ 1444 w 1864"/>
                <a:gd name="T51" fmla="*/ 150 h 898"/>
                <a:gd name="T52" fmla="*/ 1541 w 1864"/>
                <a:gd name="T53" fmla="*/ 189 h 898"/>
                <a:gd name="T54" fmla="*/ 1634 w 1864"/>
                <a:gd name="T55" fmla="*/ 242 h 898"/>
                <a:gd name="T56" fmla="*/ 1553 w 1864"/>
                <a:gd name="T57" fmla="*/ 414 h 898"/>
                <a:gd name="T58" fmla="*/ 1616 w 1864"/>
                <a:gd name="T59" fmla="*/ 408 h 898"/>
                <a:gd name="T60" fmla="*/ 1685 w 1864"/>
                <a:gd name="T61" fmla="*/ 410 h 898"/>
                <a:gd name="T62" fmla="*/ 1731 w 1864"/>
                <a:gd name="T63" fmla="*/ 418 h 898"/>
                <a:gd name="T64" fmla="*/ 1781 w 1864"/>
                <a:gd name="T65" fmla="*/ 432 h 898"/>
                <a:gd name="T66" fmla="*/ 1814 w 1864"/>
                <a:gd name="T67" fmla="*/ 449 h 898"/>
                <a:gd name="T68" fmla="*/ 1839 w 1864"/>
                <a:gd name="T69" fmla="*/ 469 h 898"/>
                <a:gd name="T70" fmla="*/ 1858 w 1864"/>
                <a:gd name="T71" fmla="*/ 495 h 898"/>
                <a:gd name="T72" fmla="*/ 1847 w 1864"/>
                <a:gd name="T73" fmla="*/ 566 h 898"/>
                <a:gd name="T74" fmla="*/ 1781 w 1864"/>
                <a:gd name="T75" fmla="*/ 625 h 898"/>
                <a:gd name="T76" fmla="*/ 1688 w 1864"/>
                <a:gd name="T77" fmla="*/ 654 h 898"/>
                <a:gd name="T78" fmla="*/ 1539 w 1864"/>
                <a:gd name="T79" fmla="*/ 682 h 898"/>
                <a:gd name="T80" fmla="*/ 1392 w 1864"/>
                <a:gd name="T81" fmla="*/ 694 h 898"/>
                <a:gd name="T82" fmla="*/ 1360 w 1864"/>
                <a:gd name="T83" fmla="*/ 721 h 898"/>
                <a:gd name="T84" fmla="*/ 1333 w 1864"/>
                <a:gd name="T85" fmla="*/ 751 h 898"/>
                <a:gd name="T86" fmla="*/ 1298 w 1864"/>
                <a:gd name="T87" fmla="*/ 775 h 898"/>
                <a:gd name="T88" fmla="*/ 1255 w 1864"/>
                <a:gd name="T89" fmla="*/ 814 h 898"/>
                <a:gd name="T90" fmla="*/ 1209 w 1864"/>
                <a:gd name="T91" fmla="*/ 846 h 898"/>
                <a:gd name="T92" fmla="*/ 1141 w 1864"/>
                <a:gd name="T93" fmla="*/ 852 h 898"/>
                <a:gd name="T94" fmla="*/ 1069 w 1864"/>
                <a:gd name="T95" fmla="*/ 842 h 898"/>
                <a:gd name="T96" fmla="*/ 1012 w 1864"/>
                <a:gd name="T97" fmla="*/ 850 h 898"/>
                <a:gd name="T98" fmla="*/ 952 w 1864"/>
                <a:gd name="T99" fmla="*/ 852 h 898"/>
                <a:gd name="T100" fmla="*/ 902 w 1864"/>
                <a:gd name="T101" fmla="*/ 850 h 898"/>
                <a:gd name="T102" fmla="*/ 875 w 1864"/>
                <a:gd name="T103" fmla="*/ 857 h 898"/>
                <a:gd name="T104" fmla="*/ 851 w 1864"/>
                <a:gd name="T105" fmla="*/ 867 h 898"/>
                <a:gd name="T106" fmla="*/ 758 w 1864"/>
                <a:gd name="T107" fmla="*/ 885 h 898"/>
                <a:gd name="T108" fmla="*/ 636 w 1864"/>
                <a:gd name="T109" fmla="*/ 895 h 898"/>
                <a:gd name="T110" fmla="*/ 425 w 1864"/>
                <a:gd name="T111" fmla="*/ 889 h 898"/>
                <a:gd name="T112" fmla="*/ 339 w 1864"/>
                <a:gd name="T113" fmla="*/ 887 h 898"/>
                <a:gd name="T114" fmla="*/ 250 w 1864"/>
                <a:gd name="T115" fmla="*/ 881 h 898"/>
                <a:gd name="T116" fmla="*/ 184 w 1864"/>
                <a:gd name="T117" fmla="*/ 869 h 898"/>
                <a:gd name="T118" fmla="*/ 110 w 1864"/>
                <a:gd name="T119" fmla="*/ 867 h 898"/>
                <a:gd name="T120" fmla="*/ 59 w 1864"/>
                <a:gd name="T121" fmla="*/ 875 h 898"/>
                <a:gd name="T122" fmla="*/ 31 w 1864"/>
                <a:gd name="T123" fmla="*/ 877 h 898"/>
                <a:gd name="T124" fmla="*/ 3 w 1864"/>
                <a:gd name="T125" fmla="*/ 873 h 8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4"/>
                <a:gd name="T190" fmla="*/ 0 h 898"/>
                <a:gd name="T191" fmla="*/ 1864 w 1864"/>
                <a:gd name="T192" fmla="*/ 898 h 8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4" h="898">
                  <a:moveTo>
                    <a:pt x="0" y="873"/>
                  </a:moveTo>
                  <a:lnTo>
                    <a:pt x="0" y="871"/>
                  </a:lnTo>
                  <a:lnTo>
                    <a:pt x="0" y="869"/>
                  </a:lnTo>
                  <a:lnTo>
                    <a:pt x="0" y="867"/>
                  </a:lnTo>
                  <a:lnTo>
                    <a:pt x="1" y="867"/>
                  </a:lnTo>
                  <a:lnTo>
                    <a:pt x="1" y="865"/>
                  </a:lnTo>
                  <a:lnTo>
                    <a:pt x="1" y="863"/>
                  </a:lnTo>
                  <a:lnTo>
                    <a:pt x="1" y="861"/>
                  </a:lnTo>
                  <a:lnTo>
                    <a:pt x="3" y="859"/>
                  </a:lnTo>
                  <a:lnTo>
                    <a:pt x="3" y="857"/>
                  </a:lnTo>
                  <a:lnTo>
                    <a:pt x="3" y="856"/>
                  </a:lnTo>
                  <a:lnTo>
                    <a:pt x="3" y="854"/>
                  </a:lnTo>
                  <a:lnTo>
                    <a:pt x="3" y="852"/>
                  </a:lnTo>
                  <a:lnTo>
                    <a:pt x="3" y="850"/>
                  </a:lnTo>
                  <a:lnTo>
                    <a:pt x="5" y="846"/>
                  </a:lnTo>
                  <a:lnTo>
                    <a:pt x="5" y="844"/>
                  </a:lnTo>
                  <a:lnTo>
                    <a:pt x="5" y="840"/>
                  </a:lnTo>
                  <a:lnTo>
                    <a:pt x="7" y="836"/>
                  </a:lnTo>
                  <a:lnTo>
                    <a:pt x="7" y="834"/>
                  </a:lnTo>
                  <a:lnTo>
                    <a:pt x="8" y="830"/>
                  </a:lnTo>
                  <a:lnTo>
                    <a:pt x="8" y="826"/>
                  </a:lnTo>
                  <a:lnTo>
                    <a:pt x="10" y="824"/>
                  </a:lnTo>
                  <a:lnTo>
                    <a:pt x="10" y="820"/>
                  </a:lnTo>
                  <a:lnTo>
                    <a:pt x="12" y="816"/>
                  </a:lnTo>
                  <a:lnTo>
                    <a:pt x="14" y="812"/>
                  </a:lnTo>
                  <a:lnTo>
                    <a:pt x="14" y="808"/>
                  </a:lnTo>
                  <a:lnTo>
                    <a:pt x="15" y="806"/>
                  </a:lnTo>
                  <a:lnTo>
                    <a:pt x="17" y="802"/>
                  </a:lnTo>
                  <a:lnTo>
                    <a:pt x="17" y="798"/>
                  </a:lnTo>
                  <a:lnTo>
                    <a:pt x="19" y="794"/>
                  </a:lnTo>
                  <a:lnTo>
                    <a:pt x="21" y="792"/>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0" y="729"/>
                  </a:lnTo>
                  <a:lnTo>
                    <a:pt x="42" y="729"/>
                  </a:lnTo>
                  <a:lnTo>
                    <a:pt x="42" y="727"/>
                  </a:lnTo>
                  <a:lnTo>
                    <a:pt x="42" y="725"/>
                  </a:lnTo>
                  <a:lnTo>
                    <a:pt x="42" y="723"/>
                  </a:lnTo>
                  <a:lnTo>
                    <a:pt x="44" y="721"/>
                  </a:lnTo>
                  <a:lnTo>
                    <a:pt x="44" y="719"/>
                  </a:lnTo>
                  <a:lnTo>
                    <a:pt x="44" y="718"/>
                  </a:lnTo>
                  <a:lnTo>
                    <a:pt x="46" y="716"/>
                  </a:lnTo>
                  <a:lnTo>
                    <a:pt x="46" y="714"/>
                  </a:lnTo>
                  <a:lnTo>
                    <a:pt x="46" y="712"/>
                  </a:lnTo>
                  <a:lnTo>
                    <a:pt x="47" y="710"/>
                  </a:lnTo>
                  <a:lnTo>
                    <a:pt x="47" y="708"/>
                  </a:lnTo>
                  <a:lnTo>
                    <a:pt x="47" y="706"/>
                  </a:lnTo>
                  <a:lnTo>
                    <a:pt x="47" y="704"/>
                  </a:lnTo>
                  <a:lnTo>
                    <a:pt x="49" y="702"/>
                  </a:lnTo>
                  <a:lnTo>
                    <a:pt x="49" y="700"/>
                  </a:lnTo>
                  <a:lnTo>
                    <a:pt x="49" y="698"/>
                  </a:lnTo>
                  <a:lnTo>
                    <a:pt x="49" y="696"/>
                  </a:lnTo>
                  <a:lnTo>
                    <a:pt x="49" y="694"/>
                  </a:lnTo>
                  <a:lnTo>
                    <a:pt x="49" y="692"/>
                  </a:lnTo>
                  <a:lnTo>
                    <a:pt x="51" y="692"/>
                  </a:lnTo>
                  <a:lnTo>
                    <a:pt x="51" y="690"/>
                  </a:lnTo>
                  <a:lnTo>
                    <a:pt x="51" y="688"/>
                  </a:lnTo>
                  <a:lnTo>
                    <a:pt x="51" y="680"/>
                  </a:lnTo>
                  <a:lnTo>
                    <a:pt x="53" y="672"/>
                  </a:lnTo>
                  <a:lnTo>
                    <a:pt x="54" y="662"/>
                  </a:lnTo>
                  <a:lnTo>
                    <a:pt x="56" y="654"/>
                  </a:lnTo>
                  <a:lnTo>
                    <a:pt x="56" y="645"/>
                  </a:lnTo>
                  <a:lnTo>
                    <a:pt x="57" y="637"/>
                  </a:lnTo>
                  <a:lnTo>
                    <a:pt x="59" y="627"/>
                  </a:lnTo>
                  <a:lnTo>
                    <a:pt x="59" y="617"/>
                  </a:lnTo>
                  <a:lnTo>
                    <a:pt x="61" y="609"/>
                  </a:lnTo>
                  <a:lnTo>
                    <a:pt x="62" y="599"/>
                  </a:lnTo>
                  <a:lnTo>
                    <a:pt x="62" y="589"/>
                  </a:lnTo>
                  <a:lnTo>
                    <a:pt x="64" y="581"/>
                  </a:lnTo>
                  <a:lnTo>
                    <a:pt x="64" y="572"/>
                  </a:lnTo>
                  <a:lnTo>
                    <a:pt x="66" y="562"/>
                  </a:lnTo>
                  <a:lnTo>
                    <a:pt x="68" y="552"/>
                  </a:lnTo>
                  <a:lnTo>
                    <a:pt x="68" y="544"/>
                  </a:lnTo>
                  <a:lnTo>
                    <a:pt x="69" y="534"/>
                  </a:lnTo>
                  <a:lnTo>
                    <a:pt x="71" y="524"/>
                  </a:lnTo>
                  <a:lnTo>
                    <a:pt x="73" y="514"/>
                  </a:lnTo>
                  <a:lnTo>
                    <a:pt x="73" y="507"/>
                  </a:lnTo>
                  <a:lnTo>
                    <a:pt x="75" y="497"/>
                  </a:lnTo>
                  <a:lnTo>
                    <a:pt x="77" y="487"/>
                  </a:lnTo>
                  <a:lnTo>
                    <a:pt x="78" y="479"/>
                  </a:lnTo>
                  <a:lnTo>
                    <a:pt x="80" y="469"/>
                  </a:lnTo>
                  <a:lnTo>
                    <a:pt x="82" y="461"/>
                  </a:lnTo>
                  <a:lnTo>
                    <a:pt x="84" y="451"/>
                  </a:lnTo>
                  <a:lnTo>
                    <a:pt x="87" y="443"/>
                  </a:lnTo>
                  <a:lnTo>
                    <a:pt x="89" y="434"/>
                  </a:lnTo>
                  <a:lnTo>
                    <a:pt x="91" y="426"/>
                  </a:lnTo>
                  <a:lnTo>
                    <a:pt x="94" y="418"/>
                  </a:lnTo>
                  <a:lnTo>
                    <a:pt x="98" y="410"/>
                  </a:lnTo>
                  <a:lnTo>
                    <a:pt x="100" y="400"/>
                  </a:lnTo>
                  <a:lnTo>
                    <a:pt x="101" y="400"/>
                  </a:lnTo>
                  <a:lnTo>
                    <a:pt x="101" y="398"/>
                  </a:lnTo>
                  <a:lnTo>
                    <a:pt x="101" y="396"/>
                  </a:lnTo>
                  <a:lnTo>
                    <a:pt x="103" y="396"/>
                  </a:lnTo>
                  <a:lnTo>
                    <a:pt x="103" y="394"/>
                  </a:lnTo>
                  <a:lnTo>
                    <a:pt x="105" y="392"/>
                  </a:lnTo>
                  <a:lnTo>
                    <a:pt x="107" y="390"/>
                  </a:lnTo>
                  <a:lnTo>
                    <a:pt x="108" y="388"/>
                  </a:lnTo>
                  <a:lnTo>
                    <a:pt x="110" y="386"/>
                  </a:lnTo>
                  <a:lnTo>
                    <a:pt x="112" y="386"/>
                  </a:lnTo>
                  <a:lnTo>
                    <a:pt x="114" y="384"/>
                  </a:lnTo>
                  <a:lnTo>
                    <a:pt x="115" y="382"/>
                  </a:lnTo>
                  <a:lnTo>
                    <a:pt x="117" y="382"/>
                  </a:lnTo>
                  <a:lnTo>
                    <a:pt x="119" y="380"/>
                  </a:lnTo>
                  <a:lnTo>
                    <a:pt x="121" y="380"/>
                  </a:lnTo>
                  <a:lnTo>
                    <a:pt x="123" y="378"/>
                  </a:lnTo>
                  <a:lnTo>
                    <a:pt x="125" y="376"/>
                  </a:lnTo>
                  <a:lnTo>
                    <a:pt x="127" y="376"/>
                  </a:lnTo>
                  <a:lnTo>
                    <a:pt x="129" y="374"/>
                  </a:lnTo>
                  <a:lnTo>
                    <a:pt x="131" y="374"/>
                  </a:lnTo>
                  <a:lnTo>
                    <a:pt x="132" y="372"/>
                  </a:lnTo>
                  <a:lnTo>
                    <a:pt x="136" y="372"/>
                  </a:lnTo>
                  <a:lnTo>
                    <a:pt x="138" y="371"/>
                  </a:lnTo>
                  <a:lnTo>
                    <a:pt x="139" y="371"/>
                  </a:lnTo>
                  <a:lnTo>
                    <a:pt x="141" y="369"/>
                  </a:lnTo>
                  <a:lnTo>
                    <a:pt x="143" y="369"/>
                  </a:lnTo>
                  <a:lnTo>
                    <a:pt x="146" y="367"/>
                  </a:lnTo>
                  <a:lnTo>
                    <a:pt x="148" y="367"/>
                  </a:lnTo>
                  <a:lnTo>
                    <a:pt x="150" y="365"/>
                  </a:lnTo>
                  <a:lnTo>
                    <a:pt x="152" y="365"/>
                  </a:lnTo>
                  <a:lnTo>
                    <a:pt x="155" y="363"/>
                  </a:lnTo>
                  <a:lnTo>
                    <a:pt x="157" y="363"/>
                  </a:lnTo>
                  <a:lnTo>
                    <a:pt x="159" y="361"/>
                  </a:lnTo>
                  <a:lnTo>
                    <a:pt x="161" y="361"/>
                  </a:lnTo>
                  <a:lnTo>
                    <a:pt x="164" y="361"/>
                  </a:lnTo>
                  <a:lnTo>
                    <a:pt x="166" y="359"/>
                  </a:lnTo>
                  <a:lnTo>
                    <a:pt x="168" y="359"/>
                  </a:lnTo>
                  <a:lnTo>
                    <a:pt x="170" y="357"/>
                  </a:lnTo>
                  <a:lnTo>
                    <a:pt x="173" y="357"/>
                  </a:lnTo>
                  <a:lnTo>
                    <a:pt x="175" y="355"/>
                  </a:lnTo>
                  <a:lnTo>
                    <a:pt x="177" y="355"/>
                  </a:lnTo>
                  <a:lnTo>
                    <a:pt x="178" y="355"/>
                  </a:lnTo>
                  <a:lnTo>
                    <a:pt x="180" y="353"/>
                  </a:lnTo>
                  <a:lnTo>
                    <a:pt x="182" y="353"/>
                  </a:lnTo>
                  <a:lnTo>
                    <a:pt x="185" y="351"/>
                  </a:lnTo>
                  <a:lnTo>
                    <a:pt x="187" y="351"/>
                  </a:lnTo>
                  <a:lnTo>
                    <a:pt x="189" y="349"/>
                  </a:lnTo>
                  <a:lnTo>
                    <a:pt x="335" y="284"/>
                  </a:lnTo>
                  <a:lnTo>
                    <a:pt x="337" y="282"/>
                  </a:lnTo>
                  <a:lnTo>
                    <a:pt x="340" y="280"/>
                  </a:lnTo>
                  <a:lnTo>
                    <a:pt x="344" y="280"/>
                  </a:lnTo>
                  <a:lnTo>
                    <a:pt x="349" y="278"/>
                  </a:lnTo>
                  <a:lnTo>
                    <a:pt x="353" y="278"/>
                  </a:lnTo>
                  <a:lnTo>
                    <a:pt x="356" y="276"/>
                  </a:lnTo>
                  <a:lnTo>
                    <a:pt x="360" y="274"/>
                  </a:lnTo>
                  <a:lnTo>
                    <a:pt x="365" y="274"/>
                  </a:lnTo>
                  <a:lnTo>
                    <a:pt x="369" y="272"/>
                  </a:lnTo>
                  <a:lnTo>
                    <a:pt x="372" y="270"/>
                  </a:lnTo>
                  <a:lnTo>
                    <a:pt x="378" y="270"/>
                  </a:lnTo>
                  <a:lnTo>
                    <a:pt x="381" y="268"/>
                  </a:lnTo>
                  <a:lnTo>
                    <a:pt x="386" y="266"/>
                  </a:lnTo>
                  <a:lnTo>
                    <a:pt x="390" y="266"/>
                  </a:lnTo>
                  <a:lnTo>
                    <a:pt x="394" y="264"/>
                  </a:lnTo>
                  <a:lnTo>
                    <a:pt x="398" y="262"/>
                  </a:lnTo>
                  <a:lnTo>
                    <a:pt x="403" y="262"/>
                  </a:lnTo>
                  <a:lnTo>
                    <a:pt x="407" y="260"/>
                  </a:lnTo>
                  <a:lnTo>
                    <a:pt x="412" y="258"/>
                  </a:lnTo>
                  <a:lnTo>
                    <a:pt x="416" y="256"/>
                  </a:lnTo>
                  <a:lnTo>
                    <a:pt x="419" y="254"/>
                  </a:lnTo>
                  <a:lnTo>
                    <a:pt x="425" y="252"/>
                  </a:lnTo>
                  <a:lnTo>
                    <a:pt x="428" y="252"/>
                  </a:lnTo>
                  <a:lnTo>
                    <a:pt x="432" y="250"/>
                  </a:lnTo>
                  <a:lnTo>
                    <a:pt x="435" y="248"/>
                  </a:lnTo>
                  <a:lnTo>
                    <a:pt x="439" y="246"/>
                  </a:lnTo>
                  <a:lnTo>
                    <a:pt x="442" y="242"/>
                  </a:lnTo>
                  <a:lnTo>
                    <a:pt x="446" y="240"/>
                  </a:lnTo>
                  <a:lnTo>
                    <a:pt x="449" y="238"/>
                  </a:lnTo>
                  <a:lnTo>
                    <a:pt x="451" y="236"/>
                  </a:lnTo>
                  <a:lnTo>
                    <a:pt x="455" y="234"/>
                  </a:lnTo>
                  <a:lnTo>
                    <a:pt x="456" y="231"/>
                  </a:lnTo>
                  <a:lnTo>
                    <a:pt x="523" y="207"/>
                  </a:lnTo>
                  <a:lnTo>
                    <a:pt x="695" y="132"/>
                  </a:lnTo>
                  <a:lnTo>
                    <a:pt x="787" y="91"/>
                  </a:lnTo>
                  <a:lnTo>
                    <a:pt x="791" y="89"/>
                  </a:lnTo>
                  <a:lnTo>
                    <a:pt x="796" y="85"/>
                  </a:lnTo>
                  <a:lnTo>
                    <a:pt x="800" y="83"/>
                  </a:lnTo>
                  <a:lnTo>
                    <a:pt x="805" y="81"/>
                  </a:lnTo>
                  <a:lnTo>
                    <a:pt x="811" y="79"/>
                  </a:lnTo>
                  <a:lnTo>
                    <a:pt x="816" y="77"/>
                  </a:lnTo>
                  <a:lnTo>
                    <a:pt x="821" y="75"/>
                  </a:lnTo>
                  <a:lnTo>
                    <a:pt x="827" y="73"/>
                  </a:lnTo>
                  <a:lnTo>
                    <a:pt x="832" y="71"/>
                  </a:lnTo>
                  <a:lnTo>
                    <a:pt x="837" y="69"/>
                  </a:lnTo>
                  <a:lnTo>
                    <a:pt x="844" y="67"/>
                  </a:lnTo>
                  <a:lnTo>
                    <a:pt x="850" y="63"/>
                  </a:lnTo>
                  <a:lnTo>
                    <a:pt x="855" y="61"/>
                  </a:lnTo>
                  <a:lnTo>
                    <a:pt x="859" y="59"/>
                  </a:lnTo>
                  <a:lnTo>
                    <a:pt x="866" y="57"/>
                  </a:lnTo>
                  <a:lnTo>
                    <a:pt x="872" y="55"/>
                  </a:lnTo>
                  <a:lnTo>
                    <a:pt x="877" y="51"/>
                  </a:lnTo>
                  <a:lnTo>
                    <a:pt x="882" y="49"/>
                  </a:lnTo>
                  <a:lnTo>
                    <a:pt x="889" y="47"/>
                  </a:lnTo>
                  <a:lnTo>
                    <a:pt x="895" y="45"/>
                  </a:lnTo>
                  <a:lnTo>
                    <a:pt x="900" y="41"/>
                  </a:lnTo>
                  <a:lnTo>
                    <a:pt x="905" y="39"/>
                  </a:lnTo>
                  <a:lnTo>
                    <a:pt x="911" y="35"/>
                  </a:lnTo>
                  <a:lnTo>
                    <a:pt x="916" y="33"/>
                  </a:lnTo>
                  <a:lnTo>
                    <a:pt x="921" y="29"/>
                  </a:lnTo>
                  <a:lnTo>
                    <a:pt x="925" y="27"/>
                  </a:lnTo>
                  <a:lnTo>
                    <a:pt x="929" y="24"/>
                  </a:lnTo>
                  <a:lnTo>
                    <a:pt x="935" y="20"/>
                  </a:lnTo>
                  <a:lnTo>
                    <a:pt x="938" y="16"/>
                  </a:lnTo>
                  <a:lnTo>
                    <a:pt x="942" y="14"/>
                  </a:lnTo>
                  <a:lnTo>
                    <a:pt x="947" y="10"/>
                  </a:lnTo>
                  <a:lnTo>
                    <a:pt x="950" y="6"/>
                  </a:lnTo>
                  <a:lnTo>
                    <a:pt x="952" y="6"/>
                  </a:lnTo>
                  <a:lnTo>
                    <a:pt x="954" y="6"/>
                  </a:lnTo>
                  <a:lnTo>
                    <a:pt x="956" y="6"/>
                  </a:lnTo>
                  <a:lnTo>
                    <a:pt x="956" y="4"/>
                  </a:lnTo>
                  <a:lnTo>
                    <a:pt x="958" y="4"/>
                  </a:lnTo>
                  <a:lnTo>
                    <a:pt x="959" y="4"/>
                  </a:lnTo>
                  <a:lnTo>
                    <a:pt x="961" y="4"/>
                  </a:lnTo>
                  <a:lnTo>
                    <a:pt x="963" y="4"/>
                  </a:lnTo>
                  <a:lnTo>
                    <a:pt x="965" y="4"/>
                  </a:lnTo>
                  <a:lnTo>
                    <a:pt x="966" y="2"/>
                  </a:lnTo>
                  <a:lnTo>
                    <a:pt x="968" y="2"/>
                  </a:lnTo>
                  <a:lnTo>
                    <a:pt x="970" y="2"/>
                  </a:lnTo>
                  <a:lnTo>
                    <a:pt x="972" y="2"/>
                  </a:lnTo>
                  <a:lnTo>
                    <a:pt x="974" y="2"/>
                  </a:lnTo>
                  <a:lnTo>
                    <a:pt x="975" y="2"/>
                  </a:lnTo>
                  <a:lnTo>
                    <a:pt x="977" y="0"/>
                  </a:lnTo>
                  <a:lnTo>
                    <a:pt x="979" y="0"/>
                  </a:lnTo>
                  <a:lnTo>
                    <a:pt x="981" y="0"/>
                  </a:lnTo>
                  <a:lnTo>
                    <a:pt x="984" y="0"/>
                  </a:lnTo>
                  <a:lnTo>
                    <a:pt x="988" y="0"/>
                  </a:lnTo>
                  <a:lnTo>
                    <a:pt x="992" y="0"/>
                  </a:lnTo>
                  <a:lnTo>
                    <a:pt x="996" y="0"/>
                  </a:lnTo>
                  <a:lnTo>
                    <a:pt x="1001" y="0"/>
                  </a:lnTo>
                  <a:lnTo>
                    <a:pt x="1004" y="0"/>
                  </a:lnTo>
                  <a:lnTo>
                    <a:pt x="1010" y="0"/>
                  </a:lnTo>
                  <a:lnTo>
                    <a:pt x="1013" y="0"/>
                  </a:lnTo>
                  <a:lnTo>
                    <a:pt x="1019" y="0"/>
                  </a:lnTo>
                  <a:lnTo>
                    <a:pt x="1022" y="0"/>
                  </a:lnTo>
                  <a:lnTo>
                    <a:pt x="1028" y="0"/>
                  </a:lnTo>
                  <a:lnTo>
                    <a:pt x="1031" y="0"/>
                  </a:lnTo>
                  <a:lnTo>
                    <a:pt x="1035" y="0"/>
                  </a:lnTo>
                  <a:lnTo>
                    <a:pt x="1040" y="0"/>
                  </a:lnTo>
                  <a:lnTo>
                    <a:pt x="1043" y="0"/>
                  </a:lnTo>
                  <a:lnTo>
                    <a:pt x="1049" y="2"/>
                  </a:lnTo>
                  <a:lnTo>
                    <a:pt x="1052" y="2"/>
                  </a:lnTo>
                  <a:lnTo>
                    <a:pt x="1056" y="2"/>
                  </a:lnTo>
                  <a:lnTo>
                    <a:pt x="1060" y="4"/>
                  </a:lnTo>
                  <a:lnTo>
                    <a:pt x="1064" y="4"/>
                  </a:lnTo>
                  <a:lnTo>
                    <a:pt x="1067" y="6"/>
                  </a:lnTo>
                  <a:lnTo>
                    <a:pt x="1071" y="6"/>
                  </a:lnTo>
                  <a:lnTo>
                    <a:pt x="1076" y="8"/>
                  </a:lnTo>
                  <a:lnTo>
                    <a:pt x="1080" y="8"/>
                  </a:lnTo>
                  <a:lnTo>
                    <a:pt x="1083" y="10"/>
                  </a:lnTo>
                  <a:lnTo>
                    <a:pt x="1087" y="10"/>
                  </a:lnTo>
                  <a:lnTo>
                    <a:pt x="1092" y="12"/>
                  </a:lnTo>
                  <a:lnTo>
                    <a:pt x="1096" y="14"/>
                  </a:lnTo>
                  <a:lnTo>
                    <a:pt x="1099" y="14"/>
                  </a:lnTo>
                  <a:lnTo>
                    <a:pt x="1103" y="16"/>
                  </a:lnTo>
                  <a:lnTo>
                    <a:pt x="1106" y="18"/>
                  </a:lnTo>
                  <a:lnTo>
                    <a:pt x="1110" y="20"/>
                  </a:lnTo>
                  <a:lnTo>
                    <a:pt x="1113" y="22"/>
                  </a:lnTo>
                  <a:lnTo>
                    <a:pt x="1117" y="22"/>
                  </a:lnTo>
                  <a:lnTo>
                    <a:pt x="1119" y="24"/>
                  </a:lnTo>
                  <a:lnTo>
                    <a:pt x="1122" y="25"/>
                  </a:lnTo>
                  <a:lnTo>
                    <a:pt x="1125" y="27"/>
                  </a:lnTo>
                  <a:lnTo>
                    <a:pt x="1128" y="29"/>
                  </a:lnTo>
                  <a:lnTo>
                    <a:pt x="1132" y="31"/>
                  </a:lnTo>
                  <a:lnTo>
                    <a:pt x="1136" y="33"/>
                  </a:lnTo>
                  <a:lnTo>
                    <a:pt x="1139" y="35"/>
                  </a:lnTo>
                  <a:lnTo>
                    <a:pt x="1143" y="37"/>
                  </a:lnTo>
                  <a:lnTo>
                    <a:pt x="1146" y="41"/>
                  </a:lnTo>
                  <a:lnTo>
                    <a:pt x="1150" y="43"/>
                  </a:lnTo>
                  <a:lnTo>
                    <a:pt x="1153" y="45"/>
                  </a:lnTo>
                  <a:lnTo>
                    <a:pt x="1157" y="47"/>
                  </a:lnTo>
                  <a:lnTo>
                    <a:pt x="1160" y="49"/>
                  </a:lnTo>
                  <a:lnTo>
                    <a:pt x="1164" y="53"/>
                  </a:lnTo>
                  <a:lnTo>
                    <a:pt x="1167" y="55"/>
                  </a:lnTo>
                  <a:lnTo>
                    <a:pt x="1171" y="57"/>
                  </a:lnTo>
                  <a:lnTo>
                    <a:pt x="1175" y="59"/>
                  </a:lnTo>
                  <a:lnTo>
                    <a:pt x="1178" y="63"/>
                  </a:lnTo>
                  <a:lnTo>
                    <a:pt x="1182" y="65"/>
                  </a:lnTo>
                  <a:lnTo>
                    <a:pt x="1185" y="67"/>
                  </a:lnTo>
                  <a:lnTo>
                    <a:pt x="1189" y="69"/>
                  </a:lnTo>
                  <a:lnTo>
                    <a:pt x="1192" y="71"/>
                  </a:lnTo>
                  <a:lnTo>
                    <a:pt x="1195" y="73"/>
                  </a:lnTo>
                  <a:lnTo>
                    <a:pt x="1198" y="75"/>
                  </a:lnTo>
                  <a:lnTo>
                    <a:pt x="1202" y="77"/>
                  </a:lnTo>
                  <a:lnTo>
                    <a:pt x="1205" y="79"/>
                  </a:lnTo>
                  <a:lnTo>
                    <a:pt x="1209" y="81"/>
                  </a:lnTo>
                  <a:lnTo>
                    <a:pt x="1211" y="83"/>
                  </a:lnTo>
                  <a:lnTo>
                    <a:pt x="1214" y="85"/>
                  </a:lnTo>
                  <a:lnTo>
                    <a:pt x="1218" y="85"/>
                  </a:lnTo>
                  <a:lnTo>
                    <a:pt x="1225" y="89"/>
                  </a:lnTo>
                  <a:lnTo>
                    <a:pt x="1232" y="91"/>
                  </a:lnTo>
                  <a:lnTo>
                    <a:pt x="1239" y="93"/>
                  </a:lnTo>
                  <a:lnTo>
                    <a:pt x="1244" y="94"/>
                  </a:lnTo>
                  <a:lnTo>
                    <a:pt x="1252" y="96"/>
                  </a:lnTo>
                  <a:lnTo>
                    <a:pt x="1259" y="98"/>
                  </a:lnTo>
                  <a:lnTo>
                    <a:pt x="1265" y="100"/>
                  </a:lnTo>
                  <a:lnTo>
                    <a:pt x="1272" y="102"/>
                  </a:lnTo>
                  <a:lnTo>
                    <a:pt x="1279" y="104"/>
                  </a:lnTo>
                  <a:lnTo>
                    <a:pt x="1286" y="106"/>
                  </a:lnTo>
                  <a:lnTo>
                    <a:pt x="1293" y="106"/>
                  </a:lnTo>
                  <a:lnTo>
                    <a:pt x="1300" y="108"/>
                  </a:lnTo>
                  <a:lnTo>
                    <a:pt x="1307" y="110"/>
                  </a:lnTo>
                  <a:lnTo>
                    <a:pt x="1314" y="112"/>
                  </a:lnTo>
                  <a:lnTo>
                    <a:pt x="1321" y="112"/>
                  </a:lnTo>
                  <a:lnTo>
                    <a:pt x="1328" y="114"/>
                  </a:lnTo>
                  <a:lnTo>
                    <a:pt x="1335" y="116"/>
                  </a:lnTo>
                  <a:lnTo>
                    <a:pt x="1342" y="118"/>
                  </a:lnTo>
                  <a:lnTo>
                    <a:pt x="1349" y="118"/>
                  </a:lnTo>
                  <a:lnTo>
                    <a:pt x="1356" y="120"/>
                  </a:lnTo>
                  <a:lnTo>
                    <a:pt x="1363" y="122"/>
                  </a:lnTo>
                  <a:lnTo>
                    <a:pt x="1370" y="124"/>
                  </a:lnTo>
                  <a:lnTo>
                    <a:pt x="1377" y="126"/>
                  </a:lnTo>
                  <a:lnTo>
                    <a:pt x="1384" y="128"/>
                  </a:lnTo>
                  <a:lnTo>
                    <a:pt x="1391" y="130"/>
                  </a:lnTo>
                  <a:lnTo>
                    <a:pt x="1398" y="132"/>
                  </a:lnTo>
                  <a:lnTo>
                    <a:pt x="1403" y="134"/>
                  </a:lnTo>
                  <a:lnTo>
                    <a:pt x="1410" y="136"/>
                  </a:lnTo>
                  <a:lnTo>
                    <a:pt x="1417" y="138"/>
                  </a:lnTo>
                  <a:lnTo>
                    <a:pt x="1422" y="142"/>
                  </a:lnTo>
                  <a:lnTo>
                    <a:pt x="1430" y="144"/>
                  </a:lnTo>
                  <a:lnTo>
                    <a:pt x="1437" y="146"/>
                  </a:lnTo>
                  <a:lnTo>
                    <a:pt x="1444" y="150"/>
                  </a:lnTo>
                  <a:lnTo>
                    <a:pt x="1451" y="154"/>
                  </a:lnTo>
                  <a:lnTo>
                    <a:pt x="1459" y="158"/>
                  </a:lnTo>
                  <a:lnTo>
                    <a:pt x="1466" y="160"/>
                  </a:lnTo>
                  <a:lnTo>
                    <a:pt x="1473" y="163"/>
                  </a:lnTo>
                  <a:lnTo>
                    <a:pt x="1482" y="165"/>
                  </a:lnTo>
                  <a:lnTo>
                    <a:pt x="1489" y="169"/>
                  </a:lnTo>
                  <a:lnTo>
                    <a:pt x="1496" y="171"/>
                  </a:lnTo>
                  <a:lnTo>
                    <a:pt x="1503" y="175"/>
                  </a:lnTo>
                  <a:lnTo>
                    <a:pt x="1512" y="177"/>
                  </a:lnTo>
                  <a:lnTo>
                    <a:pt x="1519" y="181"/>
                  </a:lnTo>
                  <a:lnTo>
                    <a:pt x="1526" y="183"/>
                  </a:lnTo>
                  <a:lnTo>
                    <a:pt x="1534" y="187"/>
                  </a:lnTo>
                  <a:lnTo>
                    <a:pt x="1541" y="189"/>
                  </a:lnTo>
                  <a:lnTo>
                    <a:pt x="1548" y="193"/>
                  </a:lnTo>
                  <a:lnTo>
                    <a:pt x="1555" y="197"/>
                  </a:lnTo>
                  <a:lnTo>
                    <a:pt x="1564" y="199"/>
                  </a:lnTo>
                  <a:lnTo>
                    <a:pt x="1571" y="203"/>
                  </a:lnTo>
                  <a:lnTo>
                    <a:pt x="1578" y="207"/>
                  </a:lnTo>
                  <a:lnTo>
                    <a:pt x="1585" y="211"/>
                  </a:lnTo>
                  <a:lnTo>
                    <a:pt x="1592" y="215"/>
                  </a:lnTo>
                  <a:lnTo>
                    <a:pt x="1599" y="219"/>
                  </a:lnTo>
                  <a:lnTo>
                    <a:pt x="1606" y="223"/>
                  </a:lnTo>
                  <a:lnTo>
                    <a:pt x="1613" y="227"/>
                  </a:lnTo>
                  <a:lnTo>
                    <a:pt x="1620" y="233"/>
                  </a:lnTo>
                  <a:lnTo>
                    <a:pt x="1627" y="236"/>
                  </a:lnTo>
                  <a:lnTo>
                    <a:pt x="1634" y="242"/>
                  </a:lnTo>
                  <a:lnTo>
                    <a:pt x="1641" y="248"/>
                  </a:lnTo>
                  <a:lnTo>
                    <a:pt x="1646" y="254"/>
                  </a:lnTo>
                  <a:lnTo>
                    <a:pt x="1654" y="260"/>
                  </a:lnTo>
                  <a:lnTo>
                    <a:pt x="1660" y="266"/>
                  </a:lnTo>
                  <a:lnTo>
                    <a:pt x="1665" y="274"/>
                  </a:lnTo>
                  <a:lnTo>
                    <a:pt x="1665" y="321"/>
                  </a:lnTo>
                  <a:lnTo>
                    <a:pt x="1657" y="331"/>
                  </a:lnTo>
                  <a:lnTo>
                    <a:pt x="1532" y="331"/>
                  </a:lnTo>
                  <a:lnTo>
                    <a:pt x="1532" y="418"/>
                  </a:lnTo>
                  <a:lnTo>
                    <a:pt x="1543" y="416"/>
                  </a:lnTo>
                  <a:lnTo>
                    <a:pt x="1546" y="416"/>
                  </a:lnTo>
                  <a:lnTo>
                    <a:pt x="1550" y="416"/>
                  </a:lnTo>
                  <a:lnTo>
                    <a:pt x="1553" y="414"/>
                  </a:lnTo>
                  <a:lnTo>
                    <a:pt x="1557" y="414"/>
                  </a:lnTo>
                  <a:lnTo>
                    <a:pt x="1562" y="414"/>
                  </a:lnTo>
                  <a:lnTo>
                    <a:pt x="1566" y="412"/>
                  </a:lnTo>
                  <a:lnTo>
                    <a:pt x="1571" y="412"/>
                  </a:lnTo>
                  <a:lnTo>
                    <a:pt x="1575" y="412"/>
                  </a:lnTo>
                  <a:lnTo>
                    <a:pt x="1580" y="412"/>
                  </a:lnTo>
                  <a:lnTo>
                    <a:pt x="1585" y="410"/>
                  </a:lnTo>
                  <a:lnTo>
                    <a:pt x="1591" y="410"/>
                  </a:lnTo>
                  <a:lnTo>
                    <a:pt x="1595" y="410"/>
                  </a:lnTo>
                  <a:lnTo>
                    <a:pt x="1600" y="410"/>
                  </a:lnTo>
                  <a:lnTo>
                    <a:pt x="1606" y="410"/>
                  </a:lnTo>
                  <a:lnTo>
                    <a:pt x="1611" y="408"/>
                  </a:lnTo>
                  <a:lnTo>
                    <a:pt x="1616" y="408"/>
                  </a:lnTo>
                  <a:lnTo>
                    <a:pt x="1622" y="408"/>
                  </a:lnTo>
                  <a:lnTo>
                    <a:pt x="1627" y="408"/>
                  </a:lnTo>
                  <a:lnTo>
                    <a:pt x="1634" y="408"/>
                  </a:lnTo>
                  <a:lnTo>
                    <a:pt x="1639" y="408"/>
                  </a:lnTo>
                  <a:lnTo>
                    <a:pt x="1645" y="408"/>
                  </a:lnTo>
                  <a:lnTo>
                    <a:pt x="1650" y="408"/>
                  </a:lnTo>
                  <a:lnTo>
                    <a:pt x="1655" y="408"/>
                  </a:lnTo>
                  <a:lnTo>
                    <a:pt x="1660" y="408"/>
                  </a:lnTo>
                  <a:lnTo>
                    <a:pt x="1665" y="408"/>
                  </a:lnTo>
                  <a:lnTo>
                    <a:pt x="1670" y="408"/>
                  </a:lnTo>
                  <a:lnTo>
                    <a:pt x="1676" y="410"/>
                  </a:lnTo>
                  <a:lnTo>
                    <a:pt x="1679" y="410"/>
                  </a:lnTo>
                  <a:lnTo>
                    <a:pt x="1685" y="410"/>
                  </a:lnTo>
                  <a:lnTo>
                    <a:pt x="1690" y="410"/>
                  </a:lnTo>
                  <a:lnTo>
                    <a:pt x="1693" y="412"/>
                  </a:lnTo>
                  <a:lnTo>
                    <a:pt x="1699" y="412"/>
                  </a:lnTo>
                  <a:lnTo>
                    <a:pt x="1700" y="412"/>
                  </a:lnTo>
                  <a:lnTo>
                    <a:pt x="1704" y="414"/>
                  </a:lnTo>
                  <a:lnTo>
                    <a:pt x="1708" y="414"/>
                  </a:lnTo>
                  <a:lnTo>
                    <a:pt x="1711" y="414"/>
                  </a:lnTo>
                  <a:lnTo>
                    <a:pt x="1715" y="416"/>
                  </a:lnTo>
                  <a:lnTo>
                    <a:pt x="1718" y="416"/>
                  </a:lnTo>
                  <a:lnTo>
                    <a:pt x="1722" y="416"/>
                  </a:lnTo>
                  <a:lnTo>
                    <a:pt x="1725" y="418"/>
                  </a:lnTo>
                  <a:lnTo>
                    <a:pt x="1728" y="418"/>
                  </a:lnTo>
                  <a:lnTo>
                    <a:pt x="1731" y="418"/>
                  </a:lnTo>
                  <a:lnTo>
                    <a:pt x="1735" y="420"/>
                  </a:lnTo>
                  <a:lnTo>
                    <a:pt x="1739" y="420"/>
                  </a:lnTo>
                  <a:lnTo>
                    <a:pt x="1744" y="422"/>
                  </a:lnTo>
                  <a:lnTo>
                    <a:pt x="1747" y="422"/>
                  </a:lnTo>
                  <a:lnTo>
                    <a:pt x="1751" y="424"/>
                  </a:lnTo>
                  <a:lnTo>
                    <a:pt x="1754" y="424"/>
                  </a:lnTo>
                  <a:lnTo>
                    <a:pt x="1758" y="426"/>
                  </a:lnTo>
                  <a:lnTo>
                    <a:pt x="1762" y="426"/>
                  </a:lnTo>
                  <a:lnTo>
                    <a:pt x="1765" y="428"/>
                  </a:lnTo>
                  <a:lnTo>
                    <a:pt x="1769" y="428"/>
                  </a:lnTo>
                  <a:lnTo>
                    <a:pt x="1774" y="430"/>
                  </a:lnTo>
                  <a:lnTo>
                    <a:pt x="1777" y="430"/>
                  </a:lnTo>
                  <a:lnTo>
                    <a:pt x="1781" y="432"/>
                  </a:lnTo>
                  <a:lnTo>
                    <a:pt x="1785" y="432"/>
                  </a:lnTo>
                  <a:lnTo>
                    <a:pt x="1786" y="434"/>
                  </a:lnTo>
                  <a:lnTo>
                    <a:pt x="1790" y="436"/>
                  </a:lnTo>
                  <a:lnTo>
                    <a:pt x="1793" y="436"/>
                  </a:lnTo>
                  <a:lnTo>
                    <a:pt x="1796" y="438"/>
                  </a:lnTo>
                  <a:lnTo>
                    <a:pt x="1800" y="440"/>
                  </a:lnTo>
                  <a:lnTo>
                    <a:pt x="1801" y="440"/>
                  </a:lnTo>
                  <a:lnTo>
                    <a:pt x="1805" y="441"/>
                  </a:lnTo>
                  <a:lnTo>
                    <a:pt x="1808" y="443"/>
                  </a:lnTo>
                  <a:lnTo>
                    <a:pt x="1808" y="445"/>
                  </a:lnTo>
                  <a:lnTo>
                    <a:pt x="1810" y="447"/>
                  </a:lnTo>
                  <a:lnTo>
                    <a:pt x="1812" y="447"/>
                  </a:lnTo>
                  <a:lnTo>
                    <a:pt x="1814" y="449"/>
                  </a:lnTo>
                  <a:lnTo>
                    <a:pt x="1816" y="451"/>
                  </a:lnTo>
                  <a:lnTo>
                    <a:pt x="1817" y="453"/>
                  </a:lnTo>
                  <a:lnTo>
                    <a:pt x="1819" y="455"/>
                  </a:lnTo>
                  <a:lnTo>
                    <a:pt x="1821" y="455"/>
                  </a:lnTo>
                  <a:lnTo>
                    <a:pt x="1824" y="457"/>
                  </a:lnTo>
                  <a:lnTo>
                    <a:pt x="1826" y="459"/>
                  </a:lnTo>
                  <a:lnTo>
                    <a:pt x="1828" y="461"/>
                  </a:lnTo>
                  <a:lnTo>
                    <a:pt x="1830" y="461"/>
                  </a:lnTo>
                  <a:lnTo>
                    <a:pt x="1832" y="463"/>
                  </a:lnTo>
                  <a:lnTo>
                    <a:pt x="1833" y="465"/>
                  </a:lnTo>
                  <a:lnTo>
                    <a:pt x="1835" y="467"/>
                  </a:lnTo>
                  <a:lnTo>
                    <a:pt x="1837" y="469"/>
                  </a:lnTo>
                  <a:lnTo>
                    <a:pt x="1839" y="469"/>
                  </a:lnTo>
                  <a:lnTo>
                    <a:pt x="1840" y="471"/>
                  </a:lnTo>
                  <a:lnTo>
                    <a:pt x="1842" y="473"/>
                  </a:lnTo>
                  <a:lnTo>
                    <a:pt x="1844" y="475"/>
                  </a:lnTo>
                  <a:lnTo>
                    <a:pt x="1846" y="477"/>
                  </a:lnTo>
                  <a:lnTo>
                    <a:pt x="1847" y="479"/>
                  </a:lnTo>
                  <a:lnTo>
                    <a:pt x="1849" y="481"/>
                  </a:lnTo>
                  <a:lnTo>
                    <a:pt x="1849" y="483"/>
                  </a:lnTo>
                  <a:lnTo>
                    <a:pt x="1851" y="485"/>
                  </a:lnTo>
                  <a:lnTo>
                    <a:pt x="1853" y="487"/>
                  </a:lnTo>
                  <a:lnTo>
                    <a:pt x="1855" y="489"/>
                  </a:lnTo>
                  <a:lnTo>
                    <a:pt x="1855" y="491"/>
                  </a:lnTo>
                  <a:lnTo>
                    <a:pt x="1856" y="493"/>
                  </a:lnTo>
                  <a:lnTo>
                    <a:pt x="1858" y="495"/>
                  </a:lnTo>
                  <a:lnTo>
                    <a:pt x="1858" y="499"/>
                  </a:lnTo>
                  <a:lnTo>
                    <a:pt x="1860" y="501"/>
                  </a:lnTo>
                  <a:lnTo>
                    <a:pt x="1861" y="507"/>
                  </a:lnTo>
                  <a:lnTo>
                    <a:pt x="1863" y="512"/>
                  </a:lnTo>
                  <a:lnTo>
                    <a:pt x="1863" y="518"/>
                  </a:lnTo>
                  <a:lnTo>
                    <a:pt x="1863" y="524"/>
                  </a:lnTo>
                  <a:lnTo>
                    <a:pt x="1863" y="530"/>
                  </a:lnTo>
                  <a:lnTo>
                    <a:pt x="1861" y="536"/>
                  </a:lnTo>
                  <a:lnTo>
                    <a:pt x="1860" y="542"/>
                  </a:lnTo>
                  <a:lnTo>
                    <a:pt x="1858" y="548"/>
                  </a:lnTo>
                  <a:lnTo>
                    <a:pt x="1855" y="554"/>
                  </a:lnTo>
                  <a:lnTo>
                    <a:pt x="1851" y="560"/>
                  </a:lnTo>
                  <a:lnTo>
                    <a:pt x="1847" y="566"/>
                  </a:lnTo>
                  <a:lnTo>
                    <a:pt x="1844" y="572"/>
                  </a:lnTo>
                  <a:lnTo>
                    <a:pt x="1840" y="578"/>
                  </a:lnTo>
                  <a:lnTo>
                    <a:pt x="1835" y="581"/>
                  </a:lnTo>
                  <a:lnTo>
                    <a:pt x="1830" y="587"/>
                  </a:lnTo>
                  <a:lnTo>
                    <a:pt x="1824" y="591"/>
                  </a:lnTo>
                  <a:lnTo>
                    <a:pt x="1821" y="597"/>
                  </a:lnTo>
                  <a:lnTo>
                    <a:pt x="1814" y="601"/>
                  </a:lnTo>
                  <a:lnTo>
                    <a:pt x="1808" y="605"/>
                  </a:lnTo>
                  <a:lnTo>
                    <a:pt x="1803" y="611"/>
                  </a:lnTo>
                  <a:lnTo>
                    <a:pt x="1798" y="615"/>
                  </a:lnTo>
                  <a:lnTo>
                    <a:pt x="1793" y="619"/>
                  </a:lnTo>
                  <a:lnTo>
                    <a:pt x="1786" y="621"/>
                  </a:lnTo>
                  <a:lnTo>
                    <a:pt x="1781" y="625"/>
                  </a:lnTo>
                  <a:lnTo>
                    <a:pt x="1776" y="629"/>
                  </a:lnTo>
                  <a:lnTo>
                    <a:pt x="1770" y="631"/>
                  </a:lnTo>
                  <a:lnTo>
                    <a:pt x="1765" y="633"/>
                  </a:lnTo>
                  <a:lnTo>
                    <a:pt x="1760" y="637"/>
                  </a:lnTo>
                  <a:lnTo>
                    <a:pt x="1754" y="639"/>
                  </a:lnTo>
                  <a:lnTo>
                    <a:pt x="1751" y="639"/>
                  </a:lnTo>
                  <a:lnTo>
                    <a:pt x="1746" y="641"/>
                  </a:lnTo>
                  <a:lnTo>
                    <a:pt x="1742" y="643"/>
                  </a:lnTo>
                  <a:lnTo>
                    <a:pt x="1731" y="645"/>
                  </a:lnTo>
                  <a:lnTo>
                    <a:pt x="1720" y="647"/>
                  </a:lnTo>
                  <a:lnTo>
                    <a:pt x="1709" y="650"/>
                  </a:lnTo>
                  <a:lnTo>
                    <a:pt x="1699" y="652"/>
                  </a:lnTo>
                  <a:lnTo>
                    <a:pt x="1688" y="654"/>
                  </a:lnTo>
                  <a:lnTo>
                    <a:pt x="1676" y="656"/>
                  </a:lnTo>
                  <a:lnTo>
                    <a:pt x="1665" y="658"/>
                  </a:lnTo>
                  <a:lnTo>
                    <a:pt x="1655" y="662"/>
                  </a:lnTo>
                  <a:lnTo>
                    <a:pt x="1643" y="664"/>
                  </a:lnTo>
                  <a:lnTo>
                    <a:pt x="1632" y="666"/>
                  </a:lnTo>
                  <a:lnTo>
                    <a:pt x="1620" y="668"/>
                  </a:lnTo>
                  <a:lnTo>
                    <a:pt x="1609" y="670"/>
                  </a:lnTo>
                  <a:lnTo>
                    <a:pt x="1597" y="672"/>
                  </a:lnTo>
                  <a:lnTo>
                    <a:pt x="1587" y="674"/>
                  </a:lnTo>
                  <a:lnTo>
                    <a:pt x="1575" y="676"/>
                  </a:lnTo>
                  <a:lnTo>
                    <a:pt x="1564" y="678"/>
                  </a:lnTo>
                  <a:lnTo>
                    <a:pt x="1552" y="680"/>
                  </a:lnTo>
                  <a:lnTo>
                    <a:pt x="1539" y="682"/>
                  </a:lnTo>
                  <a:lnTo>
                    <a:pt x="1529" y="682"/>
                  </a:lnTo>
                  <a:lnTo>
                    <a:pt x="1517" y="684"/>
                  </a:lnTo>
                  <a:lnTo>
                    <a:pt x="1507" y="686"/>
                  </a:lnTo>
                  <a:lnTo>
                    <a:pt x="1494" y="686"/>
                  </a:lnTo>
                  <a:lnTo>
                    <a:pt x="1484" y="688"/>
                  </a:lnTo>
                  <a:lnTo>
                    <a:pt x="1471" y="690"/>
                  </a:lnTo>
                  <a:lnTo>
                    <a:pt x="1459" y="690"/>
                  </a:lnTo>
                  <a:lnTo>
                    <a:pt x="1449" y="692"/>
                  </a:lnTo>
                  <a:lnTo>
                    <a:pt x="1437" y="692"/>
                  </a:lnTo>
                  <a:lnTo>
                    <a:pt x="1426" y="692"/>
                  </a:lnTo>
                  <a:lnTo>
                    <a:pt x="1415" y="692"/>
                  </a:lnTo>
                  <a:lnTo>
                    <a:pt x="1403" y="694"/>
                  </a:lnTo>
                  <a:lnTo>
                    <a:pt x="1392" y="694"/>
                  </a:lnTo>
                  <a:lnTo>
                    <a:pt x="1381" y="694"/>
                  </a:lnTo>
                  <a:lnTo>
                    <a:pt x="1379" y="696"/>
                  </a:lnTo>
                  <a:lnTo>
                    <a:pt x="1377" y="698"/>
                  </a:lnTo>
                  <a:lnTo>
                    <a:pt x="1375" y="700"/>
                  </a:lnTo>
                  <a:lnTo>
                    <a:pt x="1375" y="702"/>
                  </a:lnTo>
                  <a:lnTo>
                    <a:pt x="1374" y="704"/>
                  </a:lnTo>
                  <a:lnTo>
                    <a:pt x="1372" y="706"/>
                  </a:lnTo>
                  <a:lnTo>
                    <a:pt x="1370" y="708"/>
                  </a:lnTo>
                  <a:lnTo>
                    <a:pt x="1368" y="712"/>
                  </a:lnTo>
                  <a:lnTo>
                    <a:pt x="1367" y="714"/>
                  </a:lnTo>
                  <a:lnTo>
                    <a:pt x="1365" y="716"/>
                  </a:lnTo>
                  <a:lnTo>
                    <a:pt x="1361" y="718"/>
                  </a:lnTo>
                  <a:lnTo>
                    <a:pt x="1360" y="721"/>
                  </a:lnTo>
                  <a:lnTo>
                    <a:pt x="1358" y="723"/>
                  </a:lnTo>
                  <a:lnTo>
                    <a:pt x="1356" y="725"/>
                  </a:lnTo>
                  <a:lnTo>
                    <a:pt x="1354" y="727"/>
                  </a:lnTo>
                  <a:lnTo>
                    <a:pt x="1352" y="731"/>
                  </a:lnTo>
                  <a:lnTo>
                    <a:pt x="1349" y="733"/>
                  </a:lnTo>
                  <a:lnTo>
                    <a:pt x="1347" y="735"/>
                  </a:lnTo>
                  <a:lnTo>
                    <a:pt x="1345" y="737"/>
                  </a:lnTo>
                  <a:lnTo>
                    <a:pt x="1344" y="741"/>
                  </a:lnTo>
                  <a:lnTo>
                    <a:pt x="1342" y="743"/>
                  </a:lnTo>
                  <a:lnTo>
                    <a:pt x="1340" y="745"/>
                  </a:lnTo>
                  <a:lnTo>
                    <a:pt x="1337" y="747"/>
                  </a:lnTo>
                  <a:lnTo>
                    <a:pt x="1335" y="749"/>
                  </a:lnTo>
                  <a:lnTo>
                    <a:pt x="1333" y="751"/>
                  </a:lnTo>
                  <a:lnTo>
                    <a:pt x="1331" y="753"/>
                  </a:lnTo>
                  <a:lnTo>
                    <a:pt x="1329" y="755"/>
                  </a:lnTo>
                  <a:lnTo>
                    <a:pt x="1328" y="757"/>
                  </a:lnTo>
                  <a:lnTo>
                    <a:pt x="1326" y="757"/>
                  </a:lnTo>
                  <a:lnTo>
                    <a:pt x="1325" y="759"/>
                  </a:lnTo>
                  <a:lnTo>
                    <a:pt x="1323" y="759"/>
                  </a:lnTo>
                  <a:lnTo>
                    <a:pt x="1320" y="761"/>
                  </a:lnTo>
                  <a:lnTo>
                    <a:pt x="1316" y="763"/>
                  </a:lnTo>
                  <a:lnTo>
                    <a:pt x="1313" y="765"/>
                  </a:lnTo>
                  <a:lnTo>
                    <a:pt x="1309" y="769"/>
                  </a:lnTo>
                  <a:lnTo>
                    <a:pt x="1306" y="771"/>
                  </a:lnTo>
                  <a:lnTo>
                    <a:pt x="1302" y="773"/>
                  </a:lnTo>
                  <a:lnTo>
                    <a:pt x="1298" y="775"/>
                  </a:lnTo>
                  <a:lnTo>
                    <a:pt x="1295" y="779"/>
                  </a:lnTo>
                  <a:lnTo>
                    <a:pt x="1291" y="781"/>
                  </a:lnTo>
                  <a:lnTo>
                    <a:pt x="1288" y="785"/>
                  </a:lnTo>
                  <a:lnTo>
                    <a:pt x="1286" y="787"/>
                  </a:lnTo>
                  <a:lnTo>
                    <a:pt x="1283" y="790"/>
                  </a:lnTo>
                  <a:lnTo>
                    <a:pt x="1279" y="792"/>
                  </a:lnTo>
                  <a:lnTo>
                    <a:pt x="1275" y="796"/>
                  </a:lnTo>
                  <a:lnTo>
                    <a:pt x="1272" y="798"/>
                  </a:lnTo>
                  <a:lnTo>
                    <a:pt x="1268" y="802"/>
                  </a:lnTo>
                  <a:lnTo>
                    <a:pt x="1265" y="804"/>
                  </a:lnTo>
                  <a:lnTo>
                    <a:pt x="1261" y="808"/>
                  </a:lnTo>
                  <a:lnTo>
                    <a:pt x="1259" y="810"/>
                  </a:lnTo>
                  <a:lnTo>
                    <a:pt x="1255" y="814"/>
                  </a:lnTo>
                  <a:lnTo>
                    <a:pt x="1252" y="816"/>
                  </a:lnTo>
                  <a:lnTo>
                    <a:pt x="1248" y="820"/>
                  </a:lnTo>
                  <a:lnTo>
                    <a:pt x="1244" y="822"/>
                  </a:lnTo>
                  <a:lnTo>
                    <a:pt x="1243" y="826"/>
                  </a:lnTo>
                  <a:lnTo>
                    <a:pt x="1239" y="828"/>
                  </a:lnTo>
                  <a:lnTo>
                    <a:pt x="1236" y="832"/>
                  </a:lnTo>
                  <a:lnTo>
                    <a:pt x="1232" y="834"/>
                  </a:lnTo>
                  <a:lnTo>
                    <a:pt x="1229" y="836"/>
                  </a:lnTo>
                  <a:lnTo>
                    <a:pt x="1225" y="838"/>
                  </a:lnTo>
                  <a:lnTo>
                    <a:pt x="1221" y="840"/>
                  </a:lnTo>
                  <a:lnTo>
                    <a:pt x="1218" y="842"/>
                  </a:lnTo>
                  <a:lnTo>
                    <a:pt x="1214" y="844"/>
                  </a:lnTo>
                  <a:lnTo>
                    <a:pt x="1209" y="846"/>
                  </a:lnTo>
                  <a:lnTo>
                    <a:pt x="1205" y="848"/>
                  </a:lnTo>
                  <a:lnTo>
                    <a:pt x="1200" y="850"/>
                  </a:lnTo>
                  <a:lnTo>
                    <a:pt x="1195" y="850"/>
                  </a:lnTo>
                  <a:lnTo>
                    <a:pt x="1190" y="852"/>
                  </a:lnTo>
                  <a:lnTo>
                    <a:pt x="1185" y="852"/>
                  </a:lnTo>
                  <a:lnTo>
                    <a:pt x="1180" y="852"/>
                  </a:lnTo>
                  <a:lnTo>
                    <a:pt x="1175" y="854"/>
                  </a:lnTo>
                  <a:lnTo>
                    <a:pt x="1169" y="854"/>
                  </a:lnTo>
                  <a:lnTo>
                    <a:pt x="1164" y="854"/>
                  </a:lnTo>
                  <a:lnTo>
                    <a:pt x="1159" y="852"/>
                  </a:lnTo>
                  <a:lnTo>
                    <a:pt x="1153" y="852"/>
                  </a:lnTo>
                  <a:lnTo>
                    <a:pt x="1148" y="852"/>
                  </a:lnTo>
                  <a:lnTo>
                    <a:pt x="1141" y="852"/>
                  </a:lnTo>
                  <a:lnTo>
                    <a:pt x="1136" y="850"/>
                  </a:lnTo>
                  <a:lnTo>
                    <a:pt x="1130" y="850"/>
                  </a:lnTo>
                  <a:lnTo>
                    <a:pt x="1125" y="850"/>
                  </a:lnTo>
                  <a:lnTo>
                    <a:pt x="1119" y="848"/>
                  </a:lnTo>
                  <a:lnTo>
                    <a:pt x="1113" y="848"/>
                  </a:lnTo>
                  <a:lnTo>
                    <a:pt x="1108" y="846"/>
                  </a:lnTo>
                  <a:lnTo>
                    <a:pt x="1103" y="846"/>
                  </a:lnTo>
                  <a:lnTo>
                    <a:pt x="1097" y="846"/>
                  </a:lnTo>
                  <a:lnTo>
                    <a:pt x="1090" y="844"/>
                  </a:lnTo>
                  <a:lnTo>
                    <a:pt x="1085" y="844"/>
                  </a:lnTo>
                  <a:lnTo>
                    <a:pt x="1080" y="844"/>
                  </a:lnTo>
                  <a:lnTo>
                    <a:pt x="1074" y="842"/>
                  </a:lnTo>
                  <a:lnTo>
                    <a:pt x="1069" y="842"/>
                  </a:lnTo>
                  <a:lnTo>
                    <a:pt x="1066" y="842"/>
                  </a:lnTo>
                  <a:lnTo>
                    <a:pt x="1060" y="842"/>
                  </a:lnTo>
                  <a:lnTo>
                    <a:pt x="1056" y="844"/>
                  </a:lnTo>
                  <a:lnTo>
                    <a:pt x="1051" y="844"/>
                  </a:lnTo>
                  <a:lnTo>
                    <a:pt x="1047" y="844"/>
                  </a:lnTo>
                  <a:lnTo>
                    <a:pt x="1042" y="846"/>
                  </a:lnTo>
                  <a:lnTo>
                    <a:pt x="1038" y="846"/>
                  </a:lnTo>
                  <a:lnTo>
                    <a:pt x="1033" y="846"/>
                  </a:lnTo>
                  <a:lnTo>
                    <a:pt x="1029" y="848"/>
                  </a:lnTo>
                  <a:lnTo>
                    <a:pt x="1024" y="848"/>
                  </a:lnTo>
                  <a:lnTo>
                    <a:pt x="1020" y="848"/>
                  </a:lnTo>
                  <a:lnTo>
                    <a:pt x="1015" y="850"/>
                  </a:lnTo>
                  <a:lnTo>
                    <a:pt x="1012" y="850"/>
                  </a:lnTo>
                  <a:lnTo>
                    <a:pt x="1006" y="850"/>
                  </a:lnTo>
                  <a:lnTo>
                    <a:pt x="1003" y="850"/>
                  </a:lnTo>
                  <a:lnTo>
                    <a:pt x="997" y="852"/>
                  </a:lnTo>
                  <a:lnTo>
                    <a:pt x="992" y="852"/>
                  </a:lnTo>
                  <a:lnTo>
                    <a:pt x="989" y="852"/>
                  </a:lnTo>
                  <a:lnTo>
                    <a:pt x="984" y="852"/>
                  </a:lnTo>
                  <a:lnTo>
                    <a:pt x="981" y="852"/>
                  </a:lnTo>
                  <a:lnTo>
                    <a:pt x="975" y="852"/>
                  </a:lnTo>
                  <a:lnTo>
                    <a:pt x="972" y="852"/>
                  </a:lnTo>
                  <a:lnTo>
                    <a:pt x="966" y="852"/>
                  </a:lnTo>
                  <a:lnTo>
                    <a:pt x="961" y="852"/>
                  </a:lnTo>
                  <a:lnTo>
                    <a:pt x="958" y="852"/>
                  </a:lnTo>
                  <a:lnTo>
                    <a:pt x="952" y="852"/>
                  </a:lnTo>
                  <a:lnTo>
                    <a:pt x="949" y="852"/>
                  </a:lnTo>
                  <a:lnTo>
                    <a:pt x="943" y="852"/>
                  </a:lnTo>
                  <a:lnTo>
                    <a:pt x="940" y="852"/>
                  </a:lnTo>
                  <a:lnTo>
                    <a:pt x="935" y="852"/>
                  </a:lnTo>
                  <a:lnTo>
                    <a:pt x="931" y="852"/>
                  </a:lnTo>
                  <a:lnTo>
                    <a:pt x="926" y="852"/>
                  </a:lnTo>
                  <a:lnTo>
                    <a:pt x="923" y="852"/>
                  </a:lnTo>
                  <a:lnTo>
                    <a:pt x="918" y="850"/>
                  </a:lnTo>
                  <a:lnTo>
                    <a:pt x="914" y="850"/>
                  </a:lnTo>
                  <a:lnTo>
                    <a:pt x="909" y="850"/>
                  </a:lnTo>
                  <a:lnTo>
                    <a:pt x="905" y="850"/>
                  </a:lnTo>
                  <a:lnTo>
                    <a:pt x="904" y="850"/>
                  </a:lnTo>
                  <a:lnTo>
                    <a:pt x="902" y="850"/>
                  </a:lnTo>
                  <a:lnTo>
                    <a:pt x="900" y="850"/>
                  </a:lnTo>
                  <a:lnTo>
                    <a:pt x="898" y="850"/>
                  </a:lnTo>
                  <a:lnTo>
                    <a:pt x="896" y="852"/>
                  </a:lnTo>
                  <a:lnTo>
                    <a:pt x="895" y="852"/>
                  </a:lnTo>
                  <a:lnTo>
                    <a:pt x="891" y="852"/>
                  </a:lnTo>
                  <a:lnTo>
                    <a:pt x="889" y="852"/>
                  </a:lnTo>
                  <a:lnTo>
                    <a:pt x="888" y="854"/>
                  </a:lnTo>
                  <a:lnTo>
                    <a:pt x="886" y="854"/>
                  </a:lnTo>
                  <a:lnTo>
                    <a:pt x="884" y="854"/>
                  </a:lnTo>
                  <a:lnTo>
                    <a:pt x="882" y="856"/>
                  </a:lnTo>
                  <a:lnTo>
                    <a:pt x="879" y="856"/>
                  </a:lnTo>
                  <a:lnTo>
                    <a:pt x="877" y="857"/>
                  </a:lnTo>
                  <a:lnTo>
                    <a:pt x="875" y="857"/>
                  </a:lnTo>
                  <a:lnTo>
                    <a:pt x="873" y="859"/>
                  </a:lnTo>
                  <a:lnTo>
                    <a:pt x="872" y="859"/>
                  </a:lnTo>
                  <a:lnTo>
                    <a:pt x="870" y="859"/>
                  </a:lnTo>
                  <a:lnTo>
                    <a:pt x="866" y="861"/>
                  </a:lnTo>
                  <a:lnTo>
                    <a:pt x="865" y="861"/>
                  </a:lnTo>
                  <a:lnTo>
                    <a:pt x="863" y="863"/>
                  </a:lnTo>
                  <a:lnTo>
                    <a:pt x="861" y="863"/>
                  </a:lnTo>
                  <a:lnTo>
                    <a:pt x="859" y="863"/>
                  </a:lnTo>
                  <a:lnTo>
                    <a:pt x="858" y="865"/>
                  </a:lnTo>
                  <a:lnTo>
                    <a:pt x="857" y="865"/>
                  </a:lnTo>
                  <a:lnTo>
                    <a:pt x="855" y="865"/>
                  </a:lnTo>
                  <a:lnTo>
                    <a:pt x="853" y="867"/>
                  </a:lnTo>
                  <a:lnTo>
                    <a:pt x="851" y="867"/>
                  </a:lnTo>
                  <a:lnTo>
                    <a:pt x="850" y="867"/>
                  </a:lnTo>
                  <a:lnTo>
                    <a:pt x="848" y="867"/>
                  </a:lnTo>
                  <a:lnTo>
                    <a:pt x="846" y="867"/>
                  </a:lnTo>
                  <a:lnTo>
                    <a:pt x="837" y="869"/>
                  </a:lnTo>
                  <a:lnTo>
                    <a:pt x="828" y="871"/>
                  </a:lnTo>
                  <a:lnTo>
                    <a:pt x="821" y="873"/>
                  </a:lnTo>
                  <a:lnTo>
                    <a:pt x="812" y="875"/>
                  </a:lnTo>
                  <a:lnTo>
                    <a:pt x="803" y="877"/>
                  </a:lnTo>
                  <a:lnTo>
                    <a:pt x="795" y="879"/>
                  </a:lnTo>
                  <a:lnTo>
                    <a:pt x="785" y="881"/>
                  </a:lnTo>
                  <a:lnTo>
                    <a:pt x="776" y="883"/>
                  </a:lnTo>
                  <a:lnTo>
                    <a:pt x="767" y="883"/>
                  </a:lnTo>
                  <a:lnTo>
                    <a:pt x="758" y="885"/>
                  </a:lnTo>
                  <a:lnTo>
                    <a:pt x="749" y="885"/>
                  </a:lnTo>
                  <a:lnTo>
                    <a:pt x="739" y="887"/>
                  </a:lnTo>
                  <a:lnTo>
                    <a:pt x="730" y="889"/>
                  </a:lnTo>
                  <a:lnTo>
                    <a:pt x="722" y="889"/>
                  </a:lnTo>
                  <a:lnTo>
                    <a:pt x="711" y="891"/>
                  </a:lnTo>
                  <a:lnTo>
                    <a:pt x="703" y="891"/>
                  </a:lnTo>
                  <a:lnTo>
                    <a:pt x="692" y="891"/>
                  </a:lnTo>
                  <a:lnTo>
                    <a:pt x="683" y="893"/>
                  </a:lnTo>
                  <a:lnTo>
                    <a:pt x="674" y="893"/>
                  </a:lnTo>
                  <a:lnTo>
                    <a:pt x="664" y="893"/>
                  </a:lnTo>
                  <a:lnTo>
                    <a:pt x="656" y="893"/>
                  </a:lnTo>
                  <a:lnTo>
                    <a:pt x="645" y="895"/>
                  </a:lnTo>
                  <a:lnTo>
                    <a:pt x="636" y="895"/>
                  </a:lnTo>
                  <a:lnTo>
                    <a:pt x="627" y="895"/>
                  </a:lnTo>
                  <a:lnTo>
                    <a:pt x="617" y="895"/>
                  </a:lnTo>
                  <a:lnTo>
                    <a:pt x="608" y="895"/>
                  </a:lnTo>
                  <a:lnTo>
                    <a:pt x="597" y="895"/>
                  </a:lnTo>
                  <a:lnTo>
                    <a:pt x="589" y="895"/>
                  </a:lnTo>
                  <a:lnTo>
                    <a:pt x="580" y="897"/>
                  </a:lnTo>
                  <a:lnTo>
                    <a:pt x="572" y="897"/>
                  </a:lnTo>
                  <a:lnTo>
                    <a:pt x="561" y="897"/>
                  </a:lnTo>
                  <a:lnTo>
                    <a:pt x="552" y="897"/>
                  </a:lnTo>
                  <a:lnTo>
                    <a:pt x="444" y="891"/>
                  </a:lnTo>
                  <a:lnTo>
                    <a:pt x="437" y="891"/>
                  </a:lnTo>
                  <a:lnTo>
                    <a:pt x="432" y="889"/>
                  </a:lnTo>
                  <a:lnTo>
                    <a:pt x="425" y="889"/>
                  </a:lnTo>
                  <a:lnTo>
                    <a:pt x="417" y="887"/>
                  </a:lnTo>
                  <a:lnTo>
                    <a:pt x="412" y="887"/>
                  </a:lnTo>
                  <a:lnTo>
                    <a:pt x="405" y="887"/>
                  </a:lnTo>
                  <a:lnTo>
                    <a:pt x="398" y="887"/>
                  </a:lnTo>
                  <a:lnTo>
                    <a:pt x="391" y="885"/>
                  </a:lnTo>
                  <a:lnTo>
                    <a:pt x="386" y="885"/>
                  </a:lnTo>
                  <a:lnTo>
                    <a:pt x="379" y="885"/>
                  </a:lnTo>
                  <a:lnTo>
                    <a:pt x="372" y="885"/>
                  </a:lnTo>
                  <a:lnTo>
                    <a:pt x="365" y="885"/>
                  </a:lnTo>
                  <a:lnTo>
                    <a:pt x="358" y="885"/>
                  </a:lnTo>
                  <a:lnTo>
                    <a:pt x="351" y="885"/>
                  </a:lnTo>
                  <a:lnTo>
                    <a:pt x="346" y="885"/>
                  </a:lnTo>
                  <a:lnTo>
                    <a:pt x="339" y="887"/>
                  </a:lnTo>
                  <a:lnTo>
                    <a:pt x="332" y="887"/>
                  </a:lnTo>
                  <a:lnTo>
                    <a:pt x="324" y="887"/>
                  </a:lnTo>
                  <a:lnTo>
                    <a:pt x="318" y="887"/>
                  </a:lnTo>
                  <a:lnTo>
                    <a:pt x="311" y="887"/>
                  </a:lnTo>
                  <a:lnTo>
                    <a:pt x="304" y="887"/>
                  </a:lnTo>
                  <a:lnTo>
                    <a:pt x="297" y="885"/>
                  </a:lnTo>
                  <a:lnTo>
                    <a:pt x="292" y="885"/>
                  </a:lnTo>
                  <a:lnTo>
                    <a:pt x="285" y="885"/>
                  </a:lnTo>
                  <a:lnTo>
                    <a:pt x="278" y="885"/>
                  </a:lnTo>
                  <a:lnTo>
                    <a:pt x="270" y="885"/>
                  </a:lnTo>
                  <a:lnTo>
                    <a:pt x="263" y="883"/>
                  </a:lnTo>
                  <a:lnTo>
                    <a:pt x="256" y="883"/>
                  </a:lnTo>
                  <a:lnTo>
                    <a:pt x="250" y="881"/>
                  </a:lnTo>
                  <a:lnTo>
                    <a:pt x="243" y="881"/>
                  </a:lnTo>
                  <a:lnTo>
                    <a:pt x="238" y="879"/>
                  </a:lnTo>
                  <a:lnTo>
                    <a:pt x="231" y="877"/>
                  </a:lnTo>
                  <a:lnTo>
                    <a:pt x="227" y="877"/>
                  </a:lnTo>
                  <a:lnTo>
                    <a:pt x="222" y="875"/>
                  </a:lnTo>
                  <a:lnTo>
                    <a:pt x="218" y="875"/>
                  </a:lnTo>
                  <a:lnTo>
                    <a:pt x="215" y="873"/>
                  </a:lnTo>
                  <a:lnTo>
                    <a:pt x="209" y="873"/>
                  </a:lnTo>
                  <a:lnTo>
                    <a:pt x="204" y="873"/>
                  </a:lnTo>
                  <a:lnTo>
                    <a:pt x="199" y="871"/>
                  </a:lnTo>
                  <a:lnTo>
                    <a:pt x="193" y="871"/>
                  </a:lnTo>
                  <a:lnTo>
                    <a:pt x="189" y="871"/>
                  </a:lnTo>
                  <a:lnTo>
                    <a:pt x="184" y="869"/>
                  </a:lnTo>
                  <a:lnTo>
                    <a:pt x="178" y="869"/>
                  </a:lnTo>
                  <a:lnTo>
                    <a:pt x="173" y="869"/>
                  </a:lnTo>
                  <a:lnTo>
                    <a:pt x="168" y="869"/>
                  </a:lnTo>
                  <a:lnTo>
                    <a:pt x="162" y="867"/>
                  </a:lnTo>
                  <a:lnTo>
                    <a:pt x="155" y="867"/>
                  </a:lnTo>
                  <a:lnTo>
                    <a:pt x="150" y="867"/>
                  </a:lnTo>
                  <a:lnTo>
                    <a:pt x="145" y="867"/>
                  </a:lnTo>
                  <a:lnTo>
                    <a:pt x="138" y="867"/>
                  </a:lnTo>
                  <a:lnTo>
                    <a:pt x="132" y="867"/>
                  </a:lnTo>
                  <a:lnTo>
                    <a:pt x="127" y="867"/>
                  </a:lnTo>
                  <a:lnTo>
                    <a:pt x="121" y="867"/>
                  </a:lnTo>
                  <a:lnTo>
                    <a:pt x="115" y="867"/>
                  </a:lnTo>
                  <a:lnTo>
                    <a:pt x="110" y="867"/>
                  </a:lnTo>
                  <a:lnTo>
                    <a:pt x="105" y="867"/>
                  </a:lnTo>
                  <a:lnTo>
                    <a:pt x="100" y="867"/>
                  </a:lnTo>
                  <a:lnTo>
                    <a:pt x="94" y="869"/>
                  </a:lnTo>
                  <a:lnTo>
                    <a:pt x="89" y="869"/>
                  </a:lnTo>
                  <a:lnTo>
                    <a:pt x="84" y="869"/>
                  </a:lnTo>
                  <a:lnTo>
                    <a:pt x="80" y="869"/>
                  </a:lnTo>
                  <a:lnTo>
                    <a:pt x="75" y="871"/>
                  </a:lnTo>
                  <a:lnTo>
                    <a:pt x="71" y="871"/>
                  </a:lnTo>
                  <a:lnTo>
                    <a:pt x="66" y="873"/>
                  </a:lnTo>
                  <a:lnTo>
                    <a:pt x="64" y="873"/>
                  </a:lnTo>
                  <a:lnTo>
                    <a:pt x="62" y="873"/>
                  </a:lnTo>
                  <a:lnTo>
                    <a:pt x="61" y="873"/>
                  </a:lnTo>
                  <a:lnTo>
                    <a:pt x="59" y="875"/>
                  </a:lnTo>
                  <a:lnTo>
                    <a:pt x="57" y="875"/>
                  </a:lnTo>
                  <a:lnTo>
                    <a:pt x="56" y="875"/>
                  </a:lnTo>
                  <a:lnTo>
                    <a:pt x="54" y="875"/>
                  </a:lnTo>
                  <a:lnTo>
                    <a:pt x="53" y="875"/>
                  </a:lnTo>
                  <a:lnTo>
                    <a:pt x="49" y="875"/>
                  </a:lnTo>
                  <a:lnTo>
                    <a:pt x="47" y="877"/>
                  </a:lnTo>
                  <a:lnTo>
                    <a:pt x="46" y="877"/>
                  </a:lnTo>
                  <a:lnTo>
                    <a:pt x="42" y="877"/>
                  </a:lnTo>
                  <a:lnTo>
                    <a:pt x="40" y="877"/>
                  </a:lnTo>
                  <a:lnTo>
                    <a:pt x="38" y="877"/>
                  </a:lnTo>
                  <a:lnTo>
                    <a:pt x="35" y="877"/>
                  </a:lnTo>
                  <a:lnTo>
                    <a:pt x="33" y="877"/>
                  </a:lnTo>
                  <a:lnTo>
                    <a:pt x="31" y="877"/>
                  </a:lnTo>
                  <a:lnTo>
                    <a:pt x="28" y="877"/>
                  </a:lnTo>
                  <a:lnTo>
                    <a:pt x="26" y="877"/>
                  </a:lnTo>
                  <a:lnTo>
                    <a:pt x="24" y="877"/>
                  </a:lnTo>
                  <a:lnTo>
                    <a:pt x="23" y="877"/>
                  </a:lnTo>
                  <a:lnTo>
                    <a:pt x="19" y="877"/>
                  </a:lnTo>
                  <a:lnTo>
                    <a:pt x="17" y="877"/>
                  </a:lnTo>
                  <a:lnTo>
                    <a:pt x="15" y="877"/>
                  </a:lnTo>
                  <a:lnTo>
                    <a:pt x="12" y="877"/>
                  </a:lnTo>
                  <a:lnTo>
                    <a:pt x="10" y="877"/>
                  </a:lnTo>
                  <a:lnTo>
                    <a:pt x="8" y="875"/>
                  </a:lnTo>
                  <a:lnTo>
                    <a:pt x="7" y="875"/>
                  </a:lnTo>
                  <a:lnTo>
                    <a:pt x="5" y="875"/>
                  </a:lnTo>
                  <a:lnTo>
                    <a:pt x="3" y="873"/>
                  </a:lnTo>
                  <a:lnTo>
                    <a:pt x="1" y="873"/>
                  </a:lnTo>
                  <a:lnTo>
                    <a:pt x="0" y="873"/>
                  </a:lnTo>
                </a:path>
              </a:pathLst>
            </a:custGeom>
            <a:solidFill>
              <a:srgbClr val="FFCC80"/>
            </a:solidFill>
            <a:ln w="9525" cap="rnd">
              <a:noFill/>
              <a:round/>
              <a:headEnd/>
              <a:tailEnd/>
            </a:ln>
          </p:spPr>
          <p:txBody>
            <a:bodyPr/>
            <a:lstStyle/>
            <a:p>
              <a:endParaRPr lang="en-US">
                <a:solidFill>
                  <a:srgbClr val="FF0000"/>
                </a:solidFill>
                <a:latin typeface="Bookman Old Style" pitchFamily="18" charset="0"/>
              </a:endParaRPr>
            </a:p>
          </p:txBody>
        </p:sp>
        <p:sp>
          <p:nvSpPr>
            <p:cNvPr id="15" name="Freeform 14"/>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16" name="Freeform 15"/>
            <p:cNvSpPr>
              <a:spLocks/>
            </p:cNvSpPr>
            <p:nvPr/>
          </p:nvSpPr>
          <p:spPr bwMode="auto">
            <a:xfrm>
              <a:off x="1503" y="1396"/>
              <a:ext cx="1801" cy="900"/>
            </a:xfrm>
            <a:custGeom>
              <a:avLst/>
              <a:gdLst>
                <a:gd name="T0" fmla="*/ 1080 w 1801"/>
                <a:gd name="T1" fmla="*/ 37 h 900"/>
                <a:gd name="T2" fmla="*/ 1085 w 1801"/>
                <a:gd name="T3" fmla="*/ 132 h 900"/>
                <a:gd name="T4" fmla="*/ 1038 w 1801"/>
                <a:gd name="T5" fmla="*/ 223 h 900"/>
                <a:gd name="T6" fmla="*/ 925 w 1801"/>
                <a:gd name="T7" fmla="*/ 262 h 900"/>
                <a:gd name="T8" fmla="*/ 851 w 1801"/>
                <a:gd name="T9" fmla="*/ 331 h 900"/>
                <a:gd name="T10" fmla="*/ 816 w 1801"/>
                <a:gd name="T11" fmla="*/ 441 h 900"/>
                <a:gd name="T12" fmla="*/ 902 w 1801"/>
                <a:gd name="T13" fmla="*/ 514 h 900"/>
                <a:gd name="T14" fmla="*/ 981 w 1801"/>
                <a:gd name="T15" fmla="*/ 507 h 900"/>
                <a:gd name="T16" fmla="*/ 1027 w 1801"/>
                <a:gd name="T17" fmla="*/ 489 h 900"/>
                <a:gd name="T18" fmla="*/ 1110 w 1801"/>
                <a:gd name="T19" fmla="*/ 465 h 900"/>
                <a:gd name="T20" fmla="*/ 1183 w 1801"/>
                <a:gd name="T21" fmla="*/ 471 h 900"/>
                <a:gd name="T22" fmla="*/ 1368 w 1801"/>
                <a:gd name="T23" fmla="*/ 447 h 900"/>
                <a:gd name="T24" fmla="*/ 1480 w 1801"/>
                <a:gd name="T25" fmla="*/ 422 h 900"/>
                <a:gd name="T26" fmla="*/ 1665 w 1801"/>
                <a:gd name="T27" fmla="*/ 315 h 900"/>
                <a:gd name="T28" fmla="*/ 1613 w 1801"/>
                <a:gd name="T29" fmla="*/ 229 h 900"/>
                <a:gd name="T30" fmla="*/ 1496 w 1801"/>
                <a:gd name="T31" fmla="*/ 173 h 900"/>
                <a:gd name="T32" fmla="*/ 1365 w 1801"/>
                <a:gd name="T33" fmla="*/ 124 h 900"/>
                <a:gd name="T34" fmla="*/ 1212 w 1801"/>
                <a:gd name="T35" fmla="*/ 83 h 900"/>
                <a:gd name="T36" fmla="*/ 1073 w 1801"/>
                <a:gd name="T37" fmla="*/ 6 h 900"/>
                <a:gd name="T38" fmla="*/ 3 w 1801"/>
                <a:gd name="T39" fmla="*/ 856 h 900"/>
                <a:gd name="T40" fmla="*/ 24 w 1801"/>
                <a:gd name="T41" fmla="*/ 781 h 900"/>
                <a:gd name="T42" fmla="*/ 44 w 1801"/>
                <a:gd name="T43" fmla="*/ 719 h 900"/>
                <a:gd name="T44" fmla="*/ 59 w 1801"/>
                <a:gd name="T45" fmla="*/ 627 h 900"/>
                <a:gd name="T46" fmla="*/ 94 w 1801"/>
                <a:gd name="T47" fmla="*/ 418 h 900"/>
                <a:gd name="T48" fmla="*/ 123 w 1801"/>
                <a:gd name="T49" fmla="*/ 388 h 900"/>
                <a:gd name="T50" fmla="*/ 108 w 1801"/>
                <a:gd name="T51" fmla="*/ 483 h 900"/>
                <a:gd name="T52" fmla="*/ 123 w 1801"/>
                <a:gd name="T53" fmla="*/ 568 h 900"/>
                <a:gd name="T54" fmla="*/ 121 w 1801"/>
                <a:gd name="T55" fmla="*/ 637 h 900"/>
                <a:gd name="T56" fmla="*/ 87 w 1801"/>
                <a:gd name="T57" fmla="*/ 686 h 900"/>
                <a:gd name="T58" fmla="*/ 107 w 1801"/>
                <a:gd name="T59" fmla="*/ 725 h 900"/>
                <a:gd name="T60" fmla="*/ 166 w 1801"/>
                <a:gd name="T61" fmla="*/ 790 h 900"/>
                <a:gd name="T62" fmla="*/ 241 w 1801"/>
                <a:gd name="T63" fmla="*/ 863 h 900"/>
                <a:gd name="T64" fmla="*/ 239 w 1801"/>
                <a:gd name="T65" fmla="*/ 879 h 900"/>
                <a:gd name="T66" fmla="*/ 110 w 1801"/>
                <a:gd name="T67" fmla="*/ 867 h 900"/>
                <a:gd name="T68" fmla="*/ 49 w 1801"/>
                <a:gd name="T69" fmla="*/ 875 h 900"/>
                <a:gd name="T70" fmla="*/ 440 w 1801"/>
                <a:gd name="T71" fmla="*/ 869 h 900"/>
                <a:gd name="T72" fmla="*/ 710 w 1801"/>
                <a:gd name="T73" fmla="*/ 790 h 900"/>
                <a:gd name="T74" fmla="*/ 839 w 1801"/>
                <a:gd name="T75" fmla="*/ 812 h 900"/>
                <a:gd name="T76" fmla="*/ 975 w 1801"/>
                <a:gd name="T77" fmla="*/ 759 h 900"/>
                <a:gd name="T78" fmla="*/ 1103 w 1801"/>
                <a:gd name="T79" fmla="*/ 680 h 900"/>
                <a:gd name="T80" fmla="*/ 1130 w 1801"/>
                <a:gd name="T81" fmla="*/ 647 h 900"/>
                <a:gd name="T82" fmla="*/ 1189 w 1801"/>
                <a:gd name="T83" fmla="*/ 662 h 900"/>
                <a:gd name="T84" fmla="*/ 1307 w 1801"/>
                <a:gd name="T85" fmla="*/ 629 h 900"/>
                <a:gd name="T86" fmla="*/ 1419 w 1801"/>
                <a:gd name="T87" fmla="*/ 621 h 900"/>
                <a:gd name="T88" fmla="*/ 1480 w 1801"/>
                <a:gd name="T89" fmla="*/ 591 h 900"/>
                <a:gd name="T90" fmla="*/ 1521 w 1801"/>
                <a:gd name="T91" fmla="*/ 581 h 900"/>
                <a:gd name="T92" fmla="*/ 1564 w 1801"/>
                <a:gd name="T93" fmla="*/ 499 h 900"/>
                <a:gd name="T94" fmla="*/ 1637 w 1801"/>
                <a:gd name="T95" fmla="*/ 581 h 900"/>
                <a:gd name="T96" fmla="*/ 1720 w 1801"/>
                <a:gd name="T97" fmla="*/ 627 h 900"/>
                <a:gd name="T98" fmla="*/ 1777 w 1801"/>
                <a:gd name="T99" fmla="*/ 611 h 900"/>
                <a:gd name="T100" fmla="*/ 1784 w 1801"/>
                <a:gd name="T101" fmla="*/ 615 h 900"/>
                <a:gd name="T102" fmla="*/ 1733 w 1801"/>
                <a:gd name="T103" fmla="*/ 643 h 900"/>
                <a:gd name="T104" fmla="*/ 1568 w 1801"/>
                <a:gd name="T105" fmla="*/ 680 h 900"/>
                <a:gd name="T106" fmla="*/ 1394 w 1801"/>
                <a:gd name="T107" fmla="*/ 696 h 900"/>
                <a:gd name="T108" fmla="*/ 1221 w 1801"/>
                <a:gd name="T109" fmla="*/ 719 h 900"/>
                <a:gd name="T110" fmla="*/ 1064 w 1801"/>
                <a:gd name="T111" fmla="*/ 788 h 900"/>
                <a:gd name="T112" fmla="*/ 879 w 1801"/>
                <a:gd name="T113" fmla="*/ 857 h 900"/>
                <a:gd name="T114" fmla="*/ 742 w 1801"/>
                <a:gd name="T115" fmla="*/ 885 h 900"/>
                <a:gd name="T116" fmla="*/ 647 w 1801"/>
                <a:gd name="T117" fmla="*/ 897 h 900"/>
                <a:gd name="T118" fmla="*/ 400 w 1801"/>
                <a:gd name="T119" fmla="*/ 883 h 900"/>
                <a:gd name="T120" fmla="*/ 263 w 1801"/>
                <a:gd name="T121" fmla="*/ 881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1"/>
                <a:gd name="T184" fmla="*/ 0 h 900"/>
                <a:gd name="T185" fmla="*/ 1801 w 1801"/>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1" h="900">
                  <a:moveTo>
                    <a:pt x="1012" y="2"/>
                  </a:moveTo>
                  <a:lnTo>
                    <a:pt x="1013" y="2"/>
                  </a:lnTo>
                  <a:lnTo>
                    <a:pt x="1015" y="4"/>
                  </a:lnTo>
                  <a:lnTo>
                    <a:pt x="1019" y="4"/>
                  </a:lnTo>
                  <a:lnTo>
                    <a:pt x="1020" y="6"/>
                  </a:lnTo>
                  <a:lnTo>
                    <a:pt x="1024" y="6"/>
                  </a:lnTo>
                  <a:lnTo>
                    <a:pt x="1027" y="8"/>
                  </a:lnTo>
                  <a:lnTo>
                    <a:pt x="1029" y="8"/>
                  </a:lnTo>
                  <a:lnTo>
                    <a:pt x="1033" y="10"/>
                  </a:lnTo>
                  <a:lnTo>
                    <a:pt x="1036" y="12"/>
                  </a:lnTo>
                  <a:lnTo>
                    <a:pt x="1040" y="12"/>
                  </a:lnTo>
                  <a:lnTo>
                    <a:pt x="1043" y="14"/>
                  </a:lnTo>
                  <a:lnTo>
                    <a:pt x="1047" y="16"/>
                  </a:lnTo>
                  <a:lnTo>
                    <a:pt x="1050" y="18"/>
                  </a:lnTo>
                  <a:lnTo>
                    <a:pt x="1054" y="20"/>
                  </a:lnTo>
                  <a:lnTo>
                    <a:pt x="1058" y="22"/>
                  </a:lnTo>
                  <a:lnTo>
                    <a:pt x="1060" y="24"/>
                  </a:lnTo>
                  <a:lnTo>
                    <a:pt x="1064" y="25"/>
                  </a:lnTo>
                  <a:lnTo>
                    <a:pt x="1066" y="27"/>
                  </a:lnTo>
                  <a:lnTo>
                    <a:pt x="1069" y="29"/>
                  </a:lnTo>
                  <a:lnTo>
                    <a:pt x="1073" y="31"/>
                  </a:lnTo>
                  <a:lnTo>
                    <a:pt x="1076" y="33"/>
                  </a:lnTo>
                  <a:lnTo>
                    <a:pt x="1080" y="37"/>
                  </a:lnTo>
                  <a:lnTo>
                    <a:pt x="1083" y="39"/>
                  </a:lnTo>
                  <a:lnTo>
                    <a:pt x="1085" y="43"/>
                  </a:lnTo>
                  <a:lnTo>
                    <a:pt x="1089" y="45"/>
                  </a:lnTo>
                  <a:lnTo>
                    <a:pt x="1090" y="49"/>
                  </a:lnTo>
                  <a:lnTo>
                    <a:pt x="1094" y="53"/>
                  </a:lnTo>
                  <a:lnTo>
                    <a:pt x="1096" y="55"/>
                  </a:lnTo>
                  <a:lnTo>
                    <a:pt x="1097" y="59"/>
                  </a:lnTo>
                  <a:lnTo>
                    <a:pt x="1101" y="63"/>
                  </a:lnTo>
                  <a:lnTo>
                    <a:pt x="1103" y="67"/>
                  </a:lnTo>
                  <a:lnTo>
                    <a:pt x="1104" y="73"/>
                  </a:lnTo>
                  <a:lnTo>
                    <a:pt x="1103" y="77"/>
                  </a:lnTo>
                  <a:lnTo>
                    <a:pt x="1103" y="83"/>
                  </a:lnTo>
                  <a:lnTo>
                    <a:pt x="1101" y="87"/>
                  </a:lnTo>
                  <a:lnTo>
                    <a:pt x="1101" y="93"/>
                  </a:lnTo>
                  <a:lnTo>
                    <a:pt x="1099" y="96"/>
                  </a:lnTo>
                  <a:lnTo>
                    <a:pt x="1097" y="102"/>
                  </a:lnTo>
                  <a:lnTo>
                    <a:pt x="1097" y="106"/>
                  </a:lnTo>
                  <a:lnTo>
                    <a:pt x="1096" y="110"/>
                  </a:lnTo>
                  <a:lnTo>
                    <a:pt x="1094" y="116"/>
                  </a:lnTo>
                  <a:lnTo>
                    <a:pt x="1092" y="120"/>
                  </a:lnTo>
                  <a:lnTo>
                    <a:pt x="1090" y="124"/>
                  </a:lnTo>
                  <a:lnTo>
                    <a:pt x="1089" y="128"/>
                  </a:lnTo>
                  <a:lnTo>
                    <a:pt x="1085" y="132"/>
                  </a:lnTo>
                  <a:lnTo>
                    <a:pt x="1083" y="136"/>
                  </a:lnTo>
                  <a:lnTo>
                    <a:pt x="1081" y="140"/>
                  </a:lnTo>
                  <a:lnTo>
                    <a:pt x="1080" y="144"/>
                  </a:lnTo>
                  <a:lnTo>
                    <a:pt x="1078" y="150"/>
                  </a:lnTo>
                  <a:lnTo>
                    <a:pt x="1074" y="152"/>
                  </a:lnTo>
                  <a:lnTo>
                    <a:pt x="1073" y="156"/>
                  </a:lnTo>
                  <a:lnTo>
                    <a:pt x="1071" y="160"/>
                  </a:lnTo>
                  <a:lnTo>
                    <a:pt x="1069" y="163"/>
                  </a:lnTo>
                  <a:lnTo>
                    <a:pt x="1066" y="167"/>
                  </a:lnTo>
                  <a:lnTo>
                    <a:pt x="1064" y="171"/>
                  </a:lnTo>
                  <a:lnTo>
                    <a:pt x="1062" y="175"/>
                  </a:lnTo>
                  <a:lnTo>
                    <a:pt x="1060" y="179"/>
                  </a:lnTo>
                  <a:lnTo>
                    <a:pt x="1058" y="183"/>
                  </a:lnTo>
                  <a:lnTo>
                    <a:pt x="1058" y="187"/>
                  </a:lnTo>
                  <a:lnTo>
                    <a:pt x="1056" y="189"/>
                  </a:lnTo>
                  <a:lnTo>
                    <a:pt x="1054" y="193"/>
                  </a:lnTo>
                  <a:lnTo>
                    <a:pt x="1052" y="197"/>
                  </a:lnTo>
                  <a:lnTo>
                    <a:pt x="1050" y="201"/>
                  </a:lnTo>
                  <a:lnTo>
                    <a:pt x="1049" y="205"/>
                  </a:lnTo>
                  <a:lnTo>
                    <a:pt x="1047" y="209"/>
                  </a:lnTo>
                  <a:lnTo>
                    <a:pt x="1045" y="215"/>
                  </a:lnTo>
                  <a:lnTo>
                    <a:pt x="1042" y="219"/>
                  </a:lnTo>
                  <a:lnTo>
                    <a:pt x="1038" y="223"/>
                  </a:lnTo>
                  <a:lnTo>
                    <a:pt x="1035" y="227"/>
                  </a:lnTo>
                  <a:lnTo>
                    <a:pt x="1031" y="229"/>
                  </a:lnTo>
                  <a:lnTo>
                    <a:pt x="1027" y="233"/>
                  </a:lnTo>
                  <a:lnTo>
                    <a:pt x="1024" y="234"/>
                  </a:lnTo>
                  <a:lnTo>
                    <a:pt x="1019" y="238"/>
                  </a:lnTo>
                  <a:lnTo>
                    <a:pt x="1013" y="240"/>
                  </a:lnTo>
                  <a:lnTo>
                    <a:pt x="1008" y="242"/>
                  </a:lnTo>
                  <a:lnTo>
                    <a:pt x="1004" y="244"/>
                  </a:lnTo>
                  <a:lnTo>
                    <a:pt x="999" y="246"/>
                  </a:lnTo>
                  <a:lnTo>
                    <a:pt x="994" y="248"/>
                  </a:lnTo>
                  <a:lnTo>
                    <a:pt x="989" y="248"/>
                  </a:lnTo>
                  <a:lnTo>
                    <a:pt x="982" y="250"/>
                  </a:lnTo>
                  <a:lnTo>
                    <a:pt x="977" y="252"/>
                  </a:lnTo>
                  <a:lnTo>
                    <a:pt x="972" y="252"/>
                  </a:lnTo>
                  <a:lnTo>
                    <a:pt x="966" y="254"/>
                  </a:lnTo>
                  <a:lnTo>
                    <a:pt x="961" y="254"/>
                  </a:lnTo>
                  <a:lnTo>
                    <a:pt x="956" y="256"/>
                  </a:lnTo>
                  <a:lnTo>
                    <a:pt x="950" y="256"/>
                  </a:lnTo>
                  <a:lnTo>
                    <a:pt x="945" y="258"/>
                  </a:lnTo>
                  <a:lnTo>
                    <a:pt x="940" y="258"/>
                  </a:lnTo>
                  <a:lnTo>
                    <a:pt x="934" y="260"/>
                  </a:lnTo>
                  <a:lnTo>
                    <a:pt x="929" y="260"/>
                  </a:lnTo>
                  <a:lnTo>
                    <a:pt x="925" y="262"/>
                  </a:lnTo>
                  <a:lnTo>
                    <a:pt x="919" y="264"/>
                  </a:lnTo>
                  <a:lnTo>
                    <a:pt x="916" y="264"/>
                  </a:lnTo>
                  <a:lnTo>
                    <a:pt x="911" y="266"/>
                  </a:lnTo>
                  <a:lnTo>
                    <a:pt x="907" y="268"/>
                  </a:lnTo>
                  <a:lnTo>
                    <a:pt x="903" y="270"/>
                  </a:lnTo>
                  <a:lnTo>
                    <a:pt x="902" y="270"/>
                  </a:lnTo>
                  <a:lnTo>
                    <a:pt x="900" y="272"/>
                  </a:lnTo>
                  <a:lnTo>
                    <a:pt x="896" y="274"/>
                  </a:lnTo>
                  <a:lnTo>
                    <a:pt x="895" y="276"/>
                  </a:lnTo>
                  <a:lnTo>
                    <a:pt x="891" y="278"/>
                  </a:lnTo>
                  <a:lnTo>
                    <a:pt x="889" y="282"/>
                  </a:lnTo>
                  <a:lnTo>
                    <a:pt x="886" y="284"/>
                  </a:lnTo>
                  <a:lnTo>
                    <a:pt x="882" y="288"/>
                  </a:lnTo>
                  <a:lnTo>
                    <a:pt x="879" y="292"/>
                  </a:lnTo>
                  <a:lnTo>
                    <a:pt x="877" y="296"/>
                  </a:lnTo>
                  <a:lnTo>
                    <a:pt x="873" y="300"/>
                  </a:lnTo>
                  <a:lnTo>
                    <a:pt x="870" y="303"/>
                  </a:lnTo>
                  <a:lnTo>
                    <a:pt x="866" y="307"/>
                  </a:lnTo>
                  <a:lnTo>
                    <a:pt x="863" y="311"/>
                  </a:lnTo>
                  <a:lnTo>
                    <a:pt x="859" y="317"/>
                  </a:lnTo>
                  <a:lnTo>
                    <a:pt x="857" y="321"/>
                  </a:lnTo>
                  <a:lnTo>
                    <a:pt x="855" y="325"/>
                  </a:lnTo>
                  <a:lnTo>
                    <a:pt x="851" y="331"/>
                  </a:lnTo>
                  <a:lnTo>
                    <a:pt x="848" y="335"/>
                  </a:lnTo>
                  <a:lnTo>
                    <a:pt x="846" y="339"/>
                  </a:lnTo>
                  <a:lnTo>
                    <a:pt x="842" y="345"/>
                  </a:lnTo>
                  <a:lnTo>
                    <a:pt x="839" y="349"/>
                  </a:lnTo>
                  <a:lnTo>
                    <a:pt x="837" y="353"/>
                  </a:lnTo>
                  <a:lnTo>
                    <a:pt x="834" y="359"/>
                  </a:lnTo>
                  <a:lnTo>
                    <a:pt x="832" y="363"/>
                  </a:lnTo>
                  <a:lnTo>
                    <a:pt x="830" y="367"/>
                  </a:lnTo>
                  <a:lnTo>
                    <a:pt x="828" y="371"/>
                  </a:lnTo>
                  <a:lnTo>
                    <a:pt x="825" y="374"/>
                  </a:lnTo>
                  <a:lnTo>
                    <a:pt x="825" y="378"/>
                  </a:lnTo>
                  <a:lnTo>
                    <a:pt x="823" y="380"/>
                  </a:lnTo>
                  <a:lnTo>
                    <a:pt x="821" y="384"/>
                  </a:lnTo>
                  <a:lnTo>
                    <a:pt x="821" y="386"/>
                  </a:lnTo>
                  <a:lnTo>
                    <a:pt x="818" y="394"/>
                  </a:lnTo>
                  <a:lnTo>
                    <a:pt x="816" y="400"/>
                  </a:lnTo>
                  <a:lnTo>
                    <a:pt x="816" y="406"/>
                  </a:lnTo>
                  <a:lnTo>
                    <a:pt x="814" y="412"/>
                  </a:lnTo>
                  <a:lnTo>
                    <a:pt x="814" y="418"/>
                  </a:lnTo>
                  <a:lnTo>
                    <a:pt x="814" y="424"/>
                  </a:lnTo>
                  <a:lnTo>
                    <a:pt x="814" y="430"/>
                  </a:lnTo>
                  <a:lnTo>
                    <a:pt x="814" y="436"/>
                  </a:lnTo>
                  <a:lnTo>
                    <a:pt x="816" y="441"/>
                  </a:lnTo>
                  <a:lnTo>
                    <a:pt x="818" y="445"/>
                  </a:lnTo>
                  <a:lnTo>
                    <a:pt x="818" y="451"/>
                  </a:lnTo>
                  <a:lnTo>
                    <a:pt x="821" y="455"/>
                  </a:lnTo>
                  <a:lnTo>
                    <a:pt x="823" y="461"/>
                  </a:lnTo>
                  <a:lnTo>
                    <a:pt x="825" y="465"/>
                  </a:lnTo>
                  <a:lnTo>
                    <a:pt x="828" y="469"/>
                  </a:lnTo>
                  <a:lnTo>
                    <a:pt x="830" y="475"/>
                  </a:lnTo>
                  <a:lnTo>
                    <a:pt x="834" y="479"/>
                  </a:lnTo>
                  <a:lnTo>
                    <a:pt x="837" y="483"/>
                  </a:lnTo>
                  <a:lnTo>
                    <a:pt x="841" y="485"/>
                  </a:lnTo>
                  <a:lnTo>
                    <a:pt x="844" y="489"/>
                  </a:lnTo>
                  <a:lnTo>
                    <a:pt x="849" y="493"/>
                  </a:lnTo>
                  <a:lnTo>
                    <a:pt x="853" y="495"/>
                  </a:lnTo>
                  <a:lnTo>
                    <a:pt x="857" y="499"/>
                  </a:lnTo>
                  <a:lnTo>
                    <a:pt x="861" y="501"/>
                  </a:lnTo>
                  <a:lnTo>
                    <a:pt x="866" y="505"/>
                  </a:lnTo>
                  <a:lnTo>
                    <a:pt x="870" y="507"/>
                  </a:lnTo>
                  <a:lnTo>
                    <a:pt x="875" y="509"/>
                  </a:lnTo>
                  <a:lnTo>
                    <a:pt x="880" y="510"/>
                  </a:lnTo>
                  <a:lnTo>
                    <a:pt x="886" y="512"/>
                  </a:lnTo>
                  <a:lnTo>
                    <a:pt x="891" y="512"/>
                  </a:lnTo>
                  <a:lnTo>
                    <a:pt x="896" y="514"/>
                  </a:lnTo>
                  <a:lnTo>
                    <a:pt x="902" y="514"/>
                  </a:lnTo>
                  <a:lnTo>
                    <a:pt x="903" y="516"/>
                  </a:lnTo>
                  <a:lnTo>
                    <a:pt x="907" y="516"/>
                  </a:lnTo>
                  <a:lnTo>
                    <a:pt x="912" y="516"/>
                  </a:lnTo>
                  <a:lnTo>
                    <a:pt x="916" y="516"/>
                  </a:lnTo>
                  <a:lnTo>
                    <a:pt x="919" y="516"/>
                  </a:lnTo>
                  <a:lnTo>
                    <a:pt x="923" y="516"/>
                  </a:lnTo>
                  <a:lnTo>
                    <a:pt x="927" y="516"/>
                  </a:lnTo>
                  <a:lnTo>
                    <a:pt x="931" y="514"/>
                  </a:lnTo>
                  <a:lnTo>
                    <a:pt x="934" y="514"/>
                  </a:lnTo>
                  <a:lnTo>
                    <a:pt x="940" y="514"/>
                  </a:lnTo>
                  <a:lnTo>
                    <a:pt x="943" y="514"/>
                  </a:lnTo>
                  <a:lnTo>
                    <a:pt x="947" y="514"/>
                  </a:lnTo>
                  <a:lnTo>
                    <a:pt x="952" y="514"/>
                  </a:lnTo>
                  <a:lnTo>
                    <a:pt x="956" y="512"/>
                  </a:lnTo>
                  <a:lnTo>
                    <a:pt x="959" y="512"/>
                  </a:lnTo>
                  <a:lnTo>
                    <a:pt x="963" y="512"/>
                  </a:lnTo>
                  <a:lnTo>
                    <a:pt x="966" y="510"/>
                  </a:lnTo>
                  <a:lnTo>
                    <a:pt x="968" y="510"/>
                  </a:lnTo>
                  <a:lnTo>
                    <a:pt x="972" y="510"/>
                  </a:lnTo>
                  <a:lnTo>
                    <a:pt x="973" y="510"/>
                  </a:lnTo>
                  <a:lnTo>
                    <a:pt x="977" y="509"/>
                  </a:lnTo>
                  <a:lnTo>
                    <a:pt x="979" y="509"/>
                  </a:lnTo>
                  <a:lnTo>
                    <a:pt x="981" y="507"/>
                  </a:lnTo>
                  <a:lnTo>
                    <a:pt x="982" y="505"/>
                  </a:lnTo>
                  <a:lnTo>
                    <a:pt x="981" y="505"/>
                  </a:lnTo>
                  <a:lnTo>
                    <a:pt x="979" y="503"/>
                  </a:lnTo>
                  <a:lnTo>
                    <a:pt x="977" y="503"/>
                  </a:lnTo>
                  <a:lnTo>
                    <a:pt x="975" y="503"/>
                  </a:lnTo>
                  <a:lnTo>
                    <a:pt x="972" y="501"/>
                  </a:lnTo>
                  <a:lnTo>
                    <a:pt x="977" y="503"/>
                  </a:lnTo>
                  <a:lnTo>
                    <a:pt x="981" y="503"/>
                  </a:lnTo>
                  <a:lnTo>
                    <a:pt x="984" y="503"/>
                  </a:lnTo>
                  <a:lnTo>
                    <a:pt x="988" y="503"/>
                  </a:lnTo>
                  <a:lnTo>
                    <a:pt x="991" y="503"/>
                  </a:lnTo>
                  <a:lnTo>
                    <a:pt x="994" y="503"/>
                  </a:lnTo>
                  <a:lnTo>
                    <a:pt x="997" y="501"/>
                  </a:lnTo>
                  <a:lnTo>
                    <a:pt x="1001" y="501"/>
                  </a:lnTo>
                  <a:lnTo>
                    <a:pt x="1004" y="501"/>
                  </a:lnTo>
                  <a:lnTo>
                    <a:pt x="1008" y="499"/>
                  </a:lnTo>
                  <a:lnTo>
                    <a:pt x="1010" y="497"/>
                  </a:lnTo>
                  <a:lnTo>
                    <a:pt x="1013" y="497"/>
                  </a:lnTo>
                  <a:lnTo>
                    <a:pt x="1017" y="495"/>
                  </a:lnTo>
                  <a:lnTo>
                    <a:pt x="1019" y="493"/>
                  </a:lnTo>
                  <a:lnTo>
                    <a:pt x="1022" y="491"/>
                  </a:lnTo>
                  <a:lnTo>
                    <a:pt x="1026" y="489"/>
                  </a:lnTo>
                  <a:lnTo>
                    <a:pt x="1027" y="489"/>
                  </a:lnTo>
                  <a:lnTo>
                    <a:pt x="1031" y="487"/>
                  </a:lnTo>
                  <a:lnTo>
                    <a:pt x="1035" y="485"/>
                  </a:lnTo>
                  <a:lnTo>
                    <a:pt x="1038" y="483"/>
                  </a:lnTo>
                  <a:lnTo>
                    <a:pt x="1040" y="481"/>
                  </a:lnTo>
                  <a:lnTo>
                    <a:pt x="1043" y="479"/>
                  </a:lnTo>
                  <a:lnTo>
                    <a:pt x="1047" y="477"/>
                  </a:lnTo>
                  <a:lnTo>
                    <a:pt x="1050" y="475"/>
                  </a:lnTo>
                  <a:lnTo>
                    <a:pt x="1054" y="475"/>
                  </a:lnTo>
                  <a:lnTo>
                    <a:pt x="1058" y="473"/>
                  </a:lnTo>
                  <a:lnTo>
                    <a:pt x="1062" y="471"/>
                  </a:lnTo>
                  <a:lnTo>
                    <a:pt x="1066" y="469"/>
                  </a:lnTo>
                  <a:lnTo>
                    <a:pt x="1069" y="469"/>
                  </a:lnTo>
                  <a:lnTo>
                    <a:pt x="1074" y="467"/>
                  </a:lnTo>
                  <a:lnTo>
                    <a:pt x="1080" y="467"/>
                  </a:lnTo>
                  <a:lnTo>
                    <a:pt x="1085" y="465"/>
                  </a:lnTo>
                  <a:lnTo>
                    <a:pt x="1087" y="465"/>
                  </a:lnTo>
                  <a:lnTo>
                    <a:pt x="1090" y="465"/>
                  </a:lnTo>
                  <a:lnTo>
                    <a:pt x="1094" y="465"/>
                  </a:lnTo>
                  <a:lnTo>
                    <a:pt x="1097" y="465"/>
                  </a:lnTo>
                  <a:lnTo>
                    <a:pt x="1101" y="465"/>
                  </a:lnTo>
                  <a:lnTo>
                    <a:pt x="1104" y="465"/>
                  </a:lnTo>
                  <a:lnTo>
                    <a:pt x="1106" y="465"/>
                  </a:lnTo>
                  <a:lnTo>
                    <a:pt x="1110" y="465"/>
                  </a:lnTo>
                  <a:lnTo>
                    <a:pt x="1113" y="465"/>
                  </a:lnTo>
                  <a:lnTo>
                    <a:pt x="1117" y="465"/>
                  </a:lnTo>
                  <a:lnTo>
                    <a:pt x="1120" y="465"/>
                  </a:lnTo>
                  <a:lnTo>
                    <a:pt x="1124" y="465"/>
                  </a:lnTo>
                  <a:lnTo>
                    <a:pt x="1127" y="465"/>
                  </a:lnTo>
                  <a:lnTo>
                    <a:pt x="1130" y="467"/>
                  </a:lnTo>
                  <a:lnTo>
                    <a:pt x="1135" y="467"/>
                  </a:lnTo>
                  <a:lnTo>
                    <a:pt x="1137" y="467"/>
                  </a:lnTo>
                  <a:lnTo>
                    <a:pt x="1141" y="467"/>
                  </a:lnTo>
                  <a:lnTo>
                    <a:pt x="1144" y="467"/>
                  </a:lnTo>
                  <a:lnTo>
                    <a:pt x="1148" y="469"/>
                  </a:lnTo>
                  <a:lnTo>
                    <a:pt x="1151" y="469"/>
                  </a:lnTo>
                  <a:lnTo>
                    <a:pt x="1155" y="469"/>
                  </a:lnTo>
                  <a:lnTo>
                    <a:pt x="1158" y="469"/>
                  </a:lnTo>
                  <a:lnTo>
                    <a:pt x="1162" y="469"/>
                  </a:lnTo>
                  <a:lnTo>
                    <a:pt x="1164" y="471"/>
                  </a:lnTo>
                  <a:lnTo>
                    <a:pt x="1167" y="471"/>
                  </a:lnTo>
                  <a:lnTo>
                    <a:pt x="1171" y="471"/>
                  </a:lnTo>
                  <a:lnTo>
                    <a:pt x="1173" y="471"/>
                  </a:lnTo>
                  <a:lnTo>
                    <a:pt x="1176" y="471"/>
                  </a:lnTo>
                  <a:lnTo>
                    <a:pt x="1178" y="471"/>
                  </a:lnTo>
                  <a:lnTo>
                    <a:pt x="1180" y="471"/>
                  </a:lnTo>
                  <a:lnTo>
                    <a:pt x="1183" y="471"/>
                  </a:lnTo>
                  <a:lnTo>
                    <a:pt x="1185" y="471"/>
                  </a:lnTo>
                  <a:lnTo>
                    <a:pt x="1193" y="473"/>
                  </a:lnTo>
                  <a:lnTo>
                    <a:pt x="1202" y="475"/>
                  </a:lnTo>
                  <a:lnTo>
                    <a:pt x="1211" y="475"/>
                  </a:lnTo>
                  <a:lnTo>
                    <a:pt x="1220" y="477"/>
                  </a:lnTo>
                  <a:lnTo>
                    <a:pt x="1227" y="477"/>
                  </a:lnTo>
                  <a:lnTo>
                    <a:pt x="1236" y="477"/>
                  </a:lnTo>
                  <a:lnTo>
                    <a:pt x="1244" y="475"/>
                  </a:lnTo>
                  <a:lnTo>
                    <a:pt x="1253" y="475"/>
                  </a:lnTo>
                  <a:lnTo>
                    <a:pt x="1261" y="475"/>
                  </a:lnTo>
                  <a:lnTo>
                    <a:pt x="1270" y="473"/>
                  </a:lnTo>
                  <a:lnTo>
                    <a:pt x="1277" y="471"/>
                  </a:lnTo>
                  <a:lnTo>
                    <a:pt x="1286" y="471"/>
                  </a:lnTo>
                  <a:lnTo>
                    <a:pt x="1295" y="469"/>
                  </a:lnTo>
                  <a:lnTo>
                    <a:pt x="1304" y="467"/>
                  </a:lnTo>
                  <a:lnTo>
                    <a:pt x="1311" y="465"/>
                  </a:lnTo>
                  <a:lnTo>
                    <a:pt x="1320" y="463"/>
                  </a:lnTo>
                  <a:lnTo>
                    <a:pt x="1328" y="461"/>
                  </a:lnTo>
                  <a:lnTo>
                    <a:pt x="1336" y="457"/>
                  </a:lnTo>
                  <a:lnTo>
                    <a:pt x="1344" y="455"/>
                  </a:lnTo>
                  <a:lnTo>
                    <a:pt x="1352" y="453"/>
                  </a:lnTo>
                  <a:lnTo>
                    <a:pt x="1361" y="451"/>
                  </a:lnTo>
                  <a:lnTo>
                    <a:pt x="1368" y="447"/>
                  </a:lnTo>
                  <a:lnTo>
                    <a:pt x="1377" y="445"/>
                  </a:lnTo>
                  <a:lnTo>
                    <a:pt x="1384" y="443"/>
                  </a:lnTo>
                  <a:lnTo>
                    <a:pt x="1392" y="440"/>
                  </a:lnTo>
                  <a:lnTo>
                    <a:pt x="1401" y="438"/>
                  </a:lnTo>
                  <a:lnTo>
                    <a:pt x="1408" y="436"/>
                  </a:lnTo>
                  <a:lnTo>
                    <a:pt x="1417" y="434"/>
                  </a:lnTo>
                  <a:lnTo>
                    <a:pt x="1424" y="432"/>
                  </a:lnTo>
                  <a:lnTo>
                    <a:pt x="1433" y="428"/>
                  </a:lnTo>
                  <a:lnTo>
                    <a:pt x="1440" y="426"/>
                  </a:lnTo>
                  <a:lnTo>
                    <a:pt x="1449" y="424"/>
                  </a:lnTo>
                  <a:lnTo>
                    <a:pt x="1451" y="424"/>
                  </a:lnTo>
                  <a:lnTo>
                    <a:pt x="1452" y="424"/>
                  </a:lnTo>
                  <a:lnTo>
                    <a:pt x="1454" y="424"/>
                  </a:lnTo>
                  <a:lnTo>
                    <a:pt x="1458" y="424"/>
                  </a:lnTo>
                  <a:lnTo>
                    <a:pt x="1459" y="424"/>
                  </a:lnTo>
                  <a:lnTo>
                    <a:pt x="1460" y="422"/>
                  </a:lnTo>
                  <a:lnTo>
                    <a:pt x="1464" y="422"/>
                  </a:lnTo>
                  <a:lnTo>
                    <a:pt x="1466" y="422"/>
                  </a:lnTo>
                  <a:lnTo>
                    <a:pt x="1469" y="422"/>
                  </a:lnTo>
                  <a:lnTo>
                    <a:pt x="1471" y="422"/>
                  </a:lnTo>
                  <a:lnTo>
                    <a:pt x="1475" y="422"/>
                  </a:lnTo>
                  <a:lnTo>
                    <a:pt x="1476" y="422"/>
                  </a:lnTo>
                  <a:lnTo>
                    <a:pt x="1480" y="422"/>
                  </a:lnTo>
                  <a:lnTo>
                    <a:pt x="1482" y="422"/>
                  </a:lnTo>
                  <a:lnTo>
                    <a:pt x="1485" y="420"/>
                  </a:lnTo>
                  <a:lnTo>
                    <a:pt x="1487" y="420"/>
                  </a:lnTo>
                  <a:lnTo>
                    <a:pt x="1490" y="420"/>
                  </a:lnTo>
                  <a:lnTo>
                    <a:pt x="1494" y="420"/>
                  </a:lnTo>
                  <a:lnTo>
                    <a:pt x="1496" y="420"/>
                  </a:lnTo>
                  <a:lnTo>
                    <a:pt x="1499" y="420"/>
                  </a:lnTo>
                  <a:lnTo>
                    <a:pt x="1501" y="420"/>
                  </a:lnTo>
                  <a:lnTo>
                    <a:pt x="1505" y="420"/>
                  </a:lnTo>
                  <a:lnTo>
                    <a:pt x="1506" y="420"/>
                  </a:lnTo>
                  <a:lnTo>
                    <a:pt x="1510" y="420"/>
                  </a:lnTo>
                  <a:lnTo>
                    <a:pt x="1512" y="420"/>
                  </a:lnTo>
                  <a:lnTo>
                    <a:pt x="1515" y="420"/>
                  </a:lnTo>
                  <a:lnTo>
                    <a:pt x="1517" y="420"/>
                  </a:lnTo>
                  <a:lnTo>
                    <a:pt x="1519" y="420"/>
                  </a:lnTo>
                  <a:lnTo>
                    <a:pt x="1522" y="420"/>
                  </a:lnTo>
                  <a:lnTo>
                    <a:pt x="1524" y="420"/>
                  </a:lnTo>
                  <a:lnTo>
                    <a:pt x="1526" y="420"/>
                  </a:lnTo>
                  <a:lnTo>
                    <a:pt x="1527" y="420"/>
                  </a:lnTo>
                  <a:lnTo>
                    <a:pt x="1539" y="329"/>
                  </a:lnTo>
                  <a:lnTo>
                    <a:pt x="1661" y="329"/>
                  </a:lnTo>
                  <a:lnTo>
                    <a:pt x="1663" y="321"/>
                  </a:lnTo>
                  <a:lnTo>
                    <a:pt x="1665" y="315"/>
                  </a:lnTo>
                  <a:lnTo>
                    <a:pt x="1667" y="309"/>
                  </a:lnTo>
                  <a:lnTo>
                    <a:pt x="1667" y="303"/>
                  </a:lnTo>
                  <a:lnTo>
                    <a:pt x="1667" y="298"/>
                  </a:lnTo>
                  <a:lnTo>
                    <a:pt x="1667" y="294"/>
                  </a:lnTo>
                  <a:lnTo>
                    <a:pt x="1667" y="288"/>
                  </a:lnTo>
                  <a:lnTo>
                    <a:pt x="1665" y="284"/>
                  </a:lnTo>
                  <a:lnTo>
                    <a:pt x="1665" y="278"/>
                  </a:lnTo>
                  <a:lnTo>
                    <a:pt x="1663" y="274"/>
                  </a:lnTo>
                  <a:lnTo>
                    <a:pt x="1661" y="270"/>
                  </a:lnTo>
                  <a:lnTo>
                    <a:pt x="1659" y="266"/>
                  </a:lnTo>
                  <a:lnTo>
                    <a:pt x="1657" y="262"/>
                  </a:lnTo>
                  <a:lnTo>
                    <a:pt x="1653" y="260"/>
                  </a:lnTo>
                  <a:lnTo>
                    <a:pt x="1652" y="256"/>
                  </a:lnTo>
                  <a:lnTo>
                    <a:pt x="1648" y="252"/>
                  </a:lnTo>
                  <a:lnTo>
                    <a:pt x="1645" y="250"/>
                  </a:lnTo>
                  <a:lnTo>
                    <a:pt x="1641" y="246"/>
                  </a:lnTo>
                  <a:lnTo>
                    <a:pt x="1637" y="244"/>
                  </a:lnTo>
                  <a:lnTo>
                    <a:pt x="1634" y="240"/>
                  </a:lnTo>
                  <a:lnTo>
                    <a:pt x="1629" y="238"/>
                  </a:lnTo>
                  <a:lnTo>
                    <a:pt x="1625" y="236"/>
                  </a:lnTo>
                  <a:lnTo>
                    <a:pt x="1622" y="234"/>
                  </a:lnTo>
                  <a:lnTo>
                    <a:pt x="1616" y="231"/>
                  </a:lnTo>
                  <a:lnTo>
                    <a:pt x="1613" y="229"/>
                  </a:lnTo>
                  <a:lnTo>
                    <a:pt x="1607" y="227"/>
                  </a:lnTo>
                  <a:lnTo>
                    <a:pt x="1604" y="223"/>
                  </a:lnTo>
                  <a:lnTo>
                    <a:pt x="1600" y="221"/>
                  </a:lnTo>
                  <a:lnTo>
                    <a:pt x="1595" y="219"/>
                  </a:lnTo>
                  <a:lnTo>
                    <a:pt x="1592" y="217"/>
                  </a:lnTo>
                  <a:lnTo>
                    <a:pt x="1587" y="213"/>
                  </a:lnTo>
                  <a:lnTo>
                    <a:pt x="1583" y="211"/>
                  </a:lnTo>
                  <a:lnTo>
                    <a:pt x="1578" y="207"/>
                  </a:lnTo>
                  <a:lnTo>
                    <a:pt x="1571" y="205"/>
                  </a:lnTo>
                  <a:lnTo>
                    <a:pt x="1566" y="201"/>
                  </a:lnTo>
                  <a:lnTo>
                    <a:pt x="1559" y="199"/>
                  </a:lnTo>
                  <a:lnTo>
                    <a:pt x="1553" y="197"/>
                  </a:lnTo>
                  <a:lnTo>
                    <a:pt x="1548" y="193"/>
                  </a:lnTo>
                  <a:lnTo>
                    <a:pt x="1543" y="191"/>
                  </a:lnTo>
                  <a:lnTo>
                    <a:pt x="1537" y="189"/>
                  </a:lnTo>
                  <a:lnTo>
                    <a:pt x="1532" y="187"/>
                  </a:lnTo>
                  <a:lnTo>
                    <a:pt x="1527" y="185"/>
                  </a:lnTo>
                  <a:lnTo>
                    <a:pt x="1522" y="183"/>
                  </a:lnTo>
                  <a:lnTo>
                    <a:pt x="1517" y="181"/>
                  </a:lnTo>
                  <a:lnTo>
                    <a:pt x="1512" y="179"/>
                  </a:lnTo>
                  <a:lnTo>
                    <a:pt x="1506" y="177"/>
                  </a:lnTo>
                  <a:lnTo>
                    <a:pt x="1501" y="175"/>
                  </a:lnTo>
                  <a:lnTo>
                    <a:pt x="1496" y="173"/>
                  </a:lnTo>
                  <a:lnTo>
                    <a:pt x="1490" y="171"/>
                  </a:lnTo>
                  <a:lnTo>
                    <a:pt x="1487" y="169"/>
                  </a:lnTo>
                  <a:lnTo>
                    <a:pt x="1482" y="167"/>
                  </a:lnTo>
                  <a:lnTo>
                    <a:pt x="1476" y="165"/>
                  </a:lnTo>
                  <a:lnTo>
                    <a:pt x="1471" y="163"/>
                  </a:lnTo>
                  <a:lnTo>
                    <a:pt x="1467" y="162"/>
                  </a:lnTo>
                  <a:lnTo>
                    <a:pt x="1462" y="160"/>
                  </a:lnTo>
                  <a:lnTo>
                    <a:pt x="1458" y="158"/>
                  </a:lnTo>
                  <a:lnTo>
                    <a:pt x="1452" y="156"/>
                  </a:lnTo>
                  <a:lnTo>
                    <a:pt x="1447" y="152"/>
                  </a:lnTo>
                  <a:lnTo>
                    <a:pt x="1444" y="150"/>
                  </a:lnTo>
                  <a:lnTo>
                    <a:pt x="1438" y="148"/>
                  </a:lnTo>
                  <a:lnTo>
                    <a:pt x="1433" y="146"/>
                  </a:lnTo>
                  <a:lnTo>
                    <a:pt x="1428" y="142"/>
                  </a:lnTo>
                  <a:lnTo>
                    <a:pt x="1422" y="140"/>
                  </a:lnTo>
                  <a:lnTo>
                    <a:pt x="1417" y="138"/>
                  </a:lnTo>
                  <a:lnTo>
                    <a:pt x="1410" y="136"/>
                  </a:lnTo>
                  <a:lnTo>
                    <a:pt x="1403" y="134"/>
                  </a:lnTo>
                  <a:lnTo>
                    <a:pt x="1396" y="132"/>
                  </a:lnTo>
                  <a:lnTo>
                    <a:pt x="1390" y="130"/>
                  </a:lnTo>
                  <a:lnTo>
                    <a:pt x="1381" y="128"/>
                  </a:lnTo>
                  <a:lnTo>
                    <a:pt x="1374" y="126"/>
                  </a:lnTo>
                  <a:lnTo>
                    <a:pt x="1365" y="124"/>
                  </a:lnTo>
                  <a:lnTo>
                    <a:pt x="1358" y="122"/>
                  </a:lnTo>
                  <a:lnTo>
                    <a:pt x="1349" y="120"/>
                  </a:lnTo>
                  <a:lnTo>
                    <a:pt x="1342" y="118"/>
                  </a:lnTo>
                  <a:lnTo>
                    <a:pt x="1333" y="116"/>
                  </a:lnTo>
                  <a:lnTo>
                    <a:pt x="1325" y="114"/>
                  </a:lnTo>
                  <a:lnTo>
                    <a:pt x="1318" y="112"/>
                  </a:lnTo>
                  <a:lnTo>
                    <a:pt x="1309" y="110"/>
                  </a:lnTo>
                  <a:lnTo>
                    <a:pt x="1302" y="108"/>
                  </a:lnTo>
                  <a:lnTo>
                    <a:pt x="1293" y="106"/>
                  </a:lnTo>
                  <a:lnTo>
                    <a:pt x="1286" y="104"/>
                  </a:lnTo>
                  <a:lnTo>
                    <a:pt x="1279" y="102"/>
                  </a:lnTo>
                  <a:lnTo>
                    <a:pt x="1270" y="100"/>
                  </a:lnTo>
                  <a:lnTo>
                    <a:pt x="1263" y="98"/>
                  </a:lnTo>
                  <a:lnTo>
                    <a:pt x="1259" y="96"/>
                  </a:lnTo>
                  <a:lnTo>
                    <a:pt x="1251" y="94"/>
                  </a:lnTo>
                  <a:lnTo>
                    <a:pt x="1244" y="94"/>
                  </a:lnTo>
                  <a:lnTo>
                    <a:pt x="1239" y="93"/>
                  </a:lnTo>
                  <a:lnTo>
                    <a:pt x="1234" y="91"/>
                  </a:lnTo>
                  <a:lnTo>
                    <a:pt x="1228" y="89"/>
                  </a:lnTo>
                  <a:lnTo>
                    <a:pt x="1223" y="87"/>
                  </a:lnTo>
                  <a:lnTo>
                    <a:pt x="1220" y="87"/>
                  </a:lnTo>
                  <a:lnTo>
                    <a:pt x="1214" y="85"/>
                  </a:lnTo>
                  <a:lnTo>
                    <a:pt x="1212" y="83"/>
                  </a:lnTo>
                  <a:lnTo>
                    <a:pt x="1209" y="83"/>
                  </a:lnTo>
                  <a:lnTo>
                    <a:pt x="1207" y="81"/>
                  </a:lnTo>
                  <a:lnTo>
                    <a:pt x="1200" y="77"/>
                  </a:lnTo>
                  <a:lnTo>
                    <a:pt x="1193" y="71"/>
                  </a:lnTo>
                  <a:lnTo>
                    <a:pt x="1187" y="67"/>
                  </a:lnTo>
                  <a:lnTo>
                    <a:pt x="1180" y="61"/>
                  </a:lnTo>
                  <a:lnTo>
                    <a:pt x="1173" y="57"/>
                  </a:lnTo>
                  <a:lnTo>
                    <a:pt x="1167" y="53"/>
                  </a:lnTo>
                  <a:lnTo>
                    <a:pt x="1160" y="49"/>
                  </a:lnTo>
                  <a:lnTo>
                    <a:pt x="1153" y="45"/>
                  </a:lnTo>
                  <a:lnTo>
                    <a:pt x="1146" y="41"/>
                  </a:lnTo>
                  <a:lnTo>
                    <a:pt x="1141" y="37"/>
                  </a:lnTo>
                  <a:lnTo>
                    <a:pt x="1134" y="33"/>
                  </a:lnTo>
                  <a:lnTo>
                    <a:pt x="1127" y="29"/>
                  </a:lnTo>
                  <a:lnTo>
                    <a:pt x="1122" y="25"/>
                  </a:lnTo>
                  <a:lnTo>
                    <a:pt x="1115" y="24"/>
                  </a:lnTo>
                  <a:lnTo>
                    <a:pt x="1110" y="20"/>
                  </a:lnTo>
                  <a:lnTo>
                    <a:pt x="1103" y="18"/>
                  </a:lnTo>
                  <a:lnTo>
                    <a:pt x="1096" y="16"/>
                  </a:lnTo>
                  <a:lnTo>
                    <a:pt x="1090" y="12"/>
                  </a:lnTo>
                  <a:lnTo>
                    <a:pt x="1083" y="10"/>
                  </a:lnTo>
                  <a:lnTo>
                    <a:pt x="1078" y="8"/>
                  </a:lnTo>
                  <a:lnTo>
                    <a:pt x="1073" y="6"/>
                  </a:lnTo>
                  <a:lnTo>
                    <a:pt x="1066" y="4"/>
                  </a:lnTo>
                  <a:lnTo>
                    <a:pt x="1060" y="4"/>
                  </a:lnTo>
                  <a:lnTo>
                    <a:pt x="1054" y="2"/>
                  </a:lnTo>
                  <a:lnTo>
                    <a:pt x="1049" y="2"/>
                  </a:lnTo>
                  <a:lnTo>
                    <a:pt x="1043" y="0"/>
                  </a:lnTo>
                  <a:lnTo>
                    <a:pt x="1038" y="0"/>
                  </a:lnTo>
                  <a:lnTo>
                    <a:pt x="1033" y="0"/>
                  </a:lnTo>
                  <a:lnTo>
                    <a:pt x="1027" y="0"/>
                  </a:lnTo>
                  <a:lnTo>
                    <a:pt x="1020" y="0"/>
                  </a:lnTo>
                  <a:lnTo>
                    <a:pt x="1015" y="0"/>
                  </a:lnTo>
                  <a:lnTo>
                    <a:pt x="1012" y="2"/>
                  </a:lnTo>
                  <a:lnTo>
                    <a:pt x="0" y="873"/>
                  </a:lnTo>
                  <a:lnTo>
                    <a:pt x="0" y="871"/>
                  </a:lnTo>
                  <a:lnTo>
                    <a:pt x="0" y="869"/>
                  </a:lnTo>
                  <a:lnTo>
                    <a:pt x="1" y="869"/>
                  </a:lnTo>
                  <a:lnTo>
                    <a:pt x="1" y="867"/>
                  </a:lnTo>
                  <a:lnTo>
                    <a:pt x="1" y="865"/>
                  </a:lnTo>
                  <a:lnTo>
                    <a:pt x="1" y="863"/>
                  </a:lnTo>
                  <a:lnTo>
                    <a:pt x="1" y="861"/>
                  </a:lnTo>
                  <a:lnTo>
                    <a:pt x="3" y="861"/>
                  </a:lnTo>
                  <a:lnTo>
                    <a:pt x="3" y="859"/>
                  </a:lnTo>
                  <a:lnTo>
                    <a:pt x="3" y="857"/>
                  </a:lnTo>
                  <a:lnTo>
                    <a:pt x="3" y="856"/>
                  </a:lnTo>
                  <a:lnTo>
                    <a:pt x="3" y="854"/>
                  </a:lnTo>
                  <a:lnTo>
                    <a:pt x="3" y="852"/>
                  </a:lnTo>
                  <a:lnTo>
                    <a:pt x="3" y="850"/>
                  </a:lnTo>
                  <a:lnTo>
                    <a:pt x="5" y="846"/>
                  </a:lnTo>
                  <a:lnTo>
                    <a:pt x="5" y="842"/>
                  </a:lnTo>
                  <a:lnTo>
                    <a:pt x="5" y="840"/>
                  </a:lnTo>
                  <a:lnTo>
                    <a:pt x="7" y="836"/>
                  </a:lnTo>
                  <a:lnTo>
                    <a:pt x="7" y="832"/>
                  </a:lnTo>
                  <a:lnTo>
                    <a:pt x="8" y="830"/>
                  </a:lnTo>
                  <a:lnTo>
                    <a:pt x="8" y="826"/>
                  </a:lnTo>
                  <a:lnTo>
                    <a:pt x="10" y="822"/>
                  </a:lnTo>
                  <a:lnTo>
                    <a:pt x="10" y="820"/>
                  </a:lnTo>
                  <a:lnTo>
                    <a:pt x="12" y="816"/>
                  </a:lnTo>
                  <a:lnTo>
                    <a:pt x="14" y="812"/>
                  </a:lnTo>
                  <a:lnTo>
                    <a:pt x="14" y="808"/>
                  </a:lnTo>
                  <a:lnTo>
                    <a:pt x="15" y="806"/>
                  </a:lnTo>
                  <a:lnTo>
                    <a:pt x="17" y="802"/>
                  </a:lnTo>
                  <a:lnTo>
                    <a:pt x="17" y="798"/>
                  </a:lnTo>
                  <a:lnTo>
                    <a:pt x="19" y="794"/>
                  </a:lnTo>
                  <a:lnTo>
                    <a:pt x="21" y="790"/>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2" y="729"/>
                  </a:lnTo>
                  <a:lnTo>
                    <a:pt x="42" y="727"/>
                  </a:lnTo>
                  <a:lnTo>
                    <a:pt x="42" y="725"/>
                  </a:lnTo>
                  <a:lnTo>
                    <a:pt x="44" y="723"/>
                  </a:lnTo>
                  <a:lnTo>
                    <a:pt x="44" y="721"/>
                  </a:lnTo>
                  <a:lnTo>
                    <a:pt x="44" y="719"/>
                  </a:lnTo>
                  <a:lnTo>
                    <a:pt x="46" y="718"/>
                  </a:lnTo>
                  <a:lnTo>
                    <a:pt x="46" y="716"/>
                  </a:lnTo>
                  <a:lnTo>
                    <a:pt x="46" y="714"/>
                  </a:lnTo>
                  <a:lnTo>
                    <a:pt x="47" y="712"/>
                  </a:lnTo>
                  <a:lnTo>
                    <a:pt x="47" y="710"/>
                  </a:lnTo>
                  <a:lnTo>
                    <a:pt x="47" y="708"/>
                  </a:lnTo>
                  <a:lnTo>
                    <a:pt x="47" y="706"/>
                  </a:lnTo>
                  <a:lnTo>
                    <a:pt x="49" y="704"/>
                  </a:lnTo>
                  <a:lnTo>
                    <a:pt x="49" y="702"/>
                  </a:lnTo>
                  <a:lnTo>
                    <a:pt x="49" y="700"/>
                  </a:lnTo>
                  <a:lnTo>
                    <a:pt x="49" y="698"/>
                  </a:lnTo>
                  <a:lnTo>
                    <a:pt x="51" y="696"/>
                  </a:lnTo>
                  <a:lnTo>
                    <a:pt x="51" y="694"/>
                  </a:lnTo>
                  <a:lnTo>
                    <a:pt x="51" y="692"/>
                  </a:lnTo>
                  <a:lnTo>
                    <a:pt x="51" y="690"/>
                  </a:lnTo>
                  <a:lnTo>
                    <a:pt x="51" y="688"/>
                  </a:lnTo>
                  <a:lnTo>
                    <a:pt x="53" y="680"/>
                  </a:lnTo>
                  <a:lnTo>
                    <a:pt x="54" y="672"/>
                  </a:lnTo>
                  <a:lnTo>
                    <a:pt x="54" y="662"/>
                  </a:lnTo>
                  <a:lnTo>
                    <a:pt x="56" y="654"/>
                  </a:lnTo>
                  <a:lnTo>
                    <a:pt x="57" y="645"/>
                  </a:lnTo>
                  <a:lnTo>
                    <a:pt x="57" y="637"/>
                  </a:lnTo>
                  <a:lnTo>
                    <a:pt x="59" y="627"/>
                  </a:lnTo>
                  <a:lnTo>
                    <a:pt x="61" y="619"/>
                  </a:lnTo>
                  <a:lnTo>
                    <a:pt x="61" y="609"/>
                  </a:lnTo>
                  <a:lnTo>
                    <a:pt x="62" y="599"/>
                  </a:lnTo>
                  <a:lnTo>
                    <a:pt x="64" y="591"/>
                  </a:lnTo>
                  <a:lnTo>
                    <a:pt x="64" y="581"/>
                  </a:lnTo>
                  <a:lnTo>
                    <a:pt x="66" y="572"/>
                  </a:lnTo>
                  <a:lnTo>
                    <a:pt x="66" y="562"/>
                  </a:lnTo>
                  <a:lnTo>
                    <a:pt x="68" y="554"/>
                  </a:lnTo>
                  <a:lnTo>
                    <a:pt x="69" y="544"/>
                  </a:lnTo>
                  <a:lnTo>
                    <a:pt x="69" y="534"/>
                  </a:lnTo>
                  <a:lnTo>
                    <a:pt x="71" y="524"/>
                  </a:lnTo>
                  <a:lnTo>
                    <a:pt x="73" y="516"/>
                  </a:lnTo>
                  <a:lnTo>
                    <a:pt x="75" y="507"/>
                  </a:lnTo>
                  <a:lnTo>
                    <a:pt x="77" y="497"/>
                  </a:lnTo>
                  <a:lnTo>
                    <a:pt x="77" y="487"/>
                  </a:lnTo>
                  <a:lnTo>
                    <a:pt x="78" y="479"/>
                  </a:lnTo>
                  <a:lnTo>
                    <a:pt x="80" y="469"/>
                  </a:lnTo>
                  <a:lnTo>
                    <a:pt x="84" y="461"/>
                  </a:lnTo>
                  <a:lnTo>
                    <a:pt x="85" y="451"/>
                  </a:lnTo>
                  <a:lnTo>
                    <a:pt x="87" y="443"/>
                  </a:lnTo>
                  <a:lnTo>
                    <a:pt x="89" y="436"/>
                  </a:lnTo>
                  <a:lnTo>
                    <a:pt x="92" y="426"/>
                  </a:lnTo>
                  <a:lnTo>
                    <a:pt x="94" y="418"/>
                  </a:lnTo>
                  <a:lnTo>
                    <a:pt x="98" y="410"/>
                  </a:lnTo>
                  <a:lnTo>
                    <a:pt x="101" y="402"/>
                  </a:lnTo>
                  <a:lnTo>
                    <a:pt x="101" y="400"/>
                  </a:lnTo>
                  <a:lnTo>
                    <a:pt x="101" y="398"/>
                  </a:lnTo>
                  <a:lnTo>
                    <a:pt x="103" y="396"/>
                  </a:lnTo>
                  <a:lnTo>
                    <a:pt x="103" y="394"/>
                  </a:lnTo>
                  <a:lnTo>
                    <a:pt x="105" y="394"/>
                  </a:lnTo>
                  <a:lnTo>
                    <a:pt x="105" y="392"/>
                  </a:lnTo>
                  <a:lnTo>
                    <a:pt x="107" y="392"/>
                  </a:lnTo>
                  <a:lnTo>
                    <a:pt x="107" y="390"/>
                  </a:lnTo>
                  <a:lnTo>
                    <a:pt x="108" y="390"/>
                  </a:lnTo>
                  <a:lnTo>
                    <a:pt x="108" y="388"/>
                  </a:lnTo>
                  <a:lnTo>
                    <a:pt x="110" y="388"/>
                  </a:lnTo>
                  <a:lnTo>
                    <a:pt x="112" y="386"/>
                  </a:lnTo>
                  <a:lnTo>
                    <a:pt x="114" y="384"/>
                  </a:lnTo>
                  <a:lnTo>
                    <a:pt x="115" y="384"/>
                  </a:lnTo>
                  <a:lnTo>
                    <a:pt x="117" y="382"/>
                  </a:lnTo>
                  <a:lnTo>
                    <a:pt x="119" y="382"/>
                  </a:lnTo>
                  <a:lnTo>
                    <a:pt x="121" y="382"/>
                  </a:lnTo>
                  <a:lnTo>
                    <a:pt x="121" y="380"/>
                  </a:lnTo>
                  <a:lnTo>
                    <a:pt x="123" y="380"/>
                  </a:lnTo>
                  <a:lnTo>
                    <a:pt x="123" y="384"/>
                  </a:lnTo>
                  <a:lnTo>
                    <a:pt x="123" y="388"/>
                  </a:lnTo>
                  <a:lnTo>
                    <a:pt x="123" y="392"/>
                  </a:lnTo>
                  <a:lnTo>
                    <a:pt x="123" y="396"/>
                  </a:lnTo>
                  <a:lnTo>
                    <a:pt x="123" y="398"/>
                  </a:lnTo>
                  <a:lnTo>
                    <a:pt x="121" y="402"/>
                  </a:lnTo>
                  <a:lnTo>
                    <a:pt x="121" y="406"/>
                  </a:lnTo>
                  <a:lnTo>
                    <a:pt x="121" y="410"/>
                  </a:lnTo>
                  <a:lnTo>
                    <a:pt x="119" y="416"/>
                  </a:lnTo>
                  <a:lnTo>
                    <a:pt x="119" y="420"/>
                  </a:lnTo>
                  <a:lnTo>
                    <a:pt x="117" y="424"/>
                  </a:lnTo>
                  <a:lnTo>
                    <a:pt x="117" y="428"/>
                  </a:lnTo>
                  <a:lnTo>
                    <a:pt x="115" y="432"/>
                  </a:lnTo>
                  <a:lnTo>
                    <a:pt x="115" y="436"/>
                  </a:lnTo>
                  <a:lnTo>
                    <a:pt x="114" y="440"/>
                  </a:lnTo>
                  <a:lnTo>
                    <a:pt x="114" y="443"/>
                  </a:lnTo>
                  <a:lnTo>
                    <a:pt x="112" y="449"/>
                  </a:lnTo>
                  <a:lnTo>
                    <a:pt x="112" y="453"/>
                  </a:lnTo>
                  <a:lnTo>
                    <a:pt x="110" y="457"/>
                  </a:lnTo>
                  <a:lnTo>
                    <a:pt x="110" y="461"/>
                  </a:lnTo>
                  <a:lnTo>
                    <a:pt x="110" y="465"/>
                  </a:lnTo>
                  <a:lnTo>
                    <a:pt x="108" y="471"/>
                  </a:lnTo>
                  <a:lnTo>
                    <a:pt x="108" y="475"/>
                  </a:lnTo>
                  <a:lnTo>
                    <a:pt x="108" y="479"/>
                  </a:lnTo>
                  <a:lnTo>
                    <a:pt x="108" y="483"/>
                  </a:lnTo>
                  <a:lnTo>
                    <a:pt x="107" y="489"/>
                  </a:lnTo>
                  <a:lnTo>
                    <a:pt x="107" y="493"/>
                  </a:lnTo>
                  <a:lnTo>
                    <a:pt x="107" y="497"/>
                  </a:lnTo>
                  <a:lnTo>
                    <a:pt x="108" y="501"/>
                  </a:lnTo>
                  <a:lnTo>
                    <a:pt x="108" y="507"/>
                  </a:lnTo>
                  <a:lnTo>
                    <a:pt x="108" y="510"/>
                  </a:lnTo>
                  <a:lnTo>
                    <a:pt x="108" y="514"/>
                  </a:lnTo>
                  <a:lnTo>
                    <a:pt x="110" y="518"/>
                  </a:lnTo>
                  <a:lnTo>
                    <a:pt x="110" y="520"/>
                  </a:lnTo>
                  <a:lnTo>
                    <a:pt x="110" y="524"/>
                  </a:lnTo>
                  <a:lnTo>
                    <a:pt x="112" y="526"/>
                  </a:lnTo>
                  <a:lnTo>
                    <a:pt x="112" y="530"/>
                  </a:lnTo>
                  <a:lnTo>
                    <a:pt x="114" y="534"/>
                  </a:lnTo>
                  <a:lnTo>
                    <a:pt x="114" y="536"/>
                  </a:lnTo>
                  <a:lnTo>
                    <a:pt x="115" y="540"/>
                  </a:lnTo>
                  <a:lnTo>
                    <a:pt x="117" y="544"/>
                  </a:lnTo>
                  <a:lnTo>
                    <a:pt x="117" y="546"/>
                  </a:lnTo>
                  <a:lnTo>
                    <a:pt x="119" y="550"/>
                  </a:lnTo>
                  <a:lnTo>
                    <a:pt x="119" y="554"/>
                  </a:lnTo>
                  <a:lnTo>
                    <a:pt x="121" y="556"/>
                  </a:lnTo>
                  <a:lnTo>
                    <a:pt x="123" y="560"/>
                  </a:lnTo>
                  <a:lnTo>
                    <a:pt x="123" y="564"/>
                  </a:lnTo>
                  <a:lnTo>
                    <a:pt x="123" y="568"/>
                  </a:lnTo>
                  <a:lnTo>
                    <a:pt x="123" y="570"/>
                  </a:lnTo>
                  <a:lnTo>
                    <a:pt x="125" y="574"/>
                  </a:lnTo>
                  <a:lnTo>
                    <a:pt x="125" y="578"/>
                  </a:lnTo>
                  <a:lnTo>
                    <a:pt x="127" y="581"/>
                  </a:lnTo>
                  <a:lnTo>
                    <a:pt x="127" y="583"/>
                  </a:lnTo>
                  <a:lnTo>
                    <a:pt x="129" y="587"/>
                  </a:lnTo>
                  <a:lnTo>
                    <a:pt x="129" y="591"/>
                  </a:lnTo>
                  <a:lnTo>
                    <a:pt x="129" y="595"/>
                  </a:lnTo>
                  <a:lnTo>
                    <a:pt x="129" y="597"/>
                  </a:lnTo>
                  <a:lnTo>
                    <a:pt x="129" y="601"/>
                  </a:lnTo>
                  <a:lnTo>
                    <a:pt x="129" y="605"/>
                  </a:lnTo>
                  <a:lnTo>
                    <a:pt x="129" y="609"/>
                  </a:lnTo>
                  <a:lnTo>
                    <a:pt x="129" y="611"/>
                  </a:lnTo>
                  <a:lnTo>
                    <a:pt x="127" y="615"/>
                  </a:lnTo>
                  <a:lnTo>
                    <a:pt x="127" y="619"/>
                  </a:lnTo>
                  <a:lnTo>
                    <a:pt x="125" y="623"/>
                  </a:lnTo>
                  <a:lnTo>
                    <a:pt x="125" y="625"/>
                  </a:lnTo>
                  <a:lnTo>
                    <a:pt x="125" y="627"/>
                  </a:lnTo>
                  <a:lnTo>
                    <a:pt x="123" y="629"/>
                  </a:lnTo>
                  <a:lnTo>
                    <a:pt x="123" y="631"/>
                  </a:lnTo>
                  <a:lnTo>
                    <a:pt x="123" y="633"/>
                  </a:lnTo>
                  <a:lnTo>
                    <a:pt x="123" y="635"/>
                  </a:lnTo>
                  <a:lnTo>
                    <a:pt x="121" y="637"/>
                  </a:lnTo>
                  <a:lnTo>
                    <a:pt x="119" y="639"/>
                  </a:lnTo>
                  <a:lnTo>
                    <a:pt x="119" y="641"/>
                  </a:lnTo>
                  <a:lnTo>
                    <a:pt x="117" y="643"/>
                  </a:lnTo>
                  <a:lnTo>
                    <a:pt x="115" y="645"/>
                  </a:lnTo>
                  <a:lnTo>
                    <a:pt x="114" y="649"/>
                  </a:lnTo>
                  <a:lnTo>
                    <a:pt x="114" y="650"/>
                  </a:lnTo>
                  <a:lnTo>
                    <a:pt x="112" y="652"/>
                  </a:lnTo>
                  <a:lnTo>
                    <a:pt x="110" y="654"/>
                  </a:lnTo>
                  <a:lnTo>
                    <a:pt x="108" y="656"/>
                  </a:lnTo>
                  <a:lnTo>
                    <a:pt x="107" y="660"/>
                  </a:lnTo>
                  <a:lnTo>
                    <a:pt x="105" y="662"/>
                  </a:lnTo>
                  <a:lnTo>
                    <a:pt x="103" y="664"/>
                  </a:lnTo>
                  <a:lnTo>
                    <a:pt x="101" y="666"/>
                  </a:lnTo>
                  <a:lnTo>
                    <a:pt x="100" y="668"/>
                  </a:lnTo>
                  <a:lnTo>
                    <a:pt x="98" y="670"/>
                  </a:lnTo>
                  <a:lnTo>
                    <a:pt x="96" y="672"/>
                  </a:lnTo>
                  <a:lnTo>
                    <a:pt x="96" y="674"/>
                  </a:lnTo>
                  <a:lnTo>
                    <a:pt x="94" y="676"/>
                  </a:lnTo>
                  <a:lnTo>
                    <a:pt x="92" y="678"/>
                  </a:lnTo>
                  <a:lnTo>
                    <a:pt x="91" y="680"/>
                  </a:lnTo>
                  <a:lnTo>
                    <a:pt x="89" y="682"/>
                  </a:lnTo>
                  <a:lnTo>
                    <a:pt x="87" y="684"/>
                  </a:lnTo>
                  <a:lnTo>
                    <a:pt x="87" y="686"/>
                  </a:lnTo>
                  <a:lnTo>
                    <a:pt x="85" y="688"/>
                  </a:lnTo>
                  <a:lnTo>
                    <a:pt x="84" y="688"/>
                  </a:lnTo>
                  <a:lnTo>
                    <a:pt x="84" y="690"/>
                  </a:lnTo>
                  <a:lnTo>
                    <a:pt x="85" y="692"/>
                  </a:lnTo>
                  <a:lnTo>
                    <a:pt x="85" y="694"/>
                  </a:lnTo>
                  <a:lnTo>
                    <a:pt x="87" y="696"/>
                  </a:lnTo>
                  <a:lnTo>
                    <a:pt x="89" y="698"/>
                  </a:lnTo>
                  <a:lnTo>
                    <a:pt x="89" y="700"/>
                  </a:lnTo>
                  <a:lnTo>
                    <a:pt x="91" y="700"/>
                  </a:lnTo>
                  <a:lnTo>
                    <a:pt x="91" y="702"/>
                  </a:lnTo>
                  <a:lnTo>
                    <a:pt x="92" y="704"/>
                  </a:lnTo>
                  <a:lnTo>
                    <a:pt x="94" y="706"/>
                  </a:lnTo>
                  <a:lnTo>
                    <a:pt x="94" y="708"/>
                  </a:lnTo>
                  <a:lnTo>
                    <a:pt x="96" y="710"/>
                  </a:lnTo>
                  <a:lnTo>
                    <a:pt x="98" y="712"/>
                  </a:lnTo>
                  <a:lnTo>
                    <a:pt x="100" y="714"/>
                  </a:lnTo>
                  <a:lnTo>
                    <a:pt x="100" y="716"/>
                  </a:lnTo>
                  <a:lnTo>
                    <a:pt x="101" y="716"/>
                  </a:lnTo>
                  <a:lnTo>
                    <a:pt x="103" y="718"/>
                  </a:lnTo>
                  <a:lnTo>
                    <a:pt x="105" y="719"/>
                  </a:lnTo>
                  <a:lnTo>
                    <a:pt x="105" y="721"/>
                  </a:lnTo>
                  <a:lnTo>
                    <a:pt x="107" y="723"/>
                  </a:lnTo>
                  <a:lnTo>
                    <a:pt x="107" y="725"/>
                  </a:lnTo>
                  <a:lnTo>
                    <a:pt x="108" y="727"/>
                  </a:lnTo>
                  <a:lnTo>
                    <a:pt x="110" y="729"/>
                  </a:lnTo>
                  <a:lnTo>
                    <a:pt x="112" y="731"/>
                  </a:lnTo>
                  <a:lnTo>
                    <a:pt x="112" y="733"/>
                  </a:lnTo>
                  <a:lnTo>
                    <a:pt x="112" y="735"/>
                  </a:lnTo>
                  <a:lnTo>
                    <a:pt x="114" y="737"/>
                  </a:lnTo>
                  <a:lnTo>
                    <a:pt x="114" y="739"/>
                  </a:lnTo>
                  <a:lnTo>
                    <a:pt x="114" y="741"/>
                  </a:lnTo>
                  <a:lnTo>
                    <a:pt x="117" y="741"/>
                  </a:lnTo>
                  <a:lnTo>
                    <a:pt x="121" y="743"/>
                  </a:lnTo>
                  <a:lnTo>
                    <a:pt x="123" y="747"/>
                  </a:lnTo>
                  <a:lnTo>
                    <a:pt x="127" y="749"/>
                  </a:lnTo>
                  <a:lnTo>
                    <a:pt x="131" y="751"/>
                  </a:lnTo>
                  <a:lnTo>
                    <a:pt x="134" y="755"/>
                  </a:lnTo>
                  <a:lnTo>
                    <a:pt x="138" y="759"/>
                  </a:lnTo>
                  <a:lnTo>
                    <a:pt x="141" y="761"/>
                  </a:lnTo>
                  <a:lnTo>
                    <a:pt x="145" y="765"/>
                  </a:lnTo>
                  <a:lnTo>
                    <a:pt x="148" y="769"/>
                  </a:lnTo>
                  <a:lnTo>
                    <a:pt x="152" y="773"/>
                  </a:lnTo>
                  <a:lnTo>
                    <a:pt x="155" y="777"/>
                  </a:lnTo>
                  <a:lnTo>
                    <a:pt x="159" y="783"/>
                  </a:lnTo>
                  <a:lnTo>
                    <a:pt x="162" y="787"/>
                  </a:lnTo>
                  <a:lnTo>
                    <a:pt x="166" y="790"/>
                  </a:lnTo>
                  <a:lnTo>
                    <a:pt x="169" y="794"/>
                  </a:lnTo>
                  <a:lnTo>
                    <a:pt x="175" y="800"/>
                  </a:lnTo>
                  <a:lnTo>
                    <a:pt x="178" y="804"/>
                  </a:lnTo>
                  <a:lnTo>
                    <a:pt x="182" y="808"/>
                  </a:lnTo>
                  <a:lnTo>
                    <a:pt x="185" y="814"/>
                  </a:lnTo>
                  <a:lnTo>
                    <a:pt x="189" y="818"/>
                  </a:lnTo>
                  <a:lnTo>
                    <a:pt x="192" y="822"/>
                  </a:lnTo>
                  <a:lnTo>
                    <a:pt x="195" y="826"/>
                  </a:lnTo>
                  <a:lnTo>
                    <a:pt x="199" y="830"/>
                  </a:lnTo>
                  <a:lnTo>
                    <a:pt x="204" y="834"/>
                  </a:lnTo>
                  <a:lnTo>
                    <a:pt x="208" y="838"/>
                  </a:lnTo>
                  <a:lnTo>
                    <a:pt x="211" y="840"/>
                  </a:lnTo>
                  <a:lnTo>
                    <a:pt x="215" y="844"/>
                  </a:lnTo>
                  <a:lnTo>
                    <a:pt x="218" y="848"/>
                  </a:lnTo>
                  <a:lnTo>
                    <a:pt x="222" y="850"/>
                  </a:lnTo>
                  <a:lnTo>
                    <a:pt x="227" y="852"/>
                  </a:lnTo>
                  <a:lnTo>
                    <a:pt x="231" y="854"/>
                  </a:lnTo>
                  <a:lnTo>
                    <a:pt x="232" y="856"/>
                  </a:lnTo>
                  <a:lnTo>
                    <a:pt x="234" y="856"/>
                  </a:lnTo>
                  <a:lnTo>
                    <a:pt x="236" y="857"/>
                  </a:lnTo>
                  <a:lnTo>
                    <a:pt x="238" y="859"/>
                  </a:lnTo>
                  <a:lnTo>
                    <a:pt x="239" y="861"/>
                  </a:lnTo>
                  <a:lnTo>
                    <a:pt x="241" y="863"/>
                  </a:lnTo>
                  <a:lnTo>
                    <a:pt x="243" y="863"/>
                  </a:lnTo>
                  <a:lnTo>
                    <a:pt x="243" y="865"/>
                  </a:lnTo>
                  <a:lnTo>
                    <a:pt x="245" y="867"/>
                  </a:lnTo>
                  <a:lnTo>
                    <a:pt x="247" y="867"/>
                  </a:lnTo>
                  <a:lnTo>
                    <a:pt x="248" y="869"/>
                  </a:lnTo>
                  <a:lnTo>
                    <a:pt x="248" y="871"/>
                  </a:lnTo>
                  <a:lnTo>
                    <a:pt x="250" y="871"/>
                  </a:lnTo>
                  <a:lnTo>
                    <a:pt x="252" y="873"/>
                  </a:lnTo>
                  <a:lnTo>
                    <a:pt x="254" y="875"/>
                  </a:lnTo>
                  <a:lnTo>
                    <a:pt x="255" y="877"/>
                  </a:lnTo>
                  <a:lnTo>
                    <a:pt x="256" y="877"/>
                  </a:lnTo>
                  <a:lnTo>
                    <a:pt x="258" y="879"/>
                  </a:lnTo>
                  <a:lnTo>
                    <a:pt x="260" y="881"/>
                  </a:lnTo>
                  <a:lnTo>
                    <a:pt x="262" y="881"/>
                  </a:lnTo>
                  <a:lnTo>
                    <a:pt x="263" y="883"/>
                  </a:lnTo>
                  <a:lnTo>
                    <a:pt x="265" y="883"/>
                  </a:lnTo>
                  <a:lnTo>
                    <a:pt x="267" y="883"/>
                  </a:lnTo>
                  <a:lnTo>
                    <a:pt x="263" y="883"/>
                  </a:lnTo>
                  <a:lnTo>
                    <a:pt x="258" y="883"/>
                  </a:lnTo>
                  <a:lnTo>
                    <a:pt x="255" y="881"/>
                  </a:lnTo>
                  <a:lnTo>
                    <a:pt x="250" y="881"/>
                  </a:lnTo>
                  <a:lnTo>
                    <a:pt x="245" y="879"/>
                  </a:lnTo>
                  <a:lnTo>
                    <a:pt x="239" y="879"/>
                  </a:lnTo>
                  <a:lnTo>
                    <a:pt x="234" y="879"/>
                  </a:lnTo>
                  <a:lnTo>
                    <a:pt x="229" y="877"/>
                  </a:lnTo>
                  <a:lnTo>
                    <a:pt x="224" y="877"/>
                  </a:lnTo>
                  <a:lnTo>
                    <a:pt x="218" y="875"/>
                  </a:lnTo>
                  <a:lnTo>
                    <a:pt x="211" y="875"/>
                  </a:lnTo>
                  <a:lnTo>
                    <a:pt x="206" y="873"/>
                  </a:lnTo>
                  <a:lnTo>
                    <a:pt x="200" y="873"/>
                  </a:lnTo>
                  <a:lnTo>
                    <a:pt x="193" y="871"/>
                  </a:lnTo>
                  <a:lnTo>
                    <a:pt x="189" y="871"/>
                  </a:lnTo>
                  <a:lnTo>
                    <a:pt x="182" y="871"/>
                  </a:lnTo>
                  <a:lnTo>
                    <a:pt x="177" y="869"/>
                  </a:lnTo>
                  <a:lnTo>
                    <a:pt x="171" y="869"/>
                  </a:lnTo>
                  <a:lnTo>
                    <a:pt x="164" y="869"/>
                  </a:lnTo>
                  <a:lnTo>
                    <a:pt x="159" y="867"/>
                  </a:lnTo>
                  <a:lnTo>
                    <a:pt x="152" y="867"/>
                  </a:lnTo>
                  <a:lnTo>
                    <a:pt x="146" y="867"/>
                  </a:lnTo>
                  <a:lnTo>
                    <a:pt x="141" y="867"/>
                  </a:lnTo>
                  <a:lnTo>
                    <a:pt x="136" y="867"/>
                  </a:lnTo>
                  <a:lnTo>
                    <a:pt x="131" y="865"/>
                  </a:lnTo>
                  <a:lnTo>
                    <a:pt x="123" y="865"/>
                  </a:lnTo>
                  <a:lnTo>
                    <a:pt x="121" y="865"/>
                  </a:lnTo>
                  <a:lnTo>
                    <a:pt x="115" y="865"/>
                  </a:lnTo>
                  <a:lnTo>
                    <a:pt x="110" y="867"/>
                  </a:lnTo>
                  <a:lnTo>
                    <a:pt x="105" y="867"/>
                  </a:lnTo>
                  <a:lnTo>
                    <a:pt x="101" y="867"/>
                  </a:lnTo>
                  <a:lnTo>
                    <a:pt x="98" y="867"/>
                  </a:lnTo>
                  <a:lnTo>
                    <a:pt x="94" y="867"/>
                  </a:lnTo>
                  <a:lnTo>
                    <a:pt x="91" y="869"/>
                  </a:lnTo>
                  <a:lnTo>
                    <a:pt x="89" y="869"/>
                  </a:lnTo>
                  <a:lnTo>
                    <a:pt x="85" y="869"/>
                  </a:lnTo>
                  <a:lnTo>
                    <a:pt x="84" y="869"/>
                  </a:lnTo>
                  <a:lnTo>
                    <a:pt x="80" y="871"/>
                  </a:lnTo>
                  <a:lnTo>
                    <a:pt x="78" y="871"/>
                  </a:lnTo>
                  <a:lnTo>
                    <a:pt x="75" y="871"/>
                  </a:lnTo>
                  <a:lnTo>
                    <a:pt x="73" y="871"/>
                  </a:lnTo>
                  <a:lnTo>
                    <a:pt x="71" y="873"/>
                  </a:lnTo>
                  <a:lnTo>
                    <a:pt x="68" y="873"/>
                  </a:lnTo>
                  <a:lnTo>
                    <a:pt x="66" y="873"/>
                  </a:lnTo>
                  <a:lnTo>
                    <a:pt x="64" y="873"/>
                  </a:lnTo>
                  <a:lnTo>
                    <a:pt x="61" y="873"/>
                  </a:lnTo>
                  <a:lnTo>
                    <a:pt x="59" y="873"/>
                  </a:lnTo>
                  <a:lnTo>
                    <a:pt x="57" y="875"/>
                  </a:lnTo>
                  <a:lnTo>
                    <a:pt x="56" y="875"/>
                  </a:lnTo>
                  <a:lnTo>
                    <a:pt x="53" y="875"/>
                  </a:lnTo>
                  <a:lnTo>
                    <a:pt x="51" y="875"/>
                  </a:lnTo>
                  <a:lnTo>
                    <a:pt x="49" y="875"/>
                  </a:lnTo>
                  <a:lnTo>
                    <a:pt x="46" y="875"/>
                  </a:lnTo>
                  <a:lnTo>
                    <a:pt x="44" y="875"/>
                  </a:lnTo>
                  <a:lnTo>
                    <a:pt x="42" y="877"/>
                  </a:lnTo>
                  <a:lnTo>
                    <a:pt x="38" y="877"/>
                  </a:lnTo>
                  <a:lnTo>
                    <a:pt x="37" y="877"/>
                  </a:lnTo>
                  <a:lnTo>
                    <a:pt x="33" y="877"/>
                  </a:lnTo>
                  <a:lnTo>
                    <a:pt x="31" y="877"/>
                  </a:lnTo>
                  <a:lnTo>
                    <a:pt x="28" y="877"/>
                  </a:lnTo>
                  <a:lnTo>
                    <a:pt x="26" y="877"/>
                  </a:lnTo>
                  <a:lnTo>
                    <a:pt x="23" y="877"/>
                  </a:lnTo>
                  <a:lnTo>
                    <a:pt x="19" y="877"/>
                  </a:lnTo>
                  <a:lnTo>
                    <a:pt x="17" y="877"/>
                  </a:lnTo>
                  <a:lnTo>
                    <a:pt x="0" y="873"/>
                  </a:lnTo>
                  <a:lnTo>
                    <a:pt x="213" y="836"/>
                  </a:lnTo>
                  <a:lnTo>
                    <a:pt x="342" y="863"/>
                  </a:lnTo>
                  <a:lnTo>
                    <a:pt x="355" y="865"/>
                  </a:lnTo>
                  <a:lnTo>
                    <a:pt x="367" y="867"/>
                  </a:lnTo>
                  <a:lnTo>
                    <a:pt x="379" y="869"/>
                  </a:lnTo>
                  <a:lnTo>
                    <a:pt x="391" y="871"/>
                  </a:lnTo>
                  <a:lnTo>
                    <a:pt x="403" y="871"/>
                  </a:lnTo>
                  <a:lnTo>
                    <a:pt x="416" y="871"/>
                  </a:lnTo>
                  <a:lnTo>
                    <a:pt x="428" y="871"/>
                  </a:lnTo>
                  <a:lnTo>
                    <a:pt x="440" y="869"/>
                  </a:lnTo>
                  <a:lnTo>
                    <a:pt x="453" y="867"/>
                  </a:lnTo>
                  <a:lnTo>
                    <a:pt x="464" y="865"/>
                  </a:lnTo>
                  <a:lnTo>
                    <a:pt x="477" y="863"/>
                  </a:lnTo>
                  <a:lnTo>
                    <a:pt x="489" y="861"/>
                  </a:lnTo>
                  <a:lnTo>
                    <a:pt x="502" y="859"/>
                  </a:lnTo>
                  <a:lnTo>
                    <a:pt x="514" y="856"/>
                  </a:lnTo>
                  <a:lnTo>
                    <a:pt x="525" y="852"/>
                  </a:lnTo>
                  <a:lnTo>
                    <a:pt x="538" y="850"/>
                  </a:lnTo>
                  <a:lnTo>
                    <a:pt x="550" y="846"/>
                  </a:lnTo>
                  <a:lnTo>
                    <a:pt x="561" y="842"/>
                  </a:lnTo>
                  <a:lnTo>
                    <a:pt x="573" y="838"/>
                  </a:lnTo>
                  <a:lnTo>
                    <a:pt x="586" y="834"/>
                  </a:lnTo>
                  <a:lnTo>
                    <a:pt x="597" y="830"/>
                  </a:lnTo>
                  <a:lnTo>
                    <a:pt x="608" y="826"/>
                  </a:lnTo>
                  <a:lnTo>
                    <a:pt x="620" y="820"/>
                  </a:lnTo>
                  <a:lnTo>
                    <a:pt x="631" y="816"/>
                  </a:lnTo>
                  <a:lnTo>
                    <a:pt x="643" y="812"/>
                  </a:lnTo>
                  <a:lnTo>
                    <a:pt x="654" y="808"/>
                  </a:lnTo>
                  <a:lnTo>
                    <a:pt x="665" y="804"/>
                  </a:lnTo>
                  <a:lnTo>
                    <a:pt x="676" y="800"/>
                  </a:lnTo>
                  <a:lnTo>
                    <a:pt x="687" y="798"/>
                  </a:lnTo>
                  <a:lnTo>
                    <a:pt x="699" y="794"/>
                  </a:lnTo>
                  <a:lnTo>
                    <a:pt x="710" y="790"/>
                  </a:lnTo>
                  <a:lnTo>
                    <a:pt x="720" y="788"/>
                  </a:lnTo>
                  <a:lnTo>
                    <a:pt x="726" y="787"/>
                  </a:lnTo>
                  <a:lnTo>
                    <a:pt x="732" y="787"/>
                  </a:lnTo>
                  <a:lnTo>
                    <a:pt x="737" y="787"/>
                  </a:lnTo>
                  <a:lnTo>
                    <a:pt x="744" y="787"/>
                  </a:lnTo>
                  <a:lnTo>
                    <a:pt x="749" y="787"/>
                  </a:lnTo>
                  <a:lnTo>
                    <a:pt x="755" y="787"/>
                  </a:lnTo>
                  <a:lnTo>
                    <a:pt x="762" y="788"/>
                  </a:lnTo>
                  <a:lnTo>
                    <a:pt x="767" y="788"/>
                  </a:lnTo>
                  <a:lnTo>
                    <a:pt x="772" y="790"/>
                  </a:lnTo>
                  <a:lnTo>
                    <a:pt x="778" y="792"/>
                  </a:lnTo>
                  <a:lnTo>
                    <a:pt x="783" y="794"/>
                  </a:lnTo>
                  <a:lnTo>
                    <a:pt x="788" y="796"/>
                  </a:lnTo>
                  <a:lnTo>
                    <a:pt x="793" y="798"/>
                  </a:lnTo>
                  <a:lnTo>
                    <a:pt x="798" y="798"/>
                  </a:lnTo>
                  <a:lnTo>
                    <a:pt x="803" y="800"/>
                  </a:lnTo>
                  <a:lnTo>
                    <a:pt x="809" y="802"/>
                  </a:lnTo>
                  <a:lnTo>
                    <a:pt x="814" y="804"/>
                  </a:lnTo>
                  <a:lnTo>
                    <a:pt x="819" y="806"/>
                  </a:lnTo>
                  <a:lnTo>
                    <a:pt x="825" y="808"/>
                  </a:lnTo>
                  <a:lnTo>
                    <a:pt x="830" y="810"/>
                  </a:lnTo>
                  <a:lnTo>
                    <a:pt x="834" y="812"/>
                  </a:lnTo>
                  <a:lnTo>
                    <a:pt x="839" y="812"/>
                  </a:lnTo>
                  <a:lnTo>
                    <a:pt x="844" y="814"/>
                  </a:lnTo>
                  <a:lnTo>
                    <a:pt x="849" y="814"/>
                  </a:lnTo>
                  <a:lnTo>
                    <a:pt x="855" y="814"/>
                  </a:lnTo>
                  <a:lnTo>
                    <a:pt x="859" y="814"/>
                  </a:lnTo>
                  <a:lnTo>
                    <a:pt x="865" y="814"/>
                  </a:lnTo>
                  <a:lnTo>
                    <a:pt x="870" y="814"/>
                  </a:lnTo>
                  <a:lnTo>
                    <a:pt x="875" y="812"/>
                  </a:lnTo>
                  <a:lnTo>
                    <a:pt x="880" y="812"/>
                  </a:lnTo>
                  <a:lnTo>
                    <a:pt x="886" y="810"/>
                  </a:lnTo>
                  <a:lnTo>
                    <a:pt x="891" y="808"/>
                  </a:lnTo>
                  <a:lnTo>
                    <a:pt x="900" y="808"/>
                  </a:lnTo>
                  <a:lnTo>
                    <a:pt x="903" y="802"/>
                  </a:lnTo>
                  <a:lnTo>
                    <a:pt x="921" y="761"/>
                  </a:lnTo>
                  <a:lnTo>
                    <a:pt x="926" y="763"/>
                  </a:lnTo>
                  <a:lnTo>
                    <a:pt x="931" y="765"/>
                  </a:lnTo>
                  <a:lnTo>
                    <a:pt x="934" y="765"/>
                  </a:lnTo>
                  <a:lnTo>
                    <a:pt x="942" y="765"/>
                  </a:lnTo>
                  <a:lnTo>
                    <a:pt x="947" y="765"/>
                  </a:lnTo>
                  <a:lnTo>
                    <a:pt x="952" y="765"/>
                  </a:lnTo>
                  <a:lnTo>
                    <a:pt x="957" y="763"/>
                  </a:lnTo>
                  <a:lnTo>
                    <a:pt x="963" y="763"/>
                  </a:lnTo>
                  <a:lnTo>
                    <a:pt x="970" y="761"/>
                  </a:lnTo>
                  <a:lnTo>
                    <a:pt x="975" y="759"/>
                  </a:lnTo>
                  <a:lnTo>
                    <a:pt x="982" y="755"/>
                  </a:lnTo>
                  <a:lnTo>
                    <a:pt x="988" y="753"/>
                  </a:lnTo>
                  <a:lnTo>
                    <a:pt x="994" y="749"/>
                  </a:lnTo>
                  <a:lnTo>
                    <a:pt x="999" y="745"/>
                  </a:lnTo>
                  <a:lnTo>
                    <a:pt x="1006" y="741"/>
                  </a:lnTo>
                  <a:lnTo>
                    <a:pt x="1012" y="737"/>
                  </a:lnTo>
                  <a:lnTo>
                    <a:pt x="1019" y="733"/>
                  </a:lnTo>
                  <a:lnTo>
                    <a:pt x="1024" y="729"/>
                  </a:lnTo>
                  <a:lnTo>
                    <a:pt x="1031" y="725"/>
                  </a:lnTo>
                  <a:lnTo>
                    <a:pt x="1036" y="721"/>
                  </a:lnTo>
                  <a:lnTo>
                    <a:pt x="1043" y="718"/>
                  </a:lnTo>
                  <a:lnTo>
                    <a:pt x="1049" y="714"/>
                  </a:lnTo>
                  <a:lnTo>
                    <a:pt x="1056" y="710"/>
                  </a:lnTo>
                  <a:lnTo>
                    <a:pt x="1060" y="706"/>
                  </a:lnTo>
                  <a:lnTo>
                    <a:pt x="1066" y="702"/>
                  </a:lnTo>
                  <a:lnTo>
                    <a:pt x="1071" y="698"/>
                  </a:lnTo>
                  <a:lnTo>
                    <a:pt x="1076" y="694"/>
                  </a:lnTo>
                  <a:lnTo>
                    <a:pt x="1081" y="690"/>
                  </a:lnTo>
                  <a:lnTo>
                    <a:pt x="1087" y="688"/>
                  </a:lnTo>
                  <a:lnTo>
                    <a:pt x="1092" y="684"/>
                  </a:lnTo>
                  <a:lnTo>
                    <a:pt x="1096" y="682"/>
                  </a:lnTo>
                  <a:lnTo>
                    <a:pt x="1101" y="680"/>
                  </a:lnTo>
                  <a:lnTo>
                    <a:pt x="1103" y="680"/>
                  </a:lnTo>
                  <a:lnTo>
                    <a:pt x="1103" y="678"/>
                  </a:lnTo>
                  <a:lnTo>
                    <a:pt x="1104" y="678"/>
                  </a:lnTo>
                  <a:lnTo>
                    <a:pt x="1104" y="676"/>
                  </a:lnTo>
                  <a:lnTo>
                    <a:pt x="1106" y="676"/>
                  </a:lnTo>
                  <a:lnTo>
                    <a:pt x="1108" y="674"/>
                  </a:lnTo>
                  <a:lnTo>
                    <a:pt x="1110" y="672"/>
                  </a:lnTo>
                  <a:lnTo>
                    <a:pt x="1112" y="670"/>
                  </a:lnTo>
                  <a:lnTo>
                    <a:pt x="1113" y="668"/>
                  </a:lnTo>
                  <a:lnTo>
                    <a:pt x="1115" y="666"/>
                  </a:lnTo>
                  <a:lnTo>
                    <a:pt x="1117" y="664"/>
                  </a:lnTo>
                  <a:lnTo>
                    <a:pt x="1119" y="662"/>
                  </a:lnTo>
                  <a:lnTo>
                    <a:pt x="1119" y="660"/>
                  </a:lnTo>
                  <a:lnTo>
                    <a:pt x="1120" y="660"/>
                  </a:lnTo>
                  <a:lnTo>
                    <a:pt x="1122" y="658"/>
                  </a:lnTo>
                  <a:lnTo>
                    <a:pt x="1122" y="656"/>
                  </a:lnTo>
                  <a:lnTo>
                    <a:pt x="1124" y="656"/>
                  </a:lnTo>
                  <a:lnTo>
                    <a:pt x="1124" y="654"/>
                  </a:lnTo>
                  <a:lnTo>
                    <a:pt x="1125" y="654"/>
                  </a:lnTo>
                  <a:lnTo>
                    <a:pt x="1125" y="652"/>
                  </a:lnTo>
                  <a:lnTo>
                    <a:pt x="1127" y="652"/>
                  </a:lnTo>
                  <a:lnTo>
                    <a:pt x="1127" y="650"/>
                  </a:lnTo>
                  <a:lnTo>
                    <a:pt x="1128" y="649"/>
                  </a:lnTo>
                  <a:lnTo>
                    <a:pt x="1130" y="647"/>
                  </a:lnTo>
                  <a:lnTo>
                    <a:pt x="1143" y="662"/>
                  </a:lnTo>
                  <a:lnTo>
                    <a:pt x="1143" y="660"/>
                  </a:lnTo>
                  <a:lnTo>
                    <a:pt x="1144" y="660"/>
                  </a:lnTo>
                  <a:lnTo>
                    <a:pt x="1146" y="660"/>
                  </a:lnTo>
                  <a:lnTo>
                    <a:pt x="1146" y="658"/>
                  </a:lnTo>
                  <a:lnTo>
                    <a:pt x="1148" y="658"/>
                  </a:lnTo>
                  <a:lnTo>
                    <a:pt x="1150" y="658"/>
                  </a:lnTo>
                  <a:lnTo>
                    <a:pt x="1150" y="656"/>
                  </a:lnTo>
                  <a:lnTo>
                    <a:pt x="1151" y="656"/>
                  </a:lnTo>
                  <a:lnTo>
                    <a:pt x="1153" y="656"/>
                  </a:lnTo>
                  <a:lnTo>
                    <a:pt x="1153" y="654"/>
                  </a:lnTo>
                  <a:lnTo>
                    <a:pt x="1155" y="652"/>
                  </a:lnTo>
                  <a:lnTo>
                    <a:pt x="1155" y="650"/>
                  </a:lnTo>
                  <a:lnTo>
                    <a:pt x="1155" y="649"/>
                  </a:lnTo>
                  <a:lnTo>
                    <a:pt x="1155" y="647"/>
                  </a:lnTo>
                  <a:lnTo>
                    <a:pt x="1158" y="650"/>
                  </a:lnTo>
                  <a:lnTo>
                    <a:pt x="1162" y="652"/>
                  </a:lnTo>
                  <a:lnTo>
                    <a:pt x="1166" y="656"/>
                  </a:lnTo>
                  <a:lnTo>
                    <a:pt x="1171" y="658"/>
                  </a:lnTo>
                  <a:lnTo>
                    <a:pt x="1174" y="658"/>
                  </a:lnTo>
                  <a:lnTo>
                    <a:pt x="1180" y="660"/>
                  </a:lnTo>
                  <a:lnTo>
                    <a:pt x="1183" y="660"/>
                  </a:lnTo>
                  <a:lnTo>
                    <a:pt x="1189" y="662"/>
                  </a:lnTo>
                  <a:lnTo>
                    <a:pt x="1193" y="662"/>
                  </a:lnTo>
                  <a:lnTo>
                    <a:pt x="1198" y="662"/>
                  </a:lnTo>
                  <a:lnTo>
                    <a:pt x="1204" y="660"/>
                  </a:lnTo>
                  <a:lnTo>
                    <a:pt x="1209" y="660"/>
                  </a:lnTo>
                  <a:lnTo>
                    <a:pt x="1214" y="660"/>
                  </a:lnTo>
                  <a:lnTo>
                    <a:pt x="1220" y="658"/>
                  </a:lnTo>
                  <a:lnTo>
                    <a:pt x="1225" y="656"/>
                  </a:lnTo>
                  <a:lnTo>
                    <a:pt x="1232" y="656"/>
                  </a:lnTo>
                  <a:lnTo>
                    <a:pt x="1237" y="654"/>
                  </a:lnTo>
                  <a:lnTo>
                    <a:pt x="1243" y="652"/>
                  </a:lnTo>
                  <a:lnTo>
                    <a:pt x="1248" y="650"/>
                  </a:lnTo>
                  <a:lnTo>
                    <a:pt x="1253" y="649"/>
                  </a:lnTo>
                  <a:lnTo>
                    <a:pt x="1259" y="647"/>
                  </a:lnTo>
                  <a:lnTo>
                    <a:pt x="1265" y="645"/>
                  </a:lnTo>
                  <a:lnTo>
                    <a:pt x="1270" y="643"/>
                  </a:lnTo>
                  <a:lnTo>
                    <a:pt x="1275" y="641"/>
                  </a:lnTo>
                  <a:lnTo>
                    <a:pt x="1279" y="639"/>
                  </a:lnTo>
                  <a:lnTo>
                    <a:pt x="1284" y="637"/>
                  </a:lnTo>
                  <a:lnTo>
                    <a:pt x="1290" y="635"/>
                  </a:lnTo>
                  <a:lnTo>
                    <a:pt x="1295" y="633"/>
                  </a:lnTo>
                  <a:lnTo>
                    <a:pt x="1298" y="633"/>
                  </a:lnTo>
                  <a:lnTo>
                    <a:pt x="1302" y="631"/>
                  </a:lnTo>
                  <a:lnTo>
                    <a:pt x="1307" y="629"/>
                  </a:lnTo>
                  <a:lnTo>
                    <a:pt x="1311" y="629"/>
                  </a:lnTo>
                  <a:lnTo>
                    <a:pt x="1314" y="627"/>
                  </a:lnTo>
                  <a:lnTo>
                    <a:pt x="1318" y="627"/>
                  </a:lnTo>
                  <a:lnTo>
                    <a:pt x="1323" y="627"/>
                  </a:lnTo>
                  <a:lnTo>
                    <a:pt x="1326" y="625"/>
                  </a:lnTo>
                  <a:lnTo>
                    <a:pt x="1331" y="625"/>
                  </a:lnTo>
                  <a:lnTo>
                    <a:pt x="1336" y="625"/>
                  </a:lnTo>
                  <a:lnTo>
                    <a:pt x="1340" y="625"/>
                  </a:lnTo>
                  <a:lnTo>
                    <a:pt x="1345" y="625"/>
                  </a:lnTo>
                  <a:lnTo>
                    <a:pt x="1351" y="623"/>
                  </a:lnTo>
                  <a:lnTo>
                    <a:pt x="1356" y="623"/>
                  </a:lnTo>
                  <a:lnTo>
                    <a:pt x="1361" y="623"/>
                  </a:lnTo>
                  <a:lnTo>
                    <a:pt x="1367" y="623"/>
                  </a:lnTo>
                  <a:lnTo>
                    <a:pt x="1372" y="623"/>
                  </a:lnTo>
                  <a:lnTo>
                    <a:pt x="1377" y="623"/>
                  </a:lnTo>
                  <a:lnTo>
                    <a:pt x="1382" y="623"/>
                  </a:lnTo>
                  <a:lnTo>
                    <a:pt x="1388" y="623"/>
                  </a:lnTo>
                  <a:lnTo>
                    <a:pt x="1392" y="623"/>
                  </a:lnTo>
                  <a:lnTo>
                    <a:pt x="1398" y="621"/>
                  </a:lnTo>
                  <a:lnTo>
                    <a:pt x="1403" y="621"/>
                  </a:lnTo>
                  <a:lnTo>
                    <a:pt x="1408" y="621"/>
                  </a:lnTo>
                  <a:lnTo>
                    <a:pt x="1413" y="621"/>
                  </a:lnTo>
                  <a:lnTo>
                    <a:pt x="1419" y="621"/>
                  </a:lnTo>
                  <a:lnTo>
                    <a:pt x="1424" y="619"/>
                  </a:lnTo>
                  <a:lnTo>
                    <a:pt x="1429" y="619"/>
                  </a:lnTo>
                  <a:lnTo>
                    <a:pt x="1435" y="619"/>
                  </a:lnTo>
                  <a:lnTo>
                    <a:pt x="1438" y="617"/>
                  </a:lnTo>
                  <a:lnTo>
                    <a:pt x="1444" y="617"/>
                  </a:lnTo>
                  <a:lnTo>
                    <a:pt x="1449" y="615"/>
                  </a:lnTo>
                  <a:lnTo>
                    <a:pt x="1452" y="613"/>
                  </a:lnTo>
                  <a:lnTo>
                    <a:pt x="1458" y="613"/>
                  </a:lnTo>
                  <a:lnTo>
                    <a:pt x="1460" y="611"/>
                  </a:lnTo>
                  <a:lnTo>
                    <a:pt x="1466" y="609"/>
                  </a:lnTo>
                  <a:lnTo>
                    <a:pt x="1467" y="609"/>
                  </a:lnTo>
                  <a:lnTo>
                    <a:pt x="1467" y="607"/>
                  </a:lnTo>
                  <a:lnTo>
                    <a:pt x="1469" y="607"/>
                  </a:lnTo>
                  <a:lnTo>
                    <a:pt x="1471" y="605"/>
                  </a:lnTo>
                  <a:lnTo>
                    <a:pt x="1471" y="603"/>
                  </a:lnTo>
                  <a:lnTo>
                    <a:pt x="1473" y="603"/>
                  </a:lnTo>
                  <a:lnTo>
                    <a:pt x="1475" y="601"/>
                  </a:lnTo>
                  <a:lnTo>
                    <a:pt x="1475" y="599"/>
                  </a:lnTo>
                  <a:lnTo>
                    <a:pt x="1476" y="599"/>
                  </a:lnTo>
                  <a:lnTo>
                    <a:pt x="1476" y="597"/>
                  </a:lnTo>
                  <a:lnTo>
                    <a:pt x="1478" y="595"/>
                  </a:lnTo>
                  <a:lnTo>
                    <a:pt x="1478" y="593"/>
                  </a:lnTo>
                  <a:lnTo>
                    <a:pt x="1480" y="591"/>
                  </a:lnTo>
                  <a:lnTo>
                    <a:pt x="1480" y="589"/>
                  </a:lnTo>
                  <a:lnTo>
                    <a:pt x="1482" y="587"/>
                  </a:lnTo>
                  <a:lnTo>
                    <a:pt x="1483" y="585"/>
                  </a:lnTo>
                  <a:lnTo>
                    <a:pt x="1483" y="583"/>
                  </a:lnTo>
                  <a:lnTo>
                    <a:pt x="1485" y="583"/>
                  </a:lnTo>
                  <a:lnTo>
                    <a:pt x="1485" y="581"/>
                  </a:lnTo>
                  <a:lnTo>
                    <a:pt x="1487" y="579"/>
                  </a:lnTo>
                  <a:lnTo>
                    <a:pt x="1487" y="578"/>
                  </a:lnTo>
                  <a:lnTo>
                    <a:pt x="1489" y="576"/>
                  </a:lnTo>
                  <a:lnTo>
                    <a:pt x="1489" y="574"/>
                  </a:lnTo>
                  <a:lnTo>
                    <a:pt x="1490" y="574"/>
                  </a:lnTo>
                  <a:lnTo>
                    <a:pt x="1490" y="572"/>
                  </a:lnTo>
                  <a:lnTo>
                    <a:pt x="1492" y="570"/>
                  </a:lnTo>
                  <a:lnTo>
                    <a:pt x="1494" y="568"/>
                  </a:lnTo>
                  <a:lnTo>
                    <a:pt x="1494" y="566"/>
                  </a:lnTo>
                  <a:lnTo>
                    <a:pt x="1494" y="615"/>
                  </a:lnTo>
                  <a:lnTo>
                    <a:pt x="1512" y="615"/>
                  </a:lnTo>
                  <a:lnTo>
                    <a:pt x="1519" y="605"/>
                  </a:lnTo>
                  <a:lnTo>
                    <a:pt x="1519" y="599"/>
                  </a:lnTo>
                  <a:lnTo>
                    <a:pt x="1521" y="595"/>
                  </a:lnTo>
                  <a:lnTo>
                    <a:pt x="1521" y="591"/>
                  </a:lnTo>
                  <a:lnTo>
                    <a:pt x="1521" y="585"/>
                  </a:lnTo>
                  <a:lnTo>
                    <a:pt x="1521" y="581"/>
                  </a:lnTo>
                  <a:lnTo>
                    <a:pt x="1521" y="578"/>
                  </a:lnTo>
                  <a:lnTo>
                    <a:pt x="1522" y="574"/>
                  </a:lnTo>
                  <a:lnTo>
                    <a:pt x="1522" y="570"/>
                  </a:lnTo>
                  <a:lnTo>
                    <a:pt x="1524" y="564"/>
                  </a:lnTo>
                  <a:lnTo>
                    <a:pt x="1524" y="560"/>
                  </a:lnTo>
                  <a:lnTo>
                    <a:pt x="1526" y="556"/>
                  </a:lnTo>
                  <a:lnTo>
                    <a:pt x="1527" y="554"/>
                  </a:lnTo>
                  <a:lnTo>
                    <a:pt x="1529" y="550"/>
                  </a:lnTo>
                  <a:lnTo>
                    <a:pt x="1529" y="546"/>
                  </a:lnTo>
                  <a:lnTo>
                    <a:pt x="1530" y="542"/>
                  </a:lnTo>
                  <a:lnTo>
                    <a:pt x="1532" y="538"/>
                  </a:lnTo>
                  <a:lnTo>
                    <a:pt x="1534" y="534"/>
                  </a:lnTo>
                  <a:lnTo>
                    <a:pt x="1536" y="532"/>
                  </a:lnTo>
                  <a:lnTo>
                    <a:pt x="1539" y="528"/>
                  </a:lnTo>
                  <a:lnTo>
                    <a:pt x="1541" y="524"/>
                  </a:lnTo>
                  <a:lnTo>
                    <a:pt x="1543" y="520"/>
                  </a:lnTo>
                  <a:lnTo>
                    <a:pt x="1546" y="518"/>
                  </a:lnTo>
                  <a:lnTo>
                    <a:pt x="1548" y="514"/>
                  </a:lnTo>
                  <a:lnTo>
                    <a:pt x="1552" y="512"/>
                  </a:lnTo>
                  <a:lnTo>
                    <a:pt x="1553" y="509"/>
                  </a:lnTo>
                  <a:lnTo>
                    <a:pt x="1557" y="505"/>
                  </a:lnTo>
                  <a:lnTo>
                    <a:pt x="1560" y="503"/>
                  </a:lnTo>
                  <a:lnTo>
                    <a:pt x="1564" y="499"/>
                  </a:lnTo>
                  <a:lnTo>
                    <a:pt x="1568" y="497"/>
                  </a:lnTo>
                  <a:lnTo>
                    <a:pt x="1571" y="493"/>
                  </a:lnTo>
                  <a:lnTo>
                    <a:pt x="1575" y="491"/>
                  </a:lnTo>
                  <a:lnTo>
                    <a:pt x="1578" y="487"/>
                  </a:lnTo>
                  <a:lnTo>
                    <a:pt x="1629" y="544"/>
                  </a:lnTo>
                  <a:lnTo>
                    <a:pt x="1629" y="546"/>
                  </a:lnTo>
                  <a:lnTo>
                    <a:pt x="1629" y="548"/>
                  </a:lnTo>
                  <a:lnTo>
                    <a:pt x="1629" y="550"/>
                  </a:lnTo>
                  <a:lnTo>
                    <a:pt x="1627" y="550"/>
                  </a:lnTo>
                  <a:lnTo>
                    <a:pt x="1627" y="552"/>
                  </a:lnTo>
                  <a:lnTo>
                    <a:pt x="1627" y="554"/>
                  </a:lnTo>
                  <a:lnTo>
                    <a:pt x="1627" y="556"/>
                  </a:lnTo>
                  <a:lnTo>
                    <a:pt x="1625" y="556"/>
                  </a:lnTo>
                  <a:lnTo>
                    <a:pt x="1625" y="558"/>
                  </a:lnTo>
                  <a:lnTo>
                    <a:pt x="1625" y="560"/>
                  </a:lnTo>
                  <a:lnTo>
                    <a:pt x="1625" y="562"/>
                  </a:lnTo>
                  <a:lnTo>
                    <a:pt x="1625" y="564"/>
                  </a:lnTo>
                  <a:lnTo>
                    <a:pt x="1625" y="566"/>
                  </a:lnTo>
                  <a:lnTo>
                    <a:pt x="1623" y="566"/>
                  </a:lnTo>
                  <a:lnTo>
                    <a:pt x="1627" y="572"/>
                  </a:lnTo>
                  <a:lnTo>
                    <a:pt x="1630" y="574"/>
                  </a:lnTo>
                  <a:lnTo>
                    <a:pt x="1634" y="578"/>
                  </a:lnTo>
                  <a:lnTo>
                    <a:pt x="1637" y="581"/>
                  </a:lnTo>
                  <a:lnTo>
                    <a:pt x="1641" y="585"/>
                  </a:lnTo>
                  <a:lnTo>
                    <a:pt x="1645" y="589"/>
                  </a:lnTo>
                  <a:lnTo>
                    <a:pt x="1648" y="591"/>
                  </a:lnTo>
                  <a:lnTo>
                    <a:pt x="1652" y="595"/>
                  </a:lnTo>
                  <a:lnTo>
                    <a:pt x="1655" y="599"/>
                  </a:lnTo>
                  <a:lnTo>
                    <a:pt x="1657" y="601"/>
                  </a:lnTo>
                  <a:lnTo>
                    <a:pt x="1660" y="605"/>
                  </a:lnTo>
                  <a:lnTo>
                    <a:pt x="1663" y="607"/>
                  </a:lnTo>
                  <a:lnTo>
                    <a:pt x="1667" y="609"/>
                  </a:lnTo>
                  <a:lnTo>
                    <a:pt x="1670" y="613"/>
                  </a:lnTo>
                  <a:lnTo>
                    <a:pt x="1674" y="615"/>
                  </a:lnTo>
                  <a:lnTo>
                    <a:pt x="1677" y="617"/>
                  </a:lnTo>
                  <a:lnTo>
                    <a:pt x="1681" y="619"/>
                  </a:lnTo>
                  <a:lnTo>
                    <a:pt x="1684" y="621"/>
                  </a:lnTo>
                  <a:lnTo>
                    <a:pt x="1688" y="621"/>
                  </a:lnTo>
                  <a:lnTo>
                    <a:pt x="1691" y="623"/>
                  </a:lnTo>
                  <a:lnTo>
                    <a:pt x="1695" y="625"/>
                  </a:lnTo>
                  <a:lnTo>
                    <a:pt x="1699" y="625"/>
                  </a:lnTo>
                  <a:lnTo>
                    <a:pt x="1704" y="627"/>
                  </a:lnTo>
                  <a:lnTo>
                    <a:pt x="1707" y="627"/>
                  </a:lnTo>
                  <a:lnTo>
                    <a:pt x="1711" y="627"/>
                  </a:lnTo>
                  <a:lnTo>
                    <a:pt x="1716" y="627"/>
                  </a:lnTo>
                  <a:lnTo>
                    <a:pt x="1720" y="627"/>
                  </a:lnTo>
                  <a:lnTo>
                    <a:pt x="1725" y="627"/>
                  </a:lnTo>
                  <a:lnTo>
                    <a:pt x="1730" y="627"/>
                  </a:lnTo>
                  <a:lnTo>
                    <a:pt x="1735" y="625"/>
                  </a:lnTo>
                  <a:lnTo>
                    <a:pt x="1740" y="625"/>
                  </a:lnTo>
                  <a:lnTo>
                    <a:pt x="1745" y="623"/>
                  </a:lnTo>
                  <a:lnTo>
                    <a:pt x="1747" y="623"/>
                  </a:lnTo>
                  <a:lnTo>
                    <a:pt x="1749" y="623"/>
                  </a:lnTo>
                  <a:lnTo>
                    <a:pt x="1751" y="623"/>
                  </a:lnTo>
                  <a:lnTo>
                    <a:pt x="1753" y="623"/>
                  </a:lnTo>
                  <a:lnTo>
                    <a:pt x="1754" y="623"/>
                  </a:lnTo>
                  <a:lnTo>
                    <a:pt x="1756" y="621"/>
                  </a:lnTo>
                  <a:lnTo>
                    <a:pt x="1758" y="621"/>
                  </a:lnTo>
                  <a:lnTo>
                    <a:pt x="1760" y="621"/>
                  </a:lnTo>
                  <a:lnTo>
                    <a:pt x="1761" y="619"/>
                  </a:lnTo>
                  <a:lnTo>
                    <a:pt x="1763" y="619"/>
                  </a:lnTo>
                  <a:lnTo>
                    <a:pt x="1765" y="619"/>
                  </a:lnTo>
                  <a:lnTo>
                    <a:pt x="1767" y="617"/>
                  </a:lnTo>
                  <a:lnTo>
                    <a:pt x="1769" y="617"/>
                  </a:lnTo>
                  <a:lnTo>
                    <a:pt x="1770" y="615"/>
                  </a:lnTo>
                  <a:lnTo>
                    <a:pt x="1772" y="615"/>
                  </a:lnTo>
                  <a:lnTo>
                    <a:pt x="1774" y="613"/>
                  </a:lnTo>
                  <a:lnTo>
                    <a:pt x="1776" y="613"/>
                  </a:lnTo>
                  <a:lnTo>
                    <a:pt x="1777" y="611"/>
                  </a:lnTo>
                  <a:lnTo>
                    <a:pt x="1781" y="611"/>
                  </a:lnTo>
                  <a:lnTo>
                    <a:pt x="1783" y="609"/>
                  </a:lnTo>
                  <a:lnTo>
                    <a:pt x="1784" y="609"/>
                  </a:lnTo>
                  <a:lnTo>
                    <a:pt x="1786" y="607"/>
                  </a:lnTo>
                  <a:lnTo>
                    <a:pt x="1788" y="607"/>
                  </a:lnTo>
                  <a:lnTo>
                    <a:pt x="1788" y="605"/>
                  </a:lnTo>
                  <a:lnTo>
                    <a:pt x="1790" y="605"/>
                  </a:lnTo>
                  <a:lnTo>
                    <a:pt x="1792" y="603"/>
                  </a:lnTo>
                  <a:lnTo>
                    <a:pt x="1793" y="603"/>
                  </a:lnTo>
                  <a:lnTo>
                    <a:pt x="1794" y="603"/>
                  </a:lnTo>
                  <a:lnTo>
                    <a:pt x="1796" y="601"/>
                  </a:lnTo>
                  <a:lnTo>
                    <a:pt x="1798" y="601"/>
                  </a:lnTo>
                  <a:lnTo>
                    <a:pt x="1800" y="599"/>
                  </a:lnTo>
                  <a:lnTo>
                    <a:pt x="1798" y="601"/>
                  </a:lnTo>
                  <a:lnTo>
                    <a:pt x="1798" y="603"/>
                  </a:lnTo>
                  <a:lnTo>
                    <a:pt x="1796" y="603"/>
                  </a:lnTo>
                  <a:lnTo>
                    <a:pt x="1794" y="605"/>
                  </a:lnTo>
                  <a:lnTo>
                    <a:pt x="1793" y="607"/>
                  </a:lnTo>
                  <a:lnTo>
                    <a:pt x="1792" y="607"/>
                  </a:lnTo>
                  <a:lnTo>
                    <a:pt x="1790" y="609"/>
                  </a:lnTo>
                  <a:lnTo>
                    <a:pt x="1788" y="611"/>
                  </a:lnTo>
                  <a:lnTo>
                    <a:pt x="1786" y="613"/>
                  </a:lnTo>
                  <a:lnTo>
                    <a:pt x="1784" y="615"/>
                  </a:lnTo>
                  <a:lnTo>
                    <a:pt x="1783" y="615"/>
                  </a:lnTo>
                  <a:lnTo>
                    <a:pt x="1781" y="617"/>
                  </a:lnTo>
                  <a:lnTo>
                    <a:pt x="1777" y="619"/>
                  </a:lnTo>
                  <a:lnTo>
                    <a:pt x="1776" y="619"/>
                  </a:lnTo>
                  <a:lnTo>
                    <a:pt x="1774" y="621"/>
                  </a:lnTo>
                  <a:lnTo>
                    <a:pt x="1772" y="621"/>
                  </a:lnTo>
                  <a:lnTo>
                    <a:pt x="1770" y="623"/>
                  </a:lnTo>
                  <a:lnTo>
                    <a:pt x="1769" y="625"/>
                  </a:lnTo>
                  <a:lnTo>
                    <a:pt x="1767" y="625"/>
                  </a:lnTo>
                  <a:lnTo>
                    <a:pt x="1765" y="627"/>
                  </a:lnTo>
                  <a:lnTo>
                    <a:pt x="1763" y="627"/>
                  </a:lnTo>
                  <a:lnTo>
                    <a:pt x="1761" y="629"/>
                  </a:lnTo>
                  <a:lnTo>
                    <a:pt x="1760" y="629"/>
                  </a:lnTo>
                  <a:lnTo>
                    <a:pt x="1758" y="631"/>
                  </a:lnTo>
                  <a:lnTo>
                    <a:pt x="1756" y="633"/>
                  </a:lnTo>
                  <a:lnTo>
                    <a:pt x="1754" y="633"/>
                  </a:lnTo>
                  <a:lnTo>
                    <a:pt x="1753" y="635"/>
                  </a:lnTo>
                  <a:lnTo>
                    <a:pt x="1751" y="635"/>
                  </a:lnTo>
                  <a:lnTo>
                    <a:pt x="1749" y="637"/>
                  </a:lnTo>
                  <a:lnTo>
                    <a:pt x="1747" y="637"/>
                  </a:lnTo>
                  <a:lnTo>
                    <a:pt x="1745" y="639"/>
                  </a:lnTo>
                  <a:lnTo>
                    <a:pt x="1738" y="641"/>
                  </a:lnTo>
                  <a:lnTo>
                    <a:pt x="1733" y="643"/>
                  </a:lnTo>
                  <a:lnTo>
                    <a:pt x="1726" y="647"/>
                  </a:lnTo>
                  <a:lnTo>
                    <a:pt x="1720" y="649"/>
                  </a:lnTo>
                  <a:lnTo>
                    <a:pt x="1713" y="650"/>
                  </a:lnTo>
                  <a:lnTo>
                    <a:pt x="1706" y="652"/>
                  </a:lnTo>
                  <a:lnTo>
                    <a:pt x="1699" y="654"/>
                  </a:lnTo>
                  <a:lnTo>
                    <a:pt x="1691" y="656"/>
                  </a:lnTo>
                  <a:lnTo>
                    <a:pt x="1684" y="658"/>
                  </a:lnTo>
                  <a:lnTo>
                    <a:pt x="1677" y="660"/>
                  </a:lnTo>
                  <a:lnTo>
                    <a:pt x="1670" y="662"/>
                  </a:lnTo>
                  <a:lnTo>
                    <a:pt x="1663" y="664"/>
                  </a:lnTo>
                  <a:lnTo>
                    <a:pt x="1657" y="664"/>
                  </a:lnTo>
                  <a:lnTo>
                    <a:pt x="1650" y="666"/>
                  </a:lnTo>
                  <a:lnTo>
                    <a:pt x="1641" y="668"/>
                  </a:lnTo>
                  <a:lnTo>
                    <a:pt x="1634" y="668"/>
                  </a:lnTo>
                  <a:lnTo>
                    <a:pt x="1627" y="670"/>
                  </a:lnTo>
                  <a:lnTo>
                    <a:pt x="1620" y="672"/>
                  </a:lnTo>
                  <a:lnTo>
                    <a:pt x="1611" y="672"/>
                  </a:lnTo>
                  <a:lnTo>
                    <a:pt x="1604" y="674"/>
                  </a:lnTo>
                  <a:lnTo>
                    <a:pt x="1597" y="674"/>
                  </a:lnTo>
                  <a:lnTo>
                    <a:pt x="1591" y="676"/>
                  </a:lnTo>
                  <a:lnTo>
                    <a:pt x="1583" y="676"/>
                  </a:lnTo>
                  <a:lnTo>
                    <a:pt x="1576" y="678"/>
                  </a:lnTo>
                  <a:lnTo>
                    <a:pt x="1568" y="680"/>
                  </a:lnTo>
                  <a:lnTo>
                    <a:pt x="1560" y="680"/>
                  </a:lnTo>
                  <a:lnTo>
                    <a:pt x="1553" y="682"/>
                  </a:lnTo>
                  <a:lnTo>
                    <a:pt x="1546" y="684"/>
                  </a:lnTo>
                  <a:lnTo>
                    <a:pt x="1539" y="684"/>
                  </a:lnTo>
                  <a:lnTo>
                    <a:pt x="1532" y="686"/>
                  </a:lnTo>
                  <a:lnTo>
                    <a:pt x="1526" y="688"/>
                  </a:lnTo>
                  <a:lnTo>
                    <a:pt x="1519" y="690"/>
                  </a:lnTo>
                  <a:lnTo>
                    <a:pt x="1512" y="692"/>
                  </a:lnTo>
                  <a:lnTo>
                    <a:pt x="1505" y="692"/>
                  </a:lnTo>
                  <a:lnTo>
                    <a:pt x="1498" y="694"/>
                  </a:lnTo>
                  <a:lnTo>
                    <a:pt x="1489" y="696"/>
                  </a:lnTo>
                  <a:lnTo>
                    <a:pt x="1482" y="696"/>
                  </a:lnTo>
                  <a:lnTo>
                    <a:pt x="1473" y="696"/>
                  </a:lnTo>
                  <a:lnTo>
                    <a:pt x="1466" y="698"/>
                  </a:lnTo>
                  <a:lnTo>
                    <a:pt x="1458" y="698"/>
                  </a:lnTo>
                  <a:lnTo>
                    <a:pt x="1451" y="698"/>
                  </a:lnTo>
                  <a:lnTo>
                    <a:pt x="1442" y="698"/>
                  </a:lnTo>
                  <a:lnTo>
                    <a:pt x="1435" y="698"/>
                  </a:lnTo>
                  <a:lnTo>
                    <a:pt x="1426" y="698"/>
                  </a:lnTo>
                  <a:lnTo>
                    <a:pt x="1417" y="698"/>
                  </a:lnTo>
                  <a:lnTo>
                    <a:pt x="1410" y="698"/>
                  </a:lnTo>
                  <a:lnTo>
                    <a:pt x="1401" y="698"/>
                  </a:lnTo>
                  <a:lnTo>
                    <a:pt x="1394" y="696"/>
                  </a:lnTo>
                  <a:lnTo>
                    <a:pt x="1386" y="696"/>
                  </a:lnTo>
                  <a:lnTo>
                    <a:pt x="1377" y="696"/>
                  </a:lnTo>
                  <a:lnTo>
                    <a:pt x="1370" y="696"/>
                  </a:lnTo>
                  <a:lnTo>
                    <a:pt x="1361" y="696"/>
                  </a:lnTo>
                  <a:lnTo>
                    <a:pt x="1354" y="696"/>
                  </a:lnTo>
                  <a:lnTo>
                    <a:pt x="1345" y="696"/>
                  </a:lnTo>
                  <a:lnTo>
                    <a:pt x="1338" y="696"/>
                  </a:lnTo>
                  <a:lnTo>
                    <a:pt x="1329" y="696"/>
                  </a:lnTo>
                  <a:lnTo>
                    <a:pt x="1323" y="696"/>
                  </a:lnTo>
                  <a:lnTo>
                    <a:pt x="1314" y="698"/>
                  </a:lnTo>
                  <a:lnTo>
                    <a:pt x="1307" y="698"/>
                  </a:lnTo>
                  <a:lnTo>
                    <a:pt x="1298" y="698"/>
                  </a:lnTo>
                  <a:lnTo>
                    <a:pt x="1291" y="700"/>
                  </a:lnTo>
                  <a:lnTo>
                    <a:pt x="1284" y="700"/>
                  </a:lnTo>
                  <a:lnTo>
                    <a:pt x="1275" y="702"/>
                  </a:lnTo>
                  <a:lnTo>
                    <a:pt x="1268" y="704"/>
                  </a:lnTo>
                  <a:lnTo>
                    <a:pt x="1261" y="706"/>
                  </a:lnTo>
                  <a:lnTo>
                    <a:pt x="1255" y="708"/>
                  </a:lnTo>
                  <a:lnTo>
                    <a:pt x="1248" y="710"/>
                  </a:lnTo>
                  <a:lnTo>
                    <a:pt x="1241" y="712"/>
                  </a:lnTo>
                  <a:lnTo>
                    <a:pt x="1236" y="714"/>
                  </a:lnTo>
                  <a:lnTo>
                    <a:pt x="1228" y="716"/>
                  </a:lnTo>
                  <a:lnTo>
                    <a:pt x="1221" y="719"/>
                  </a:lnTo>
                  <a:lnTo>
                    <a:pt x="1214" y="721"/>
                  </a:lnTo>
                  <a:lnTo>
                    <a:pt x="1207" y="723"/>
                  </a:lnTo>
                  <a:lnTo>
                    <a:pt x="1200" y="727"/>
                  </a:lnTo>
                  <a:lnTo>
                    <a:pt x="1193" y="729"/>
                  </a:lnTo>
                  <a:lnTo>
                    <a:pt x="1187" y="733"/>
                  </a:lnTo>
                  <a:lnTo>
                    <a:pt x="1180" y="735"/>
                  </a:lnTo>
                  <a:lnTo>
                    <a:pt x="1173" y="739"/>
                  </a:lnTo>
                  <a:lnTo>
                    <a:pt x="1166" y="741"/>
                  </a:lnTo>
                  <a:lnTo>
                    <a:pt x="1158" y="745"/>
                  </a:lnTo>
                  <a:lnTo>
                    <a:pt x="1151" y="747"/>
                  </a:lnTo>
                  <a:lnTo>
                    <a:pt x="1144" y="751"/>
                  </a:lnTo>
                  <a:lnTo>
                    <a:pt x="1137" y="755"/>
                  </a:lnTo>
                  <a:lnTo>
                    <a:pt x="1130" y="757"/>
                  </a:lnTo>
                  <a:lnTo>
                    <a:pt x="1124" y="761"/>
                  </a:lnTo>
                  <a:lnTo>
                    <a:pt x="1117" y="763"/>
                  </a:lnTo>
                  <a:lnTo>
                    <a:pt x="1110" y="767"/>
                  </a:lnTo>
                  <a:lnTo>
                    <a:pt x="1103" y="771"/>
                  </a:lnTo>
                  <a:lnTo>
                    <a:pt x="1096" y="773"/>
                  </a:lnTo>
                  <a:lnTo>
                    <a:pt x="1090" y="777"/>
                  </a:lnTo>
                  <a:lnTo>
                    <a:pt x="1083" y="779"/>
                  </a:lnTo>
                  <a:lnTo>
                    <a:pt x="1076" y="783"/>
                  </a:lnTo>
                  <a:lnTo>
                    <a:pt x="1069" y="785"/>
                  </a:lnTo>
                  <a:lnTo>
                    <a:pt x="1064" y="788"/>
                  </a:lnTo>
                  <a:lnTo>
                    <a:pt x="1058" y="790"/>
                  </a:lnTo>
                  <a:lnTo>
                    <a:pt x="1050" y="792"/>
                  </a:lnTo>
                  <a:lnTo>
                    <a:pt x="1043" y="796"/>
                  </a:lnTo>
                  <a:lnTo>
                    <a:pt x="1035" y="800"/>
                  </a:lnTo>
                  <a:lnTo>
                    <a:pt x="1027" y="804"/>
                  </a:lnTo>
                  <a:lnTo>
                    <a:pt x="1019" y="806"/>
                  </a:lnTo>
                  <a:lnTo>
                    <a:pt x="1012" y="810"/>
                  </a:lnTo>
                  <a:lnTo>
                    <a:pt x="1003" y="814"/>
                  </a:lnTo>
                  <a:lnTo>
                    <a:pt x="994" y="816"/>
                  </a:lnTo>
                  <a:lnTo>
                    <a:pt x="988" y="820"/>
                  </a:lnTo>
                  <a:lnTo>
                    <a:pt x="979" y="824"/>
                  </a:lnTo>
                  <a:lnTo>
                    <a:pt x="970" y="826"/>
                  </a:lnTo>
                  <a:lnTo>
                    <a:pt x="963" y="830"/>
                  </a:lnTo>
                  <a:lnTo>
                    <a:pt x="954" y="832"/>
                  </a:lnTo>
                  <a:lnTo>
                    <a:pt x="945" y="836"/>
                  </a:lnTo>
                  <a:lnTo>
                    <a:pt x="936" y="838"/>
                  </a:lnTo>
                  <a:lnTo>
                    <a:pt x="929" y="842"/>
                  </a:lnTo>
                  <a:lnTo>
                    <a:pt x="921" y="844"/>
                  </a:lnTo>
                  <a:lnTo>
                    <a:pt x="912" y="848"/>
                  </a:lnTo>
                  <a:lnTo>
                    <a:pt x="903" y="850"/>
                  </a:lnTo>
                  <a:lnTo>
                    <a:pt x="896" y="852"/>
                  </a:lnTo>
                  <a:lnTo>
                    <a:pt x="888" y="856"/>
                  </a:lnTo>
                  <a:lnTo>
                    <a:pt x="879" y="857"/>
                  </a:lnTo>
                  <a:lnTo>
                    <a:pt x="872" y="859"/>
                  </a:lnTo>
                  <a:lnTo>
                    <a:pt x="863" y="861"/>
                  </a:lnTo>
                  <a:lnTo>
                    <a:pt x="855" y="863"/>
                  </a:lnTo>
                  <a:lnTo>
                    <a:pt x="848" y="867"/>
                  </a:lnTo>
                  <a:lnTo>
                    <a:pt x="839" y="869"/>
                  </a:lnTo>
                  <a:lnTo>
                    <a:pt x="830" y="871"/>
                  </a:lnTo>
                  <a:lnTo>
                    <a:pt x="823" y="873"/>
                  </a:lnTo>
                  <a:lnTo>
                    <a:pt x="814" y="875"/>
                  </a:lnTo>
                  <a:lnTo>
                    <a:pt x="807" y="877"/>
                  </a:lnTo>
                  <a:lnTo>
                    <a:pt x="798" y="879"/>
                  </a:lnTo>
                  <a:lnTo>
                    <a:pt x="790" y="881"/>
                  </a:lnTo>
                  <a:lnTo>
                    <a:pt x="787" y="881"/>
                  </a:lnTo>
                  <a:lnTo>
                    <a:pt x="783" y="881"/>
                  </a:lnTo>
                  <a:lnTo>
                    <a:pt x="778" y="883"/>
                  </a:lnTo>
                  <a:lnTo>
                    <a:pt x="774" y="883"/>
                  </a:lnTo>
                  <a:lnTo>
                    <a:pt x="769" y="883"/>
                  </a:lnTo>
                  <a:lnTo>
                    <a:pt x="765" y="885"/>
                  </a:lnTo>
                  <a:lnTo>
                    <a:pt x="762" y="885"/>
                  </a:lnTo>
                  <a:lnTo>
                    <a:pt x="758" y="885"/>
                  </a:lnTo>
                  <a:lnTo>
                    <a:pt x="755" y="885"/>
                  </a:lnTo>
                  <a:lnTo>
                    <a:pt x="751" y="885"/>
                  </a:lnTo>
                  <a:lnTo>
                    <a:pt x="746" y="885"/>
                  </a:lnTo>
                  <a:lnTo>
                    <a:pt x="742" y="885"/>
                  </a:lnTo>
                  <a:lnTo>
                    <a:pt x="739" y="885"/>
                  </a:lnTo>
                  <a:lnTo>
                    <a:pt x="735" y="885"/>
                  </a:lnTo>
                  <a:lnTo>
                    <a:pt x="732" y="885"/>
                  </a:lnTo>
                  <a:lnTo>
                    <a:pt x="728" y="885"/>
                  </a:lnTo>
                  <a:lnTo>
                    <a:pt x="725" y="887"/>
                  </a:lnTo>
                  <a:lnTo>
                    <a:pt x="724" y="887"/>
                  </a:lnTo>
                  <a:lnTo>
                    <a:pt x="720" y="887"/>
                  </a:lnTo>
                  <a:lnTo>
                    <a:pt x="717" y="887"/>
                  </a:lnTo>
                  <a:lnTo>
                    <a:pt x="713" y="887"/>
                  </a:lnTo>
                  <a:lnTo>
                    <a:pt x="710" y="887"/>
                  </a:lnTo>
                  <a:lnTo>
                    <a:pt x="706" y="887"/>
                  </a:lnTo>
                  <a:lnTo>
                    <a:pt x="703" y="887"/>
                  </a:lnTo>
                  <a:lnTo>
                    <a:pt x="701" y="887"/>
                  </a:lnTo>
                  <a:lnTo>
                    <a:pt x="697" y="887"/>
                  </a:lnTo>
                  <a:lnTo>
                    <a:pt x="694" y="889"/>
                  </a:lnTo>
                  <a:lnTo>
                    <a:pt x="690" y="889"/>
                  </a:lnTo>
                  <a:lnTo>
                    <a:pt x="687" y="889"/>
                  </a:lnTo>
                  <a:lnTo>
                    <a:pt x="685" y="889"/>
                  </a:lnTo>
                  <a:lnTo>
                    <a:pt x="681" y="891"/>
                  </a:lnTo>
                  <a:lnTo>
                    <a:pt x="678" y="891"/>
                  </a:lnTo>
                  <a:lnTo>
                    <a:pt x="667" y="893"/>
                  </a:lnTo>
                  <a:lnTo>
                    <a:pt x="657" y="895"/>
                  </a:lnTo>
                  <a:lnTo>
                    <a:pt x="647" y="897"/>
                  </a:lnTo>
                  <a:lnTo>
                    <a:pt x="636" y="899"/>
                  </a:lnTo>
                  <a:lnTo>
                    <a:pt x="624" y="899"/>
                  </a:lnTo>
                  <a:lnTo>
                    <a:pt x="613" y="899"/>
                  </a:lnTo>
                  <a:lnTo>
                    <a:pt x="602" y="899"/>
                  </a:lnTo>
                  <a:lnTo>
                    <a:pt x="592" y="899"/>
                  </a:lnTo>
                  <a:lnTo>
                    <a:pt x="582" y="899"/>
                  </a:lnTo>
                  <a:lnTo>
                    <a:pt x="570" y="899"/>
                  </a:lnTo>
                  <a:lnTo>
                    <a:pt x="559" y="897"/>
                  </a:lnTo>
                  <a:lnTo>
                    <a:pt x="548" y="897"/>
                  </a:lnTo>
                  <a:lnTo>
                    <a:pt x="538" y="895"/>
                  </a:lnTo>
                  <a:lnTo>
                    <a:pt x="527" y="895"/>
                  </a:lnTo>
                  <a:lnTo>
                    <a:pt x="516" y="893"/>
                  </a:lnTo>
                  <a:lnTo>
                    <a:pt x="505" y="891"/>
                  </a:lnTo>
                  <a:lnTo>
                    <a:pt x="494" y="891"/>
                  </a:lnTo>
                  <a:lnTo>
                    <a:pt x="484" y="889"/>
                  </a:lnTo>
                  <a:lnTo>
                    <a:pt x="473" y="887"/>
                  </a:lnTo>
                  <a:lnTo>
                    <a:pt x="463" y="887"/>
                  </a:lnTo>
                  <a:lnTo>
                    <a:pt x="451" y="885"/>
                  </a:lnTo>
                  <a:lnTo>
                    <a:pt x="440" y="885"/>
                  </a:lnTo>
                  <a:lnTo>
                    <a:pt x="430" y="883"/>
                  </a:lnTo>
                  <a:lnTo>
                    <a:pt x="419" y="883"/>
                  </a:lnTo>
                  <a:lnTo>
                    <a:pt x="409" y="883"/>
                  </a:lnTo>
                  <a:lnTo>
                    <a:pt x="400" y="883"/>
                  </a:lnTo>
                  <a:lnTo>
                    <a:pt x="390" y="883"/>
                  </a:lnTo>
                  <a:lnTo>
                    <a:pt x="379" y="885"/>
                  </a:lnTo>
                  <a:lnTo>
                    <a:pt x="369" y="885"/>
                  </a:lnTo>
                  <a:lnTo>
                    <a:pt x="358" y="887"/>
                  </a:lnTo>
                  <a:lnTo>
                    <a:pt x="349" y="889"/>
                  </a:lnTo>
                  <a:lnTo>
                    <a:pt x="339" y="891"/>
                  </a:lnTo>
                  <a:lnTo>
                    <a:pt x="333" y="893"/>
                  </a:lnTo>
                  <a:lnTo>
                    <a:pt x="330" y="893"/>
                  </a:lnTo>
                  <a:lnTo>
                    <a:pt x="324" y="893"/>
                  </a:lnTo>
                  <a:lnTo>
                    <a:pt x="322" y="893"/>
                  </a:lnTo>
                  <a:lnTo>
                    <a:pt x="316" y="893"/>
                  </a:lnTo>
                  <a:lnTo>
                    <a:pt x="313" y="893"/>
                  </a:lnTo>
                  <a:lnTo>
                    <a:pt x="308" y="893"/>
                  </a:lnTo>
                  <a:lnTo>
                    <a:pt x="304" y="893"/>
                  </a:lnTo>
                  <a:lnTo>
                    <a:pt x="299" y="891"/>
                  </a:lnTo>
                  <a:lnTo>
                    <a:pt x="293" y="891"/>
                  </a:lnTo>
                  <a:lnTo>
                    <a:pt x="290" y="891"/>
                  </a:lnTo>
                  <a:lnTo>
                    <a:pt x="285" y="889"/>
                  </a:lnTo>
                  <a:lnTo>
                    <a:pt x="281" y="887"/>
                  </a:lnTo>
                  <a:lnTo>
                    <a:pt x="276" y="887"/>
                  </a:lnTo>
                  <a:lnTo>
                    <a:pt x="272" y="885"/>
                  </a:lnTo>
                  <a:lnTo>
                    <a:pt x="267" y="883"/>
                  </a:lnTo>
                  <a:lnTo>
                    <a:pt x="263" y="881"/>
                  </a:lnTo>
                  <a:lnTo>
                    <a:pt x="260" y="879"/>
                  </a:lnTo>
                  <a:lnTo>
                    <a:pt x="255" y="877"/>
                  </a:lnTo>
                  <a:lnTo>
                    <a:pt x="252" y="873"/>
                  </a:lnTo>
                  <a:lnTo>
                    <a:pt x="248" y="871"/>
                  </a:lnTo>
                  <a:lnTo>
                    <a:pt x="245" y="869"/>
                  </a:lnTo>
                  <a:lnTo>
                    <a:pt x="241" y="865"/>
                  </a:lnTo>
                  <a:lnTo>
                    <a:pt x="238" y="863"/>
                  </a:lnTo>
                  <a:lnTo>
                    <a:pt x="234" y="859"/>
                  </a:lnTo>
                  <a:lnTo>
                    <a:pt x="231" y="857"/>
                  </a:lnTo>
                  <a:lnTo>
                    <a:pt x="227" y="854"/>
                  </a:lnTo>
                  <a:lnTo>
                    <a:pt x="224" y="850"/>
                  </a:lnTo>
                  <a:lnTo>
                    <a:pt x="222" y="846"/>
                  </a:lnTo>
                  <a:lnTo>
                    <a:pt x="218" y="844"/>
                  </a:lnTo>
                  <a:lnTo>
                    <a:pt x="216" y="840"/>
                  </a:lnTo>
                  <a:lnTo>
                    <a:pt x="213" y="836"/>
                  </a:lnTo>
                  <a:lnTo>
                    <a:pt x="1012" y="2"/>
                  </a:lnTo>
                </a:path>
              </a:pathLst>
            </a:custGeom>
            <a:solidFill>
              <a:srgbClr val="E8BA74"/>
            </a:solidFill>
            <a:ln w="9525" cap="rnd">
              <a:noFill/>
              <a:round/>
              <a:headEnd/>
              <a:tailEnd/>
            </a:ln>
          </p:spPr>
          <p:txBody>
            <a:bodyPr/>
            <a:lstStyle/>
            <a:p>
              <a:endParaRPr lang="en-US">
                <a:solidFill>
                  <a:srgbClr val="FF0000"/>
                </a:solidFill>
                <a:latin typeface="Bookman Old Style" pitchFamily="18" charset="0"/>
              </a:endParaRPr>
            </a:p>
          </p:txBody>
        </p:sp>
        <p:sp>
          <p:nvSpPr>
            <p:cNvPr id="17" name="Freeform 16"/>
            <p:cNvSpPr>
              <a:spLocks/>
            </p:cNvSpPr>
            <p:nvPr/>
          </p:nvSpPr>
          <p:spPr bwMode="auto">
            <a:xfrm>
              <a:off x="2391" y="1528"/>
              <a:ext cx="775" cy="723"/>
            </a:xfrm>
            <a:custGeom>
              <a:avLst/>
              <a:gdLst>
                <a:gd name="T0" fmla="*/ 317 w 775"/>
                <a:gd name="T1" fmla="*/ 136 h 723"/>
                <a:gd name="T2" fmla="*/ 348 w 775"/>
                <a:gd name="T3" fmla="*/ 128 h 723"/>
                <a:gd name="T4" fmla="*/ 342 w 775"/>
                <a:gd name="T5" fmla="*/ 39 h 723"/>
                <a:gd name="T6" fmla="*/ 365 w 775"/>
                <a:gd name="T7" fmla="*/ 30 h 723"/>
                <a:gd name="T8" fmla="*/ 371 w 775"/>
                <a:gd name="T9" fmla="*/ 108 h 723"/>
                <a:gd name="T10" fmla="*/ 384 w 775"/>
                <a:gd name="T11" fmla="*/ 177 h 723"/>
                <a:gd name="T12" fmla="*/ 400 w 775"/>
                <a:gd name="T13" fmla="*/ 136 h 723"/>
                <a:gd name="T14" fmla="*/ 423 w 775"/>
                <a:gd name="T15" fmla="*/ 81 h 723"/>
                <a:gd name="T16" fmla="*/ 441 w 775"/>
                <a:gd name="T17" fmla="*/ 110 h 723"/>
                <a:gd name="T18" fmla="*/ 450 w 775"/>
                <a:gd name="T19" fmla="*/ 95 h 723"/>
                <a:gd name="T20" fmla="*/ 479 w 775"/>
                <a:gd name="T21" fmla="*/ 77 h 723"/>
                <a:gd name="T22" fmla="*/ 513 w 775"/>
                <a:gd name="T23" fmla="*/ 126 h 723"/>
                <a:gd name="T24" fmla="*/ 513 w 775"/>
                <a:gd name="T25" fmla="*/ 166 h 723"/>
                <a:gd name="T26" fmla="*/ 479 w 775"/>
                <a:gd name="T27" fmla="*/ 173 h 723"/>
                <a:gd name="T28" fmla="*/ 461 w 775"/>
                <a:gd name="T29" fmla="*/ 189 h 723"/>
                <a:gd name="T30" fmla="*/ 565 w 775"/>
                <a:gd name="T31" fmla="*/ 215 h 723"/>
                <a:gd name="T32" fmla="*/ 703 w 775"/>
                <a:gd name="T33" fmla="*/ 166 h 723"/>
                <a:gd name="T34" fmla="*/ 696 w 775"/>
                <a:gd name="T35" fmla="*/ 130 h 723"/>
                <a:gd name="T36" fmla="*/ 704 w 775"/>
                <a:gd name="T37" fmla="*/ 118 h 723"/>
                <a:gd name="T38" fmla="*/ 688 w 775"/>
                <a:gd name="T39" fmla="*/ 81 h 723"/>
                <a:gd name="T40" fmla="*/ 748 w 775"/>
                <a:gd name="T41" fmla="*/ 110 h 723"/>
                <a:gd name="T42" fmla="*/ 648 w 775"/>
                <a:gd name="T43" fmla="*/ 207 h 723"/>
                <a:gd name="T44" fmla="*/ 642 w 775"/>
                <a:gd name="T45" fmla="*/ 246 h 723"/>
                <a:gd name="T46" fmla="*/ 611 w 775"/>
                <a:gd name="T47" fmla="*/ 268 h 723"/>
                <a:gd name="T48" fmla="*/ 580 w 775"/>
                <a:gd name="T49" fmla="*/ 298 h 723"/>
                <a:gd name="T50" fmla="*/ 556 w 775"/>
                <a:gd name="T51" fmla="*/ 264 h 723"/>
                <a:gd name="T52" fmla="*/ 529 w 775"/>
                <a:gd name="T53" fmla="*/ 272 h 723"/>
                <a:gd name="T54" fmla="*/ 545 w 775"/>
                <a:gd name="T55" fmla="*/ 300 h 723"/>
                <a:gd name="T56" fmla="*/ 417 w 775"/>
                <a:gd name="T57" fmla="*/ 335 h 723"/>
                <a:gd name="T58" fmla="*/ 71 w 775"/>
                <a:gd name="T59" fmla="*/ 284 h 723"/>
                <a:gd name="T60" fmla="*/ 108 w 775"/>
                <a:gd name="T61" fmla="*/ 321 h 723"/>
                <a:gd name="T62" fmla="*/ 57 w 775"/>
                <a:gd name="T63" fmla="*/ 355 h 723"/>
                <a:gd name="T64" fmla="*/ 3 w 775"/>
                <a:gd name="T65" fmla="*/ 306 h 723"/>
                <a:gd name="T66" fmla="*/ 28 w 775"/>
                <a:gd name="T67" fmla="*/ 278 h 723"/>
                <a:gd name="T68" fmla="*/ 23 w 775"/>
                <a:gd name="T69" fmla="*/ 242 h 723"/>
                <a:gd name="T70" fmla="*/ 41 w 775"/>
                <a:gd name="T71" fmla="*/ 229 h 723"/>
                <a:gd name="T72" fmla="*/ 85 w 775"/>
                <a:gd name="T73" fmla="*/ 164 h 723"/>
                <a:gd name="T74" fmla="*/ 96 w 775"/>
                <a:gd name="T75" fmla="*/ 213 h 723"/>
                <a:gd name="T76" fmla="*/ 111 w 775"/>
                <a:gd name="T77" fmla="*/ 239 h 723"/>
                <a:gd name="T78" fmla="*/ 122 w 775"/>
                <a:gd name="T79" fmla="*/ 219 h 723"/>
                <a:gd name="T80" fmla="*/ 113 w 775"/>
                <a:gd name="T81" fmla="*/ 181 h 723"/>
                <a:gd name="T82" fmla="*/ 138 w 775"/>
                <a:gd name="T83" fmla="*/ 197 h 723"/>
                <a:gd name="T84" fmla="*/ 174 w 775"/>
                <a:gd name="T85" fmla="*/ 122 h 723"/>
                <a:gd name="T86" fmla="*/ 186 w 775"/>
                <a:gd name="T87" fmla="*/ 91 h 723"/>
                <a:gd name="T88" fmla="*/ 185 w 775"/>
                <a:gd name="T89" fmla="*/ 63 h 723"/>
                <a:gd name="T90" fmla="*/ 222 w 775"/>
                <a:gd name="T91" fmla="*/ 104 h 723"/>
                <a:gd name="T92" fmla="*/ 240 w 775"/>
                <a:gd name="T93" fmla="*/ 81 h 723"/>
                <a:gd name="T94" fmla="*/ 231 w 775"/>
                <a:gd name="T95" fmla="*/ 4 h 723"/>
                <a:gd name="T96" fmla="*/ 260 w 775"/>
                <a:gd name="T97" fmla="*/ 35 h 723"/>
                <a:gd name="T98" fmla="*/ 272 w 775"/>
                <a:gd name="T99" fmla="*/ 65 h 723"/>
                <a:gd name="T100" fmla="*/ 283 w 775"/>
                <a:gd name="T101" fmla="*/ 99 h 723"/>
                <a:gd name="T102" fmla="*/ 428 w 775"/>
                <a:gd name="T103" fmla="*/ 564 h 723"/>
                <a:gd name="T104" fmla="*/ 64 w 775"/>
                <a:gd name="T105" fmla="*/ 702 h 723"/>
                <a:gd name="T106" fmla="*/ 26 w 775"/>
                <a:gd name="T107" fmla="*/ 712 h 723"/>
                <a:gd name="T108" fmla="*/ 68 w 775"/>
                <a:gd name="T109" fmla="*/ 720 h 723"/>
                <a:gd name="T110" fmla="*/ 155 w 775"/>
                <a:gd name="T111" fmla="*/ 714 h 723"/>
                <a:gd name="T112" fmla="*/ 227 w 775"/>
                <a:gd name="T113" fmla="*/ 716 h 723"/>
                <a:gd name="T114" fmla="*/ 326 w 775"/>
                <a:gd name="T115" fmla="*/ 712 h 723"/>
                <a:gd name="T116" fmla="*/ 416 w 775"/>
                <a:gd name="T117" fmla="*/ 643 h 723"/>
                <a:gd name="T118" fmla="*/ 463 w 775"/>
                <a:gd name="T119" fmla="*/ 601 h 7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723"/>
                <a:gd name="T182" fmla="*/ 775 w 775"/>
                <a:gd name="T183" fmla="*/ 723 h 7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723">
                  <a:moveTo>
                    <a:pt x="285" y="108"/>
                  </a:moveTo>
                  <a:lnTo>
                    <a:pt x="286" y="110"/>
                  </a:lnTo>
                  <a:lnTo>
                    <a:pt x="288" y="112"/>
                  </a:lnTo>
                  <a:lnTo>
                    <a:pt x="290" y="112"/>
                  </a:lnTo>
                  <a:lnTo>
                    <a:pt x="292" y="114"/>
                  </a:lnTo>
                  <a:lnTo>
                    <a:pt x="294" y="116"/>
                  </a:lnTo>
                  <a:lnTo>
                    <a:pt x="295" y="116"/>
                  </a:lnTo>
                  <a:lnTo>
                    <a:pt x="297" y="118"/>
                  </a:lnTo>
                  <a:lnTo>
                    <a:pt x="299" y="120"/>
                  </a:lnTo>
                  <a:lnTo>
                    <a:pt x="301" y="122"/>
                  </a:lnTo>
                  <a:lnTo>
                    <a:pt x="302" y="122"/>
                  </a:lnTo>
                  <a:lnTo>
                    <a:pt x="304" y="124"/>
                  </a:lnTo>
                  <a:lnTo>
                    <a:pt x="305" y="126"/>
                  </a:lnTo>
                  <a:lnTo>
                    <a:pt x="307" y="128"/>
                  </a:lnTo>
                  <a:lnTo>
                    <a:pt x="309" y="128"/>
                  </a:lnTo>
                  <a:lnTo>
                    <a:pt x="310" y="130"/>
                  </a:lnTo>
                  <a:lnTo>
                    <a:pt x="312" y="132"/>
                  </a:lnTo>
                  <a:lnTo>
                    <a:pt x="314" y="134"/>
                  </a:lnTo>
                  <a:lnTo>
                    <a:pt x="316" y="134"/>
                  </a:lnTo>
                  <a:lnTo>
                    <a:pt x="317" y="136"/>
                  </a:lnTo>
                  <a:lnTo>
                    <a:pt x="319" y="138"/>
                  </a:lnTo>
                  <a:lnTo>
                    <a:pt x="321" y="140"/>
                  </a:lnTo>
                  <a:lnTo>
                    <a:pt x="323" y="142"/>
                  </a:lnTo>
                  <a:lnTo>
                    <a:pt x="325" y="142"/>
                  </a:lnTo>
                  <a:lnTo>
                    <a:pt x="326" y="144"/>
                  </a:lnTo>
                  <a:lnTo>
                    <a:pt x="328" y="146"/>
                  </a:lnTo>
                  <a:lnTo>
                    <a:pt x="332" y="148"/>
                  </a:lnTo>
                  <a:lnTo>
                    <a:pt x="333" y="148"/>
                  </a:lnTo>
                  <a:lnTo>
                    <a:pt x="335" y="150"/>
                  </a:lnTo>
                  <a:lnTo>
                    <a:pt x="337" y="152"/>
                  </a:lnTo>
                  <a:lnTo>
                    <a:pt x="339" y="154"/>
                  </a:lnTo>
                  <a:lnTo>
                    <a:pt x="340" y="154"/>
                  </a:lnTo>
                  <a:lnTo>
                    <a:pt x="342" y="156"/>
                  </a:lnTo>
                  <a:lnTo>
                    <a:pt x="344" y="152"/>
                  </a:lnTo>
                  <a:lnTo>
                    <a:pt x="346" y="148"/>
                  </a:lnTo>
                  <a:lnTo>
                    <a:pt x="346" y="144"/>
                  </a:lnTo>
                  <a:lnTo>
                    <a:pt x="346" y="140"/>
                  </a:lnTo>
                  <a:lnTo>
                    <a:pt x="348" y="136"/>
                  </a:lnTo>
                  <a:lnTo>
                    <a:pt x="348" y="132"/>
                  </a:lnTo>
                  <a:lnTo>
                    <a:pt x="348" y="128"/>
                  </a:lnTo>
                  <a:lnTo>
                    <a:pt x="348" y="124"/>
                  </a:lnTo>
                  <a:lnTo>
                    <a:pt x="348" y="118"/>
                  </a:lnTo>
                  <a:lnTo>
                    <a:pt x="348" y="114"/>
                  </a:lnTo>
                  <a:lnTo>
                    <a:pt x="348" y="110"/>
                  </a:lnTo>
                  <a:lnTo>
                    <a:pt x="346" y="106"/>
                  </a:lnTo>
                  <a:lnTo>
                    <a:pt x="346" y="101"/>
                  </a:lnTo>
                  <a:lnTo>
                    <a:pt x="346" y="97"/>
                  </a:lnTo>
                  <a:lnTo>
                    <a:pt x="346" y="93"/>
                  </a:lnTo>
                  <a:lnTo>
                    <a:pt x="344" y="87"/>
                  </a:lnTo>
                  <a:lnTo>
                    <a:pt x="344" y="83"/>
                  </a:lnTo>
                  <a:lnTo>
                    <a:pt x="344" y="79"/>
                  </a:lnTo>
                  <a:lnTo>
                    <a:pt x="342" y="73"/>
                  </a:lnTo>
                  <a:lnTo>
                    <a:pt x="342" y="69"/>
                  </a:lnTo>
                  <a:lnTo>
                    <a:pt x="342" y="65"/>
                  </a:lnTo>
                  <a:lnTo>
                    <a:pt x="342" y="61"/>
                  </a:lnTo>
                  <a:lnTo>
                    <a:pt x="340" y="55"/>
                  </a:lnTo>
                  <a:lnTo>
                    <a:pt x="340" y="51"/>
                  </a:lnTo>
                  <a:lnTo>
                    <a:pt x="340" y="47"/>
                  </a:lnTo>
                  <a:lnTo>
                    <a:pt x="340" y="43"/>
                  </a:lnTo>
                  <a:lnTo>
                    <a:pt x="342" y="39"/>
                  </a:lnTo>
                  <a:lnTo>
                    <a:pt x="342" y="35"/>
                  </a:lnTo>
                  <a:lnTo>
                    <a:pt x="342" y="31"/>
                  </a:lnTo>
                  <a:lnTo>
                    <a:pt x="344" y="28"/>
                  </a:lnTo>
                  <a:lnTo>
                    <a:pt x="346" y="24"/>
                  </a:lnTo>
                  <a:lnTo>
                    <a:pt x="346" y="20"/>
                  </a:lnTo>
                  <a:lnTo>
                    <a:pt x="348" y="20"/>
                  </a:lnTo>
                  <a:lnTo>
                    <a:pt x="349" y="20"/>
                  </a:lnTo>
                  <a:lnTo>
                    <a:pt x="351" y="20"/>
                  </a:lnTo>
                  <a:lnTo>
                    <a:pt x="351" y="22"/>
                  </a:lnTo>
                  <a:lnTo>
                    <a:pt x="353" y="22"/>
                  </a:lnTo>
                  <a:lnTo>
                    <a:pt x="355" y="22"/>
                  </a:lnTo>
                  <a:lnTo>
                    <a:pt x="355" y="24"/>
                  </a:lnTo>
                  <a:lnTo>
                    <a:pt x="356" y="24"/>
                  </a:lnTo>
                  <a:lnTo>
                    <a:pt x="358" y="24"/>
                  </a:lnTo>
                  <a:lnTo>
                    <a:pt x="358" y="26"/>
                  </a:lnTo>
                  <a:lnTo>
                    <a:pt x="360" y="26"/>
                  </a:lnTo>
                  <a:lnTo>
                    <a:pt x="362" y="26"/>
                  </a:lnTo>
                  <a:lnTo>
                    <a:pt x="362" y="28"/>
                  </a:lnTo>
                  <a:lnTo>
                    <a:pt x="363" y="28"/>
                  </a:lnTo>
                  <a:lnTo>
                    <a:pt x="365" y="30"/>
                  </a:lnTo>
                  <a:lnTo>
                    <a:pt x="367" y="31"/>
                  </a:lnTo>
                  <a:lnTo>
                    <a:pt x="367" y="33"/>
                  </a:lnTo>
                  <a:lnTo>
                    <a:pt x="369" y="37"/>
                  </a:lnTo>
                  <a:lnTo>
                    <a:pt x="371" y="41"/>
                  </a:lnTo>
                  <a:lnTo>
                    <a:pt x="371" y="45"/>
                  </a:lnTo>
                  <a:lnTo>
                    <a:pt x="371" y="49"/>
                  </a:lnTo>
                  <a:lnTo>
                    <a:pt x="371" y="53"/>
                  </a:lnTo>
                  <a:lnTo>
                    <a:pt x="371" y="57"/>
                  </a:lnTo>
                  <a:lnTo>
                    <a:pt x="371" y="61"/>
                  </a:lnTo>
                  <a:lnTo>
                    <a:pt x="371" y="65"/>
                  </a:lnTo>
                  <a:lnTo>
                    <a:pt x="373" y="69"/>
                  </a:lnTo>
                  <a:lnTo>
                    <a:pt x="373" y="73"/>
                  </a:lnTo>
                  <a:lnTo>
                    <a:pt x="373" y="77"/>
                  </a:lnTo>
                  <a:lnTo>
                    <a:pt x="373" y="83"/>
                  </a:lnTo>
                  <a:lnTo>
                    <a:pt x="373" y="87"/>
                  </a:lnTo>
                  <a:lnTo>
                    <a:pt x="371" y="91"/>
                  </a:lnTo>
                  <a:lnTo>
                    <a:pt x="371" y="95"/>
                  </a:lnTo>
                  <a:lnTo>
                    <a:pt x="371" y="101"/>
                  </a:lnTo>
                  <a:lnTo>
                    <a:pt x="371" y="104"/>
                  </a:lnTo>
                  <a:lnTo>
                    <a:pt x="371" y="108"/>
                  </a:lnTo>
                  <a:lnTo>
                    <a:pt x="371" y="114"/>
                  </a:lnTo>
                  <a:lnTo>
                    <a:pt x="371" y="118"/>
                  </a:lnTo>
                  <a:lnTo>
                    <a:pt x="371" y="122"/>
                  </a:lnTo>
                  <a:lnTo>
                    <a:pt x="371" y="126"/>
                  </a:lnTo>
                  <a:lnTo>
                    <a:pt x="371" y="132"/>
                  </a:lnTo>
                  <a:lnTo>
                    <a:pt x="369" y="136"/>
                  </a:lnTo>
                  <a:lnTo>
                    <a:pt x="369" y="140"/>
                  </a:lnTo>
                  <a:lnTo>
                    <a:pt x="369" y="144"/>
                  </a:lnTo>
                  <a:lnTo>
                    <a:pt x="369" y="150"/>
                  </a:lnTo>
                  <a:lnTo>
                    <a:pt x="369" y="154"/>
                  </a:lnTo>
                  <a:lnTo>
                    <a:pt x="369" y="158"/>
                  </a:lnTo>
                  <a:lnTo>
                    <a:pt x="369" y="162"/>
                  </a:lnTo>
                  <a:lnTo>
                    <a:pt x="367" y="166"/>
                  </a:lnTo>
                  <a:lnTo>
                    <a:pt x="367" y="170"/>
                  </a:lnTo>
                  <a:lnTo>
                    <a:pt x="375" y="179"/>
                  </a:lnTo>
                  <a:lnTo>
                    <a:pt x="377" y="179"/>
                  </a:lnTo>
                  <a:lnTo>
                    <a:pt x="379" y="179"/>
                  </a:lnTo>
                  <a:lnTo>
                    <a:pt x="380" y="179"/>
                  </a:lnTo>
                  <a:lnTo>
                    <a:pt x="382" y="177"/>
                  </a:lnTo>
                  <a:lnTo>
                    <a:pt x="384" y="177"/>
                  </a:lnTo>
                  <a:lnTo>
                    <a:pt x="386" y="177"/>
                  </a:lnTo>
                  <a:lnTo>
                    <a:pt x="387" y="177"/>
                  </a:lnTo>
                  <a:lnTo>
                    <a:pt x="387" y="175"/>
                  </a:lnTo>
                  <a:lnTo>
                    <a:pt x="389" y="175"/>
                  </a:lnTo>
                  <a:lnTo>
                    <a:pt x="391" y="175"/>
                  </a:lnTo>
                  <a:lnTo>
                    <a:pt x="393" y="175"/>
                  </a:lnTo>
                  <a:lnTo>
                    <a:pt x="394" y="175"/>
                  </a:lnTo>
                  <a:lnTo>
                    <a:pt x="396" y="173"/>
                  </a:lnTo>
                  <a:lnTo>
                    <a:pt x="396" y="171"/>
                  </a:lnTo>
                  <a:lnTo>
                    <a:pt x="396" y="168"/>
                  </a:lnTo>
                  <a:lnTo>
                    <a:pt x="396" y="166"/>
                  </a:lnTo>
                  <a:lnTo>
                    <a:pt x="396" y="162"/>
                  </a:lnTo>
                  <a:lnTo>
                    <a:pt x="396" y="160"/>
                  </a:lnTo>
                  <a:lnTo>
                    <a:pt x="398" y="156"/>
                  </a:lnTo>
                  <a:lnTo>
                    <a:pt x="398" y="152"/>
                  </a:lnTo>
                  <a:lnTo>
                    <a:pt x="398" y="150"/>
                  </a:lnTo>
                  <a:lnTo>
                    <a:pt x="398" y="146"/>
                  </a:lnTo>
                  <a:lnTo>
                    <a:pt x="398" y="142"/>
                  </a:lnTo>
                  <a:lnTo>
                    <a:pt x="398" y="140"/>
                  </a:lnTo>
                  <a:lnTo>
                    <a:pt x="400" y="136"/>
                  </a:lnTo>
                  <a:lnTo>
                    <a:pt x="400" y="134"/>
                  </a:lnTo>
                  <a:lnTo>
                    <a:pt x="400" y="130"/>
                  </a:lnTo>
                  <a:lnTo>
                    <a:pt x="402" y="128"/>
                  </a:lnTo>
                  <a:lnTo>
                    <a:pt x="402" y="124"/>
                  </a:lnTo>
                  <a:lnTo>
                    <a:pt x="402" y="120"/>
                  </a:lnTo>
                  <a:lnTo>
                    <a:pt x="403" y="118"/>
                  </a:lnTo>
                  <a:lnTo>
                    <a:pt x="403" y="114"/>
                  </a:lnTo>
                  <a:lnTo>
                    <a:pt x="405" y="112"/>
                  </a:lnTo>
                  <a:lnTo>
                    <a:pt x="405" y="108"/>
                  </a:lnTo>
                  <a:lnTo>
                    <a:pt x="407" y="106"/>
                  </a:lnTo>
                  <a:lnTo>
                    <a:pt x="409" y="104"/>
                  </a:lnTo>
                  <a:lnTo>
                    <a:pt x="409" y="101"/>
                  </a:lnTo>
                  <a:lnTo>
                    <a:pt x="410" y="99"/>
                  </a:lnTo>
                  <a:lnTo>
                    <a:pt x="412" y="95"/>
                  </a:lnTo>
                  <a:lnTo>
                    <a:pt x="414" y="93"/>
                  </a:lnTo>
                  <a:lnTo>
                    <a:pt x="416" y="91"/>
                  </a:lnTo>
                  <a:lnTo>
                    <a:pt x="417" y="89"/>
                  </a:lnTo>
                  <a:lnTo>
                    <a:pt x="419" y="85"/>
                  </a:lnTo>
                  <a:lnTo>
                    <a:pt x="421" y="83"/>
                  </a:lnTo>
                  <a:lnTo>
                    <a:pt x="423" y="81"/>
                  </a:lnTo>
                  <a:lnTo>
                    <a:pt x="423" y="83"/>
                  </a:lnTo>
                  <a:lnTo>
                    <a:pt x="425" y="83"/>
                  </a:lnTo>
                  <a:lnTo>
                    <a:pt x="425" y="85"/>
                  </a:lnTo>
                  <a:lnTo>
                    <a:pt x="426" y="87"/>
                  </a:lnTo>
                  <a:lnTo>
                    <a:pt x="428" y="89"/>
                  </a:lnTo>
                  <a:lnTo>
                    <a:pt x="430" y="91"/>
                  </a:lnTo>
                  <a:lnTo>
                    <a:pt x="430" y="93"/>
                  </a:lnTo>
                  <a:lnTo>
                    <a:pt x="432" y="93"/>
                  </a:lnTo>
                  <a:lnTo>
                    <a:pt x="432" y="95"/>
                  </a:lnTo>
                  <a:lnTo>
                    <a:pt x="433" y="97"/>
                  </a:lnTo>
                  <a:lnTo>
                    <a:pt x="433" y="99"/>
                  </a:lnTo>
                  <a:lnTo>
                    <a:pt x="435" y="99"/>
                  </a:lnTo>
                  <a:lnTo>
                    <a:pt x="435" y="101"/>
                  </a:lnTo>
                  <a:lnTo>
                    <a:pt x="437" y="102"/>
                  </a:lnTo>
                  <a:lnTo>
                    <a:pt x="438" y="104"/>
                  </a:lnTo>
                  <a:lnTo>
                    <a:pt x="438" y="106"/>
                  </a:lnTo>
                  <a:lnTo>
                    <a:pt x="440" y="106"/>
                  </a:lnTo>
                  <a:lnTo>
                    <a:pt x="440" y="108"/>
                  </a:lnTo>
                  <a:lnTo>
                    <a:pt x="440" y="110"/>
                  </a:lnTo>
                  <a:lnTo>
                    <a:pt x="441" y="110"/>
                  </a:lnTo>
                  <a:lnTo>
                    <a:pt x="441" y="112"/>
                  </a:lnTo>
                  <a:lnTo>
                    <a:pt x="443" y="112"/>
                  </a:lnTo>
                  <a:lnTo>
                    <a:pt x="443" y="114"/>
                  </a:lnTo>
                  <a:lnTo>
                    <a:pt x="445" y="114"/>
                  </a:lnTo>
                  <a:lnTo>
                    <a:pt x="445" y="116"/>
                  </a:lnTo>
                  <a:lnTo>
                    <a:pt x="447" y="116"/>
                  </a:lnTo>
                  <a:lnTo>
                    <a:pt x="447" y="118"/>
                  </a:lnTo>
                  <a:lnTo>
                    <a:pt x="447" y="116"/>
                  </a:lnTo>
                  <a:lnTo>
                    <a:pt x="447" y="114"/>
                  </a:lnTo>
                  <a:lnTo>
                    <a:pt x="448" y="112"/>
                  </a:lnTo>
                  <a:lnTo>
                    <a:pt x="448" y="110"/>
                  </a:lnTo>
                  <a:lnTo>
                    <a:pt x="448" y="108"/>
                  </a:lnTo>
                  <a:lnTo>
                    <a:pt x="448" y="106"/>
                  </a:lnTo>
                  <a:lnTo>
                    <a:pt x="450" y="106"/>
                  </a:lnTo>
                  <a:lnTo>
                    <a:pt x="450" y="104"/>
                  </a:lnTo>
                  <a:lnTo>
                    <a:pt x="450" y="102"/>
                  </a:lnTo>
                  <a:lnTo>
                    <a:pt x="450" y="101"/>
                  </a:lnTo>
                  <a:lnTo>
                    <a:pt x="450" y="99"/>
                  </a:lnTo>
                  <a:lnTo>
                    <a:pt x="450" y="97"/>
                  </a:lnTo>
                  <a:lnTo>
                    <a:pt x="450" y="95"/>
                  </a:lnTo>
                  <a:lnTo>
                    <a:pt x="414" y="47"/>
                  </a:lnTo>
                  <a:lnTo>
                    <a:pt x="416" y="47"/>
                  </a:lnTo>
                  <a:lnTo>
                    <a:pt x="417" y="47"/>
                  </a:lnTo>
                  <a:lnTo>
                    <a:pt x="421" y="49"/>
                  </a:lnTo>
                  <a:lnTo>
                    <a:pt x="423" y="49"/>
                  </a:lnTo>
                  <a:lnTo>
                    <a:pt x="426" y="51"/>
                  </a:lnTo>
                  <a:lnTo>
                    <a:pt x="430" y="51"/>
                  </a:lnTo>
                  <a:lnTo>
                    <a:pt x="433" y="53"/>
                  </a:lnTo>
                  <a:lnTo>
                    <a:pt x="437" y="53"/>
                  </a:lnTo>
                  <a:lnTo>
                    <a:pt x="440" y="55"/>
                  </a:lnTo>
                  <a:lnTo>
                    <a:pt x="443" y="57"/>
                  </a:lnTo>
                  <a:lnTo>
                    <a:pt x="447" y="59"/>
                  </a:lnTo>
                  <a:lnTo>
                    <a:pt x="450" y="61"/>
                  </a:lnTo>
                  <a:lnTo>
                    <a:pt x="456" y="63"/>
                  </a:lnTo>
                  <a:lnTo>
                    <a:pt x="459" y="65"/>
                  </a:lnTo>
                  <a:lnTo>
                    <a:pt x="463" y="67"/>
                  </a:lnTo>
                  <a:lnTo>
                    <a:pt x="466" y="71"/>
                  </a:lnTo>
                  <a:lnTo>
                    <a:pt x="470" y="73"/>
                  </a:lnTo>
                  <a:lnTo>
                    <a:pt x="475" y="75"/>
                  </a:lnTo>
                  <a:lnTo>
                    <a:pt x="479" y="77"/>
                  </a:lnTo>
                  <a:lnTo>
                    <a:pt x="482" y="81"/>
                  </a:lnTo>
                  <a:lnTo>
                    <a:pt x="486" y="83"/>
                  </a:lnTo>
                  <a:lnTo>
                    <a:pt x="489" y="87"/>
                  </a:lnTo>
                  <a:lnTo>
                    <a:pt x="491" y="89"/>
                  </a:lnTo>
                  <a:lnTo>
                    <a:pt x="495" y="91"/>
                  </a:lnTo>
                  <a:lnTo>
                    <a:pt x="498" y="95"/>
                  </a:lnTo>
                  <a:lnTo>
                    <a:pt x="500" y="97"/>
                  </a:lnTo>
                  <a:lnTo>
                    <a:pt x="503" y="101"/>
                  </a:lnTo>
                  <a:lnTo>
                    <a:pt x="504" y="102"/>
                  </a:lnTo>
                  <a:lnTo>
                    <a:pt x="506" y="104"/>
                  </a:lnTo>
                  <a:lnTo>
                    <a:pt x="508" y="108"/>
                  </a:lnTo>
                  <a:lnTo>
                    <a:pt x="510" y="110"/>
                  </a:lnTo>
                  <a:lnTo>
                    <a:pt x="510" y="114"/>
                  </a:lnTo>
                  <a:lnTo>
                    <a:pt x="511" y="116"/>
                  </a:lnTo>
                  <a:lnTo>
                    <a:pt x="511" y="118"/>
                  </a:lnTo>
                  <a:lnTo>
                    <a:pt x="511" y="120"/>
                  </a:lnTo>
                  <a:lnTo>
                    <a:pt x="511" y="122"/>
                  </a:lnTo>
                  <a:lnTo>
                    <a:pt x="511" y="124"/>
                  </a:lnTo>
                  <a:lnTo>
                    <a:pt x="511" y="126"/>
                  </a:lnTo>
                  <a:lnTo>
                    <a:pt x="513" y="126"/>
                  </a:lnTo>
                  <a:lnTo>
                    <a:pt x="513" y="128"/>
                  </a:lnTo>
                  <a:lnTo>
                    <a:pt x="513" y="130"/>
                  </a:lnTo>
                  <a:lnTo>
                    <a:pt x="513" y="132"/>
                  </a:lnTo>
                  <a:lnTo>
                    <a:pt x="513" y="134"/>
                  </a:lnTo>
                  <a:lnTo>
                    <a:pt x="513" y="136"/>
                  </a:lnTo>
                  <a:lnTo>
                    <a:pt x="513" y="138"/>
                  </a:lnTo>
                  <a:lnTo>
                    <a:pt x="513" y="140"/>
                  </a:lnTo>
                  <a:lnTo>
                    <a:pt x="513" y="142"/>
                  </a:lnTo>
                  <a:lnTo>
                    <a:pt x="513" y="144"/>
                  </a:lnTo>
                  <a:lnTo>
                    <a:pt x="513" y="146"/>
                  </a:lnTo>
                  <a:lnTo>
                    <a:pt x="513" y="148"/>
                  </a:lnTo>
                  <a:lnTo>
                    <a:pt x="513" y="150"/>
                  </a:lnTo>
                  <a:lnTo>
                    <a:pt x="513" y="152"/>
                  </a:lnTo>
                  <a:lnTo>
                    <a:pt x="513" y="154"/>
                  </a:lnTo>
                  <a:lnTo>
                    <a:pt x="513" y="156"/>
                  </a:lnTo>
                  <a:lnTo>
                    <a:pt x="513" y="158"/>
                  </a:lnTo>
                  <a:lnTo>
                    <a:pt x="513" y="160"/>
                  </a:lnTo>
                  <a:lnTo>
                    <a:pt x="513" y="162"/>
                  </a:lnTo>
                  <a:lnTo>
                    <a:pt x="513" y="164"/>
                  </a:lnTo>
                  <a:lnTo>
                    <a:pt x="513" y="166"/>
                  </a:lnTo>
                  <a:lnTo>
                    <a:pt x="511" y="166"/>
                  </a:lnTo>
                  <a:lnTo>
                    <a:pt x="510" y="166"/>
                  </a:lnTo>
                  <a:lnTo>
                    <a:pt x="508" y="166"/>
                  </a:lnTo>
                  <a:lnTo>
                    <a:pt x="506" y="168"/>
                  </a:lnTo>
                  <a:lnTo>
                    <a:pt x="504" y="168"/>
                  </a:lnTo>
                  <a:lnTo>
                    <a:pt x="503" y="170"/>
                  </a:lnTo>
                  <a:lnTo>
                    <a:pt x="502" y="170"/>
                  </a:lnTo>
                  <a:lnTo>
                    <a:pt x="500" y="171"/>
                  </a:lnTo>
                  <a:lnTo>
                    <a:pt x="498" y="171"/>
                  </a:lnTo>
                  <a:lnTo>
                    <a:pt x="496" y="173"/>
                  </a:lnTo>
                  <a:lnTo>
                    <a:pt x="495" y="173"/>
                  </a:lnTo>
                  <a:lnTo>
                    <a:pt x="493" y="173"/>
                  </a:lnTo>
                  <a:lnTo>
                    <a:pt x="491" y="173"/>
                  </a:lnTo>
                  <a:lnTo>
                    <a:pt x="489" y="173"/>
                  </a:lnTo>
                  <a:lnTo>
                    <a:pt x="487" y="173"/>
                  </a:lnTo>
                  <a:lnTo>
                    <a:pt x="486" y="173"/>
                  </a:lnTo>
                  <a:lnTo>
                    <a:pt x="484" y="173"/>
                  </a:lnTo>
                  <a:lnTo>
                    <a:pt x="482" y="173"/>
                  </a:lnTo>
                  <a:lnTo>
                    <a:pt x="480" y="173"/>
                  </a:lnTo>
                  <a:lnTo>
                    <a:pt x="479" y="173"/>
                  </a:lnTo>
                  <a:lnTo>
                    <a:pt x="477" y="173"/>
                  </a:lnTo>
                  <a:lnTo>
                    <a:pt x="475" y="173"/>
                  </a:lnTo>
                  <a:lnTo>
                    <a:pt x="473" y="171"/>
                  </a:lnTo>
                  <a:lnTo>
                    <a:pt x="472" y="171"/>
                  </a:lnTo>
                  <a:lnTo>
                    <a:pt x="470" y="171"/>
                  </a:lnTo>
                  <a:lnTo>
                    <a:pt x="468" y="171"/>
                  </a:lnTo>
                  <a:lnTo>
                    <a:pt x="466" y="171"/>
                  </a:lnTo>
                  <a:lnTo>
                    <a:pt x="464" y="170"/>
                  </a:lnTo>
                  <a:lnTo>
                    <a:pt x="463" y="170"/>
                  </a:lnTo>
                  <a:lnTo>
                    <a:pt x="461" y="170"/>
                  </a:lnTo>
                  <a:lnTo>
                    <a:pt x="459" y="170"/>
                  </a:lnTo>
                  <a:lnTo>
                    <a:pt x="456" y="173"/>
                  </a:lnTo>
                  <a:lnTo>
                    <a:pt x="456" y="175"/>
                  </a:lnTo>
                  <a:lnTo>
                    <a:pt x="456" y="177"/>
                  </a:lnTo>
                  <a:lnTo>
                    <a:pt x="457" y="179"/>
                  </a:lnTo>
                  <a:lnTo>
                    <a:pt x="457" y="181"/>
                  </a:lnTo>
                  <a:lnTo>
                    <a:pt x="459" y="183"/>
                  </a:lnTo>
                  <a:lnTo>
                    <a:pt x="459" y="185"/>
                  </a:lnTo>
                  <a:lnTo>
                    <a:pt x="461" y="187"/>
                  </a:lnTo>
                  <a:lnTo>
                    <a:pt x="461" y="189"/>
                  </a:lnTo>
                  <a:lnTo>
                    <a:pt x="463" y="191"/>
                  </a:lnTo>
                  <a:lnTo>
                    <a:pt x="464" y="193"/>
                  </a:lnTo>
                  <a:lnTo>
                    <a:pt x="464" y="195"/>
                  </a:lnTo>
                  <a:lnTo>
                    <a:pt x="466" y="197"/>
                  </a:lnTo>
                  <a:lnTo>
                    <a:pt x="468" y="199"/>
                  </a:lnTo>
                  <a:lnTo>
                    <a:pt x="470" y="201"/>
                  </a:lnTo>
                  <a:lnTo>
                    <a:pt x="472" y="203"/>
                  </a:lnTo>
                  <a:lnTo>
                    <a:pt x="479" y="205"/>
                  </a:lnTo>
                  <a:lnTo>
                    <a:pt x="486" y="209"/>
                  </a:lnTo>
                  <a:lnTo>
                    <a:pt x="493" y="211"/>
                  </a:lnTo>
                  <a:lnTo>
                    <a:pt x="500" y="213"/>
                  </a:lnTo>
                  <a:lnTo>
                    <a:pt x="506" y="213"/>
                  </a:lnTo>
                  <a:lnTo>
                    <a:pt x="513" y="215"/>
                  </a:lnTo>
                  <a:lnTo>
                    <a:pt x="520" y="215"/>
                  </a:lnTo>
                  <a:lnTo>
                    <a:pt x="527" y="217"/>
                  </a:lnTo>
                  <a:lnTo>
                    <a:pt x="534" y="217"/>
                  </a:lnTo>
                  <a:lnTo>
                    <a:pt x="543" y="217"/>
                  </a:lnTo>
                  <a:lnTo>
                    <a:pt x="550" y="217"/>
                  </a:lnTo>
                  <a:lnTo>
                    <a:pt x="557" y="217"/>
                  </a:lnTo>
                  <a:lnTo>
                    <a:pt x="565" y="215"/>
                  </a:lnTo>
                  <a:lnTo>
                    <a:pt x="571" y="215"/>
                  </a:lnTo>
                  <a:lnTo>
                    <a:pt x="578" y="213"/>
                  </a:lnTo>
                  <a:lnTo>
                    <a:pt x="587" y="211"/>
                  </a:lnTo>
                  <a:lnTo>
                    <a:pt x="594" y="211"/>
                  </a:lnTo>
                  <a:lnTo>
                    <a:pt x="601" y="209"/>
                  </a:lnTo>
                  <a:lnTo>
                    <a:pt x="608" y="207"/>
                  </a:lnTo>
                  <a:lnTo>
                    <a:pt x="615" y="205"/>
                  </a:lnTo>
                  <a:lnTo>
                    <a:pt x="622" y="203"/>
                  </a:lnTo>
                  <a:lnTo>
                    <a:pt x="629" y="201"/>
                  </a:lnTo>
                  <a:lnTo>
                    <a:pt x="636" y="197"/>
                  </a:lnTo>
                  <a:lnTo>
                    <a:pt x="642" y="195"/>
                  </a:lnTo>
                  <a:lnTo>
                    <a:pt x="650" y="193"/>
                  </a:lnTo>
                  <a:lnTo>
                    <a:pt x="657" y="191"/>
                  </a:lnTo>
                  <a:lnTo>
                    <a:pt x="664" y="187"/>
                  </a:lnTo>
                  <a:lnTo>
                    <a:pt x="669" y="185"/>
                  </a:lnTo>
                  <a:lnTo>
                    <a:pt x="676" y="183"/>
                  </a:lnTo>
                  <a:lnTo>
                    <a:pt x="683" y="179"/>
                  </a:lnTo>
                  <a:lnTo>
                    <a:pt x="688" y="177"/>
                  </a:lnTo>
                  <a:lnTo>
                    <a:pt x="694" y="173"/>
                  </a:lnTo>
                  <a:lnTo>
                    <a:pt x="703" y="166"/>
                  </a:lnTo>
                  <a:lnTo>
                    <a:pt x="703" y="164"/>
                  </a:lnTo>
                  <a:lnTo>
                    <a:pt x="703" y="162"/>
                  </a:lnTo>
                  <a:lnTo>
                    <a:pt x="703" y="160"/>
                  </a:lnTo>
                  <a:lnTo>
                    <a:pt x="703" y="158"/>
                  </a:lnTo>
                  <a:lnTo>
                    <a:pt x="703" y="156"/>
                  </a:lnTo>
                  <a:lnTo>
                    <a:pt x="703" y="154"/>
                  </a:lnTo>
                  <a:lnTo>
                    <a:pt x="703" y="152"/>
                  </a:lnTo>
                  <a:lnTo>
                    <a:pt x="701" y="152"/>
                  </a:lnTo>
                  <a:lnTo>
                    <a:pt x="701" y="150"/>
                  </a:lnTo>
                  <a:lnTo>
                    <a:pt x="701" y="148"/>
                  </a:lnTo>
                  <a:lnTo>
                    <a:pt x="701" y="146"/>
                  </a:lnTo>
                  <a:lnTo>
                    <a:pt x="701" y="144"/>
                  </a:lnTo>
                  <a:lnTo>
                    <a:pt x="699" y="144"/>
                  </a:lnTo>
                  <a:lnTo>
                    <a:pt x="699" y="142"/>
                  </a:lnTo>
                  <a:lnTo>
                    <a:pt x="699" y="140"/>
                  </a:lnTo>
                  <a:lnTo>
                    <a:pt x="699" y="138"/>
                  </a:lnTo>
                  <a:lnTo>
                    <a:pt x="697" y="136"/>
                  </a:lnTo>
                  <a:lnTo>
                    <a:pt x="697" y="134"/>
                  </a:lnTo>
                  <a:lnTo>
                    <a:pt x="697" y="132"/>
                  </a:lnTo>
                  <a:lnTo>
                    <a:pt x="696" y="130"/>
                  </a:lnTo>
                  <a:lnTo>
                    <a:pt x="696" y="128"/>
                  </a:lnTo>
                  <a:lnTo>
                    <a:pt x="694" y="126"/>
                  </a:lnTo>
                  <a:lnTo>
                    <a:pt x="696" y="126"/>
                  </a:lnTo>
                  <a:lnTo>
                    <a:pt x="696" y="128"/>
                  </a:lnTo>
                  <a:lnTo>
                    <a:pt x="697" y="128"/>
                  </a:lnTo>
                  <a:lnTo>
                    <a:pt x="699" y="128"/>
                  </a:lnTo>
                  <a:lnTo>
                    <a:pt x="701" y="128"/>
                  </a:lnTo>
                  <a:lnTo>
                    <a:pt x="701" y="130"/>
                  </a:lnTo>
                  <a:lnTo>
                    <a:pt x="703" y="130"/>
                  </a:lnTo>
                  <a:lnTo>
                    <a:pt x="704" y="130"/>
                  </a:lnTo>
                  <a:lnTo>
                    <a:pt x="704" y="132"/>
                  </a:lnTo>
                  <a:lnTo>
                    <a:pt x="705" y="132"/>
                  </a:lnTo>
                  <a:lnTo>
                    <a:pt x="707" y="132"/>
                  </a:lnTo>
                  <a:lnTo>
                    <a:pt x="707" y="130"/>
                  </a:lnTo>
                  <a:lnTo>
                    <a:pt x="707" y="128"/>
                  </a:lnTo>
                  <a:lnTo>
                    <a:pt x="705" y="126"/>
                  </a:lnTo>
                  <a:lnTo>
                    <a:pt x="705" y="124"/>
                  </a:lnTo>
                  <a:lnTo>
                    <a:pt x="705" y="122"/>
                  </a:lnTo>
                  <a:lnTo>
                    <a:pt x="704" y="120"/>
                  </a:lnTo>
                  <a:lnTo>
                    <a:pt x="704" y="118"/>
                  </a:lnTo>
                  <a:lnTo>
                    <a:pt x="703" y="116"/>
                  </a:lnTo>
                  <a:lnTo>
                    <a:pt x="701" y="114"/>
                  </a:lnTo>
                  <a:lnTo>
                    <a:pt x="701" y="112"/>
                  </a:lnTo>
                  <a:lnTo>
                    <a:pt x="699" y="110"/>
                  </a:lnTo>
                  <a:lnTo>
                    <a:pt x="697" y="108"/>
                  </a:lnTo>
                  <a:lnTo>
                    <a:pt x="697" y="106"/>
                  </a:lnTo>
                  <a:lnTo>
                    <a:pt x="696" y="104"/>
                  </a:lnTo>
                  <a:lnTo>
                    <a:pt x="694" y="102"/>
                  </a:lnTo>
                  <a:lnTo>
                    <a:pt x="692" y="101"/>
                  </a:lnTo>
                  <a:lnTo>
                    <a:pt x="692" y="99"/>
                  </a:lnTo>
                  <a:lnTo>
                    <a:pt x="690" y="97"/>
                  </a:lnTo>
                  <a:lnTo>
                    <a:pt x="690" y="95"/>
                  </a:lnTo>
                  <a:lnTo>
                    <a:pt x="688" y="93"/>
                  </a:lnTo>
                  <a:lnTo>
                    <a:pt x="688" y="91"/>
                  </a:lnTo>
                  <a:lnTo>
                    <a:pt x="687" y="89"/>
                  </a:lnTo>
                  <a:lnTo>
                    <a:pt x="687" y="87"/>
                  </a:lnTo>
                  <a:lnTo>
                    <a:pt x="687" y="85"/>
                  </a:lnTo>
                  <a:lnTo>
                    <a:pt x="687" y="83"/>
                  </a:lnTo>
                  <a:lnTo>
                    <a:pt x="687" y="81"/>
                  </a:lnTo>
                  <a:lnTo>
                    <a:pt x="688" y="81"/>
                  </a:lnTo>
                  <a:lnTo>
                    <a:pt x="692" y="81"/>
                  </a:lnTo>
                  <a:lnTo>
                    <a:pt x="696" y="81"/>
                  </a:lnTo>
                  <a:lnTo>
                    <a:pt x="697" y="83"/>
                  </a:lnTo>
                  <a:lnTo>
                    <a:pt x="701" y="83"/>
                  </a:lnTo>
                  <a:lnTo>
                    <a:pt x="704" y="85"/>
                  </a:lnTo>
                  <a:lnTo>
                    <a:pt x="705" y="85"/>
                  </a:lnTo>
                  <a:lnTo>
                    <a:pt x="709" y="87"/>
                  </a:lnTo>
                  <a:lnTo>
                    <a:pt x="712" y="89"/>
                  </a:lnTo>
                  <a:lnTo>
                    <a:pt x="714" y="89"/>
                  </a:lnTo>
                  <a:lnTo>
                    <a:pt x="718" y="91"/>
                  </a:lnTo>
                  <a:lnTo>
                    <a:pt x="721" y="93"/>
                  </a:lnTo>
                  <a:lnTo>
                    <a:pt x="725" y="95"/>
                  </a:lnTo>
                  <a:lnTo>
                    <a:pt x="727" y="97"/>
                  </a:lnTo>
                  <a:lnTo>
                    <a:pt x="730" y="99"/>
                  </a:lnTo>
                  <a:lnTo>
                    <a:pt x="734" y="101"/>
                  </a:lnTo>
                  <a:lnTo>
                    <a:pt x="735" y="102"/>
                  </a:lnTo>
                  <a:lnTo>
                    <a:pt x="739" y="104"/>
                  </a:lnTo>
                  <a:lnTo>
                    <a:pt x="743" y="106"/>
                  </a:lnTo>
                  <a:lnTo>
                    <a:pt x="744" y="108"/>
                  </a:lnTo>
                  <a:lnTo>
                    <a:pt x="748" y="110"/>
                  </a:lnTo>
                  <a:lnTo>
                    <a:pt x="750" y="114"/>
                  </a:lnTo>
                  <a:lnTo>
                    <a:pt x="753" y="116"/>
                  </a:lnTo>
                  <a:lnTo>
                    <a:pt x="755" y="118"/>
                  </a:lnTo>
                  <a:lnTo>
                    <a:pt x="758" y="120"/>
                  </a:lnTo>
                  <a:lnTo>
                    <a:pt x="760" y="122"/>
                  </a:lnTo>
                  <a:lnTo>
                    <a:pt x="764" y="126"/>
                  </a:lnTo>
                  <a:lnTo>
                    <a:pt x="766" y="128"/>
                  </a:lnTo>
                  <a:lnTo>
                    <a:pt x="767" y="130"/>
                  </a:lnTo>
                  <a:lnTo>
                    <a:pt x="769" y="132"/>
                  </a:lnTo>
                  <a:lnTo>
                    <a:pt x="772" y="134"/>
                  </a:lnTo>
                  <a:lnTo>
                    <a:pt x="774" y="136"/>
                  </a:lnTo>
                  <a:lnTo>
                    <a:pt x="774" y="193"/>
                  </a:lnTo>
                  <a:lnTo>
                    <a:pt x="648" y="193"/>
                  </a:lnTo>
                  <a:lnTo>
                    <a:pt x="648" y="195"/>
                  </a:lnTo>
                  <a:lnTo>
                    <a:pt x="648" y="197"/>
                  </a:lnTo>
                  <a:lnTo>
                    <a:pt x="648" y="199"/>
                  </a:lnTo>
                  <a:lnTo>
                    <a:pt x="648" y="201"/>
                  </a:lnTo>
                  <a:lnTo>
                    <a:pt x="648" y="203"/>
                  </a:lnTo>
                  <a:lnTo>
                    <a:pt x="648" y="205"/>
                  </a:lnTo>
                  <a:lnTo>
                    <a:pt x="648" y="207"/>
                  </a:lnTo>
                  <a:lnTo>
                    <a:pt x="646" y="209"/>
                  </a:lnTo>
                  <a:lnTo>
                    <a:pt x="646" y="211"/>
                  </a:lnTo>
                  <a:lnTo>
                    <a:pt x="646" y="213"/>
                  </a:lnTo>
                  <a:lnTo>
                    <a:pt x="646" y="215"/>
                  </a:lnTo>
                  <a:lnTo>
                    <a:pt x="646" y="217"/>
                  </a:lnTo>
                  <a:lnTo>
                    <a:pt x="646" y="219"/>
                  </a:lnTo>
                  <a:lnTo>
                    <a:pt x="646" y="221"/>
                  </a:lnTo>
                  <a:lnTo>
                    <a:pt x="646" y="223"/>
                  </a:lnTo>
                  <a:lnTo>
                    <a:pt x="646" y="225"/>
                  </a:lnTo>
                  <a:lnTo>
                    <a:pt x="644" y="227"/>
                  </a:lnTo>
                  <a:lnTo>
                    <a:pt x="644" y="229"/>
                  </a:lnTo>
                  <a:lnTo>
                    <a:pt x="644" y="231"/>
                  </a:lnTo>
                  <a:lnTo>
                    <a:pt x="644" y="233"/>
                  </a:lnTo>
                  <a:lnTo>
                    <a:pt x="644" y="235"/>
                  </a:lnTo>
                  <a:lnTo>
                    <a:pt x="644" y="237"/>
                  </a:lnTo>
                  <a:lnTo>
                    <a:pt x="644" y="239"/>
                  </a:lnTo>
                  <a:lnTo>
                    <a:pt x="644" y="240"/>
                  </a:lnTo>
                  <a:lnTo>
                    <a:pt x="644" y="242"/>
                  </a:lnTo>
                  <a:lnTo>
                    <a:pt x="644" y="244"/>
                  </a:lnTo>
                  <a:lnTo>
                    <a:pt x="642" y="246"/>
                  </a:lnTo>
                  <a:lnTo>
                    <a:pt x="641" y="246"/>
                  </a:lnTo>
                  <a:lnTo>
                    <a:pt x="639" y="248"/>
                  </a:lnTo>
                  <a:lnTo>
                    <a:pt x="638" y="248"/>
                  </a:lnTo>
                  <a:lnTo>
                    <a:pt x="636" y="248"/>
                  </a:lnTo>
                  <a:lnTo>
                    <a:pt x="636" y="250"/>
                  </a:lnTo>
                  <a:lnTo>
                    <a:pt x="634" y="250"/>
                  </a:lnTo>
                  <a:lnTo>
                    <a:pt x="633" y="250"/>
                  </a:lnTo>
                  <a:lnTo>
                    <a:pt x="631" y="252"/>
                  </a:lnTo>
                  <a:lnTo>
                    <a:pt x="629" y="254"/>
                  </a:lnTo>
                  <a:lnTo>
                    <a:pt x="627" y="254"/>
                  </a:lnTo>
                  <a:lnTo>
                    <a:pt x="626" y="256"/>
                  </a:lnTo>
                  <a:lnTo>
                    <a:pt x="624" y="258"/>
                  </a:lnTo>
                  <a:lnTo>
                    <a:pt x="622" y="258"/>
                  </a:lnTo>
                  <a:lnTo>
                    <a:pt x="620" y="260"/>
                  </a:lnTo>
                  <a:lnTo>
                    <a:pt x="619" y="262"/>
                  </a:lnTo>
                  <a:lnTo>
                    <a:pt x="617" y="262"/>
                  </a:lnTo>
                  <a:lnTo>
                    <a:pt x="617" y="264"/>
                  </a:lnTo>
                  <a:lnTo>
                    <a:pt x="615" y="264"/>
                  </a:lnTo>
                  <a:lnTo>
                    <a:pt x="613" y="266"/>
                  </a:lnTo>
                  <a:lnTo>
                    <a:pt x="611" y="268"/>
                  </a:lnTo>
                  <a:lnTo>
                    <a:pt x="610" y="270"/>
                  </a:lnTo>
                  <a:lnTo>
                    <a:pt x="608" y="272"/>
                  </a:lnTo>
                  <a:lnTo>
                    <a:pt x="606" y="272"/>
                  </a:lnTo>
                  <a:lnTo>
                    <a:pt x="606" y="274"/>
                  </a:lnTo>
                  <a:lnTo>
                    <a:pt x="606" y="292"/>
                  </a:lnTo>
                  <a:lnTo>
                    <a:pt x="604" y="292"/>
                  </a:lnTo>
                  <a:lnTo>
                    <a:pt x="603" y="292"/>
                  </a:lnTo>
                  <a:lnTo>
                    <a:pt x="601" y="292"/>
                  </a:lnTo>
                  <a:lnTo>
                    <a:pt x="599" y="294"/>
                  </a:lnTo>
                  <a:lnTo>
                    <a:pt x="597" y="294"/>
                  </a:lnTo>
                  <a:lnTo>
                    <a:pt x="595" y="294"/>
                  </a:lnTo>
                  <a:lnTo>
                    <a:pt x="594" y="294"/>
                  </a:lnTo>
                  <a:lnTo>
                    <a:pt x="592" y="294"/>
                  </a:lnTo>
                  <a:lnTo>
                    <a:pt x="590" y="296"/>
                  </a:lnTo>
                  <a:lnTo>
                    <a:pt x="588" y="296"/>
                  </a:lnTo>
                  <a:lnTo>
                    <a:pt x="587" y="296"/>
                  </a:lnTo>
                  <a:lnTo>
                    <a:pt x="585" y="296"/>
                  </a:lnTo>
                  <a:lnTo>
                    <a:pt x="583" y="298"/>
                  </a:lnTo>
                  <a:lnTo>
                    <a:pt x="581" y="298"/>
                  </a:lnTo>
                  <a:lnTo>
                    <a:pt x="580" y="298"/>
                  </a:lnTo>
                  <a:lnTo>
                    <a:pt x="578" y="300"/>
                  </a:lnTo>
                  <a:lnTo>
                    <a:pt x="576" y="300"/>
                  </a:lnTo>
                  <a:lnTo>
                    <a:pt x="574" y="300"/>
                  </a:lnTo>
                  <a:lnTo>
                    <a:pt x="574" y="302"/>
                  </a:lnTo>
                  <a:lnTo>
                    <a:pt x="572" y="302"/>
                  </a:lnTo>
                  <a:lnTo>
                    <a:pt x="572" y="300"/>
                  </a:lnTo>
                  <a:lnTo>
                    <a:pt x="572" y="298"/>
                  </a:lnTo>
                  <a:lnTo>
                    <a:pt x="571" y="298"/>
                  </a:lnTo>
                  <a:lnTo>
                    <a:pt x="571" y="296"/>
                  </a:lnTo>
                  <a:lnTo>
                    <a:pt x="571" y="294"/>
                  </a:lnTo>
                  <a:lnTo>
                    <a:pt x="571" y="292"/>
                  </a:lnTo>
                  <a:lnTo>
                    <a:pt x="570" y="290"/>
                  </a:lnTo>
                  <a:lnTo>
                    <a:pt x="570" y="288"/>
                  </a:lnTo>
                  <a:lnTo>
                    <a:pt x="570" y="286"/>
                  </a:lnTo>
                  <a:lnTo>
                    <a:pt x="570" y="284"/>
                  </a:lnTo>
                  <a:lnTo>
                    <a:pt x="570" y="282"/>
                  </a:lnTo>
                  <a:lnTo>
                    <a:pt x="568" y="282"/>
                  </a:lnTo>
                  <a:lnTo>
                    <a:pt x="568" y="280"/>
                  </a:lnTo>
                  <a:lnTo>
                    <a:pt x="568" y="278"/>
                  </a:lnTo>
                  <a:lnTo>
                    <a:pt x="556" y="264"/>
                  </a:lnTo>
                  <a:lnTo>
                    <a:pt x="554" y="264"/>
                  </a:lnTo>
                  <a:lnTo>
                    <a:pt x="552" y="264"/>
                  </a:lnTo>
                  <a:lnTo>
                    <a:pt x="550" y="264"/>
                  </a:lnTo>
                  <a:lnTo>
                    <a:pt x="549" y="264"/>
                  </a:lnTo>
                  <a:lnTo>
                    <a:pt x="547" y="264"/>
                  </a:lnTo>
                  <a:lnTo>
                    <a:pt x="547" y="266"/>
                  </a:lnTo>
                  <a:lnTo>
                    <a:pt x="545" y="266"/>
                  </a:lnTo>
                  <a:lnTo>
                    <a:pt x="543" y="266"/>
                  </a:lnTo>
                  <a:lnTo>
                    <a:pt x="541" y="266"/>
                  </a:lnTo>
                  <a:lnTo>
                    <a:pt x="540" y="266"/>
                  </a:lnTo>
                  <a:lnTo>
                    <a:pt x="538" y="268"/>
                  </a:lnTo>
                  <a:lnTo>
                    <a:pt x="536" y="268"/>
                  </a:lnTo>
                  <a:lnTo>
                    <a:pt x="534" y="268"/>
                  </a:lnTo>
                  <a:lnTo>
                    <a:pt x="533" y="268"/>
                  </a:lnTo>
                  <a:lnTo>
                    <a:pt x="531" y="268"/>
                  </a:lnTo>
                  <a:lnTo>
                    <a:pt x="529" y="268"/>
                  </a:lnTo>
                  <a:lnTo>
                    <a:pt x="527" y="268"/>
                  </a:lnTo>
                  <a:lnTo>
                    <a:pt x="527" y="270"/>
                  </a:lnTo>
                  <a:lnTo>
                    <a:pt x="527" y="272"/>
                  </a:lnTo>
                  <a:lnTo>
                    <a:pt x="529" y="272"/>
                  </a:lnTo>
                  <a:lnTo>
                    <a:pt x="529" y="274"/>
                  </a:lnTo>
                  <a:lnTo>
                    <a:pt x="529" y="276"/>
                  </a:lnTo>
                  <a:lnTo>
                    <a:pt x="531" y="276"/>
                  </a:lnTo>
                  <a:lnTo>
                    <a:pt x="531" y="278"/>
                  </a:lnTo>
                  <a:lnTo>
                    <a:pt x="533" y="280"/>
                  </a:lnTo>
                  <a:lnTo>
                    <a:pt x="533" y="282"/>
                  </a:lnTo>
                  <a:lnTo>
                    <a:pt x="534" y="284"/>
                  </a:lnTo>
                  <a:lnTo>
                    <a:pt x="536" y="286"/>
                  </a:lnTo>
                  <a:lnTo>
                    <a:pt x="536" y="288"/>
                  </a:lnTo>
                  <a:lnTo>
                    <a:pt x="538" y="288"/>
                  </a:lnTo>
                  <a:lnTo>
                    <a:pt x="538" y="290"/>
                  </a:lnTo>
                  <a:lnTo>
                    <a:pt x="540" y="290"/>
                  </a:lnTo>
                  <a:lnTo>
                    <a:pt x="540" y="292"/>
                  </a:lnTo>
                  <a:lnTo>
                    <a:pt x="540" y="294"/>
                  </a:lnTo>
                  <a:lnTo>
                    <a:pt x="541" y="294"/>
                  </a:lnTo>
                  <a:lnTo>
                    <a:pt x="541" y="296"/>
                  </a:lnTo>
                  <a:lnTo>
                    <a:pt x="543" y="296"/>
                  </a:lnTo>
                  <a:lnTo>
                    <a:pt x="543" y="298"/>
                  </a:lnTo>
                  <a:lnTo>
                    <a:pt x="545" y="298"/>
                  </a:lnTo>
                  <a:lnTo>
                    <a:pt x="545" y="300"/>
                  </a:lnTo>
                  <a:lnTo>
                    <a:pt x="547" y="300"/>
                  </a:lnTo>
                  <a:lnTo>
                    <a:pt x="547" y="302"/>
                  </a:lnTo>
                  <a:lnTo>
                    <a:pt x="540" y="302"/>
                  </a:lnTo>
                  <a:lnTo>
                    <a:pt x="533" y="302"/>
                  </a:lnTo>
                  <a:lnTo>
                    <a:pt x="526" y="304"/>
                  </a:lnTo>
                  <a:lnTo>
                    <a:pt x="518" y="304"/>
                  </a:lnTo>
                  <a:lnTo>
                    <a:pt x="511" y="306"/>
                  </a:lnTo>
                  <a:lnTo>
                    <a:pt x="504" y="308"/>
                  </a:lnTo>
                  <a:lnTo>
                    <a:pt x="498" y="309"/>
                  </a:lnTo>
                  <a:lnTo>
                    <a:pt x="491" y="311"/>
                  </a:lnTo>
                  <a:lnTo>
                    <a:pt x="484" y="313"/>
                  </a:lnTo>
                  <a:lnTo>
                    <a:pt x="475" y="315"/>
                  </a:lnTo>
                  <a:lnTo>
                    <a:pt x="468" y="317"/>
                  </a:lnTo>
                  <a:lnTo>
                    <a:pt x="461" y="319"/>
                  </a:lnTo>
                  <a:lnTo>
                    <a:pt x="454" y="323"/>
                  </a:lnTo>
                  <a:lnTo>
                    <a:pt x="447" y="325"/>
                  </a:lnTo>
                  <a:lnTo>
                    <a:pt x="440" y="327"/>
                  </a:lnTo>
                  <a:lnTo>
                    <a:pt x="432" y="329"/>
                  </a:lnTo>
                  <a:lnTo>
                    <a:pt x="425" y="333"/>
                  </a:lnTo>
                  <a:lnTo>
                    <a:pt x="417" y="335"/>
                  </a:lnTo>
                  <a:lnTo>
                    <a:pt x="410" y="337"/>
                  </a:lnTo>
                  <a:lnTo>
                    <a:pt x="402" y="339"/>
                  </a:lnTo>
                  <a:lnTo>
                    <a:pt x="394" y="341"/>
                  </a:lnTo>
                  <a:lnTo>
                    <a:pt x="387" y="343"/>
                  </a:lnTo>
                  <a:lnTo>
                    <a:pt x="380" y="345"/>
                  </a:lnTo>
                  <a:lnTo>
                    <a:pt x="373" y="345"/>
                  </a:lnTo>
                  <a:lnTo>
                    <a:pt x="365" y="347"/>
                  </a:lnTo>
                  <a:lnTo>
                    <a:pt x="358" y="347"/>
                  </a:lnTo>
                  <a:lnTo>
                    <a:pt x="351" y="347"/>
                  </a:lnTo>
                  <a:lnTo>
                    <a:pt x="344" y="347"/>
                  </a:lnTo>
                  <a:lnTo>
                    <a:pt x="335" y="347"/>
                  </a:lnTo>
                  <a:lnTo>
                    <a:pt x="328" y="347"/>
                  </a:lnTo>
                  <a:lnTo>
                    <a:pt x="321" y="345"/>
                  </a:lnTo>
                  <a:lnTo>
                    <a:pt x="314" y="345"/>
                  </a:lnTo>
                  <a:lnTo>
                    <a:pt x="71" y="278"/>
                  </a:lnTo>
                  <a:lnTo>
                    <a:pt x="66" y="274"/>
                  </a:lnTo>
                  <a:lnTo>
                    <a:pt x="68" y="276"/>
                  </a:lnTo>
                  <a:lnTo>
                    <a:pt x="69" y="278"/>
                  </a:lnTo>
                  <a:lnTo>
                    <a:pt x="69" y="280"/>
                  </a:lnTo>
                  <a:lnTo>
                    <a:pt x="71" y="284"/>
                  </a:lnTo>
                  <a:lnTo>
                    <a:pt x="73" y="286"/>
                  </a:lnTo>
                  <a:lnTo>
                    <a:pt x="75" y="288"/>
                  </a:lnTo>
                  <a:lnTo>
                    <a:pt x="77" y="290"/>
                  </a:lnTo>
                  <a:lnTo>
                    <a:pt x="78" y="292"/>
                  </a:lnTo>
                  <a:lnTo>
                    <a:pt x="80" y="294"/>
                  </a:lnTo>
                  <a:lnTo>
                    <a:pt x="82" y="296"/>
                  </a:lnTo>
                  <a:lnTo>
                    <a:pt x="84" y="298"/>
                  </a:lnTo>
                  <a:lnTo>
                    <a:pt x="85" y="300"/>
                  </a:lnTo>
                  <a:lnTo>
                    <a:pt x="87" y="302"/>
                  </a:lnTo>
                  <a:lnTo>
                    <a:pt x="89" y="304"/>
                  </a:lnTo>
                  <a:lnTo>
                    <a:pt x="91" y="306"/>
                  </a:lnTo>
                  <a:lnTo>
                    <a:pt x="92" y="308"/>
                  </a:lnTo>
                  <a:lnTo>
                    <a:pt x="94" y="309"/>
                  </a:lnTo>
                  <a:lnTo>
                    <a:pt x="96" y="311"/>
                  </a:lnTo>
                  <a:lnTo>
                    <a:pt x="98" y="313"/>
                  </a:lnTo>
                  <a:lnTo>
                    <a:pt x="100" y="313"/>
                  </a:lnTo>
                  <a:lnTo>
                    <a:pt x="101" y="315"/>
                  </a:lnTo>
                  <a:lnTo>
                    <a:pt x="103" y="317"/>
                  </a:lnTo>
                  <a:lnTo>
                    <a:pt x="106" y="319"/>
                  </a:lnTo>
                  <a:lnTo>
                    <a:pt x="108" y="321"/>
                  </a:lnTo>
                  <a:lnTo>
                    <a:pt x="109" y="323"/>
                  </a:lnTo>
                  <a:lnTo>
                    <a:pt x="111" y="325"/>
                  </a:lnTo>
                  <a:lnTo>
                    <a:pt x="113" y="325"/>
                  </a:lnTo>
                  <a:lnTo>
                    <a:pt x="115" y="327"/>
                  </a:lnTo>
                  <a:lnTo>
                    <a:pt x="116" y="329"/>
                  </a:lnTo>
                  <a:lnTo>
                    <a:pt x="118" y="331"/>
                  </a:lnTo>
                  <a:lnTo>
                    <a:pt x="118" y="333"/>
                  </a:lnTo>
                  <a:lnTo>
                    <a:pt x="120" y="335"/>
                  </a:lnTo>
                  <a:lnTo>
                    <a:pt x="96" y="363"/>
                  </a:lnTo>
                  <a:lnTo>
                    <a:pt x="92" y="363"/>
                  </a:lnTo>
                  <a:lnTo>
                    <a:pt x="89" y="363"/>
                  </a:lnTo>
                  <a:lnTo>
                    <a:pt x="85" y="363"/>
                  </a:lnTo>
                  <a:lnTo>
                    <a:pt x="82" y="363"/>
                  </a:lnTo>
                  <a:lnTo>
                    <a:pt x="78" y="361"/>
                  </a:lnTo>
                  <a:lnTo>
                    <a:pt x="75" y="361"/>
                  </a:lnTo>
                  <a:lnTo>
                    <a:pt x="71" y="359"/>
                  </a:lnTo>
                  <a:lnTo>
                    <a:pt x="68" y="359"/>
                  </a:lnTo>
                  <a:lnTo>
                    <a:pt x="64" y="357"/>
                  </a:lnTo>
                  <a:lnTo>
                    <a:pt x="61" y="355"/>
                  </a:lnTo>
                  <a:lnTo>
                    <a:pt x="57" y="355"/>
                  </a:lnTo>
                  <a:lnTo>
                    <a:pt x="55" y="353"/>
                  </a:lnTo>
                  <a:lnTo>
                    <a:pt x="52" y="351"/>
                  </a:lnTo>
                  <a:lnTo>
                    <a:pt x="48" y="349"/>
                  </a:lnTo>
                  <a:lnTo>
                    <a:pt x="46" y="347"/>
                  </a:lnTo>
                  <a:lnTo>
                    <a:pt x="43" y="345"/>
                  </a:lnTo>
                  <a:lnTo>
                    <a:pt x="39" y="343"/>
                  </a:lnTo>
                  <a:lnTo>
                    <a:pt x="38" y="341"/>
                  </a:lnTo>
                  <a:lnTo>
                    <a:pt x="35" y="337"/>
                  </a:lnTo>
                  <a:lnTo>
                    <a:pt x="33" y="335"/>
                  </a:lnTo>
                  <a:lnTo>
                    <a:pt x="30" y="333"/>
                  </a:lnTo>
                  <a:lnTo>
                    <a:pt x="26" y="331"/>
                  </a:lnTo>
                  <a:lnTo>
                    <a:pt x="24" y="327"/>
                  </a:lnTo>
                  <a:lnTo>
                    <a:pt x="21" y="325"/>
                  </a:lnTo>
                  <a:lnTo>
                    <a:pt x="19" y="323"/>
                  </a:lnTo>
                  <a:lnTo>
                    <a:pt x="15" y="319"/>
                  </a:lnTo>
                  <a:lnTo>
                    <a:pt x="14" y="317"/>
                  </a:lnTo>
                  <a:lnTo>
                    <a:pt x="10" y="313"/>
                  </a:lnTo>
                  <a:lnTo>
                    <a:pt x="8" y="311"/>
                  </a:lnTo>
                  <a:lnTo>
                    <a:pt x="5" y="308"/>
                  </a:lnTo>
                  <a:lnTo>
                    <a:pt x="3" y="306"/>
                  </a:lnTo>
                  <a:lnTo>
                    <a:pt x="0" y="302"/>
                  </a:lnTo>
                  <a:lnTo>
                    <a:pt x="0" y="264"/>
                  </a:lnTo>
                  <a:lnTo>
                    <a:pt x="1" y="264"/>
                  </a:lnTo>
                  <a:lnTo>
                    <a:pt x="1" y="266"/>
                  </a:lnTo>
                  <a:lnTo>
                    <a:pt x="3" y="266"/>
                  </a:lnTo>
                  <a:lnTo>
                    <a:pt x="3" y="268"/>
                  </a:lnTo>
                  <a:lnTo>
                    <a:pt x="5" y="268"/>
                  </a:lnTo>
                  <a:lnTo>
                    <a:pt x="7" y="270"/>
                  </a:lnTo>
                  <a:lnTo>
                    <a:pt x="8" y="270"/>
                  </a:lnTo>
                  <a:lnTo>
                    <a:pt x="10" y="272"/>
                  </a:lnTo>
                  <a:lnTo>
                    <a:pt x="12" y="272"/>
                  </a:lnTo>
                  <a:lnTo>
                    <a:pt x="14" y="274"/>
                  </a:lnTo>
                  <a:lnTo>
                    <a:pt x="15" y="274"/>
                  </a:lnTo>
                  <a:lnTo>
                    <a:pt x="17" y="276"/>
                  </a:lnTo>
                  <a:lnTo>
                    <a:pt x="19" y="276"/>
                  </a:lnTo>
                  <a:lnTo>
                    <a:pt x="21" y="276"/>
                  </a:lnTo>
                  <a:lnTo>
                    <a:pt x="23" y="278"/>
                  </a:lnTo>
                  <a:lnTo>
                    <a:pt x="24" y="278"/>
                  </a:lnTo>
                  <a:lnTo>
                    <a:pt x="26" y="278"/>
                  </a:lnTo>
                  <a:lnTo>
                    <a:pt x="28" y="278"/>
                  </a:lnTo>
                  <a:lnTo>
                    <a:pt x="30" y="278"/>
                  </a:lnTo>
                  <a:lnTo>
                    <a:pt x="30" y="276"/>
                  </a:lnTo>
                  <a:lnTo>
                    <a:pt x="30" y="274"/>
                  </a:lnTo>
                  <a:lnTo>
                    <a:pt x="30" y="272"/>
                  </a:lnTo>
                  <a:lnTo>
                    <a:pt x="28" y="272"/>
                  </a:lnTo>
                  <a:lnTo>
                    <a:pt x="28" y="270"/>
                  </a:lnTo>
                  <a:lnTo>
                    <a:pt x="28" y="268"/>
                  </a:lnTo>
                  <a:lnTo>
                    <a:pt x="28" y="266"/>
                  </a:lnTo>
                  <a:lnTo>
                    <a:pt x="28" y="264"/>
                  </a:lnTo>
                  <a:lnTo>
                    <a:pt x="26" y="262"/>
                  </a:lnTo>
                  <a:lnTo>
                    <a:pt x="26" y="260"/>
                  </a:lnTo>
                  <a:lnTo>
                    <a:pt x="26" y="258"/>
                  </a:lnTo>
                  <a:lnTo>
                    <a:pt x="26" y="256"/>
                  </a:lnTo>
                  <a:lnTo>
                    <a:pt x="24" y="254"/>
                  </a:lnTo>
                  <a:lnTo>
                    <a:pt x="24" y="252"/>
                  </a:lnTo>
                  <a:lnTo>
                    <a:pt x="24" y="250"/>
                  </a:lnTo>
                  <a:lnTo>
                    <a:pt x="24" y="248"/>
                  </a:lnTo>
                  <a:lnTo>
                    <a:pt x="23" y="246"/>
                  </a:lnTo>
                  <a:lnTo>
                    <a:pt x="23" y="244"/>
                  </a:lnTo>
                  <a:lnTo>
                    <a:pt x="23" y="242"/>
                  </a:lnTo>
                  <a:lnTo>
                    <a:pt x="23" y="240"/>
                  </a:lnTo>
                  <a:lnTo>
                    <a:pt x="21" y="240"/>
                  </a:lnTo>
                  <a:lnTo>
                    <a:pt x="21" y="239"/>
                  </a:lnTo>
                  <a:lnTo>
                    <a:pt x="21" y="237"/>
                  </a:lnTo>
                  <a:lnTo>
                    <a:pt x="21" y="235"/>
                  </a:lnTo>
                  <a:lnTo>
                    <a:pt x="21" y="233"/>
                  </a:lnTo>
                  <a:lnTo>
                    <a:pt x="21" y="231"/>
                  </a:lnTo>
                  <a:lnTo>
                    <a:pt x="23" y="231"/>
                  </a:lnTo>
                  <a:lnTo>
                    <a:pt x="24" y="229"/>
                  </a:lnTo>
                  <a:lnTo>
                    <a:pt x="26" y="229"/>
                  </a:lnTo>
                  <a:lnTo>
                    <a:pt x="28" y="229"/>
                  </a:lnTo>
                  <a:lnTo>
                    <a:pt x="30" y="229"/>
                  </a:lnTo>
                  <a:lnTo>
                    <a:pt x="31" y="229"/>
                  </a:lnTo>
                  <a:lnTo>
                    <a:pt x="33" y="227"/>
                  </a:lnTo>
                  <a:lnTo>
                    <a:pt x="35" y="227"/>
                  </a:lnTo>
                  <a:lnTo>
                    <a:pt x="35" y="229"/>
                  </a:lnTo>
                  <a:lnTo>
                    <a:pt x="37" y="229"/>
                  </a:lnTo>
                  <a:lnTo>
                    <a:pt x="38" y="229"/>
                  </a:lnTo>
                  <a:lnTo>
                    <a:pt x="39" y="229"/>
                  </a:lnTo>
                  <a:lnTo>
                    <a:pt x="41" y="229"/>
                  </a:lnTo>
                  <a:lnTo>
                    <a:pt x="43" y="229"/>
                  </a:lnTo>
                  <a:lnTo>
                    <a:pt x="43" y="231"/>
                  </a:lnTo>
                  <a:lnTo>
                    <a:pt x="45" y="231"/>
                  </a:lnTo>
                  <a:lnTo>
                    <a:pt x="45" y="183"/>
                  </a:lnTo>
                  <a:lnTo>
                    <a:pt x="59" y="197"/>
                  </a:lnTo>
                  <a:lnTo>
                    <a:pt x="59" y="160"/>
                  </a:lnTo>
                  <a:lnTo>
                    <a:pt x="66" y="170"/>
                  </a:lnTo>
                  <a:lnTo>
                    <a:pt x="80" y="136"/>
                  </a:lnTo>
                  <a:lnTo>
                    <a:pt x="80" y="138"/>
                  </a:lnTo>
                  <a:lnTo>
                    <a:pt x="80" y="142"/>
                  </a:lnTo>
                  <a:lnTo>
                    <a:pt x="80" y="144"/>
                  </a:lnTo>
                  <a:lnTo>
                    <a:pt x="80" y="146"/>
                  </a:lnTo>
                  <a:lnTo>
                    <a:pt x="80" y="148"/>
                  </a:lnTo>
                  <a:lnTo>
                    <a:pt x="82" y="150"/>
                  </a:lnTo>
                  <a:lnTo>
                    <a:pt x="82" y="152"/>
                  </a:lnTo>
                  <a:lnTo>
                    <a:pt x="82" y="154"/>
                  </a:lnTo>
                  <a:lnTo>
                    <a:pt x="82" y="156"/>
                  </a:lnTo>
                  <a:lnTo>
                    <a:pt x="84" y="160"/>
                  </a:lnTo>
                  <a:lnTo>
                    <a:pt x="84" y="162"/>
                  </a:lnTo>
                  <a:lnTo>
                    <a:pt x="85" y="164"/>
                  </a:lnTo>
                  <a:lnTo>
                    <a:pt x="85" y="166"/>
                  </a:lnTo>
                  <a:lnTo>
                    <a:pt x="87" y="168"/>
                  </a:lnTo>
                  <a:lnTo>
                    <a:pt x="87" y="170"/>
                  </a:lnTo>
                  <a:lnTo>
                    <a:pt x="87" y="173"/>
                  </a:lnTo>
                  <a:lnTo>
                    <a:pt x="89" y="175"/>
                  </a:lnTo>
                  <a:lnTo>
                    <a:pt x="89" y="177"/>
                  </a:lnTo>
                  <a:lnTo>
                    <a:pt x="91" y="179"/>
                  </a:lnTo>
                  <a:lnTo>
                    <a:pt x="91" y="181"/>
                  </a:lnTo>
                  <a:lnTo>
                    <a:pt x="92" y="185"/>
                  </a:lnTo>
                  <a:lnTo>
                    <a:pt x="92" y="187"/>
                  </a:lnTo>
                  <a:lnTo>
                    <a:pt x="92" y="189"/>
                  </a:lnTo>
                  <a:lnTo>
                    <a:pt x="94" y="191"/>
                  </a:lnTo>
                  <a:lnTo>
                    <a:pt x="94" y="195"/>
                  </a:lnTo>
                  <a:lnTo>
                    <a:pt x="94" y="197"/>
                  </a:lnTo>
                  <a:lnTo>
                    <a:pt x="96" y="199"/>
                  </a:lnTo>
                  <a:lnTo>
                    <a:pt x="96" y="201"/>
                  </a:lnTo>
                  <a:lnTo>
                    <a:pt x="96" y="205"/>
                  </a:lnTo>
                  <a:lnTo>
                    <a:pt x="96" y="207"/>
                  </a:lnTo>
                  <a:lnTo>
                    <a:pt x="96" y="209"/>
                  </a:lnTo>
                  <a:lnTo>
                    <a:pt x="96" y="213"/>
                  </a:lnTo>
                  <a:lnTo>
                    <a:pt x="98" y="213"/>
                  </a:lnTo>
                  <a:lnTo>
                    <a:pt x="98" y="215"/>
                  </a:lnTo>
                  <a:lnTo>
                    <a:pt x="100" y="215"/>
                  </a:lnTo>
                  <a:lnTo>
                    <a:pt x="100" y="217"/>
                  </a:lnTo>
                  <a:lnTo>
                    <a:pt x="101" y="219"/>
                  </a:lnTo>
                  <a:lnTo>
                    <a:pt x="101" y="221"/>
                  </a:lnTo>
                  <a:lnTo>
                    <a:pt x="103" y="221"/>
                  </a:lnTo>
                  <a:lnTo>
                    <a:pt x="103" y="223"/>
                  </a:lnTo>
                  <a:lnTo>
                    <a:pt x="103" y="225"/>
                  </a:lnTo>
                  <a:lnTo>
                    <a:pt x="104" y="225"/>
                  </a:lnTo>
                  <a:lnTo>
                    <a:pt x="104" y="227"/>
                  </a:lnTo>
                  <a:lnTo>
                    <a:pt x="104" y="229"/>
                  </a:lnTo>
                  <a:lnTo>
                    <a:pt x="104" y="231"/>
                  </a:lnTo>
                  <a:lnTo>
                    <a:pt x="104" y="233"/>
                  </a:lnTo>
                  <a:lnTo>
                    <a:pt x="106" y="233"/>
                  </a:lnTo>
                  <a:lnTo>
                    <a:pt x="106" y="235"/>
                  </a:lnTo>
                  <a:lnTo>
                    <a:pt x="108" y="235"/>
                  </a:lnTo>
                  <a:lnTo>
                    <a:pt x="109" y="237"/>
                  </a:lnTo>
                  <a:lnTo>
                    <a:pt x="111" y="237"/>
                  </a:lnTo>
                  <a:lnTo>
                    <a:pt x="111" y="239"/>
                  </a:lnTo>
                  <a:lnTo>
                    <a:pt x="113" y="239"/>
                  </a:lnTo>
                  <a:lnTo>
                    <a:pt x="115" y="240"/>
                  </a:lnTo>
                  <a:lnTo>
                    <a:pt x="116" y="240"/>
                  </a:lnTo>
                  <a:lnTo>
                    <a:pt x="116" y="242"/>
                  </a:lnTo>
                  <a:lnTo>
                    <a:pt x="118" y="242"/>
                  </a:lnTo>
                  <a:lnTo>
                    <a:pt x="118" y="244"/>
                  </a:lnTo>
                  <a:lnTo>
                    <a:pt x="120" y="244"/>
                  </a:lnTo>
                  <a:lnTo>
                    <a:pt x="122" y="244"/>
                  </a:lnTo>
                  <a:lnTo>
                    <a:pt x="122" y="242"/>
                  </a:lnTo>
                  <a:lnTo>
                    <a:pt x="122" y="240"/>
                  </a:lnTo>
                  <a:lnTo>
                    <a:pt x="123" y="239"/>
                  </a:lnTo>
                  <a:lnTo>
                    <a:pt x="123" y="237"/>
                  </a:lnTo>
                  <a:lnTo>
                    <a:pt x="123" y="235"/>
                  </a:lnTo>
                  <a:lnTo>
                    <a:pt x="123" y="233"/>
                  </a:lnTo>
                  <a:lnTo>
                    <a:pt x="123" y="231"/>
                  </a:lnTo>
                  <a:lnTo>
                    <a:pt x="123" y="227"/>
                  </a:lnTo>
                  <a:lnTo>
                    <a:pt x="122" y="225"/>
                  </a:lnTo>
                  <a:lnTo>
                    <a:pt x="122" y="223"/>
                  </a:lnTo>
                  <a:lnTo>
                    <a:pt x="122" y="221"/>
                  </a:lnTo>
                  <a:lnTo>
                    <a:pt x="122" y="219"/>
                  </a:lnTo>
                  <a:lnTo>
                    <a:pt x="120" y="217"/>
                  </a:lnTo>
                  <a:lnTo>
                    <a:pt x="120" y="215"/>
                  </a:lnTo>
                  <a:lnTo>
                    <a:pt x="120" y="213"/>
                  </a:lnTo>
                  <a:lnTo>
                    <a:pt x="118" y="211"/>
                  </a:lnTo>
                  <a:lnTo>
                    <a:pt x="118" y="207"/>
                  </a:lnTo>
                  <a:lnTo>
                    <a:pt x="118" y="205"/>
                  </a:lnTo>
                  <a:lnTo>
                    <a:pt x="116" y="203"/>
                  </a:lnTo>
                  <a:lnTo>
                    <a:pt x="116" y="201"/>
                  </a:lnTo>
                  <a:lnTo>
                    <a:pt x="116" y="199"/>
                  </a:lnTo>
                  <a:lnTo>
                    <a:pt x="115" y="197"/>
                  </a:lnTo>
                  <a:lnTo>
                    <a:pt x="115" y="195"/>
                  </a:lnTo>
                  <a:lnTo>
                    <a:pt x="115" y="193"/>
                  </a:lnTo>
                  <a:lnTo>
                    <a:pt x="113" y="191"/>
                  </a:lnTo>
                  <a:lnTo>
                    <a:pt x="113" y="189"/>
                  </a:lnTo>
                  <a:lnTo>
                    <a:pt x="113" y="187"/>
                  </a:lnTo>
                  <a:lnTo>
                    <a:pt x="113" y="185"/>
                  </a:lnTo>
                  <a:lnTo>
                    <a:pt x="113" y="183"/>
                  </a:lnTo>
                  <a:lnTo>
                    <a:pt x="113" y="181"/>
                  </a:lnTo>
                  <a:lnTo>
                    <a:pt x="113" y="179"/>
                  </a:lnTo>
                  <a:lnTo>
                    <a:pt x="113" y="181"/>
                  </a:lnTo>
                  <a:lnTo>
                    <a:pt x="115" y="181"/>
                  </a:lnTo>
                  <a:lnTo>
                    <a:pt x="115" y="183"/>
                  </a:lnTo>
                  <a:lnTo>
                    <a:pt x="116" y="183"/>
                  </a:lnTo>
                  <a:lnTo>
                    <a:pt x="116" y="185"/>
                  </a:lnTo>
                  <a:lnTo>
                    <a:pt x="118" y="185"/>
                  </a:lnTo>
                  <a:lnTo>
                    <a:pt x="120" y="185"/>
                  </a:lnTo>
                  <a:lnTo>
                    <a:pt x="120" y="187"/>
                  </a:lnTo>
                  <a:lnTo>
                    <a:pt x="122" y="187"/>
                  </a:lnTo>
                  <a:lnTo>
                    <a:pt x="122" y="189"/>
                  </a:lnTo>
                  <a:lnTo>
                    <a:pt x="123" y="189"/>
                  </a:lnTo>
                  <a:lnTo>
                    <a:pt x="125" y="191"/>
                  </a:lnTo>
                  <a:lnTo>
                    <a:pt x="127" y="191"/>
                  </a:lnTo>
                  <a:lnTo>
                    <a:pt x="129" y="193"/>
                  </a:lnTo>
                  <a:lnTo>
                    <a:pt x="131" y="193"/>
                  </a:lnTo>
                  <a:lnTo>
                    <a:pt x="131" y="195"/>
                  </a:lnTo>
                  <a:lnTo>
                    <a:pt x="132" y="195"/>
                  </a:lnTo>
                  <a:lnTo>
                    <a:pt x="134" y="195"/>
                  </a:lnTo>
                  <a:lnTo>
                    <a:pt x="134" y="197"/>
                  </a:lnTo>
                  <a:lnTo>
                    <a:pt x="136" y="197"/>
                  </a:lnTo>
                  <a:lnTo>
                    <a:pt x="138" y="197"/>
                  </a:lnTo>
                  <a:lnTo>
                    <a:pt x="139" y="197"/>
                  </a:lnTo>
                  <a:lnTo>
                    <a:pt x="141" y="197"/>
                  </a:lnTo>
                  <a:lnTo>
                    <a:pt x="147" y="108"/>
                  </a:lnTo>
                  <a:lnTo>
                    <a:pt x="148" y="110"/>
                  </a:lnTo>
                  <a:lnTo>
                    <a:pt x="150" y="110"/>
                  </a:lnTo>
                  <a:lnTo>
                    <a:pt x="152" y="112"/>
                  </a:lnTo>
                  <a:lnTo>
                    <a:pt x="154" y="112"/>
                  </a:lnTo>
                  <a:lnTo>
                    <a:pt x="155" y="114"/>
                  </a:lnTo>
                  <a:lnTo>
                    <a:pt x="157" y="114"/>
                  </a:lnTo>
                  <a:lnTo>
                    <a:pt x="159" y="114"/>
                  </a:lnTo>
                  <a:lnTo>
                    <a:pt x="161" y="116"/>
                  </a:lnTo>
                  <a:lnTo>
                    <a:pt x="162" y="116"/>
                  </a:lnTo>
                  <a:lnTo>
                    <a:pt x="164" y="118"/>
                  </a:lnTo>
                  <a:lnTo>
                    <a:pt x="166" y="118"/>
                  </a:lnTo>
                  <a:lnTo>
                    <a:pt x="168" y="118"/>
                  </a:lnTo>
                  <a:lnTo>
                    <a:pt x="170" y="120"/>
                  </a:lnTo>
                  <a:lnTo>
                    <a:pt x="172" y="120"/>
                  </a:lnTo>
                  <a:lnTo>
                    <a:pt x="174" y="120"/>
                  </a:lnTo>
                  <a:lnTo>
                    <a:pt x="174" y="122"/>
                  </a:lnTo>
                  <a:lnTo>
                    <a:pt x="176" y="122"/>
                  </a:lnTo>
                  <a:lnTo>
                    <a:pt x="178" y="122"/>
                  </a:lnTo>
                  <a:lnTo>
                    <a:pt x="179" y="122"/>
                  </a:lnTo>
                  <a:lnTo>
                    <a:pt x="181" y="122"/>
                  </a:lnTo>
                  <a:lnTo>
                    <a:pt x="183" y="122"/>
                  </a:lnTo>
                  <a:lnTo>
                    <a:pt x="185" y="120"/>
                  </a:lnTo>
                  <a:lnTo>
                    <a:pt x="185" y="118"/>
                  </a:lnTo>
                  <a:lnTo>
                    <a:pt x="185" y="116"/>
                  </a:lnTo>
                  <a:lnTo>
                    <a:pt x="186" y="114"/>
                  </a:lnTo>
                  <a:lnTo>
                    <a:pt x="186" y="112"/>
                  </a:lnTo>
                  <a:lnTo>
                    <a:pt x="186" y="110"/>
                  </a:lnTo>
                  <a:lnTo>
                    <a:pt x="186" y="108"/>
                  </a:lnTo>
                  <a:lnTo>
                    <a:pt x="186" y="106"/>
                  </a:lnTo>
                  <a:lnTo>
                    <a:pt x="186" y="104"/>
                  </a:lnTo>
                  <a:lnTo>
                    <a:pt x="186" y="102"/>
                  </a:lnTo>
                  <a:lnTo>
                    <a:pt x="186" y="101"/>
                  </a:lnTo>
                  <a:lnTo>
                    <a:pt x="186" y="99"/>
                  </a:lnTo>
                  <a:lnTo>
                    <a:pt x="186" y="95"/>
                  </a:lnTo>
                  <a:lnTo>
                    <a:pt x="186" y="93"/>
                  </a:lnTo>
                  <a:lnTo>
                    <a:pt x="186" y="91"/>
                  </a:lnTo>
                  <a:lnTo>
                    <a:pt x="186" y="89"/>
                  </a:lnTo>
                  <a:lnTo>
                    <a:pt x="186" y="87"/>
                  </a:lnTo>
                  <a:lnTo>
                    <a:pt x="185" y="85"/>
                  </a:lnTo>
                  <a:lnTo>
                    <a:pt x="185" y="81"/>
                  </a:lnTo>
                  <a:lnTo>
                    <a:pt x="185" y="79"/>
                  </a:lnTo>
                  <a:lnTo>
                    <a:pt x="185" y="77"/>
                  </a:lnTo>
                  <a:lnTo>
                    <a:pt x="185" y="75"/>
                  </a:lnTo>
                  <a:lnTo>
                    <a:pt x="183" y="73"/>
                  </a:lnTo>
                  <a:lnTo>
                    <a:pt x="183" y="71"/>
                  </a:lnTo>
                  <a:lnTo>
                    <a:pt x="183" y="69"/>
                  </a:lnTo>
                  <a:lnTo>
                    <a:pt x="181" y="67"/>
                  </a:lnTo>
                  <a:lnTo>
                    <a:pt x="181" y="65"/>
                  </a:lnTo>
                  <a:lnTo>
                    <a:pt x="181" y="63"/>
                  </a:lnTo>
                  <a:lnTo>
                    <a:pt x="181" y="61"/>
                  </a:lnTo>
                  <a:lnTo>
                    <a:pt x="179" y="61"/>
                  </a:lnTo>
                  <a:lnTo>
                    <a:pt x="179" y="59"/>
                  </a:lnTo>
                  <a:lnTo>
                    <a:pt x="179" y="57"/>
                  </a:lnTo>
                  <a:lnTo>
                    <a:pt x="181" y="59"/>
                  </a:lnTo>
                  <a:lnTo>
                    <a:pt x="183" y="61"/>
                  </a:lnTo>
                  <a:lnTo>
                    <a:pt x="185" y="63"/>
                  </a:lnTo>
                  <a:lnTo>
                    <a:pt x="186" y="65"/>
                  </a:lnTo>
                  <a:lnTo>
                    <a:pt x="188" y="67"/>
                  </a:lnTo>
                  <a:lnTo>
                    <a:pt x="190" y="69"/>
                  </a:lnTo>
                  <a:lnTo>
                    <a:pt x="192" y="71"/>
                  </a:lnTo>
                  <a:lnTo>
                    <a:pt x="193" y="73"/>
                  </a:lnTo>
                  <a:lnTo>
                    <a:pt x="195" y="75"/>
                  </a:lnTo>
                  <a:lnTo>
                    <a:pt x="197" y="79"/>
                  </a:lnTo>
                  <a:lnTo>
                    <a:pt x="199" y="81"/>
                  </a:lnTo>
                  <a:lnTo>
                    <a:pt x="201" y="83"/>
                  </a:lnTo>
                  <a:lnTo>
                    <a:pt x="202" y="85"/>
                  </a:lnTo>
                  <a:lnTo>
                    <a:pt x="204" y="87"/>
                  </a:lnTo>
                  <a:lnTo>
                    <a:pt x="206" y="89"/>
                  </a:lnTo>
                  <a:lnTo>
                    <a:pt x="208" y="91"/>
                  </a:lnTo>
                  <a:lnTo>
                    <a:pt x="209" y="93"/>
                  </a:lnTo>
                  <a:lnTo>
                    <a:pt x="211" y="95"/>
                  </a:lnTo>
                  <a:lnTo>
                    <a:pt x="213" y="99"/>
                  </a:lnTo>
                  <a:lnTo>
                    <a:pt x="215" y="101"/>
                  </a:lnTo>
                  <a:lnTo>
                    <a:pt x="216" y="102"/>
                  </a:lnTo>
                  <a:lnTo>
                    <a:pt x="218" y="104"/>
                  </a:lnTo>
                  <a:lnTo>
                    <a:pt x="222" y="104"/>
                  </a:lnTo>
                  <a:lnTo>
                    <a:pt x="224" y="106"/>
                  </a:lnTo>
                  <a:lnTo>
                    <a:pt x="225" y="108"/>
                  </a:lnTo>
                  <a:lnTo>
                    <a:pt x="227" y="110"/>
                  </a:lnTo>
                  <a:lnTo>
                    <a:pt x="229" y="112"/>
                  </a:lnTo>
                  <a:lnTo>
                    <a:pt x="231" y="112"/>
                  </a:lnTo>
                  <a:lnTo>
                    <a:pt x="232" y="114"/>
                  </a:lnTo>
                  <a:lnTo>
                    <a:pt x="234" y="116"/>
                  </a:lnTo>
                  <a:lnTo>
                    <a:pt x="236" y="116"/>
                  </a:lnTo>
                  <a:lnTo>
                    <a:pt x="239" y="118"/>
                  </a:lnTo>
                  <a:lnTo>
                    <a:pt x="239" y="114"/>
                  </a:lnTo>
                  <a:lnTo>
                    <a:pt x="240" y="112"/>
                  </a:lnTo>
                  <a:lnTo>
                    <a:pt x="240" y="108"/>
                  </a:lnTo>
                  <a:lnTo>
                    <a:pt x="240" y="104"/>
                  </a:lnTo>
                  <a:lnTo>
                    <a:pt x="242" y="102"/>
                  </a:lnTo>
                  <a:lnTo>
                    <a:pt x="242" y="99"/>
                  </a:lnTo>
                  <a:lnTo>
                    <a:pt x="242" y="95"/>
                  </a:lnTo>
                  <a:lnTo>
                    <a:pt x="242" y="91"/>
                  </a:lnTo>
                  <a:lnTo>
                    <a:pt x="242" y="87"/>
                  </a:lnTo>
                  <a:lnTo>
                    <a:pt x="242" y="85"/>
                  </a:lnTo>
                  <a:lnTo>
                    <a:pt x="240" y="81"/>
                  </a:lnTo>
                  <a:lnTo>
                    <a:pt x="240" y="77"/>
                  </a:lnTo>
                  <a:lnTo>
                    <a:pt x="240" y="73"/>
                  </a:lnTo>
                  <a:lnTo>
                    <a:pt x="240" y="69"/>
                  </a:lnTo>
                  <a:lnTo>
                    <a:pt x="239" y="65"/>
                  </a:lnTo>
                  <a:lnTo>
                    <a:pt x="239" y="61"/>
                  </a:lnTo>
                  <a:lnTo>
                    <a:pt x="237" y="57"/>
                  </a:lnTo>
                  <a:lnTo>
                    <a:pt x="237" y="53"/>
                  </a:lnTo>
                  <a:lnTo>
                    <a:pt x="237" y="49"/>
                  </a:lnTo>
                  <a:lnTo>
                    <a:pt x="236" y="45"/>
                  </a:lnTo>
                  <a:lnTo>
                    <a:pt x="236" y="41"/>
                  </a:lnTo>
                  <a:lnTo>
                    <a:pt x="234" y="37"/>
                  </a:lnTo>
                  <a:lnTo>
                    <a:pt x="234" y="33"/>
                  </a:lnTo>
                  <a:lnTo>
                    <a:pt x="234" y="30"/>
                  </a:lnTo>
                  <a:lnTo>
                    <a:pt x="232" y="26"/>
                  </a:lnTo>
                  <a:lnTo>
                    <a:pt x="232" y="22"/>
                  </a:lnTo>
                  <a:lnTo>
                    <a:pt x="232" y="20"/>
                  </a:lnTo>
                  <a:lnTo>
                    <a:pt x="231" y="16"/>
                  </a:lnTo>
                  <a:lnTo>
                    <a:pt x="231" y="12"/>
                  </a:lnTo>
                  <a:lnTo>
                    <a:pt x="231" y="8"/>
                  </a:lnTo>
                  <a:lnTo>
                    <a:pt x="231" y="4"/>
                  </a:lnTo>
                  <a:lnTo>
                    <a:pt x="231" y="0"/>
                  </a:lnTo>
                  <a:lnTo>
                    <a:pt x="232" y="2"/>
                  </a:lnTo>
                  <a:lnTo>
                    <a:pt x="234" y="4"/>
                  </a:lnTo>
                  <a:lnTo>
                    <a:pt x="234" y="6"/>
                  </a:lnTo>
                  <a:lnTo>
                    <a:pt x="236" y="8"/>
                  </a:lnTo>
                  <a:lnTo>
                    <a:pt x="237" y="10"/>
                  </a:lnTo>
                  <a:lnTo>
                    <a:pt x="239" y="12"/>
                  </a:lnTo>
                  <a:lnTo>
                    <a:pt x="240" y="14"/>
                  </a:lnTo>
                  <a:lnTo>
                    <a:pt x="242" y="14"/>
                  </a:lnTo>
                  <a:lnTo>
                    <a:pt x="242" y="16"/>
                  </a:lnTo>
                  <a:lnTo>
                    <a:pt x="244" y="18"/>
                  </a:lnTo>
                  <a:lnTo>
                    <a:pt x="246" y="20"/>
                  </a:lnTo>
                  <a:lnTo>
                    <a:pt x="247" y="22"/>
                  </a:lnTo>
                  <a:lnTo>
                    <a:pt x="249" y="24"/>
                  </a:lnTo>
                  <a:lnTo>
                    <a:pt x="251" y="26"/>
                  </a:lnTo>
                  <a:lnTo>
                    <a:pt x="253" y="28"/>
                  </a:lnTo>
                  <a:lnTo>
                    <a:pt x="255" y="30"/>
                  </a:lnTo>
                  <a:lnTo>
                    <a:pt x="256" y="31"/>
                  </a:lnTo>
                  <a:lnTo>
                    <a:pt x="258" y="33"/>
                  </a:lnTo>
                  <a:lnTo>
                    <a:pt x="260" y="35"/>
                  </a:lnTo>
                  <a:lnTo>
                    <a:pt x="262" y="37"/>
                  </a:lnTo>
                  <a:lnTo>
                    <a:pt x="263" y="37"/>
                  </a:lnTo>
                  <a:lnTo>
                    <a:pt x="263" y="39"/>
                  </a:lnTo>
                  <a:lnTo>
                    <a:pt x="265" y="39"/>
                  </a:lnTo>
                  <a:lnTo>
                    <a:pt x="267" y="41"/>
                  </a:lnTo>
                  <a:lnTo>
                    <a:pt x="269" y="43"/>
                  </a:lnTo>
                  <a:lnTo>
                    <a:pt x="270" y="43"/>
                  </a:lnTo>
                  <a:lnTo>
                    <a:pt x="272" y="45"/>
                  </a:lnTo>
                  <a:lnTo>
                    <a:pt x="274" y="47"/>
                  </a:lnTo>
                  <a:lnTo>
                    <a:pt x="276" y="47"/>
                  </a:lnTo>
                  <a:lnTo>
                    <a:pt x="276" y="49"/>
                  </a:lnTo>
                  <a:lnTo>
                    <a:pt x="276" y="51"/>
                  </a:lnTo>
                  <a:lnTo>
                    <a:pt x="274" y="51"/>
                  </a:lnTo>
                  <a:lnTo>
                    <a:pt x="274" y="53"/>
                  </a:lnTo>
                  <a:lnTo>
                    <a:pt x="274" y="55"/>
                  </a:lnTo>
                  <a:lnTo>
                    <a:pt x="274" y="57"/>
                  </a:lnTo>
                  <a:lnTo>
                    <a:pt x="272" y="59"/>
                  </a:lnTo>
                  <a:lnTo>
                    <a:pt x="272" y="61"/>
                  </a:lnTo>
                  <a:lnTo>
                    <a:pt x="272" y="63"/>
                  </a:lnTo>
                  <a:lnTo>
                    <a:pt x="272" y="65"/>
                  </a:lnTo>
                  <a:lnTo>
                    <a:pt x="272" y="67"/>
                  </a:lnTo>
                  <a:lnTo>
                    <a:pt x="272" y="69"/>
                  </a:lnTo>
                  <a:lnTo>
                    <a:pt x="272" y="71"/>
                  </a:lnTo>
                  <a:lnTo>
                    <a:pt x="272" y="73"/>
                  </a:lnTo>
                  <a:lnTo>
                    <a:pt x="272" y="75"/>
                  </a:lnTo>
                  <a:lnTo>
                    <a:pt x="272" y="77"/>
                  </a:lnTo>
                  <a:lnTo>
                    <a:pt x="272" y="79"/>
                  </a:lnTo>
                  <a:lnTo>
                    <a:pt x="272" y="81"/>
                  </a:lnTo>
                  <a:lnTo>
                    <a:pt x="272" y="83"/>
                  </a:lnTo>
                  <a:lnTo>
                    <a:pt x="274" y="83"/>
                  </a:lnTo>
                  <a:lnTo>
                    <a:pt x="274" y="85"/>
                  </a:lnTo>
                  <a:lnTo>
                    <a:pt x="276" y="85"/>
                  </a:lnTo>
                  <a:lnTo>
                    <a:pt x="276" y="87"/>
                  </a:lnTo>
                  <a:lnTo>
                    <a:pt x="278" y="89"/>
                  </a:lnTo>
                  <a:lnTo>
                    <a:pt x="279" y="91"/>
                  </a:lnTo>
                  <a:lnTo>
                    <a:pt x="279" y="93"/>
                  </a:lnTo>
                  <a:lnTo>
                    <a:pt x="281" y="95"/>
                  </a:lnTo>
                  <a:lnTo>
                    <a:pt x="281" y="97"/>
                  </a:lnTo>
                  <a:lnTo>
                    <a:pt x="283" y="97"/>
                  </a:lnTo>
                  <a:lnTo>
                    <a:pt x="283" y="99"/>
                  </a:lnTo>
                  <a:lnTo>
                    <a:pt x="283" y="101"/>
                  </a:lnTo>
                  <a:lnTo>
                    <a:pt x="285" y="101"/>
                  </a:lnTo>
                  <a:lnTo>
                    <a:pt x="285" y="102"/>
                  </a:lnTo>
                  <a:lnTo>
                    <a:pt x="285" y="104"/>
                  </a:lnTo>
                  <a:lnTo>
                    <a:pt x="285" y="106"/>
                  </a:lnTo>
                  <a:lnTo>
                    <a:pt x="285" y="108"/>
                  </a:lnTo>
                  <a:lnTo>
                    <a:pt x="489" y="564"/>
                  </a:lnTo>
                  <a:lnTo>
                    <a:pt x="486" y="564"/>
                  </a:lnTo>
                  <a:lnTo>
                    <a:pt x="480" y="564"/>
                  </a:lnTo>
                  <a:lnTo>
                    <a:pt x="475" y="564"/>
                  </a:lnTo>
                  <a:lnTo>
                    <a:pt x="470" y="564"/>
                  </a:lnTo>
                  <a:lnTo>
                    <a:pt x="464" y="564"/>
                  </a:lnTo>
                  <a:lnTo>
                    <a:pt x="461" y="564"/>
                  </a:lnTo>
                  <a:lnTo>
                    <a:pt x="456" y="564"/>
                  </a:lnTo>
                  <a:lnTo>
                    <a:pt x="450" y="564"/>
                  </a:lnTo>
                  <a:lnTo>
                    <a:pt x="447" y="564"/>
                  </a:lnTo>
                  <a:lnTo>
                    <a:pt x="441" y="564"/>
                  </a:lnTo>
                  <a:lnTo>
                    <a:pt x="437" y="564"/>
                  </a:lnTo>
                  <a:lnTo>
                    <a:pt x="433" y="564"/>
                  </a:lnTo>
                  <a:lnTo>
                    <a:pt x="428" y="564"/>
                  </a:lnTo>
                  <a:lnTo>
                    <a:pt x="425" y="564"/>
                  </a:lnTo>
                  <a:lnTo>
                    <a:pt x="419" y="564"/>
                  </a:lnTo>
                  <a:lnTo>
                    <a:pt x="416" y="566"/>
                  </a:lnTo>
                  <a:lnTo>
                    <a:pt x="410" y="566"/>
                  </a:lnTo>
                  <a:lnTo>
                    <a:pt x="407" y="566"/>
                  </a:lnTo>
                  <a:lnTo>
                    <a:pt x="402" y="566"/>
                  </a:lnTo>
                  <a:lnTo>
                    <a:pt x="398" y="568"/>
                  </a:lnTo>
                  <a:lnTo>
                    <a:pt x="393" y="568"/>
                  </a:lnTo>
                  <a:lnTo>
                    <a:pt x="389" y="568"/>
                  </a:lnTo>
                  <a:lnTo>
                    <a:pt x="384" y="570"/>
                  </a:lnTo>
                  <a:lnTo>
                    <a:pt x="380" y="570"/>
                  </a:lnTo>
                  <a:lnTo>
                    <a:pt x="375" y="572"/>
                  </a:lnTo>
                  <a:lnTo>
                    <a:pt x="371" y="572"/>
                  </a:lnTo>
                  <a:lnTo>
                    <a:pt x="367" y="574"/>
                  </a:lnTo>
                  <a:lnTo>
                    <a:pt x="363" y="576"/>
                  </a:lnTo>
                  <a:lnTo>
                    <a:pt x="358" y="576"/>
                  </a:lnTo>
                  <a:lnTo>
                    <a:pt x="355" y="578"/>
                  </a:lnTo>
                  <a:lnTo>
                    <a:pt x="349" y="580"/>
                  </a:lnTo>
                  <a:lnTo>
                    <a:pt x="346" y="582"/>
                  </a:lnTo>
                  <a:lnTo>
                    <a:pt x="64" y="702"/>
                  </a:lnTo>
                  <a:lnTo>
                    <a:pt x="62" y="702"/>
                  </a:lnTo>
                  <a:lnTo>
                    <a:pt x="61" y="702"/>
                  </a:lnTo>
                  <a:lnTo>
                    <a:pt x="59" y="702"/>
                  </a:lnTo>
                  <a:lnTo>
                    <a:pt x="57" y="704"/>
                  </a:lnTo>
                  <a:lnTo>
                    <a:pt x="55" y="704"/>
                  </a:lnTo>
                  <a:lnTo>
                    <a:pt x="54" y="704"/>
                  </a:lnTo>
                  <a:lnTo>
                    <a:pt x="52" y="706"/>
                  </a:lnTo>
                  <a:lnTo>
                    <a:pt x="50" y="706"/>
                  </a:lnTo>
                  <a:lnTo>
                    <a:pt x="48" y="706"/>
                  </a:lnTo>
                  <a:lnTo>
                    <a:pt x="46" y="706"/>
                  </a:lnTo>
                  <a:lnTo>
                    <a:pt x="45" y="708"/>
                  </a:lnTo>
                  <a:lnTo>
                    <a:pt x="43" y="708"/>
                  </a:lnTo>
                  <a:lnTo>
                    <a:pt x="39" y="708"/>
                  </a:lnTo>
                  <a:lnTo>
                    <a:pt x="38" y="710"/>
                  </a:lnTo>
                  <a:lnTo>
                    <a:pt x="37" y="710"/>
                  </a:lnTo>
                  <a:lnTo>
                    <a:pt x="35" y="710"/>
                  </a:lnTo>
                  <a:lnTo>
                    <a:pt x="33" y="712"/>
                  </a:lnTo>
                  <a:lnTo>
                    <a:pt x="30" y="712"/>
                  </a:lnTo>
                  <a:lnTo>
                    <a:pt x="28" y="712"/>
                  </a:lnTo>
                  <a:lnTo>
                    <a:pt x="26" y="712"/>
                  </a:lnTo>
                  <a:lnTo>
                    <a:pt x="24" y="714"/>
                  </a:lnTo>
                  <a:lnTo>
                    <a:pt x="23" y="714"/>
                  </a:lnTo>
                  <a:lnTo>
                    <a:pt x="21" y="714"/>
                  </a:lnTo>
                  <a:lnTo>
                    <a:pt x="19" y="714"/>
                  </a:lnTo>
                  <a:lnTo>
                    <a:pt x="17" y="714"/>
                  </a:lnTo>
                  <a:lnTo>
                    <a:pt x="15" y="714"/>
                  </a:lnTo>
                  <a:lnTo>
                    <a:pt x="15" y="716"/>
                  </a:lnTo>
                  <a:lnTo>
                    <a:pt x="14" y="716"/>
                  </a:lnTo>
                  <a:lnTo>
                    <a:pt x="12" y="716"/>
                  </a:lnTo>
                  <a:lnTo>
                    <a:pt x="17" y="716"/>
                  </a:lnTo>
                  <a:lnTo>
                    <a:pt x="23" y="716"/>
                  </a:lnTo>
                  <a:lnTo>
                    <a:pt x="28" y="718"/>
                  </a:lnTo>
                  <a:lnTo>
                    <a:pt x="33" y="718"/>
                  </a:lnTo>
                  <a:lnTo>
                    <a:pt x="38" y="718"/>
                  </a:lnTo>
                  <a:lnTo>
                    <a:pt x="43" y="720"/>
                  </a:lnTo>
                  <a:lnTo>
                    <a:pt x="48" y="720"/>
                  </a:lnTo>
                  <a:lnTo>
                    <a:pt x="54" y="720"/>
                  </a:lnTo>
                  <a:lnTo>
                    <a:pt x="57" y="720"/>
                  </a:lnTo>
                  <a:lnTo>
                    <a:pt x="62" y="720"/>
                  </a:lnTo>
                  <a:lnTo>
                    <a:pt x="68" y="720"/>
                  </a:lnTo>
                  <a:lnTo>
                    <a:pt x="73" y="720"/>
                  </a:lnTo>
                  <a:lnTo>
                    <a:pt x="77" y="722"/>
                  </a:lnTo>
                  <a:lnTo>
                    <a:pt x="82" y="722"/>
                  </a:lnTo>
                  <a:lnTo>
                    <a:pt x="85" y="722"/>
                  </a:lnTo>
                  <a:lnTo>
                    <a:pt x="91" y="720"/>
                  </a:lnTo>
                  <a:lnTo>
                    <a:pt x="94" y="720"/>
                  </a:lnTo>
                  <a:lnTo>
                    <a:pt x="100" y="720"/>
                  </a:lnTo>
                  <a:lnTo>
                    <a:pt x="103" y="720"/>
                  </a:lnTo>
                  <a:lnTo>
                    <a:pt x="108" y="720"/>
                  </a:lnTo>
                  <a:lnTo>
                    <a:pt x="111" y="720"/>
                  </a:lnTo>
                  <a:lnTo>
                    <a:pt x="116" y="720"/>
                  </a:lnTo>
                  <a:lnTo>
                    <a:pt x="120" y="718"/>
                  </a:lnTo>
                  <a:lnTo>
                    <a:pt x="125" y="718"/>
                  </a:lnTo>
                  <a:lnTo>
                    <a:pt x="129" y="718"/>
                  </a:lnTo>
                  <a:lnTo>
                    <a:pt x="134" y="718"/>
                  </a:lnTo>
                  <a:lnTo>
                    <a:pt x="138" y="716"/>
                  </a:lnTo>
                  <a:lnTo>
                    <a:pt x="141" y="716"/>
                  </a:lnTo>
                  <a:lnTo>
                    <a:pt x="147" y="714"/>
                  </a:lnTo>
                  <a:lnTo>
                    <a:pt x="150" y="714"/>
                  </a:lnTo>
                  <a:lnTo>
                    <a:pt x="155" y="714"/>
                  </a:lnTo>
                  <a:lnTo>
                    <a:pt x="159" y="712"/>
                  </a:lnTo>
                  <a:lnTo>
                    <a:pt x="162" y="712"/>
                  </a:lnTo>
                  <a:lnTo>
                    <a:pt x="168" y="712"/>
                  </a:lnTo>
                  <a:lnTo>
                    <a:pt x="170" y="712"/>
                  </a:lnTo>
                  <a:lnTo>
                    <a:pt x="174" y="712"/>
                  </a:lnTo>
                  <a:lnTo>
                    <a:pt x="178" y="712"/>
                  </a:lnTo>
                  <a:lnTo>
                    <a:pt x="181" y="712"/>
                  </a:lnTo>
                  <a:lnTo>
                    <a:pt x="185" y="712"/>
                  </a:lnTo>
                  <a:lnTo>
                    <a:pt x="188" y="712"/>
                  </a:lnTo>
                  <a:lnTo>
                    <a:pt x="192" y="712"/>
                  </a:lnTo>
                  <a:lnTo>
                    <a:pt x="195" y="712"/>
                  </a:lnTo>
                  <a:lnTo>
                    <a:pt x="199" y="712"/>
                  </a:lnTo>
                  <a:lnTo>
                    <a:pt x="202" y="712"/>
                  </a:lnTo>
                  <a:lnTo>
                    <a:pt x="206" y="712"/>
                  </a:lnTo>
                  <a:lnTo>
                    <a:pt x="209" y="714"/>
                  </a:lnTo>
                  <a:lnTo>
                    <a:pt x="213" y="714"/>
                  </a:lnTo>
                  <a:lnTo>
                    <a:pt x="216" y="714"/>
                  </a:lnTo>
                  <a:lnTo>
                    <a:pt x="220" y="714"/>
                  </a:lnTo>
                  <a:lnTo>
                    <a:pt x="224" y="716"/>
                  </a:lnTo>
                  <a:lnTo>
                    <a:pt x="227" y="716"/>
                  </a:lnTo>
                  <a:lnTo>
                    <a:pt x="231" y="716"/>
                  </a:lnTo>
                  <a:lnTo>
                    <a:pt x="232" y="716"/>
                  </a:lnTo>
                  <a:lnTo>
                    <a:pt x="236" y="716"/>
                  </a:lnTo>
                  <a:lnTo>
                    <a:pt x="239" y="718"/>
                  </a:lnTo>
                  <a:lnTo>
                    <a:pt x="242" y="718"/>
                  </a:lnTo>
                  <a:lnTo>
                    <a:pt x="246" y="718"/>
                  </a:lnTo>
                  <a:lnTo>
                    <a:pt x="247" y="718"/>
                  </a:lnTo>
                  <a:lnTo>
                    <a:pt x="251" y="720"/>
                  </a:lnTo>
                  <a:lnTo>
                    <a:pt x="255" y="720"/>
                  </a:lnTo>
                  <a:lnTo>
                    <a:pt x="256" y="720"/>
                  </a:lnTo>
                  <a:lnTo>
                    <a:pt x="260" y="720"/>
                  </a:lnTo>
                  <a:lnTo>
                    <a:pt x="263" y="720"/>
                  </a:lnTo>
                  <a:lnTo>
                    <a:pt x="267" y="720"/>
                  </a:lnTo>
                  <a:lnTo>
                    <a:pt x="302" y="722"/>
                  </a:lnTo>
                  <a:lnTo>
                    <a:pt x="305" y="720"/>
                  </a:lnTo>
                  <a:lnTo>
                    <a:pt x="309" y="720"/>
                  </a:lnTo>
                  <a:lnTo>
                    <a:pt x="314" y="718"/>
                  </a:lnTo>
                  <a:lnTo>
                    <a:pt x="317" y="716"/>
                  </a:lnTo>
                  <a:lnTo>
                    <a:pt x="323" y="714"/>
                  </a:lnTo>
                  <a:lnTo>
                    <a:pt x="326" y="712"/>
                  </a:lnTo>
                  <a:lnTo>
                    <a:pt x="332" y="710"/>
                  </a:lnTo>
                  <a:lnTo>
                    <a:pt x="335" y="708"/>
                  </a:lnTo>
                  <a:lnTo>
                    <a:pt x="340" y="704"/>
                  </a:lnTo>
                  <a:lnTo>
                    <a:pt x="344" y="700"/>
                  </a:lnTo>
                  <a:lnTo>
                    <a:pt x="349" y="698"/>
                  </a:lnTo>
                  <a:lnTo>
                    <a:pt x="355" y="694"/>
                  </a:lnTo>
                  <a:lnTo>
                    <a:pt x="360" y="690"/>
                  </a:lnTo>
                  <a:lnTo>
                    <a:pt x="363" y="686"/>
                  </a:lnTo>
                  <a:lnTo>
                    <a:pt x="369" y="682"/>
                  </a:lnTo>
                  <a:lnTo>
                    <a:pt x="373" y="678"/>
                  </a:lnTo>
                  <a:lnTo>
                    <a:pt x="377" y="674"/>
                  </a:lnTo>
                  <a:lnTo>
                    <a:pt x="382" y="670"/>
                  </a:lnTo>
                  <a:lnTo>
                    <a:pt x="386" y="666"/>
                  </a:lnTo>
                  <a:lnTo>
                    <a:pt x="391" y="662"/>
                  </a:lnTo>
                  <a:lnTo>
                    <a:pt x="394" y="658"/>
                  </a:lnTo>
                  <a:lnTo>
                    <a:pt x="400" y="655"/>
                  </a:lnTo>
                  <a:lnTo>
                    <a:pt x="403" y="653"/>
                  </a:lnTo>
                  <a:lnTo>
                    <a:pt x="409" y="649"/>
                  </a:lnTo>
                  <a:lnTo>
                    <a:pt x="412" y="645"/>
                  </a:lnTo>
                  <a:lnTo>
                    <a:pt x="416" y="643"/>
                  </a:lnTo>
                  <a:lnTo>
                    <a:pt x="419" y="639"/>
                  </a:lnTo>
                  <a:lnTo>
                    <a:pt x="423" y="637"/>
                  </a:lnTo>
                  <a:lnTo>
                    <a:pt x="426" y="635"/>
                  </a:lnTo>
                  <a:lnTo>
                    <a:pt x="430" y="633"/>
                  </a:lnTo>
                  <a:lnTo>
                    <a:pt x="432" y="631"/>
                  </a:lnTo>
                  <a:lnTo>
                    <a:pt x="435" y="629"/>
                  </a:lnTo>
                  <a:lnTo>
                    <a:pt x="437" y="627"/>
                  </a:lnTo>
                  <a:lnTo>
                    <a:pt x="440" y="625"/>
                  </a:lnTo>
                  <a:lnTo>
                    <a:pt x="441" y="621"/>
                  </a:lnTo>
                  <a:lnTo>
                    <a:pt x="445" y="619"/>
                  </a:lnTo>
                  <a:lnTo>
                    <a:pt x="447" y="617"/>
                  </a:lnTo>
                  <a:lnTo>
                    <a:pt x="448" y="615"/>
                  </a:lnTo>
                  <a:lnTo>
                    <a:pt x="450" y="613"/>
                  </a:lnTo>
                  <a:lnTo>
                    <a:pt x="452" y="613"/>
                  </a:lnTo>
                  <a:lnTo>
                    <a:pt x="454" y="611"/>
                  </a:lnTo>
                  <a:lnTo>
                    <a:pt x="456" y="609"/>
                  </a:lnTo>
                  <a:lnTo>
                    <a:pt x="457" y="607"/>
                  </a:lnTo>
                  <a:lnTo>
                    <a:pt x="459" y="605"/>
                  </a:lnTo>
                  <a:lnTo>
                    <a:pt x="461" y="603"/>
                  </a:lnTo>
                  <a:lnTo>
                    <a:pt x="463" y="601"/>
                  </a:lnTo>
                  <a:lnTo>
                    <a:pt x="464" y="599"/>
                  </a:lnTo>
                  <a:lnTo>
                    <a:pt x="466" y="597"/>
                  </a:lnTo>
                  <a:lnTo>
                    <a:pt x="468" y="595"/>
                  </a:lnTo>
                  <a:lnTo>
                    <a:pt x="468" y="593"/>
                  </a:lnTo>
                  <a:lnTo>
                    <a:pt x="470" y="591"/>
                  </a:lnTo>
                  <a:lnTo>
                    <a:pt x="472" y="589"/>
                  </a:lnTo>
                  <a:lnTo>
                    <a:pt x="473" y="587"/>
                  </a:lnTo>
                  <a:lnTo>
                    <a:pt x="475" y="586"/>
                  </a:lnTo>
                  <a:lnTo>
                    <a:pt x="475" y="584"/>
                  </a:lnTo>
                  <a:lnTo>
                    <a:pt x="477" y="582"/>
                  </a:lnTo>
                  <a:lnTo>
                    <a:pt x="479" y="580"/>
                  </a:lnTo>
                  <a:lnTo>
                    <a:pt x="480" y="578"/>
                  </a:lnTo>
                  <a:lnTo>
                    <a:pt x="482" y="576"/>
                  </a:lnTo>
                  <a:lnTo>
                    <a:pt x="484" y="572"/>
                  </a:lnTo>
                  <a:lnTo>
                    <a:pt x="486" y="570"/>
                  </a:lnTo>
                  <a:lnTo>
                    <a:pt x="487" y="566"/>
                  </a:lnTo>
                  <a:lnTo>
                    <a:pt x="489" y="564"/>
                  </a:lnTo>
                  <a:lnTo>
                    <a:pt x="285" y="108"/>
                  </a:lnTo>
                </a:path>
              </a:pathLst>
            </a:custGeom>
            <a:solidFill>
              <a:srgbClr val="BC975D"/>
            </a:solidFill>
            <a:ln w="9525" cap="rnd">
              <a:noFill/>
              <a:round/>
              <a:headEnd/>
              <a:tailEnd/>
            </a:ln>
          </p:spPr>
          <p:txBody>
            <a:bodyPr/>
            <a:lstStyle/>
            <a:p>
              <a:endParaRPr lang="en-US">
                <a:solidFill>
                  <a:srgbClr val="FF0000"/>
                </a:solidFill>
                <a:latin typeface="Bookman Old Style" pitchFamily="18" charset="0"/>
              </a:endParaRPr>
            </a:p>
          </p:txBody>
        </p:sp>
        <p:sp>
          <p:nvSpPr>
            <p:cNvPr id="18" name="Freeform 17"/>
            <p:cNvSpPr>
              <a:spLocks/>
            </p:cNvSpPr>
            <p:nvPr/>
          </p:nvSpPr>
          <p:spPr bwMode="auto">
            <a:xfrm>
              <a:off x="3138" y="1836"/>
              <a:ext cx="221" cy="180"/>
            </a:xfrm>
            <a:custGeom>
              <a:avLst/>
              <a:gdLst>
                <a:gd name="T0" fmla="*/ 125 w 221"/>
                <a:gd name="T1" fmla="*/ 0 h 180"/>
                <a:gd name="T2" fmla="*/ 104 w 221"/>
                <a:gd name="T3" fmla="*/ 1 h 180"/>
                <a:gd name="T4" fmla="*/ 85 w 221"/>
                <a:gd name="T5" fmla="*/ 7 h 180"/>
                <a:gd name="T6" fmla="*/ 64 w 221"/>
                <a:gd name="T7" fmla="*/ 15 h 180"/>
                <a:gd name="T8" fmla="*/ 45 w 221"/>
                <a:gd name="T9" fmla="*/ 25 h 180"/>
                <a:gd name="T10" fmla="*/ 29 w 221"/>
                <a:gd name="T11" fmla="*/ 37 h 180"/>
                <a:gd name="T12" fmla="*/ 15 w 221"/>
                <a:gd name="T13" fmla="*/ 53 h 180"/>
                <a:gd name="T14" fmla="*/ 5 w 221"/>
                <a:gd name="T15" fmla="*/ 70 h 180"/>
                <a:gd name="T16" fmla="*/ 0 w 221"/>
                <a:gd name="T17" fmla="*/ 90 h 180"/>
                <a:gd name="T18" fmla="*/ 0 w 221"/>
                <a:gd name="T19" fmla="*/ 114 h 180"/>
                <a:gd name="T20" fmla="*/ 7 w 221"/>
                <a:gd name="T21" fmla="*/ 139 h 180"/>
                <a:gd name="T22" fmla="*/ 10 w 221"/>
                <a:gd name="T23" fmla="*/ 141 h 180"/>
                <a:gd name="T24" fmla="*/ 14 w 221"/>
                <a:gd name="T25" fmla="*/ 145 h 180"/>
                <a:gd name="T26" fmla="*/ 19 w 221"/>
                <a:gd name="T27" fmla="*/ 151 h 180"/>
                <a:gd name="T28" fmla="*/ 24 w 221"/>
                <a:gd name="T29" fmla="*/ 157 h 180"/>
                <a:gd name="T30" fmla="*/ 27 w 221"/>
                <a:gd name="T31" fmla="*/ 163 h 180"/>
                <a:gd name="T32" fmla="*/ 32 w 221"/>
                <a:gd name="T33" fmla="*/ 169 h 180"/>
                <a:gd name="T34" fmla="*/ 37 w 221"/>
                <a:gd name="T35" fmla="*/ 175 h 180"/>
                <a:gd name="T36" fmla="*/ 39 w 221"/>
                <a:gd name="T37" fmla="*/ 179 h 180"/>
                <a:gd name="T38" fmla="*/ 57 w 221"/>
                <a:gd name="T39" fmla="*/ 177 h 180"/>
                <a:gd name="T40" fmla="*/ 73 w 221"/>
                <a:gd name="T41" fmla="*/ 177 h 180"/>
                <a:gd name="T42" fmla="*/ 89 w 221"/>
                <a:gd name="T43" fmla="*/ 175 h 180"/>
                <a:gd name="T44" fmla="*/ 104 w 221"/>
                <a:gd name="T45" fmla="*/ 173 h 180"/>
                <a:gd name="T46" fmla="*/ 120 w 221"/>
                <a:gd name="T47" fmla="*/ 169 h 180"/>
                <a:gd name="T48" fmla="*/ 136 w 221"/>
                <a:gd name="T49" fmla="*/ 165 h 180"/>
                <a:gd name="T50" fmla="*/ 150 w 221"/>
                <a:gd name="T51" fmla="*/ 161 h 180"/>
                <a:gd name="T52" fmla="*/ 165 w 221"/>
                <a:gd name="T53" fmla="*/ 155 h 180"/>
                <a:gd name="T54" fmla="*/ 179 w 221"/>
                <a:gd name="T55" fmla="*/ 151 h 180"/>
                <a:gd name="T56" fmla="*/ 193 w 221"/>
                <a:gd name="T57" fmla="*/ 145 h 180"/>
                <a:gd name="T58" fmla="*/ 205 w 221"/>
                <a:gd name="T59" fmla="*/ 139 h 180"/>
                <a:gd name="T60" fmla="*/ 211 w 221"/>
                <a:gd name="T61" fmla="*/ 136 h 180"/>
                <a:gd name="T62" fmla="*/ 214 w 221"/>
                <a:gd name="T63" fmla="*/ 130 h 180"/>
                <a:gd name="T64" fmla="*/ 216 w 221"/>
                <a:gd name="T65" fmla="*/ 122 h 180"/>
                <a:gd name="T66" fmla="*/ 218 w 221"/>
                <a:gd name="T67" fmla="*/ 114 h 180"/>
                <a:gd name="T68" fmla="*/ 220 w 221"/>
                <a:gd name="T69" fmla="*/ 106 h 180"/>
                <a:gd name="T70" fmla="*/ 220 w 221"/>
                <a:gd name="T71" fmla="*/ 98 h 180"/>
                <a:gd name="T72" fmla="*/ 220 w 221"/>
                <a:gd name="T73" fmla="*/ 88 h 180"/>
                <a:gd name="T74" fmla="*/ 220 w 221"/>
                <a:gd name="T75" fmla="*/ 80 h 180"/>
                <a:gd name="T76" fmla="*/ 220 w 221"/>
                <a:gd name="T77" fmla="*/ 72 h 180"/>
                <a:gd name="T78" fmla="*/ 220 w 221"/>
                <a:gd name="T79" fmla="*/ 67 h 180"/>
                <a:gd name="T80" fmla="*/ 216 w 221"/>
                <a:gd name="T81" fmla="*/ 61 h 180"/>
                <a:gd name="T82" fmla="*/ 211 w 221"/>
                <a:gd name="T83" fmla="*/ 53 h 180"/>
                <a:gd name="T84" fmla="*/ 205 w 221"/>
                <a:gd name="T85" fmla="*/ 47 h 180"/>
                <a:gd name="T86" fmla="*/ 200 w 221"/>
                <a:gd name="T87" fmla="*/ 39 h 180"/>
                <a:gd name="T88" fmla="*/ 193 w 221"/>
                <a:gd name="T89" fmla="*/ 31 h 180"/>
                <a:gd name="T90" fmla="*/ 186 w 221"/>
                <a:gd name="T91" fmla="*/ 25 h 180"/>
                <a:gd name="T92" fmla="*/ 179 w 221"/>
                <a:gd name="T93" fmla="*/ 17 h 180"/>
                <a:gd name="T94" fmla="*/ 170 w 221"/>
                <a:gd name="T95" fmla="*/ 11 h 180"/>
                <a:gd name="T96" fmla="*/ 161 w 221"/>
                <a:gd name="T97" fmla="*/ 7 h 180"/>
                <a:gd name="T98" fmla="*/ 150 w 221"/>
                <a:gd name="T99" fmla="*/ 1 h 180"/>
                <a:gd name="T100" fmla="*/ 137 w 221"/>
                <a:gd name="T101" fmla="*/ 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1"/>
                <a:gd name="T154" fmla="*/ 0 h 180"/>
                <a:gd name="T155" fmla="*/ 221 w 221"/>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1" h="180">
                  <a:moveTo>
                    <a:pt x="137" y="0"/>
                  </a:moveTo>
                  <a:lnTo>
                    <a:pt x="130" y="0"/>
                  </a:lnTo>
                  <a:lnTo>
                    <a:pt x="125" y="0"/>
                  </a:lnTo>
                  <a:lnTo>
                    <a:pt x="118" y="0"/>
                  </a:lnTo>
                  <a:lnTo>
                    <a:pt x="111" y="1"/>
                  </a:lnTo>
                  <a:lnTo>
                    <a:pt x="104" y="1"/>
                  </a:lnTo>
                  <a:lnTo>
                    <a:pt x="97" y="3"/>
                  </a:lnTo>
                  <a:lnTo>
                    <a:pt x="91" y="5"/>
                  </a:lnTo>
                  <a:lnTo>
                    <a:pt x="85" y="7"/>
                  </a:lnTo>
                  <a:lnTo>
                    <a:pt x="78" y="9"/>
                  </a:lnTo>
                  <a:lnTo>
                    <a:pt x="71" y="11"/>
                  </a:lnTo>
                  <a:lnTo>
                    <a:pt x="64" y="15"/>
                  </a:lnTo>
                  <a:lnTo>
                    <a:pt x="59" y="17"/>
                  </a:lnTo>
                  <a:lnTo>
                    <a:pt x="52" y="21"/>
                  </a:lnTo>
                  <a:lnTo>
                    <a:pt x="45" y="25"/>
                  </a:lnTo>
                  <a:lnTo>
                    <a:pt x="39" y="29"/>
                  </a:lnTo>
                  <a:lnTo>
                    <a:pt x="34" y="33"/>
                  </a:lnTo>
                  <a:lnTo>
                    <a:pt x="29" y="37"/>
                  </a:lnTo>
                  <a:lnTo>
                    <a:pt x="24" y="41"/>
                  </a:lnTo>
                  <a:lnTo>
                    <a:pt x="19" y="47"/>
                  </a:lnTo>
                  <a:lnTo>
                    <a:pt x="15" y="53"/>
                  </a:lnTo>
                  <a:lnTo>
                    <a:pt x="12" y="59"/>
                  </a:lnTo>
                  <a:lnTo>
                    <a:pt x="8" y="65"/>
                  </a:lnTo>
                  <a:lnTo>
                    <a:pt x="5" y="70"/>
                  </a:lnTo>
                  <a:lnTo>
                    <a:pt x="3" y="76"/>
                  </a:lnTo>
                  <a:lnTo>
                    <a:pt x="1" y="84"/>
                  </a:lnTo>
                  <a:lnTo>
                    <a:pt x="0" y="90"/>
                  </a:lnTo>
                  <a:lnTo>
                    <a:pt x="0" y="98"/>
                  </a:lnTo>
                  <a:lnTo>
                    <a:pt x="0" y="106"/>
                  </a:lnTo>
                  <a:lnTo>
                    <a:pt x="0" y="114"/>
                  </a:lnTo>
                  <a:lnTo>
                    <a:pt x="1" y="122"/>
                  </a:lnTo>
                  <a:lnTo>
                    <a:pt x="3" y="132"/>
                  </a:lnTo>
                  <a:lnTo>
                    <a:pt x="7" y="139"/>
                  </a:lnTo>
                  <a:lnTo>
                    <a:pt x="8" y="139"/>
                  </a:lnTo>
                  <a:lnTo>
                    <a:pt x="8" y="141"/>
                  </a:lnTo>
                  <a:lnTo>
                    <a:pt x="10" y="141"/>
                  </a:lnTo>
                  <a:lnTo>
                    <a:pt x="12" y="143"/>
                  </a:lnTo>
                  <a:lnTo>
                    <a:pt x="12" y="145"/>
                  </a:lnTo>
                  <a:lnTo>
                    <a:pt x="14" y="145"/>
                  </a:lnTo>
                  <a:lnTo>
                    <a:pt x="15" y="147"/>
                  </a:lnTo>
                  <a:lnTo>
                    <a:pt x="17" y="149"/>
                  </a:lnTo>
                  <a:lnTo>
                    <a:pt x="19" y="151"/>
                  </a:lnTo>
                  <a:lnTo>
                    <a:pt x="21" y="153"/>
                  </a:lnTo>
                  <a:lnTo>
                    <a:pt x="22" y="155"/>
                  </a:lnTo>
                  <a:lnTo>
                    <a:pt x="24" y="157"/>
                  </a:lnTo>
                  <a:lnTo>
                    <a:pt x="25" y="159"/>
                  </a:lnTo>
                  <a:lnTo>
                    <a:pt x="27" y="161"/>
                  </a:lnTo>
                  <a:lnTo>
                    <a:pt x="27" y="163"/>
                  </a:lnTo>
                  <a:lnTo>
                    <a:pt x="29" y="165"/>
                  </a:lnTo>
                  <a:lnTo>
                    <a:pt x="30" y="167"/>
                  </a:lnTo>
                  <a:lnTo>
                    <a:pt x="32" y="169"/>
                  </a:lnTo>
                  <a:lnTo>
                    <a:pt x="34" y="171"/>
                  </a:lnTo>
                  <a:lnTo>
                    <a:pt x="36" y="173"/>
                  </a:lnTo>
                  <a:lnTo>
                    <a:pt x="37" y="175"/>
                  </a:lnTo>
                  <a:lnTo>
                    <a:pt x="37" y="177"/>
                  </a:lnTo>
                  <a:lnTo>
                    <a:pt x="39" y="177"/>
                  </a:lnTo>
                  <a:lnTo>
                    <a:pt x="39" y="179"/>
                  </a:lnTo>
                  <a:lnTo>
                    <a:pt x="45" y="179"/>
                  </a:lnTo>
                  <a:lnTo>
                    <a:pt x="52" y="179"/>
                  </a:lnTo>
                  <a:lnTo>
                    <a:pt x="57" y="177"/>
                  </a:lnTo>
                  <a:lnTo>
                    <a:pt x="62" y="177"/>
                  </a:lnTo>
                  <a:lnTo>
                    <a:pt x="68" y="177"/>
                  </a:lnTo>
                  <a:lnTo>
                    <a:pt x="73" y="177"/>
                  </a:lnTo>
                  <a:lnTo>
                    <a:pt x="78" y="177"/>
                  </a:lnTo>
                  <a:lnTo>
                    <a:pt x="83" y="175"/>
                  </a:lnTo>
                  <a:lnTo>
                    <a:pt x="89" y="175"/>
                  </a:lnTo>
                  <a:lnTo>
                    <a:pt x="93" y="175"/>
                  </a:lnTo>
                  <a:lnTo>
                    <a:pt x="98" y="173"/>
                  </a:lnTo>
                  <a:lnTo>
                    <a:pt x="104" y="173"/>
                  </a:lnTo>
                  <a:lnTo>
                    <a:pt x="109" y="171"/>
                  </a:lnTo>
                  <a:lnTo>
                    <a:pt x="114" y="171"/>
                  </a:lnTo>
                  <a:lnTo>
                    <a:pt x="120" y="169"/>
                  </a:lnTo>
                  <a:lnTo>
                    <a:pt x="125" y="169"/>
                  </a:lnTo>
                  <a:lnTo>
                    <a:pt x="130" y="167"/>
                  </a:lnTo>
                  <a:lnTo>
                    <a:pt x="136" y="165"/>
                  </a:lnTo>
                  <a:lnTo>
                    <a:pt x="141" y="163"/>
                  </a:lnTo>
                  <a:lnTo>
                    <a:pt x="144" y="163"/>
                  </a:lnTo>
                  <a:lnTo>
                    <a:pt x="150" y="161"/>
                  </a:lnTo>
                  <a:lnTo>
                    <a:pt x="155" y="159"/>
                  </a:lnTo>
                  <a:lnTo>
                    <a:pt x="159" y="157"/>
                  </a:lnTo>
                  <a:lnTo>
                    <a:pt x="165" y="155"/>
                  </a:lnTo>
                  <a:lnTo>
                    <a:pt x="170" y="155"/>
                  </a:lnTo>
                  <a:lnTo>
                    <a:pt x="174" y="153"/>
                  </a:lnTo>
                  <a:lnTo>
                    <a:pt x="179" y="151"/>
                  </a:lnTo>
                  <a:lnTo>
                    <a:pt x="184" y="149"/>
                  </a:lnTo>
                  <a:lnTo>
                    <a:pt x="189" y="147"/>
                  </a:lnTo>
                  <a:lnTo>
                    <a:pt x="193" y="145"/>
                  </a:lnTo>
                  <a:lnTo>
                    <a:pt x="198" y="143"/>
                  </a:lnTo>
                  <a:lnTo>
                    <a:pt x="204" y="139"/>
                  </a:lnTo>
                  <a:lnTo>
                    <a:pt x="205" y="139"/>
                  </a:lnTo>
                  <a:lnTo>
                    <a:pt x="207" y="138"/>
                  </a:lnTo>
                  <a:lnTo>
                    <a:pt x="209" y="138"/>
                  </a:lnTo>
                  <a:lnTo>
                    <a:pt x="211" y="136"/>
                  </a:lnTo>
                  <a:lnTo>
                    <a:pt x="211" y="134"/>
                  </a:lnTo>
                  <a:lnTo>
                    <a:pt x="212" y="132"/>
                  </a:lnTo>
                  <a:lnTo>
                    <a:pt x="214" y="130"/>
                  </a:lnTo>
                  <a:lnTo>
                    <a:pt x="214" y="128"/>
                  </a:lnTo>
                  <a:lnTo>
                    <a:pt x="216" y="126"/>
                  </a:lnTo>
                  <a:lnTo>
                    <a:pt x="216" y="122"/>
                  </a:lnTo>
                  <a:lnTo>
                    <a:pt x="218" y="120"/>
                  </a:lnTo>
                  <a:lnTo>
                    <a:pt x="218" y="118"/>
                  </a:lnTo>
                  <a:lnTo>
                    <a:pt x="218" y="114"/>
                  </a:lnTo>
                  <a:lnTo>
                    <a:pt x="220" y="112"/>
                  </a:lnTo>
                  <a:lnTo>
                    <a:pt x="220" y="110"/>
                  </a:lnTo>
                  <a:lnTo>
                    <a:pt x="220" y="106"/>
                  </a:lnTo>
                  <a:lnTo>
                    <a:pt x="220" y="104"/>
                  </a:lnTo>
                  <a:lnTo>
                    <a:pt x="220" y="100"/>
                  </a:lnTo>
                  <a:lnTo>
                    <a:pt x="220" y="98"/>
                  </a:lnTo>
                  <a:lnTo>
                    <a:pt x="220" y="94"/>
                  </a:lnTo>
                  <a:lnTo>
                    <a:pt x="220" y="92"/>
                  </a:lnTo>
                  <a:lnTo>
                    <a:pt x="220" y="88"/>
                  </a:lnTo>
                  <a:lnTo>
                    <a:pt x="220" y="86"/>
                  </a:lnTo>
                  <a:lnTo>
                    <a:pt x="220" y="84"/>
                  </a:lnTo>
                  <a:lnTo>
                    <a:pt x="220" y="80"/>
                  </a:lnTo>
                  <a:lnTo>
                    <a:pt x="220" y="78"/>
                  </a:lnTo>
                  <a:lnTo>
                    <a:pt x="220" y="76"/>
                  </a:lnTo>
                  <a:lnTo>
                    <a:pt x="220" y="72"/>
                  </a:lnTo>
                  <a:lnTo>
                    <a:pt x="220" y="70"/>
                  </a:lnTo>
                  <a:lnTo>
                    <a:pt x="220" y="69"/>
                  </a:lnTo>
                  <a:lnTo>
                    <a:pt x="220" y="67"/>
                  </a:lnTo>
                  <a:lnTo>
                    <a:pt x="220" y="65"/>
                  </a:lnTo>
                  <a:lnTo>
                    <a:pt x="218" y="63"/>
                  </a:lnTo>
                  <a:lnTo>
                    <a:pt x="216" y="61"/>
                  </a:lnTo>
                  <a:lnTo>
                    <a:pt x="214" y="59"/>
                  </a:lnTo>
                  <a:lnTo>
                    <a:pt x="212" y="57"/>
                  </a:lnTo>
                  <a:lnTo>
                    <a:pt x="211" y="53"/>
                  </a:lnTo>
                  <a:lnTo>
                    <a:pt x="209" y="51"/>
                  </a:lnTo>
                  <a:lnTo>
                    <a:pt x="207" y="49"/>
                  </a:lnTo>
                  <a:lnTo>
                    <a:pt x="205" y="47"/>
                  </a:lnTo>
                  <a:lnTo>
                    <a:pt x="204" y="43"/>
                  </a:lnTo>
                  <a:lnTo>
                    <a:pt x="202" y="41"/>
                  </a:lnTo>
                  <a:lnTo>
                    <a:pt x="200" y="39"/>
                  </a:lnTo>
                  <a:lnTo>
                    <a:pt x="197" y="37"/>
                  </a:lnTo>
                  <a:lnTo>
                    <a:pt x="195" y="33"/>
                  </a:lnTo>
                  <a:lnTo>
                    <a:pt x="193" y="31"/>
                  </a:lnTo>
                  <a:lnTo>
                    <a:pt x="191" y="29"/>
                  </a:lnTo>
                  <a:lnTo>
                    <a:pt x="189" y="27"/>
                  </a:lnTo>
                  <a:lnTo>
                    <a:pt x="186" y="25"/>
                  </a:lnTo>
                  <a:lnTo>
                    <a:pt x="184" y="21"/>
                  </a:lnTo>
                  <a:lnTo>
                    <a:pt x="181" y="19"/>
                  </a:lnTo>
                  <a:lnTo>
                    <a:pt x="179" y="17"/>
                  </a:lnTo>
                  <a:lnTo>
                    <a:pt x="175" y="15"/>
                  </a:lnTo>
                  <a:lnTo>
                    <a:pt x="174" y="13"/>
                  </a:lnTo>
                  <a:lnTo>
                    <a:pt x="170" y="11"/>
                  </a:lnTo>
                  <a:lnTo>
                    <a:pt x="166" y="9"/>
                  </a:lnTo>
                  <a:lnTo>
                    <a:pt x="163" y="7"/>
                  </a:lnTo>
                  <a:lnTo>
                    <a:pt x="161" y="7"/>
                  </a:lnTo>
                  <a:lnTo>
                    <a:pt x="157" y="5"/>
                  </a:lnTo>
                  <a:lnTo>
                    <a:pt x="153" y="3"/>
                  </a:lnTo>
                  <a:lnTo>
                    <a:pt x="150" y="1"/>
                  </a:lnTo>
                  <a:lnTo>
                    <a:pt x="146" y="1"/>
                  </a:lnTo>
                  <a:lnTo>
                    <a:pt x="141" y="0"/>
                  </a:lnTo>
                  <a:lnTo>
                    <a:pt x="137" y="0"/>
                  </a:lnTo>
                </a:path>
              </a:pathLst>
            </a:custGeom>
            <a:solidFill>
              <a:srgbClr val="E8A355"/>
            </a:solidFill>
            <a:ln w="9525" cap="rnd">
              <a:noFill/>
              <a:round/>
              <a:headEnd/>
              <a:tailEnd/>
            </a:ln>
          </p:spPr>
          <p:txBody>
            <a:bodyPr/>
            <a:lstStyle/>
            <a:p>
              <a:endParaRPr lang="en-US">
                <a:solidFill>
                  <a:srgbClr val="FF0000"/>
                </a:solidFill>
                <a:latin typeface="Bookman Old Style" pitchFamily="18" charset="0"/>
              </a:endParaRPr>
            </a:p>
          </p:txBody>
        </p:sp>
        <p:sp>
          <p:nvSpPr>
            <p:cNvPr id="19" name="Freeform 18"/>
            <p:cNvSpPr>
              <a:spLocks/>
            </p:cNvSpPr>
            <p:nvPr/>
          </p:nvSpPr>
          <p:spPr bwMode="auto">
            <a:xfrm>
              <a:off x="1101" y="1725"/>
              <a:ext cx="374" cy="794"/>
            </a:xfrm>
            <a:custGeom>
              <a:avLst/>
              <a:gdLst>
                <a:gd name="T0" fmla="*/ 306 w 374"/>
                <a:gd name="T1" fmla="*/ 24 h 794"/>
                <a:gd name="T2" fmla="*/ 283 w 374"/>
                <a:gd name="T3" fmla="*/ 28 h 794"/>
                <a:gd name="T4" fmla="*/ 264 w 374"/>
                <a:gd name="T5" fmla="*/ 38 h 794"/>
                <a:gd name="T6" fmla="*/ 248 w 374"/>
                <a:gd name="T7" fmla="*/ 69 h 794"/>
                <a:gd name="T8" fmla="*/ 227 w 374"/>
                <a:gd name="T9" fmla="*/ 132 h 794"/>
                <a:gd name="T10" fmla="*/ 208 w 374"/>
                <a:gd name="T11" fmla="*/ 199 h 794"/>
                <a:gd name="T12" fmla="*/ 191 w 374"/>
                <a:gd name="T13" fmla="*/ 266 h 794"/>
                <a:gd name="T14" fmla="*/ 182 w 374"/>
                <a:gd name="T15" fmla="*/ 316 h 794"/>
                <a:gd name="T16" fmla="*/ 178 w 374"/>
                <a:gd name="T17" fmla="*/ 367 h 794"/>
                <a:gd name="T18" fmla="*/ 177 w 374"/>
                <a:gd name="T19" fmla="*/ 418 h 794"/>
                <a:gd name="T20" fmla="*/ 180 w 374"/>
                <a:gd name="T21" fmla="*/ 459 h 794"/>
                <a:gd name="T22" fmla="*/ 191 w 374"/>
                <a:gd name="T23" fmla="*/ 495 h 794"/>
                <a:gd name="T24" fmla="*/ 194 w 374"/>
                <a:gd name="T25" fmla="*/ 538 h 794"/>
                <a:gd name="T26" fmla="*/ 197 w 374"/>
                <a:gd name="T27" fmla="*/ 580 h 794"/>
                <a:gd name="T28" fmla="*/ 211 w 374"/>
                <a:gd name="T29" fmla="*/ 611 h 794"/>
                <a:gd name="T30" fmla="*/ 238 w 374"/>
                <a:gd name="T31" fmla="*/ 633 h 794"/>
                <a:gd name="T32" fmla="*/ 265 w 374"/>
                <a:gd name="T33" fmla="*/ 651 h 794"/>
                <a:gd name="T34" fmla="*/ 287 w 374"/>
                <a:gd name="T35" fmla="*/ 659 h 794"/>
                <a:gd name="T36" fmla="*/ 301 w 374"/>
                <a:gd name="T37" fmla="*/ 592 h 794"/>
                <a:gd name="T38" fmla="*/ 313 w 374"/>
                <a:gd name="T39" fmla="*/ 527 h 794"/>
                <a:gd name="T40" fmla="*/ 325 w 374"/>
                <a:gd name="T41" fmla="*/ 461 h 794"/>
                <a:gd name="T42" fmla="*/ 334 w 374"/>
                <a:gd name="T43" fmla="*/ 424 h 794"/>
                <a:gd name="T44" fmla="*/ 332 w 374"/>
                <a:gd name="T45" fmla="*/ 454 h 794"/>
                <a:gd name="T46" fmla="*/ 326 w 374"/>
                <a:gd name="T47" fmla="*/ 497 h 794"/>
                <a:gd name="T48" fmla="*/ 322 w 374"/>
                <a:gd name="T49" fmla="*/ 528 h 794"/>
                <a:gd name="T50" fmla="*/ 315 w 374"/>
                <a:gd name="T51" fmla="*/ 570 h 794"/>
                <a:gd name="T52" fmla="*/ 310 w 374"/>
                <a:gd name="T53" fmla="*/ 613 h 794"/>
                <a:gd name="T54" fmla="*/ 306 w 374"/>
                <a:gd name="T55" fmla="*/ 659 h 794"/>
                <a:gd name="T56" fmla="*/ 315 w 374"/>
                <a:gd name="T57" fmla="*/ 678 h 794"/>
                <a:gd name="T58" fmla="*/ 335 w 374"/>
                <a:gd name="T59" fmla="*/ 694 h 794"/>
                <a:gd name="T60" fmla="*/ 360 w 374"/>
                <a:gd name="T61" fmla="*/ 706 h 794"/>
                <a:gd name="T62" fmla="*/ 371 w 374"/>
                <a:gd name="T63" fmla="*/ 712 h 794"/>
                <a:gd name="T64" fmla="*/ 364 w 374"/>
                <a:gd name="T65" fmla="*/ 724 h 794"/>
                <a:gd name="T66" fmla="*/ 364 w 374"/>
                <a:gd name="T67" fmla="*/ 747 h 794"/>
                <a:gd name="T68" fmla="*/ 358 w 374"/>
                <a:gd name="T69" fmla="*/ 773 h 794"/>
                <a:gd name="T70" fmla="*/ 348 w 374"/>
                <a:gd name="T71" fmla="*/ 789 h 794"/>
                <a:gd name="T72" fmla="*/ 317 w 374"/>
                <a:gd name="T73" fmla="*/ 793 h 794"/>
                <a:gd name="T74" fmla="*/ 276 w 374"/>
                <a:gd name="T75" fmla="*/ 787 h 794"/>
                <a:gd name="T76" fmla="*/ 234 w 374"/>
                <a:gd name="T77" fmla="*/ 775 h 794"/>
                <a:gd name="T78" fmla="*/ 195 w 374"/>
                <a:gd name="T79" fmla="*/ 767 h 794"/>
                <a:gd name="T80" fmla="*/ 143 w 374"/>
                <a:gd name="T81" fmla="*/ 765 h 794"/>
                <a:gd name="T82" fmla="*/ 87 w 374"/>
                <a:gd name="T83" fmla="*/ 761 h 794"/>
                <a:gd name="T84" fmla="*/ 28 w 374"/>
                <a:gd name="T85" fmla="*/ 751 h 794"/>
                <a:gd name="T86" fmla="*/ 5 w 374"/>
                <a:gd name="T87" fmla="*/ 708 h 794"/>
                <a:gd name="T88" fmla="*/ 19 w 374"/>
                <a:gd name="T89" fmla="*/ 639 h 794"/>
                <a:gd name="T90" fmla="*/ 35 w 374"/>
                <a:gd name="T91" fmla="*/ 572 h 794"/>
                <a:gd name="T92" fmla="*/ 53 w 374"/>
                <a:gd name="T93" fmla="*/ 509 h 794"/>
                <a:gd name="T94" fmla="*/ 84 w 374"/>
                <a:gd name="T95" fmla="*/ 412 h 794"/>
                <a:gd name="T96" fmla="*/ 114 w 374"/>
                <a:gd name="T97" fmla="*/ 314 h 794"/>
                <a:gd name="T98" fmla="*/ 141 w 374"/>
                <a:gd name="T99" fmla="*/ 219 h 794"/>
                <a:gd name="T100" fmla="*/ 164 w 374"/>
                <a:gd name="T101" fmla="*/ 150 h 794"/>
                <a:gd name="T102" fmla="*/ 180 w 374"/>
                <a:gd name="T103" fmla="*/ 101 h 794"/>
                <a:gd name="T104" fmla="*/ 197 w 374"/>
                <a:gd name="T105" fmla="*/ 51 h 794"/>
                <a:gd name="T106" fmla="*/ 217 w 374"/>
                <a:gd name="T107" fmla="*/ 6 h 794"/>
                <a:gd name="T108" fmla="*/ 247 w 374"/>
                <a:gd name="T109" fmla="*/ 6 h 794"/>
                <a:gd name="T110" fmla="*/ 274 w 374"/>
                <a:gd name="T111" fmla="*/ 14 h 794"/>
                <a:gd name="T112" fmla="*/ 303 w 374"/>
                <a:gd name="T113" fmla="*/ 20 h 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794"/>
                <a:gd name="T173" fmla="*/ 374 w 374"/>
                <a:gd name="T174" fmla="*/ 794 h 7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794">
                  <a:moveTo>
                    <a:pt x="324" y="24"/>
                  </a:moveTo>
                  <a:lnTo>
                    <a:pt x="322" y="24"/>
                  </a:lnTo>
                  <a:lnTo>
                    <a:pt x="320" y="24"/>
                  </a:lnTo>
                  <a:lnTo>
                    <a:pt x="318" y="24"/>
                  </a:lnTo>
                  <a:lnTo>
                    <a:pt x="315" y="24"/>
                  </a:lnTo>
                  <a:lnTo>
                    <a:pt x="313" y="24"/>
                  </a:lnTo>
                  <a:lnTo>
                    <a:pt x="311" y="24"/>
                  </a:lnTo>
                  <a:lnTo>
                    <a:pt x="310" y="24"/>
                  </a:lnTo>
                  <a:lnTo>
                    <a:pt x="306" y="24"/>
                  </a:lnTo>
                  <a:lnTo>
                    <a:pt x="304" y="26"/>
                  </a:lnTo>
                  <a:lnTo>
                    <a:pt x="301" y="26"/>
                  </a:lnTo>
                  <a:lnTo>
                    <a:pt x="299" y="26"/>
                  </a:lnTo>
                  <a:lnTo>
                    <a:pt x="297" y="26"/>
                  </a:lnTo>
                  <a:lnTo>
                    <a:pt x="294" y="26"/>
                  </a:lnTo>
                  <a:lnTo>
                    <a:pt x="292" y="26"/>
                  </a:lnTo>
                  <a:lnTo>
                    <a:pt x="288" y="28"/>
                  </a:lnTo>
                  <a:lnTo>
                    <a:pt x="287" y="28"/>
                  </a:lnTo>
                  <a:lnTo>
                    <a:pt x="283" y="28"/>
                  </a:lnTo>
                  <a:lnTo>
                    <a:pt x="281" y="30"/>
                  </a:lnTo>
                  <a:lnTo>
                    <a:pt x="278" y="30"/>
                  </a:lnTo>
                  <a:lnTo>
                    <a:pt x="276" y="32"/>
                  </a:lnTo>
                  <a:lnTo>
                    <a:pt x="272" y="32"/>
                  </a:lnTo>
                  <a:lnTo>
                    <a:pt x="271" y="34"/>
                  </a:lnTo>
                  <a:lnTo>
                    <a:pt x="269" y="34"/>
                  </a:lnTo>
                  <a:lnTo>
                    <a:pt x="267" y="36"/>
                  </a:lnTo>
                  <a:lnTo>
                    <a:pt x="265" y="36"/>
                  </a:lnTo>
                  <a:lnTo>
                    <a:pt x="264" y="38"/>
                  </a:lnTo>
                  <a:lnTo>
                    <a:pt x="262" y="40"/>
                  </a:lnTo>
                  <a:lnTo>
                    <a:pt x="260" y="42"/>
                  </a:lnTo>
                  <a:lnTo>
                    <a:pt x="258" y="43"/>
                  </a:lnTo>
                  <a:lnTo>
                    <a:pt x="257" y="45"/>
                  </a:lnTo>
                  <a:lnTo>
                    <a:pt x="257" y="47"/>
                  </a:lnTo>
                  <a:lnTo>
                    <a:pt x="256" y="49"/>
                  </a:lnTo>
                  <a:lnTo>
                    <a:pt x="254" y="55"/>
                  </a:lnTo>
                  <a:lnTo>
                    <a:pt x="250" y="63"/>
                  </a:lnTo>
                  <a:lnTo>
                    <a:pt x="248" y="69"/>
                  </a:lnTo>
                  <a:lnTo>
                    <a:pt x="247" y="77"/>
                  </a:lnTo>
                  <a:lnTo>
                    <a:pt x="243" y="83"/>
                  </a:lnTo>
                  <a:lnTo>
                    <a:pt x="241" y="91"/>
                  </a:lnTo>
                  <a:lnTo>
                    <a:pt x="240" y="97"/>
                  </a:lnTo>
                  <a:lnTo>
                    <a:pt x="236" y="105"/>
                  </a:lnTo>
                  <a:lnTo>
                    <a:pt x="234" y="111"/>
                  </a:lnTo>
                  <a:lnTo>
                    <a:pt x="233" y="118"/>
                  </a:lnTo>
                  <a:lnTo>
                    <a:pt x="229" y="126"/>
                  </a:lnTo>
                  <a:lnTo>
                    <a:pt x="227" y="132"/>
                  </a:lnTo>
                  <a:lnTo>
                    <a:pt x="225" y="140"/>
                  </a:lnTo>
                  <a:lnTo>
                    <a:pt x="222" y="148"/>
                  </a:lnTo>
                  <a:lnTo>
                    <a:pt x="220" y="156"/>
                  </a:lnTo>
                  <a:lnTo>
                    <a:pt x="218" y="162"/>
                  </a:lnTo>
                  <a:lnTo>
                    <a:pt x="217" y="170"/>
                  </a:lnTo>
                  <a:lnTo>
                    <a:pt x="215" y="178"/>
                  </a:lnTo>
                  <a:lnTo>
                    <a:pt x="211" y="185"/>
                  </a:lnTo>
                  <a:lnTo>
                    <a:pt x="209" y="191"/>
                  </a:lnTo>
                  <a:lnTo>
                    <a:pt x="208" y="199"/>
                  </a:lnTo>
                  <a:lnTo>
                    <a:pt x="206" y="207"/>
                  </a:lnTo>
                  <a:lnTo>
                    <a:pt x="204" y="215"/>
                  </a:lnTo>
                  <a:lnTo>
                    <a:pt x="202" y="221"/>
                  </a:lnTo>
                  <a:lnTo>
                    <a:pt x="201" y="229"/>
                  </a:lnTo>
                  <a:lnTo>
                    <a:pt x="197" y="237"/>
                  </a:lnTo>
                  <a:lnTo>
                    <a:pt x="195" y="245"/>
                  </a:lnTo>
                  <a:lnTo>
                    <a:pt x="194" y="250"/>
                  </a:lnTo>
                  <a:lnTo>
                    <a:pt x="192" y="258"/>
                  </a:lnTo>
                  <a:lnTo>
                    <a:pt x="191" y="266"/>
                  </a:lnTo>
                  <a:lnTo>
                    <a:pt x="189" y="272"/>
                  </a:lnTo>
                  <a:lnTo>
                    <a:pt x="189" y="280"/>
                  </a:lnTo>
                  <a:lnTo>
                    <a:pt x="187" y="284"/>
                  </a:lnTo>
                  <a:lnTo>
                    <a:pt x="186" y="290"/>
                  </a:lnTo>
                  <a:lnTo>
                    <a:pt x="186" y="294"/>
                  </a:lnTo>
                  <a:lnTo>
                    <a:pt x="184" y="300"/>
                  </a:lnTo>
                  <a:lnTo>
                    <a:pt x="184" y="306"/>
                  </a:lnTo>
                  <a:lnTo>
                    <a:pt x="182" y="312"/>
                  </a:lnTo>
                  <a:lnTo>
                    <a:pt x="182" y="316"/>
                  </a:lnTo>
                  <a:lnTo>
                    <a:pt x="182" y="321"/>
                  </a:lnTo>
                  <a:lnTo>
                    <a:pt x="180" y="327"/>
                  </a:lnTo>
                  <a:lnTo>
                    <a:pt x="180" y="333"/>
                  </a:lnTo>
                  <a:lnTo>
                    <a:pt x="180" y="339"/>
                  </a:lnTo>
                  <a:lnTo>
                    <a:pt x="178" y="345"/>
                  </a:lnTo>
                  <a:lnTo>
                    <a:pt x="178" y="349"/>
                  </a:lnTo>
                  <a:lnTo>
                    <a:pt x="178" y="355"/>
                  </a:lnTo>
                  <a:lnTo>
                    <a:pt x="178" y="361"/>
                  </a:lnTo>
                  <a:lnTo>
                    <a:pt x="178" y="367"/>
                  </a:lnTo>
                  <a:lnTo>
                    <a:pt x="177" y="373"/>
                  </a:lnTo>
                  <a:lnTo>
                    <a:pt x="177" y="379"/>
                  </a:lnTo>
                  <a:lnTo>
                    <a:pt x="177" y="385"/>
                  </a:lnTo>
                  <a:lnTo>
                    <a:pt x="177" y="390"/>
                  </a:lnTo>
                  <a:lnTo>
                    <a:pt x="177" y="396"/>
                  </a:lnTo>
                  <a:lnTo>
                    <a:pt x="177" y="402"/>
                  </a:lnTo>
                  <a:lnTo>
                    <a:pt x="177" y="406"/>
                  </a:lnTo>
                  <a:lnTo>
                    <a:pt x="177" y="412"/>
                  </a:lnTo>
                  <a:lnTo>
                    <a:pt x="177" y="418"/>
                  </a:lnTo>
                  <a:lnTo>
                    <a:pt x="177" y="424"/>
                  </a:lnTo>
                  <a:lnTo>
                    <a:pt x="177" y="428"/>
                  </a:lnTo>
                  <a:lnTo>
                    <a:pt x="177" y="434"/>
                  </a:lnTo>
                  <a:lnTo>
                    <a:pt x="177" y="440"/>
                  </a:lnTo>
                  <a:lnTo>
                    <a:pt x="177" y="444"/>
                  </a:lnTo>
                  <a:lnTo>
                    <a:pt x="177" y="450"/>
                  </a:lnTo>
                  <a:lnTo>
                    <a:pt x="177" y="454"/>
                  </a:lnTo>
                  <a:lnTo>
                    <a:pt x="178" y="458"/>
                  </a:lnTo>
                  <a:lnTo>
                    <a:pt x="180" y="459"/>
                  </a:lnTo>
                  <a:lnTo>
                    <a:pt x="182" y="463"/>
                  </a:lnTo>
                  <a:lnTo>
                    <a:pt x="184" y="467"/>
                  </a:lnTo>
                  <a:lnTo>
                    <a:pt x="186" y="469"/>
                  </a:lnTo>
                  <a:lnTo>
                    <a:pt x="187" y="473"/>
                  </a:lnTo>
                  <a:lnTo>
                    <a:pt x="187" y="477"/>
                  </a:lnTo>
                  <a:lnTo>
                    <a:pt x="189" y="483"/>
                  </a:lnTo>
                  <a:lnTo>
                    <a:pt x="189" y="487"/>
                  </a:lnTo>
                  <a:lnTo>
                    <a:pt x="191" y="491"/>
                  </a:lnTo>
                  <a:lnTo>
                    <a:pt x="191" y="495"/>
                  </a:lnTo>
                  <a:lnTo>
                    <a:pt x="191" y="501"/>
                  </a:lnTo>
                  <a:lnTo>
                    <a:pt x="192" y="505"/>
                  </a:lnTo>
                  <a:lnTo>
                    <a:pt x="192" y="509"/>
                  </a:lnTo>
                  <a:lnTo>
                    <a:pt x="192" y="515"/>
                  </a:lnTo>
                  <a:lnTo>
                    <a:pt x="192" y="519"/>
                  </a:lnTo>
                  <a:lnTo>
                    <a:pt x="192" y="525"/>
                  </a:lnTo>
                  <a:lnTo>
                    <a:pt x="194" y="528"/>
                  </a:lnTo>
                  <a:lnTo>
                    <a:pt x="194" y="534"/>
                  </a:lnTo>
                  <a:lnTo>
                    <a:pt x="194" y="538"/>
                  </a:lnTo>
                  <a:lnTo>
                    <a:pt x="194" y="544"/>
                  </a:lnTo>
                  <a:lnTo>
                    <a:pt x="194" y="548"/>
                  </a:lnTo>
                  <a:lnTo>
                    <a:pt x="194" y="552"/>
                  </a:lnTo>
                  <a:lnTo>
                    <a:pt x="195" y="558"/>
                  </a:lnTo>
                  <a:lnTo>
                    <a:pt x="195" y="562"/>
                  </a:lnTo>
                  <a:lnTo>
                    <a:pt x="195" y="566"/>
                  </a:lnTo>
                  <a:lnTo>
                    <a:pt x="195" y="572"/>
                  </a:lnTo>
                  <a:lnTo>
                    <a:pt x="197" y="576"/>
                  </a:lnTo>
                  <a:lnTo>
                    <a:pt x="197" y="580"/>
                  </a:lnTo>
                  <a:lnTo>
                    <a:pt x="199" y="584"/>
                  </a:lnTo>
                  <a:lnTo>
                    <a:pt x="199" y="588"/>
                  </a:lnTo>
                  <a:lnTo>
                    <a:pt x="201" y="592"/>
                  </a:lnTo>
                  <a:lnTo>
                    <a:pt x="202" y="596"/>
                  </a:lnTo>
                  <a:lnTo>
                    <a:pt x="202" y="597"/>
                  </a:lnTo>
                  <a:lnTo>
                    <a:pt x="204" y="601"/>
                  </a:lnTo>
                  <a:lnTo>
                    <a:pt x="206" y="605"/>
                  </a:lnTo>
                  <a:lnTo>
                    <a:pt x="209" y="609"/>
                  </a:lnTo>
                  <a:lnTo>
                    <a:pt x="211" y="611"/>
                  </a:lnTo>
                  <a:lnTo>
                    <a:pt x="213" y="615"/>
                  </a:lnTo>
                  <a:lnTo>
                    <a:pt x="217" y="617"/>
                  </a:lnTo>
                  <a:lnTo>
                    <a:pt x="218" y="619"/>
                  </a:lnTo>
                  <a:lnTo>
                    <a:pt x="222" y="623"/>
                  </a:lnTo>
                  <a:lnTo>
                    <a:pt x="225" y="625"/>
                  </a:lnTo>
                  <a:lnTo>
                    <a:pt x="227" y="627"/>
                  </a:lnTo>
                  <a:lnTo>
                    <a:pt x="231" y="629"/>
                  </a:lnTo>
                  <a:lnTo>
                    <a:pt x="234" y="631"/>
                  </a:lnTo>
                  <a:lnTo>
                    <a:pt x="238" y="633"/>
                  </a:lnTo>
                  <a:lnTo>
                    <a:pt x="240" y="635"/>
                  </a:lnTo>
                  <a:lnTo>
                    <a:pt x="243" y="637"/>
                  </a:lnTo>
                  <a:lnTo>
                    <a:pt x="247" y="639"/>
                  </a:lnTo>
                  <a:lnTo>
                    <a:pt x="250" y="641"/>
                  </a:lnTo>
                  <a:lnTo>
                    <a:pt x="254" y="643"/>
                  </a:lnTo>
                  <a:lnTo>
                    <a:pt x="257" y="645"/>
                  </a:lnTo>
                  <a:lnTo>
                    <a:pt x="258" y="647"/>
                  </a:lnTo>
                  <a:lnTo>
                    <a:pt x="262" y="649"/>
                  </a:lnTo>
                  <a:lnTo>
                    <a:pt x="265" y="651"/>
                  </a:lnTo>
                  <a:lnTo>
                    <a:pt x="269" y="653"/>
                  </a:lnTo>
                  <a:lnTo>
                    <a:pt x="271" y="655"/>
                  </a:lnTo>
                  <a:lnTo>
                    <a:pt x="274" y="657"/>
                  </a:lnTo>
                  <a:lnTo>
                    <a:pt x="276" y="659"/>
                  </a:lnTo>
                  <a:lnTo>
                    <a:pt x="279" y="661"/>
                  </a:lnTo>
                  <a:lnTo>
                    <a:pt x="281" y="663"/>
                  </a:lnTo>
                  <a:lnTo>
                    <a:pt x="285" y="665"/>
                  </a:lnTo>
                  <a:lnTo>
                    <a:pt x="287" y="666"/>
                  </a:lnTo>
                  <a:lnTo>
                    <a:pt x="287" y="659"/>
                  </a:lnTo>
                  <a:lnTo>
                    <a:pt x="288" y="651"/>
                  </a:lnTo>
                  <a:lnTo>
                    <a:pt x="290" y="645"/>
                  </a:lnTo>
                  <a:lnTo>
                    <a:pt x="292" y="637"/>
                  </a:lnTo>
                  <a:lnTo>
                    <a:pt x="294" y="629"/>
                  </a:lnTo>
                  <a:lnTo>
                    <a:pt x="294" y="621"/>
                  </a:lnTo>
                  <a:lnTo>
                    <a:pt x="295" y="613"/>
                  </a:lnTo>
                  <a:lnTo>
                    <a:pt x="297" y="607"/>
                  </a:lnTo>
                  <a:lnTo>
                    <a:pt x="299" y="599"/>
                  </a:lnTo>
                  <a:lnTo>
                    <a:pt x="301" y="592"/>
                  </a:lnTo>
                  <a:lnTo>
                    <a:pt x="301" y="586"/>
                  </a:lnTo>
                  <a:lnTo>
                    <a:pt x="303" y="578"/>
                  </a:lnTo>
                  <a:lnTo>
                    <a:pt x="304" y="570"/>
                  </a:lnTo>
                  <a:lnTo>
                    <a:pt x="306" y="564"/>
                  </a:lnTo>
                  <a:lnTo>
                    <a:pt x="308" y="556"/>
                  </a:lnTo>
                  <a:lnTo>
                    <a:pt x="308" y="548"/>
                  </a:lnTo>
                  <a:lnTo>
                    <a:pt x="310" y="542"/>
                  </a:lnTo>
                  <a:lnTo>
                    <a:pt x="311" y="534"/>
                  </a:lnTo>
                  <a:lnTo>
                    <a:pt x="313" y="527"/>
                  </a:lnTo>
                  <a:lnTo>
                    <a:pt x="315" y="521"/>
                  </a:lnTo>
                  <a:lnTo>
                    <a:pt x="317" y="513"/>
                  </a:lnTo>
                  <a:lnTo>
                    <a:pt x="317" y="505"/>
                  </a:lnTo>
                  <a:lnTo>
                    <a:pt x="318" y="499"/>
                  </a:lnTo>
                  <a:lnTo>
                    <a:pt x="320" y="491"/>
                  </a:lnTo>
                  <a:lnTo>
                    <a:pt x="322" y="483"/>
                  </a:lnTo>
                  <a:lnTo>
                    <a:pt x="324" y="475"/>
                  </a:lnTo>
                  <a:lnTo>
                    <a:pt x="324" y="469"/>
                  </a:lnTo>
                  <a:lnTo>
                    <a:pt x="325" y="461"/>
                  </a:lnTo>
                  <a:lnTo>
                    <a:pt x="326" y="454"/>
                  </a:lnTo>
                  <a:lnTo>
                    <a:pt x="328" y="446"/>
                  </a:lnTo>
                  <a:lnTo>
                    <a:pt x="328" y="438"/>
                  </a:lnTo>
                  <a:lnTo>
                    <a:pt x="330" y="430"/>
                  </a:lnTo>
                  <a:lnTo>
                    <a:pt x="332" y="428"/>
                  </a:lnTo>
                  <a:lnTo>
                    <a:pt x="332" y="426"/>
                  </a:lnTo>
                  <a:lnTo>
                    <a:pt x="332" y="424"/>
                  </a:lnTo>
                  <a:lnTo>
                    <a:pt x="334" y="422"/>
                  </a:lnTo>
                  <a:lnTo>
                    <a:pt x="334" y="424"/>
                  </a:lnTo>
                  <a:lnTo>
                    <a:pt x="334" y="426"/>
                  </a:lnTo>
                  <a:lnTo>
                    <a:pt x="334" y="428"/>
                  </a:lnTo>
                  <a:lnTo>
                    <a:pt x="334" y="430"/>
                  </a:lnTo>
                  <a:lnTo>
                    <a:pt x="334" y="434"/>
                  </a:lnTo>
                  <a:lnTo>
                    <a:pt x="334" y="436"/>
                  </a:lnTo>
                  <a:lnTo>
                    <a:pt x="332" y="440"/>
                  </a:lnTo>
                  <a:lnTo>
                    <a:pt x="332" y="444"/>
                  </a:lnTo>
                  <a:lnTo>
                    <a:pt x="332" y="448"/>
                  </a:lnTo>
                  <a:lnTo>
                    <a:pt x="332" y="454"/>
                  </a:lnTo>
                  <a:lnTo>
                    <a:pt x="330" y="458"/>
                  </a:lnTo>
                  <a:lnTo>
                    <a:pt x="330" y="461"/>
                  </a:lnTo>
                  <a:lnTo>
                    <a:pt x="330" y="467"/>
                  </a:lnTo>
                  <a:lnTo>
                    <a:pt x="328" y="471"/>
                  </a:lnTo>
                  <a:lnTo>
                    <a:pt x="328" y="477"/>
                  </a:lnTo>
                  <a:lnTo>
                    <a:pt x="328" y="481"/>
                  </a:lnTo>
                  <a:lnTo>
                    <a:pt x="326" y="487"/>
                  </a:lnTo>
                  <a:lnTo>
                    <a:pt x="326" y="491"/>
                  </a:lnTo>
                  <a:lnTo>
                    <a:pt x="326" y="497"/>
                  </a:lnTo>
                  <a:lnTo>
                    <a:pt x="325" y="501"/>
                  </a:lnTo>
                  <a:lnTo>
                    <a:pt x="325" y="505"/>
                  </a:lnTo>
                  <a:lnTo>
                    <a:pt x="325" y="509"/>
                  </a:lnTo>
                  <a:lnTo>
                    <a:pt x="325" y="513"/>
                  </a:lnTo>
                  <a:lnTo>
                    <a:pt x="324" y="515"/>
                  </a:lnTo>
                  <a:lnTo>
                    <a:pt x="324" y="519"/>
                  </a:lnTo>
                  <a:lnTo>
                    <a:pt x="324" y="521"/>
                  </a:lnTo>
                  <a:lnTo>
                    <a:pt x="322" y="525"/>
                  </a:lnTo>
                  <a:lnTo>
                    <a:pt x="322" y="528"/>
                  </a:lnTo>
                  <a:lnTo>
                    <a:pt x="320" y="532"/>
                  </a:lnTo>
                  <a:lnTo>
                    <a:pt x="320" y="536"/>
                  </a:lnTo>
                  <a:lnTo>
                    <a:pt x="318" y="542"/>
                  </a:lnTo>
                  <a:lnTo>
                    <a:pt x="318" y="546"/>
                  </a:lnTo>
                  <a:lnTo>
                    <a:pt x="318" y="550"/>
                  </a:lnTo>
                  <a:lnTo>
                    <a:pt x="317" y="556"/>
                  </a:lnTo>
                  <a:lnTo>
                    <a:pt x="317" y="560"/>
                  </a:lnTo>
                  <a:lnTo>
                    <a:pt x="315" y="564"/>
                  </a:lnTo>
                  <a:lnTo>
                    <a:pt x="315" y="570"/>
                  </a:lnTo>
                  <a:lnTo>
                    <a:pt x="313" y="574"/>
                  </a:lnTo>
                  <a:lnTo>
                    <a:pt x="313" y="580"/>
                  </a:lnTo>
                  <a:lnTo>
                    <a:pt x="313" y="584"/>
                  </a:lnTo>
                  <a:lnTo>
                    <a:pt x="311" y="590"/>
                  </a:lnTo>
                  <a:lnTo>
                    <a:pt x="311" y="594"/>
                  </a:lnTo>
                  <a:lnTo>
                    <a:pt x="311" y="599"/>
                  </a:lnTo>
                  <a:lnTo>
                    <a:pt x="310" y="603"/>
                  </a:lnTo>
                  <a:lnTo>
                    <a:pt x="310" y="609"/>
                  </a:lnTo>
                  <a:lnTo>
                    <a:pt x="310" y="613"/>
                  </a:lnTo>
                  <a:lnTo>
                    <a:pt x="308" y="619"/>
                  </a:lnTo>
                  <a:lnTo>
                    <a:pt x="308" y="623"/>
                  </a:lnTo>
                  <a:lnTo>
                    <a:pt x="308" y="629"/>
                  </a:lnTo>
                  <a:lnTo>
                    <a:pt x="308" y="633"/>
                  </a:lnTo>
                  <a:lnTo>
                    <a:pt x="306" y="639"/>
                  </a:lnTo>
                  <a:lnTo>
                    <a:pt x="306" y="643"/>
                  </a:lnTo>
                  <a:lnTo>
                    <a:pt x="306" y="649"/>
                  </a:lnTo>
                  <a:lnTo>
                    <a:pt x="306" y="653"/>
                  </a:lnTo>
                  <a:lnTo>
                    <a:pt x="306" y="659"/>
                  </a:lnTo>
                  <a:lnTo>
                    <a:pt x="306" y="663"/>
                  </a:lnTo>
                  <a:lnTo>
                    <a:pt x="306" y="666"/>
                  </a:lnTo>
                  <a:lnTo>
                    <a:pt x="306" y="670"/>
                  </a:lnTo>
                  <a:lnTo>
                    <a:pt x="306" y="672"/>
                  </a:lnTo>
                  <a:lnTo>
                    <a:pt x="308" y="672"/>
                  </a:lnTo>
                  <a:lnTo>
                    <a:pt x="310" y="674"/>
                  </a:lnTo>
                  <a:lnTo>
                    <a:pt x="311" y="676"/>
                  </a:lnTo>
                  <a:lnTo>
                    <a:pt x="313" y="676"/>
                  </a:lnTo>
                  <a:lnTo>
                    <a:pt x="315" y="678"/>
                  </a:lnTo>
                  <a:lnTo>
                    <a:pt x="317" y="680"/>
                  </a:lnTo>
                  <a:lnTo>
                    <a:pt x="318" y="682"/>
                  </a:lnTo>
                  <a:lnTo>
                    <a:pt x="320" y="684"/>
                  </a:lnTo>
                  <a:lnTo>
                    <a:pt x="324" y="684"/>
                  </a:lnTo>
                  <a:lnTo>
                    <a:pt x="325" y="686"/>
                  </a:lnTo>
                  <a:lnTo>
                    <a:pt x="328" y="688"/>
                  </a:lnTo>
                  <a:lnTo>
                    <a:pt x="330" y="690"/>
                  </a:lnTo>
                  <a:lnTo>
                    <a:pt x="334" y="692"/>
                  </a:lnTo>
                  <a:lnTo>
                    <a:pt x="335" y="694"/>
                  </a:lnTo>
                  <a:lnTo>
                    <a:pt x="339" y="696"/>
                  </a:lnTo>
                  <a:lnTo>
                    <a:pt x="342" y="698"/>
                  </a:lnTo>
                  <a:lnTo>
                    <a:pt x="344" y="698"/>
                  </a:lnTo>
                  <a:lnTo>
                    <a:pt x="348" y="700"/>
                  </a:lnTo>
                  <a:lnTo>
                    <a:pt x="349" y="702"/>
                  </a:lnTo>
                  <a:lnTo>
                    <a:pt x="353" y="704"/>
                  </a:lnTo>
                  <a:lnTo>
                    <a:pt x="355" y="704"/>
                  </a:lnTo>
                  <a:lnTo>
                    <a:pt x="358" y="706"/>
                  </a:lnTo>
                  <a:lnTo>
                    <a:pt x="360" y="706"/>
                  </a:lnTo>
                  <a:lnTo>
                    <a:pt x="362" y="708"/>
                  </a:lnTo>
                  <a:lnTo>
                    <a:pt x="364" y="708"/>
                  </a:lnTo>
                  <a:lnTo>
                    <a:pt x="365" y="708"/>
                  </a:lnTo>
                  <a:lnTo>
                    <a:pt x="367" y="710"/>
                  </a:lnTo>
                  <a:lnTo>
                    <a:pt x="369" y="710"/>
                  </a:lnTo>
                  <a:lnTo>
                    <a:pt x="371" y="710"/>
                  </a:lnTo>
                  <a:lnTo>
                    <a:pt x="373" y="710"/>
                  </a:lnTo>
                  <a:lnTo>
                    <a:pt x="371" y="710"/>
                  </a:lnTo>
                  <a:lnTo>
                    <a:pt x="371" y="712"/>
                  </a:lnTo>
                  <a:lnTo>
                    <a:pt x="369" y="712"/>
                  </a:lnTo>
                  <a:lnTo>
                    <a:pt x="369" y="714"/>
                  </a:lnTo>
                  <a:lnTo>
                    <a:pt x="367" y="714"/>
                  </a:lnTo>
                  <a:lnTo>
                    <a:pt x="367" y="716"/>
                  </a:lnTo>
                  <a:lnTo>
                    <a:pt x="365" y="716"/>
                  </a:lnTo>
                  <a:lnTo>
                    <a:pt x="365" y="718"/>
                  </a:lnTo>
                  <a:lnTo>
                    <a:pt x="364" y="718"/>
                  </a:lnTo>
                  <a:lnTo>
                    <a:pt x="364" y="722"/>
                  </a:lnTo>
                  <a:lnTo>
                    <a:pt x="364" y="724"/>
                  </a:lnTo>
                  <a:lnTo>
                    <a:pt x="364" y="726"/>
                  </a:lnTo>
                  <a:lnTo>
                    <a:pt x="364" y="728"/>
                  </a:lnTo>
                  <a:lnTo>
                    <a:pt x="364" y="730"/>
                  </a:lnTo>
                  <a:lnTo>
                    <a:pt x="364" y="734"/>
                  </a:lnTo>
                  <a:lnTo>
                    <a:pt x="364" y="736"/>
                  </a:lnTo>
                  <a:lnTo>
                    <a:pt x="364" y="739"/>
                  </a:lnTo>
                  <a:lnTo>
                    <a:pt x="364" y="741"/>
                  </a:lnTo>
                  <a:lnTo>
                    <a:pt x="364" y="743"/>
                  </a:lnTo>
                  <a:lnTo>
                    <a:pt x="364" y="747"/>
                  </a:lnTo>
                  <a:lnTo>
                    <a:pt x="364" y="749"/>
                  </a:lnTo>
                  <a:lnTo>
                    <a:pt x="362" y="753"/>
                  </a:lnTo>
                  <a:lnTo>
                    <a:pt x="362" y="755"/>
                  </a:lnTo>
                  <a:lnTo>
                    <a:pt x="362" y="759"/>
                  </a:lnTo>
                  <a:lnTo>
                    <a:pt x="362" y="761"/>
                  </a:lnTo>
                  <a:lnTo>
                    <a:pt x="360" y="765"/>
                  </a:lnTo>
                  <a:lnTo>
                    <a:pt x="360" y="767"/>
                  </a:lnTo>
                  <a:lnTo>
                    <a:pt x="360" y="769"/>
                  </a:lnTo>
                  <a:lnTo>
                    <a:pt x="358" y="773"/>
                  </a:lnTo>
                  <a:lnTo>
                    <a:pt x="358" y="775"/>
                  </a:lnTo>
                  <a:lnTo>
                    <a:pt x="357" y="777"/>
                  </a:lnTo>
                  <a:lnTo>
                    <a:pt x="355" y="779"/>
                  </a:lnTo>
                  <a:lnTo>
                    <a:pt x="355" y="781"/>
                  </a:lnTo>
                  <a:lnTo>
                    <a:pt x="353" y="783"/>
                  </a:lnTo>
                  <a:lnTo>
                    <a:pt x="351" y="785"/>
                  </a:lnTo>
                  <a:lnTo>
                    <a:pt x="349" y="787"/>
                  </a:lnTo>
                  <a:lnTo>
                    <a:pt x="349" y="789"/>
                  </a:lnTo>
                  <a:lnTo>
                    <a:pt x="348" y="789"/>
                  </a:lnTo>
                  <a:lnTo>
                    <a:pt x="346" y="791"/>
                  </a:lnTo>
                  <a:lnTo>
                    <a:pt x="342" y="791"/>
                  </a:lnTo>
                  <a:lnTo>
                    <a:pt x="341" y="791"/>
                  </a:lnTo>
                  <a:lnTo>
                    <a:pt x="337" y="793"/>
                  </a:lnTo>
                  <a:lnTo>
                    <a:pt x="334" y="793"/>
                  </a:lnTo>
                  <a:lnTo>
                    <a:pt x="328" y="793"/>
                  </a:lnTo>
                  <a:lnTo>
                    <a:pt x="325" y="793"/>
                  </a:lnTo>
                  <a:lnTo>
                    <a:pt x="320" y="793"/>
                  </a:lnTo>
                  <a:lnTo>
                    <a:pt x="317" y="793"/>
                  </a:lnTo>
                  <a:lnTo>
                    <a:pt x="311" y="793"/>
                  </a:lnTo>
                  <a:lnTo>
                    <a:pt x="308" y="793"/>
                  </a:lnTo>
                  <a:lnTo>
                    <a:pt x="303" y="793"/>
                  </a:lnTo>
                  <a:lnTo>
                    <a:pt x="299" y="793"/>
                  </a:lnTo>
                  <a:lnTo>
                    <a:pt x="294" y="791"/>
                  </a:lnTo>
                  <a:lnTo>
                    <a:pt x="290" y="791"/>
                  </a:lnTo>
                  <a:lnTo>
                    <a:pt x="285" y="789"/>
                  </a:lnTo>
                  <a:lnTo>
                    <a:pt x="279" y="789"/>
                  </a:lnTo>
                  <a:lnTo>
                    <a:pt x="276" y="787"/>
                  </a:lnTo>
                  <a:lnTo>
                    <a:pt x="271" y="787"/>
                  </a:lnTo>
                  <a:lnTo>
                    <a:pt x="267" y="785"/>
                  </a:lnTo>
                  <a:lnTo>
                    <a:pt x="262" y="783"/>
                  </a:lnTo>
                  <a:lnTo>
                    <a:pt x="257" y="783"/>
                  </a:lnTo>
                  <a:lnTo>
                    <a:pt x="254" y="781"/>
                  </a:lnTo>
                  <a:lnTo>
                    <a:pt x="248" y="779"/>
                  </a:lnTo>
                  <a:lnTo>
                    <a:pt x="243" y="779"/>
                  </a:lnTo>
                  <a:lnTo>
                    <a:pt x="240" y="777"/>
                  </a:lnTo>
                  <a:lnTo>
                    <a:pt x="234" y="775"/>
                  </a:lnTo>
                  <a:lnTo>
                    <a:pt x="231" y="775"/>
                  </a:lnTo>
                  <a:lnTo>
                    <a:pt x="225" y="773"/>
                  </a:lnTo>
                  <a:lnTo>
                    <a:pt x="222" y="771"/>
                  </a:lnTo>
                  <a:lnTo>
                    <a:pt x="217" y="771"/>
                  </a:lnTo>
                  <a:lnTo>
                    <a:pt x="213" y="769"/>
                  </a:lnTo>
                  <a:lnTo>
                    <a:pt x="209" y="769"/>
                  </a:lnTo>
                  <a:lnTo>
                    <a:pt x="204" y="767"/>
                  </a:lnTo>
                  <a:lnTo>
                    <a:pt x="201" y="767"/>
                  </a:lnTo>
                  <a:lnTo>
                    <a:pt x="195" y="767"/>
                  </a:lnTo>
                  <a:lnTo>
                    <a:pt x="191" y="767"/>
                  </a:lnTo>
                  <a:lnTo>
                    <a:pt x="184" y="767"/>
                  </a:lnTo>
                  <a:lnTo>
                    <a:pt x="178" y="767"/>
                  </a:lnTo>
                  <a:lnTo>
                    <a:pt x="173" y="767"/>
                  </a:lnTo>
                  <a:lnTo>
                    <a:pt x="168" y="765"/>
                  </a:lnTo>
                  <a:lnTo>
                    <a:pt x="161" y="765"/>
                  </a:lnTo>
                  <a:lnTo>
                    <a:pt x="155" y="765"/>
                  </a:lnTo>
                  <a:lnTo>
                    <a:pt x="150" y="765"/>
                  </a:lnTo>
                  <a:lnTo>
                    <a:pt x="143" y="765"/>
                  </a:lnTo>
                  <a:lnTo>
                    <a:pt x="138" y="765"/>
                  </a:lnTo>
                  <a:lnTo>
                    <a:pt x="131" y="765"/>
                  </a:lnTo>
                  <a:lnTo>
                    <a:pt x="125" y="763"/>
                  </a:lnTo>
                  <a:lnTo>
                    <a:pt x="119" y="763"/>
                  </a:lnTo>
                  <a:lnTo>
                    <a:pt x="114" y="763"/>
                  </a:lnTo>
                  <a:lnTo>
                    <a:pt x="107" y="763"/>
                  </a:lnTo>
                  <a:lnTo>
                    <a:pt x="101" y="761"/>
                  </a:lnTo>
                  <a:lnTo>
                    <a:pt x="94" y="761"/>
                  </a:lnTo>
                  <a:lnTo>
                    <a:pt x="87" y="761"/>
                  </a:lnTo>
                  <a:lnTo>
                    <a:pt x="82" y="759"/>
                  </a:lnTo>
                  <a:lnTo>
                    <a:pt x="75" y="759"/>
                  </a:lnTo>
                  <a:lnTo>
                    <a:pt x="68" y="757"/>
                  </a:lnTo>
                  <a:lnTo>
                    <a:pt x="61" y="757"/>
                  </a:lnTo>
                  <a:lnTo>
                    <a:pt x="54" y="757"/>
                  </a:lnTo>
                  <a:lnTo>
                    <a:pt x="49" y="755"/>
                  </a:lnTo>
                  <a:lnTo>
                    <a:pt x="42" y="753"/>
                  </a:lnTo>
                  <a:lnTo>
                    <a:pt x="35" y="753"/>
                  </a:lnTo>
                  <a:lnTo>
                    <a:pt x="28" y="751"/>
                  </a:lnTo>
                  <a:lnTo>
                    <a:pt x="21" y="751"/>
                  </a:lnTo>
                  <a:lnTo>
                    <a:pt x="14" y="749"/>
                  </a:lnTo>
                  <a:lnTo>
                    <a:pt x="7" y="747"/>
                  </a:lnTo>
                  <a:lnTo>
                    <a:pt x="0" y="747"/>
                  </a:lnTo>
                  <a:lnTo>
                    <a:pt x="1" y="739"/>
                  </a:lnTo>
                  <a:lnTo>
                    <a:pt x="1" y="732"/>
                  </a:lnTo>
                  <a:lnTo>
                    <a:pt x="3" y="724"/>
                  </a:lnTo>
                  <a:lnTo>
                    <a:pt x="5" y="716"/>
                  </a:lnTo>
                  <a:lnTo>
                    <a:pt x="5" y="708"/>
                  </a:lnTo>
                  <a:lnTo>
                    <a:pt x="7" y="700"/>
                  </a:lnTo>
                  <a:lnTo>
                    <a:pt x="8" y="694"/>
                  </a:lnTo>
                  <a:lnTo>
                    <a:pt x="10" y="686"/>
                  </a:lnTo>
                  <a:lnTo>
                    <a:pt x="12" y="678"/>
                  </a:lnTo>
                  <a:lnTo>
                    <a:pt x="12" y="670"/>
                  </a:lnTo>
                  <a:lnTo>
                    <a:pt x="14" y="663"/>
                  </a:lnTo>
                  <a:lnTo>
                    <a:pt x="15" y="655"/>
                  </a:lnTo>
                  <a:lnTo>
                    <a:pt x="17" y="647"/>
                  </a:lnTo>
                  <a:lnTo>
                    <a:pt x="19" y="639"/>
                  </a:lnTo>
                  <a:lnTo>
                    <a:pt x="21" y="631"/>
                  </a:lnTo>
                  <a:lnTo>
                    <a:pt x="23" y="623"/>
                  </a:lnTo>
                  <a:lnTo>
                    <a:pt x="23" y="617"/>
                  </a:lnTo>
                  <a:lnTo>
                    <a:pt x="24" y="609"/>
                  </a:lnTo>
                  <a:lnTo>
                    <a:pt x="26" y="601"/>
                  </a:lnTo>
                  <a:lnTo>
                    <a:pt x="28" y="594"/>
                  </a:lnTo>
                  <a:lnTo>
                    <a:pt x="30" y="586"/>
                  </a:lnTo>
                  <a:lnTo>
                    <a:pt x="31" y="578"/>
                  </a:lnTo>
                  <a:lnTo>
                    <a:pt x="35" y="572"/>
                  </a:lnTo>
                  <a:lnTo>
                    <a:pt x="37" y="564"/>
                  </a:lnTo>
                  <a:lnTo>
                    <a:pt x="38" y="556"/>
                  </a:lnTo>
                  <a:lnTo>
                    <a:pt x="40" y="550"/>
                  </a:lnTo>
                  <a:lnTo>
                    <a:pt x="42" y="542"/>
                  </a:lnTo>
                  <a:lnTo>
                    <a:pt x="44" y="534"/>
                  </a:lnTo>
                  <a:lnTo>
                    <a:pt x="47" y="528"/>
                  </a:lnTo>
                  <a:lnTo>
                    <a:pt x="49" y="521"/>
                  </a:lnTo>
                  <a:lnTo>
                    <a:pt x="51" y="515"/>
                  </a:lnTo>
                  <a:lnTo>
                    <a:pt x="53" y="509"/>
                  </a:lnTo>
                  <a:lnTo>
                    <a:pt x="56" y="497"/>
                  </a:lnTo>
                  <a:lnTo>
                    <a:pt x="59" y="487"/>
                  </a:lnTo>
                  <a:lnTo>
                    <a:pt x="62" y="477"/>
                  </a:lnTo>
                  <a:lnTo>
                    <a:pt x="66" y="467"/>
                  </a:lnTo>
                  <a:lnTo>
                    <a:pt x="69" y="456"/>
                  </a:lnTo>
                  <a:lnTo>
                    <a:pt x="73" y="446"/>
                  </a:lnTo>
                  <a:lnTo>
                    <a:pt x="77" y="434"/>
                  </a:lnTo>
                  <a:lnTo>
                    <a:pt x="80" y="424"/>
                  </a:lnTo>
                  <a:lnTo>
                    <a:pt x="84" y="412"/>
                  </a:lnTo>
                  <a:lnTo>
                    <a:pt x="87" y="402"/>
                  </a:lnTo>
                  <a:lnTo>
                    <a:pt x="91" y="390"/>
                  </a:lnTo>
                  <a:lnTo>
                    <a:pt x="94" y="381"/>
                  </a:lnTo>
                  <a:lnTo>
                    <a:pt x="98" y="369"/>
                  </a:lnTo>
                  <a:lnTo>
                    <a:pt x="101" y="359"/>
                  </a:lnTo>
                  <a:lnTo>
                    <a:pt x="105" y="347"/>
                  </a:lnTo>
                  <a:lnTo>
                    <a:pt x="108" y="337"/>
                  </a:lnTo>
                  <a:lnTo>
                    <a:pt x="110" y="325"/>
                  </a:lnTo>
                  <a:lnTo>
                    <a:pt x="114" y="314"/>
                  </a:lnTo>
                  <a:lnTo>
                    <a:pt x="117" y="304"/>
                  </a:lnTo>
                  <a:lnTo>
                    <a:pt x="121" y="294"/>
                  </a:lnTo>
                  <a:lnTo>
                    <a:pt x="124" y="282"/>
                  </a:lnTo>
                  <a:lnTo>
                    <a:pt x="127" y="272"/>
                  </a:lnTo>
                  <a:lnTo>
                    <a:pt x="129" y="260"/>
                  </a:lnTo>
                  <a:lnTo>
                    <a:pt x="132" y="250"/>
                  </a:lnTo>
                  <a:lnTo>
                    <a:pt x="136" y="241"/>
                  </a:lnTo>
                  <a:lnTo>
                    <a:pt x="139" y="231"/>
                  </a:lnTo>
                  <a:lnTo>
                    <a:pt x="141" y="219"/>
                  </a:lnTo>
                  <a:lnTo>
                    <a:pt x="145" y="209"/>
                  </a:lnTo>
                  <a:lnTo>
                    <a:pt x="148" y="199"/>
                  </a:lnTo>
                  <a:lnTo>
                    <a:pt x="152" y="189"/>
                  </a:lnTo>
                  <a:lnTo>
                    <a:pt x="154" y="180"/>
                  </a:lnTo>
                  <a:lnTo>
                    <a:pt x="157" y="172"/>
                  </a:lnTo>
                  <a:lnTo>
                    <a:pt x="159" y="166"/>
                  </a:lnTo>
                  <a:lnTo>
                    <a:pt x="161" y="160"/>
                  </a:lnTo>
                  <a:lnTo>
                    <a:pt x="163" y="154"/>
                  </a:lnTo>
                  <a:lnTo>
                    <a:pt x="164" y="150"/>
                  </a:lnTo>
                  <a:lnTo>
                    <a:pt x="166" y="144"/>
                  </a:lnTo>
                  <a:lnTo>
                    <a:pt x="168" y="138"/>
                  </a:lnTo>
                  <a:lnTo>
                    <a:pt x="170" y="132"/>
                  </a:lnTo>
                  <a:lnTo>
                    <a:pt x="171" y="128"/>
                  </a:lnTo>
                  <a:lnTo>
                    <a:pt x="173" y="122"/>
                  </a:lnTo>
                  <a:lnTo>
                    <a:pt x="175" y="116"/>
                  </a:lnTo>
                  <a:lnTo>
                    <a:pt x="177" y="111"/>
                  </a:lnTo>
                  <a:lnTo>
                    <a:pt x="178" y="105"/>
                  </a:lnTo>
                  <a:lnTo>
                    <a:pt x="180" y="101"/>
                  </a:lnTo>
                  <a:lnTo>
                    <a:pt x="182" y="95"/>
                  </a:lnTo>
                  <a:lnTo>
                    <a:pt x="184" y="89"/>
                  </a:lnTo>
                  <a:lnTo>
                    <a:pt x="187" y="83"/>
                  </a:lnTo>
                  <a:lnTo>
                    <a:pt x="189" y="79"/>
                  </a:lnTo>
                  <a:lnTo>
                    <a:pt x="191" y="73"/>
                  </a:lnTo>
                  <a:lnTo>
                    <a:pt x="192" y="67"/>
                  </a:lnTo>
                  <a:lnTo>
                    <a:pt x="194" y="61"/>
                  </a:lnTo>
                  <a:lnTo>
                    <a:pt x="195" y="57"/>
                  </a:lnTo>
                  <a:lnTo>
                    <a:pt x="197" y="51"/>
                  </a:lnTo>
                  <a:lnTo>
                    <a:pt x="201" y="45"/>
                  </a:lnTo>
                  <a:lnTo>
                    <a:pt x="202" y="42"/>
                  </a:lnTo>
                  <a:lnTo>
                    <a:pt x="204" y="36"/>
                  </a:lnTo>
                  <a:lnTo>
                    <a:pt x="206" y="32"/>
                  </a:lnTo>
                  <a:lnTo>
                    <a:pt x="208" y="26"/>
                  </a:lnTo>
                  <a:lnTo>
                    <a:pt x="209" y="20"/>
                  </a:lnTo>
                  <a:lnTo>
                    <a:pt x="213" y="16"/>
                  </a:lnTo>
                  <a:lnTo>
                    <a:pt x="215" y="10"/>
                  </a:lnTo>
                  <a:lnTo>
                    <a:pt x="217" y="6"/>
                  </a:lnTo>
                  <a:lnTo>
                    <a:pt x="218" y="0"/>
                  </a:lnTo>
                  <a:lnTo>
                    <a:pt x="222" y="2"/>
                  </a:lnTo>
                  <a:lnTo>
                    <a:pt x="225" y="2"/>
                  </a:lnTo>
                  <a:lnTo>
                    <a:pt x="229" y="2"/>
                  </a:lnTo>
                  <a:lnTo>
                    <a:pt x="233" y="4"/>
                  </a:lnTo>
                  <a:lnTo>
                    <a:pt x="236" y="4"/>
                  </a:lnTo>
                  <a:lnTo>
                    <a:pt x="240" y="6"/>
                  </a:lnTo>
                  <a:lnTo>
                    <a:pt x="243" y="6"/>
                  </a:lnTo>
                  <a:lnTo>
                    <a:pt x="247" y="6"/>
                  </a:lnTo>
                  <a:lnTo>
                    <a:pt x="250" y="8"/>
                  </a:lnTo>
                  <a:lnTo>
                    <a:pt x="252" y="8"/>
                  </a:lnTo>
                  <a:lnTo>
                    <a:pt x="256" y="8"/>
                  </a:lnTo>
                  <a:lnTo>
                    <a:pt x="258" y="10"/>
                  </a:lnTo>
                  <a:lnTo>
                    <a:pt x="262" y="10"/>
                  </a:lnTo>
                  <a:lnTo>
                    <a:pt x="264" y="12"/>
                  </a:lnTo>
                  <a:lnTo>
                    <a:pt x="267" y="12"/>
                  </a:lnTo>
                  <a:lnTo>
                    <a:pt x="271" y="12"/>
                  </a:lnTo>
                  <a:lnTo>
                    <a:pt x="274" y="14"/>
                  </a:lnTo>
                  <a:lnTo>
                    <a:pt x="276" y="14"/>
                  </a:lnTo>
                  <a:lnTo>
                    <a:pt x="279" y="16"/>
                  </a:lnTo>
                  <a:lnTo>
                    <a:pt x="283" y="16"/>
                  </a:lnTo>
                  <a:lnTo>
                    <a:pt x="287" y="16"/>
                  </a:lnTo>
                  <a:lnTo>
                    <a:pt x="290" y="18"/>
                  </a:lnTo>
                  <a:lnTo>
                    <a:pt x="292" y="18"/>
                  </a:lnTo>
                  <a:lnTo>
                    <a:pt x="295" y="18"/>
                  </a:lnTo>
                  <a:lnTo>
                    <a:pt x="299" y="20"/>
                  </a:lnTo>
                  <a:lnTo>
                    <a:pt x="303" y="20"/>
                  </a:lnTo>
                  <a:lnTo>
                    <a:pt x="306" y="22"/>
                  </a:lnTo>
                  <a:lnTo>
                    <a:pt x="310" y="22"/>
                  </a:lnTo>
                  <a:lnTo>
                    <a:pt x="313" y="22"/>
                  </a:lnTo>
                  <a:lnTo>
                    <a:pt x="317" y="24"/>
                  </a:lnTo>
                  <a:lnTo>
                    <a:pt x="320" y="24"/>
                  </a:lnTo>
                  <a:lnTo>
                    <a:pt x="324" y="24"/>
                  </a:lnTo>
                </a:path>
              </a:pathLst>
            </a:custGeom>
            <a:solidFill>
              <a:srgbClr val="EBEBEB"/>
            </a:solidFill>
            <a:ln w="9525" cap="rnd">
              <a:noFill/>
              <a:round/>
              <a:headEnd/>
              <a:tailEnd/>
            </a:ln>
          </p:spPr>
          <p:txBody>
            <a:bodyPr/>
            <a:lstStyle/>
            <a:p>
              <a:endParaRPr lang="en-US">
                <a:solidFill>
                  <a:srgbClr val="FF0000"/>
                </a:solidFill>
                <a:latin typeface="Bookman Old Style" pitchFamily="18" charset="0"/>
              </a:endParaRPr>
            </a:p>
          </p:txBody>
        </p:sp>
        <p:sp>
          <p:nvSpPr>
            <p:cNvPr id="20" name="Freeform 19"/>
            <p:cNvSpPr>
              <a:spLocks/>
            </p:cNvSpPr>
            <p:nvPr/>
          </p:nvSpPr>
          <p:spPr bwMode="auto">
            <a:xfrm>
              <a:off x="600" y="1534"/>
              <a:ext cx="733" cy="1202"/>
            </a:xfrm>
            <a:custGeom>
              <a:avLst/>
              <a:gdLst>
                <a:gd name="T0" fmla="*/ 688 w 733"/>
                <a:gd name="T1" fmla="*/ 148 h 1202"/>
                <a:gd name="T2" fmla="*/ 698 w 733"/>
                <a:gd name="T3" fmla="*/ 150 h 1202"/>
                <a:gd name="T4" fmla="*/ 708 w 733"/>
                <a:gd name="T5" fmla="*/ 154 h 1202"/>
                <a:gd name="T6" fmla="*/ 717 w 733"/>
                <a:gd name="T7" fmla="*/ 160 h 1202"/>
                <a:gd name="T8" fmla="*/ 724 w 733"/>
                <a:gd name="T9" fmla="*/ 165 h 1202"/>
                <a:gd name="T10" fmla="*/ 728 w 733"/>
                <a:gd name="T11" fmla="*/ 171 h 1202"/>
                <a:gd name="T12" fmla="*/ 728 w 733"/>
                <a:gd name="T13" fmla="*/ 193 h 1202"/>
                <a:gd name="T14" fmla="*/ 723 w 733"/>
                <a:gd name="T15" fmla="*/ 203 h 1202"/>
                <a:gd name="T16" fmla="*/ 716 w 733"/>
                <a:gd name="T17" fmla="*/ 213 h 1202"/>
                <a:gd name="T18" fmla="*/ 707 w 733"/>
                <a:gd name="T19" fmla="*/ 225 h 1202"/>
                <a:gd name="T20" fmla="*/ 698 w 733"/>
                <a:gd name="T21" fmla="*/ 236 h 1202"/>
                <a:gd name="T22" fmla="*/ 692 w 733"/>
                <a:gd name="T23" fmla="*/ 252 h 1202"/>
                <a:gd name="T24" fmla="*/ 679 w 733"/>
                <a:gd name="T25" fmla="*/ 284 h 1202"/>
                <a:gd name="T26" fmla="*/ 658 w 733"/>
                <a:gd name="T27" fmla="*/ 345 h 1202"/>
                <a:gd name="T28" fmla="*/ 640 w 733"/>
                <a:gd name="T29" fmla="*/ 406 h 1202"/>
                <a:gd name="T30" fmla="*/ 624 w 733"/>
                <a:gd name="T31" fmla="*/ 469 h 1202"/>
                <a:gd name="T32" fmla="*/ 608 w 733"/>
                <a:gd name="T33" fmla="*/ 532 h 1202"/>
                <a:gd name="T34" fmla="*/ 590 w 733"/>
                <a:gd name="T35" fmla="*/ 595 h 1202"/>
                <a:gd name="T36" fmla="*/ 572 w 733"/>
                <a:gd name="T37" fmla="*/ 656 h 1202"/>
                <a:gd name="T38" fmla="*/ 534 w 733"/>
                <a:gd name="T39" fmla="*/ 788 h 1202"/>
                <a:gd name="T40" fmla="*/ 518 w 733"/>
                <a:gd name="T41" fmla="*/ 854 h 1202"/>
                <a:gd name="T42" fmla="*/ 504 w 733"/>
                <a:gd name="T43" fmla="*/ 923 h 1202"/>
                <a:gd name="T44" fmla="*/ 493 w 733"/>
                <a:gd name="T45" fmla="*/ 992 h 1202"/>
                <a:gd name="T46" fmla="*/ 485 w 733"/>
                <a:gd name="T47" fmla="*/ 1063 h 1202"/>
                <a:gd name="T48" fmla="*/ 482 w 733"/>
                <a:gd name="T49" fmla="*/ 1132 h 1202"/>
                <a:gd name="T50" fmla="*/ 477 w 733"/>
                <a:gd name="T51" fmla="*/ 1195 h 1202"/>
                <a:gd name="T52" fmla="*/ 452 w 733"/>
                <a:gd name="T53" fmla="*/ 1201 h 1202"/>
                <a:gd name="T54" fmla="*/ 424 w 733"/>
                <a:gd name="T55" fmla="*/ 1199 h 1202"/>
                <a:gd name="T56" fmla="*/ 394 w 733"/>
                <a:gd name="T57" fmla="*/ 1195 h 1202"/>
                <a:gd name="T58" fmla="*/ 362 w 733"/>
                <a:gd name="T59" fmla="*/ 1189 h 1202"/>
                <a:gd name="T60" fmla="*/ 333 w 733"/>
                <a:gd name="T61" fmla="*/ 1181 h 1202"/>
                <a:gd name="T62" fmla="*/ 308 w 733"/>
                <a:gd name="T63" fmla="*/ 1175 h 1202"/>
                <a:gd name="T64" fmla="*/ 269 w 733"/>
                <a:gd name="T65" fmla="*/ 1167 h 1202"/>
                <a:gd name="T66" fmla="*/ 223 w 733"/>
                <a:gd name="T67" fmla="*/ 1161 h 1202"/>
                <a:gd name="T68" fmla="*/ 176 w 733"/>
                <a:gd name="T69" fmla="*/ 1159 h 1202"/>
                <a:gd name="T70" fmla="*/ 129 w 733"/>
                <a:gd name="T71" fmla="*/ 1159 h 1202"/>
                <a:gd name="T72" fmla="*/ 84 w 733"/>
                <a:gd name="T73" fmla="*/ 1155 h 1202"/>
                <a:gd name="T74" fmla="*/ 38 w 733"/>
                <a:gd name="T75" fmla="*/ 1151 h 1202"/>
                <a:gd name="T76" fmla="*/ 8 w 733"/>
                <a:gd name="T77" fmla="*/ 1145 h 1202"/>
                <a:gd name="T78" fmla="*/ 3 w 733"/>
                <a:gd name="T79" fmla="*/ 1141 h 1202"/>
                <a:gd name="T80" fmla="*/ 19 w 733"/>
                <a:gd name="T81" fmla="*/ 4 h 1202"/>
                <a:gd name="T82" fmla="*/ 118 w 733"/>
                <a:gd name="T83" fmla="*/ 25 h 1202"/>
                <a:gd name="T84" fmla="*/ 218 w 733"/>
                <a:gd name="T85" fmla="*/ 49 h 1202"/>
                <a:gd name="T86" fmla="*/ 319 w 733"/>
                <a:gd name="T87" fmla="*/ 73 h 1202"/>
                <a:gd name="T88" fmla="*/ 419 w 733"/>
                <a:gd name="T89" fmla="*/ 96 h 1202"/>
                <a:gd name="T90" fmla="*/ 518 w 733"/>
                <a:gd name="T91" fmla="*/ 116 h 1202"/>
                <a:gd name="T92" fmla="*/ 616 w 733"/>
                <a:gd name="T93" fmla="*/ 134 h 1202"/>
                <a:gd name="T94" fmla="*/ 642 w 733"/>
                <a:gd name="T95" fmla="*/ 138 h 1202"/>
                <a:gd name="T96" fmla="*/ 651 w 733"/>
                <a:gd name="T97" fmla="*/ 140 h 1202"/>
                <a:gd name="T98" fmla="*/ 662 w 733"/>
                <a:gd name="T99" fmla="*/ 142 h 1202"/>
                <a:gd name="T100" fmla="*/ 672 w 733"/>
                <a:gd name="T101" fmla="*/ 144 h 1202"/>
                <a:gd name="T102" fmla="*/ 681 w 733"/>
                <a:gd name="T103" fmla="*/ 146 h 1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3"/>
                <a:gd name="T157" fmla="*/ 0 h 1202"/>
                <a:gd name="T158" fmla="*/ 733 w 733"/>
                <a:gd name="T159" fmla="*/ 1202 h 1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3" h="1202">
                  <a:moveTo>
                    <a:pt x="681" y="146"/>
                  </a:moveTo>
                  <a:lnTo>
                    <a:pt x="683" y="146"/>
                  </a:lnTo>
                  <a:lnTo>
                    <a:pt x="685" y="146"/>
                  </a:lnTo>
                  <a:lnTo>
                    <a:pt x="686" y="146"/>
                  </a:lnTo>
                  <a:lnTo>
                    <a:pt x="688" y="148"/>
                  </a:lnTo>
                  <a:lnTo>
                    <a:pt x="690" y="148"/>
                  </a:lnTo>
                  <a:lnTo>
                    <a:pt x="692" y="148"/>
                  </a:lnTo>
                  <a:lnTo>
                    <a:pt x="693" y="148"/>
                  </a:lnTo>
                  <a:lnTo>
                    <a:pt x="696" y="150"/>
                  </a:lnTo>
                  <a:lnTo>
                    <a:pt x="698" y="150"/>
                  </a:lnTo>
                  <a:lnTo>
                    <a:pt x="700" y="152"/>
                  </a:lnTo>
                  <a:lnTo>
                    <a:pt x="701" y="152"/>
                  </a:lnTo>
                  <a:lnTo>
                    <a:pt x="703" y="152"/>
                  </a:lnTo>
                  <a:lnTo>
                    <a:pt x="705" y="154"/>
                  </a:lnTo>
                  <a:lnTo>
                    <a:pt x="708" y="154"/>
                  </a:lnTo>
                  <a:lnTo>
                    <a:pt x="710" y="156"/>
                  </a:lnTo>
                  <a:lnTo>
                    <a:pt x="712" y="156"/>
                  </a:lnTo>
                  <a:lnTo>
                    <a:pt x="714" y="158"/>
                  </a:lnTo>
                  <a:lnTo>
                    <a:pt x="716" y="158"/>
                  </a:lnTo>
                  <a:lnTo>
                    <a:pt x="717" y="160"/>
                  </a:lnTo>
                  <a:lnTo>
                    <a:pt x="719" y="162"/>
                  </a:lnTo>
                  <a:lnTo>
                    <a:pt x="721" y="162"/>
                  </a:lnTo>
                  <a:lnTo>
                    <a:pt x="723" y="164"/>
                  </a:lnTo>
                  <a:lnTo>
                    <a:pt x="724" y="164"/>
                  </a:lnTo>
                  <a:lnTo>
                    <a:pt x="724" y="165"/>
                  </a:lnTo>
                  <a:lnTo>
                    <a:pt x="726" y="165"/>
                  </a:lnTo>
                  <a:lnTo>
                    <a:pt x="726" y="167"/>
                  </a:lnTo>
                  <a:lnTo>
                    <a:pt x="728" y="167"/>
                  </a:lnTo>
                  <a:lnTo>
                    <a:pt x="728" y="169"/>
                  </a:lnTo>
                  <a:lnTo>
                    <a:pt x="728" y="171"/>
                  </a:lnTo>
                  <a:lnTo>
                    <a:pt x="732" y="183"/>
                  </a:lnTo>
                  <a:lnTo>
                    <a:pt x="732" y="185"/>
                  </a:lnTo>
                  <a:lnTo>
                    <a:pt x="730" y="189"/>
                  </a:lnTo>
                  <a:lnTo>
                    <a:pt x="730" y="191"/>
                  </a:lnTo>
                  <a:lnTo>
                    <a:pt x="728" y="193"/>
                  </a:lnTo>
                  <a:lnTo>
                    <a:pt x="728" y="195"/>
                  </a:lnTo>
                  <a:lnTo>
                    <a:pt x="726" y="197"/>
                  </a:lnTo>
                  <a:lnTo>
                    <a:pt x="726" y="199"/>
                  </a:lnTo>
                  <a:lnTo>
                    <a:pt x="724" y="201"/>
                  </a:lnTo>
                  <a:lnTo>
                    <a:pt x="723" y="203"/>
                  </a:lnTo>
                  <a:lnTo>
                    <a:pt x="721" y="205"/>
                  </a:lnTo>
                  <a:lnTo>
                    <a:pt x="721" y="207"/>
                  </a:lnTo>
                  <a:lnTo>
                    <a:pt x="719" y="209"/>
                  </a:lnTo>
                  <a:lnTo>
                    <a:pt x="717" y="211"/>
                  </a:lnTo>
                  <a:lnTo>
                    <a:pt x="716" y="213"/>
                  </a:lnTo>
                  <a:lnTo>
                    <a:pt x="714" y="217"/>
                  </a:lnTo>
                  <a:lnTo>
                    <a:pt x="712" y="219"/>
                  </a:lnTo>
                  <a:lnTo>
                    <a:pt x="710" y="221"/>
                  </a:lnTo>
                  <a:lnTo>
                    <a:pt x="708" y="223"/>
                  </a:lnTo>
                  <a:lnTo>
                    <a:pt x="707" y="225"/>
                  </a:lnTo>
                  <a:lnTo>
                    <a:pt x="705" y="227"/>
                  </a:lnTo>
                  <a:lnTo>
                    <a:pt x="703" y="231"/>
                  </a:lnTo>
                  <a:lnTo>
                    <a:pt x="701" y="233"/>
                  </a:lnTo>
                  <a:lnTo>
                    <a:pt x="700" y="234"/>
                  </a:lnTo>
                  <a:lnTo>
                    <a:pt x="698" y="236"/>
                  </a:lnTo>
                  <a:lnTo>
                    <a:pt x="696" y="240"/>
                  </a:lnTo>
                  <a:lnTo>
                    <a:pt x="694" y="242"/>
                  </a:lnTo>
                  <a:lnTo>
                    <a:pt x="693" y="246"/>
                  </a:lnTo>
                  <a:lnTo>
                    <a:pt x="693" y="248"/>
                  </a:lnTo>
                  <a:lnTo>
                    <a:pt x="692" y="252"/>
                  </a:lnTo>
                  <a:lnTo>
                    <a:pt x="690" y="254"/>
                  </a:lnTo>
                  <a:lnTo>
                    <a:pt x="688" y="258"/>
                  </a:lnTo>
                  <a:lnTo>
                    <a:pt x="686" y="260"/>
                  </a:lnTo>
                  <a:lnTo>
                    <a:pt x="683" y="272"/>
                  </a:lnTo>
                  <a:lnTo>
                    <a:pt x="679" y="284"/>
                  </a:lnTo>
                  <a:lnTo>
                    <a:pt x="674" y="296"/>
                  </a:lnTo>
                  <a:lnTo>
                    <a:pt x="670" y="307"/>
                  </a:lnTo>
                  <a:lnTo>
                    <a:pt x="667" y="319"/>
                  </a:lnTo>
                  <a:lnTo>
                    <a:pt x="663" y="331"/>
                  </a:lnTo>
                  <a:lnTo>
                    <a:pt x="658" y="345"/>
                  </a:lnTo>
                  <a:lnTo>
                    <a:pt x="654" y="357"/>
                  </a:lnTo>
                  <a:lnTo>
                    <a:pt x="651" y="369"/>
                  </a:lnTo>
                  <a:lnTo>
                    <a:pt x="647" y="380"/>
                  </a:lnTo>
                  <a:lnTo>
                    <a:pt x="644" y="394"/>
                  </a:lnTo>
                  <a:lnTo>
                    <a:pt x="640" y="406"/>
                  </a:lnTo>
                  <a:lnTo>
                    <a:pt x="637" y="418"/>
                  </a:lnTo>
                  <a:lnTo>
                    <a:pt x="633" y="432"/>
                  </a:lnTo>
                  <a:lnTo>
                    <a:pt x="630" y="443"/>
                  </a:lnTo>
                  <a:lnTo>
                    <a:pt x="626" y="457"/>
                  </a:lnTo>
                  <a:lnTo>
                    <a:pt x="624" y="469"/>
                  </a:lnTo>
                  <a:lnTo>
                    <a:pt x="620" y="481"/>
                  </a:lnTo>
                  <a:lnTo>
                    <a:pt x="616" y="495"/>
                  </a:lnTo>
                  <a:lnTo>
                    <a:pt x="615" y="507"/>
                  </a:lnTo>
                  <a:lnTo>
                    <a:pt x="611" y="520"/>
                  </a:lnTo>
                  <a:lnTo>
                    <a:pt x="608" y="532"/>
                  </a:lnTo>
                  <a:lnTo>
                    <a:pt x="604" y="546"/>
                  </a:lnTo>
                  <a:lnTo>
                    <a:pt x="601" y="558"/>
                  </a:lnTo>
                  <a:lnTo>
                    <a:pt x="597" y="570"/>
                  </a:lnTo>
                  <a:lnTo>
                    <a:pt x="593" y="583"/>
                  </a:lnTo>
                  <a:lnTo>
                    <a:pt x="590" y="595"/>
                  </a:lnTo>
                  <a:lnTo>
                    <a:pt x="586" y="607"/>
                  </a:lnTo>
                  <a:lnTo>
                    <a:pt x="583" y="621"/>
                  </a:lnTo>
                  <a:lnTo>
                    <a:pt x="579" y="633"/>
                  </a:lnTo>
                  <a:lnTo>
                    <a:pt x="576" y="645"/>
                  </a:lnTo>
                  <a:lnTo>
                    <a:pt x="572" y="656"/>
                  </a:lnTo>
                  <a:lnTo>
                    <a:pt x="548" y="737"/>
                  </a:lnTo>
                  <a:lnTo>
                    <a:pt x="545" y="749"/>
                  </a:lnTo>
                  <a:lnTo>
                    <a:pt x="541" y="763"/>
                  </a:lnTo>
                  <a:lnTo>
                    <a:pt x="538" y="775"/>
                  </a:lnTo>
                  <a:lnTo>
                    <a:pt x="534" y="788"/>
                  </a:lnTo>
                  <a:lnTo>
                    <a:pt x="531" y="800"/>
                  </a:lnTo>
                  <a:lnTo>
                    <a:pt x="527" y="814"/>
                  </a:lnTo>
                  <a:lnTo>
                    <a:pt x="525" y="828"/>
                  </a:lnTo>
                  <a:lnTo>
                    <a:pt x="522" y="840"/>
                  </a:lnTo>
                  <a:lnTo>
                    <a:pt x="518" y="854"/>
                  </a:lnTo>
                  <a:lnTo>
                    <a:pt x="515" y="867"/>
                  </a:lnTo>
                  <a:lnTo>
                    <a:pt x="513" y="881"/>
                  </a:lnTo>
                  <a:lnTo>
                    <a:pt x="509" y="895"/>
                  </a:lnTo>
                  <a:lnTo>
                    <a:pt x="508" y="909"/>
                  </a:lnTo>
                  <a:lnTo>
                    <a:pt x="504" y="923"/>
                  </a:lnTo>
                  <a:lnTo>
                    <a:pt x="502" y="936"/>
                  </a:lnTo>
                  <a:lnTo>
                    <a:pt x="499" y="950"/>
                  </a:lnTo>
                  <a:lnTo>
                    <a:pt x="497" y="964"/>
                  </a:lnTo>
                  <a:lnTo>
                    <a:pt x="495" y="978"/>
                  </a:lnTo>
                  <a:lnTo>
                    <a:pt x="493" y="992"/>
                  </a:lnTo>
                  <a:lnTo>
                    <a:pt x="492" y="1005"/>
                  </a:lnTo>
                  <a:lnTo>
                    <a:pt x="491" y="1021"/>
                  </a:lnTo>
                  <a:lnTo>
                    <a:pt x="489" y="1035"/>
                  </a:lnTo>
                  <a:lnTo>
                    <a:pt x="487" y="1049"/>
                  </a:lnTo>
                  <a:lnTo>
                    <a:pt x="485" y="1063"/>
                  </a:lnTo>
                  <a:lnTo>
                    <a:pt x="484" y="1076"/>
                  </a:lnTo>
                  <a:lnTo>
                    <a:pt x="484" y="1090"/>
                  </a:lnTo>
                  <a:lnTo>
                    <a:pt x="482" y="1104"/>
                  </a:lnTo>
                  <a:lnTo>
                    <a:pt x="482" y="1118"/>
                  </a:lnTo>
                  <a:lnTo>
                    <a:pt x="482" y="1132"/>
                  </a:lnTo>
                  <a:lnTo>
                    <a:pt x="480" y="1145"/>
                  </a:lnTo>
                  <a:lnTo>
                    <a:pt x="480" y="1159"/>
                  </a:lnTo>
                  <a:lnTo>
                    <a:pt x="480" y="1173"/>
                  </a:lnTo>
                  <a:lnTo>
                    <a:pt x="480" y="1193"/>
                  </a:lnTo>
                  <a:lnTo>
                    <a:pt x="477" y="1195"/>
                  </a:lnTo>
                  <a:lnTo>
                    <a:pt x="471" y="1195"/>
                  </a:lnTo>
                  <a:lnTo>
                    <a:pt x="468" y="1197"/>
                  </a:lnTo>
                  <a:lnTo>
                    <a:pt x="462" y="1199"/>
                  </a:lnTo>
                  <a:lnTo>
                    <a:pt x="457" y="1199"/>
                  </a:lnTo>
                  <a:lnTo>
                    <a:pt x="452" y="1201"/>
                  </a:lnTo>
                  <a:lnTo>
                    <a:pt x="446" y="1201"/>
                  </a:lnTo>
                  <a:lnTo>
                    <a:pt x="441" y="1201"/>
                  </a:lnTo>
                  <a:lnTo>
                    <a:pt x="436" y="1201"/>
                  </a:lnTo>
                  <a:lnTo>
                    <a:pt x="429" y="1201"/>
                  </a:lnTo>
                  <a:lnTo>
                    <a:pt x="424" y="1199"/>
                  </a:lnTo>
                  <a:lnTo>
                    <a:pt x="419" y="1199"/>
                  </a:lnTo>
                  <a:lnTo>
                    <a:pt x="412" y="1199"/>
                  </a:lnTo>
                  <a:lnTo>
                    <a:pt x="407" y="1197"/>
                  </a:lnTo>
                  <a:lnTo>
                    <a:pt x="400" y="1197"/>
                  </a:lnTo>
                  <a:lnTo>
                    <a:pt x="394" y="1195"/>
                  </a:lnTo>
                  <a:lnTo>
                    <a:pt x="387" y="1195"/>
                  </a:lnTo>
                  <a:lnTo>
                    <a:pt x="380" y="1193"/>
                  </a:lnTo>
                  <a:lnTo>
                    <a:pt x="375" y="1191"/>
                  </a:lnTo>
                  <a:lnTo>
                    <a:pt x="368" y="1189"/>
                  </a:lnTo>
                  <a:lnTo>
                    <a:pt x="362" y="1189"/>
                  </a:lnTo>
                  <a:lnTo>
                    <a:pt x="356" y="1187"/>
                  </a:lnTo>
                  <a:lnTo>
                    <a:pt x="351" y="1185"/>
                  </a:lnTo>
                  <a:lnTo>
                    <a:pt x="346" y="1183"/>
                  </a:lnTo>
                  <a:lnTo>
                    <a:pt x="339" y="1183"/>
                  </a:lnTo>
                  <a:lnTo>
                    <a:pt x="333" y="1181"/>
                  </a:lnTo>
                  <a:lnTo>
                    <a:pt x="328" y="1179"/>
                  </a:lnTo>
                  <a:lnTo>
                    <a:pt x="323" y="1179"/>
                  </a:lnTo>
                  <a:lnTo>
                    <a:pt x="317" y="1177"/>
                  </a:lnTo>
                  <a:lnTo>
                    <a:pt x="312" y="1175"/>
                  </a:lnTo>
                  <a:lnTo>
                    <a:pt x="308" y="1175"/>
                  </a:lnTo>
                  <a:lnTo>
                    <a:pt x="303" y="1173"/>
                  </a:lnTo>
                  <a:lnTo>
                    <a:pt x="294" y="1171"/>
                  </a:lnTo>
                  <a:lnTo>
                    <a:pt x="286" y="1169"/>
                  </a:lnTo>
                  <a:lnTo>
                    <a:pt x="277" y="1167"/>
                  </a:lnTo>
                  <a:lnTo>
                    <a:pt x="269" y="1167"/>
                  </a:lnTo>
                  <a:lnTo>
                    <a:pt x="260" y="1165"/>
                  </a:lnTo>
                  <a:lnTo>
                    <a:pt x="251" y="1163"/>
                  </a:lnTo>
                  <a:lnTo>
                    <a:pt x="242" y="1163"/>
                  </a:lnTo>
                  <a:lnTo>
                    <a:pt x="231" y="1163"/>
                  </a:lnTo>
                  <a:lnTo>
                    <a:pt x="223" y="1161"/>
                  </a:lnTo>
                  <a:lnTo>
                    <a:pt x="215" y="1161"/>
                  </a:lnTo>
                  <a:lnTo>
                    <a:pt x="204" y="1161"/>
                  </a:lnTo>
                  <a:lnTo>
                    <a:pt x="195" y="1161"/>
                  </a:lnTo>
                  <a:lnTo>
                    <a:pt x="186" y="1159"/>
                  </a:lnTo>
                  <a:lnTo>
                    <a:pt x="176" y="1159"/>
                  </a:lnTo>
                  <a:lnTo>
                    <a:pt x="167" y="1159"/>
                  </a:lnTo>
                  <a:lnTo>
                    <a:pt x="157" y="1159"/>
                  </a:lnTo>
                  <a:lnTo>
                    <a:pt x="148" y="1159"/>
                  </a:lnTo>
                  <a:lnTo>
                    <a:pt x="139" y="1159"/>
                  </a:lnTo>
                  <a:lnTo>
                    <a:pt x="129" y="1159"/>
                  </a:lnTo>
                  <a:lnTo>
                    <a:pt x="120" y="1157"/>
                  </a:lnTo>
                  <a:lnTo>
                    <a:pt x="111" y="1157"/>
                  </a:lnTo>
                  <a:lnTo>
                    <a:pt x="100" y="1157"/>
                  </a:lnTo>
                  <a:lnTo>
                    <a:pt x="92" y="1157"/>
                  </a:lnTo>
                  <a:lnTo>
                    <a:pt x="84" y="1155"/>
                  </a:lnTo>
                  <a:lnTo>
                    <a:pt x="73" y="1155"/>
                  </a:lnTo>
                  <a:lnTo>
                    <a:pt x="64" y="1153"/>
                  </a:lnTo>
                  <a:lnTo>
                    <a:pt x="55" y="1153"/>
                  </a:lnTo>
                  <a:lnTo>
                    <a:pt x="46" y="1151"/>
                  </a:lnTo>
                  <a:lnTo>
                    <a:pt x="38" y="1151"/>
                  </a:lnTo>
                  <a:lnTo>
                    <a:pt x="29" y="1149"/>
                  </a:lnTo>
                  <a:lnTo>
                    <a:pt x="21" y="1147"/>
                  </a:lnTo>
                  <a:lnTo>
                    <a:pt x="12" y="1145"/>
                  </a:lnTo>
                  <a:lnTo>
                    <a:pt x="10" y="1145"/>
                  </a:lnTo>
                  <a:lnTo>
                    <a:pt x="8" y="1145"/>
                  </a:lnTo>
                  <a:lnTo>
                    <a:pt x="8" y="1143"/>
                  </a:lnTo>
                  <a:lnTo>
                    <a:pt x="7" y="1143"/>
                  </a:lnTo>
                  <a:lnTo>
                    <a:pt x="5" y="1143"/>
                  </a:lnTo>
                  <a:lnTo>
                    <a:pt x="5" y="1141"/>
                  </a:lnTo>
                  <a:lnTo>
                    <a:pt x="3" y="1141"/>
                  </a:lnTo>
                  <a:lnTo>
                    <a:pt x="1" y="1141"/>
                  </a:lnTo>
                  <a:lnTo>
                    <a:pt x="0" y="1141"/>
                  </a:lnTo>
                  <a:lnTo>
                    <a:pt x="0" y="1139"/>
                  </a:lnTo>
                  <a:lnTo>
                    <a:pt x="0" y="0"/>
                  </a:lnTo>
                  <a:lnTo>
                    <a:pt x="19" y="4"/>
                  </a:lnTo>
                  <a:lnTo>
                    <a:pt x="38" y="8"/>
                  </a:lnTo>
                  <a:lnTo>
                    <a:pt x="59" y="12"/>
                  </a:lnTo>
                  <a:lnTo>
                    <a:pt x="78" y="18"/>
                  </a:lnTo>
                  <a:lnTo>
                    <a:pt x="99" y="22"/>
                  </a:lnTo>
                  <a:lnTo>
                    <a:pt x="118" y="25"/>
                  </a:lnTo>
                  <a:lnTo>
                    <a:pt x="139" y="31"/>
                  </a:lnTo>
                  <a:lnTo>
                    <a:pt x="158" y="35"/>
                  </a:lnTo>
                  <a:lnTo>
                    <a:pt x="177" y="41"/>
                  </a:lnTo>
                  <a:lnTo>
                    <a:pt x="199" y="45"/>
                  </a:lnTo>
                  <a:lnTo>
                    <a:pt x="218" y="49"/>
                  </a:lnTo>
                  <a:lnTo>
                    <a:pt x="238" y="55"/>
                  </a:lnTo>
                  <a:lnTo>
                    <a:pt x="258" y="59"/>
                  </a:lnTo>
                  <a:lnTo>
                    <a:pt x="279" y="65"/>
                  </a:lnTo>
                  <a:lnTo>
                    <a:pt x="298" y="69"/>
                  </a:lnTo>
                  <a:lnTo>
                    <a:pt x="319" y="73"/>
                  </a:lnTo>
                  <a:lnTo>
                    <a:pt x="339" y="79"/>
                  </a:lnTo>
                  <a:lnTo>
                    <a:pt x="359" y="83"/>
                  </a:lnTo>
                  <a:lnTo>
                    <a:pt x="378" y="87"/>
                  </a:lnTo>
                  <a:lnTo>
                    <a:pt x="400" y="93"/>
                  </a:lnTo>
                  <a:lnTo>
                    <a:pt x="419" y="96"/>
                  </a:lnTo>
                  <a:lnTo>
                    <a:pt x="438" y="100"/>
                  </a:lnTo>
                  <a:lnTo>
                    <a:pt x="459" y="104"/>
                  </a:lnTo>
                  <a:lnTo>
                    <a:pt x="478" y="108"/>
                  </a:lnTo>
                  <a:lnTo>
                    <a:pt x="497" y="112"/>
                  </a:lnTo>
                  <a:lnTo>
                    <a:pt x="518" y="116"/>
                  </a:lnTo>
                  <a:lnTo>
                    <a:pt x="538" y="120"/>
                  </a:lnTo>
                  <a:lnTo>
                    <a:pt x="557" y="124"/>
                  </a:lnTo>
                  <a:lnTo>
                    <a:pt x="576" y="126"/>
                  </a:lnTo>
                  <a:lnTo>
                    <a:pt x="595" y="130"/>
                  </a:lnTo>
                  <a:lnTo>
                    <a:pt x="616" y="134"/>
                  </a:lnTo>
                  <a:lnTo>
                    <a:pt x="635" y="136"/>
                  </a:lnTo>
                  <a:lnTo>
                    <a:pt x="637" y="136"/>
                  </a:lnTo>
                  <a:lnTo>
                    <a:pt x="639" y="136"/>
                  </a:lnTo>
                  <a:lnTo>
                    <a:pt x="640" y="138"/>
                  </a:lnTo>
                  <a:lnTo>
                    <a:pt x="642" y="138"/>
                  </a:lnTo>
                  <a:lnTo>
                    <a:pt x="644" y="138"/>
                  </a:lnTo>
                  <a:lnTo>
                    <a:pt x="646" y="138"/>
                  </a:lnTo>
                  <a:lnTo>
                    <a:pt x="647" y="138"/>
                  </a:lnTo>
                  <a:lnTo>
                    <a:pt x="649" y="138"/>
                  </a:lnTo>
                  <a:lnTo>
                    <a:pt x="651" y="140"/>
                  </a:lnTo>
                  <a:lnTo>
                    <a:pt x="653" y="140"/>
                  </a:lnTo>
                  <a:lnTo>
                    <a:pt x="656" y="140"/>
                  </a:lnTo>
                  <a:lnTo>
                    <a:pt x="658" y="140"/>
                  </a:lnTo>
                  <a:lnTo>
                    <a:pt x="660" y="142"/>
                  </a:lnTo>
                  <a:lnTo>
                    <a:pt x="662" y="142"/>
                  </a:lnTo>
                  <a:lnTo>
                    <a:pt x="665" y="142"/>
                  </a:lnTo>
                  <a:lnTo>
                    <a:pt x="667" y="142"/>
                  </a:lnTo>
                  <a:lnTo>
                    <a:pt x="669" y="142"/>
                  </a:lnTo>
                  <a:lnTo>
                    <a:pt x="670" y="144"/>
                  </a:lnTo>
                  <a:lnTo>
                    <a:pt x="672" y="144"/>
                  </a:lnTo>
                  <a:lnTo>
                    <a:pt x="674" y="144"/>
                  </a:lnTo>
                  <a:lnTo>
                    <a:pt x="676" y="144"/>
                  </a:lnTo>
                  <a:lnTo>
                    <a:pt x="678" y="144"/>
                  </a:lnTo>
                  <a:lnTo>
                    <a:pt x="679" y="146"/>
                  </a:lnTo>
                  <a:lnTo>
                    <a:pt x="681" y="146"/>
                  </a:lnTo>
                </a:path>
              </a:pathLst>
            </a:custGeom>
            <a:solidFill>
              <a:srgbClr val="202020"/>
            </a:solidFill>
            <a:ln w="9525" cap="rnd">
              <a:noFill/>
              <a:round/>
              <a:headEnd/>
              <a:tailEnd/>
            </a:ln>
          </p:spPr>
          <p:txBody>
            <a:bodyPr/>
            <a:lstStyle/>
            <a:p>
              <a:endParaRPr lang="en-US">
                <a:solidFill>
                  <a:srgbClr val="FF0000"/>
                </a:solidFill>
                <a:latin typeface="Bookman Old Style" pitchFamily="18" charset="0"/>
              </a:endParaRPr>
            </a:p>
          </p:txBody>
        </p:sp>
        <p:sp>
          <p:nvSpPr>
            <p:cNvPr id="21" name="Freeform 20"/>
            <p:cNvSpPr>
              <a:spLocks/>
            </p:cNvSpPr>
            <p:nvPr/>
          </p:nvSpPr>
          <p:spPr bwMode="auto">
            <a:xfrm>
              <a:off x="600" y="1534"/>
              <a:ext cx="733" cy="1202"/>
            </a:xfrm>
            <a:custGeom>
              <a:avLst/>
              <a:gdLst>
                <a:gd name="T0" fmla="*/ 692 w 733"/>
                <a:gd name="T1" fmla="*/ 148 h 1202"/>
                <a:gd name="T2" fmla="*/ 723 w 733"/>
                <a:gd name="T3" fmla="*/ 164 h 1202"/>
                <a:gd name="T4" fmla="*/ 732 w 733"/>
                <a:gd name="T5" fmla="*/ 183 h 1202"/>
                <a:gd name="T6" fmla="*/ 724 w 733"/>
                <a:gd name="T7" fmla="*/ 201 h 1202"/>
                <a:gd name="T8" fmla="*/ 712 w 733"/>
                <a:gd name="T9" fmla="*/ 219 h 1202"/>
                <a:gd name="T10" fmla="*/ 698 w 733"/>
                <a:gd name="T11" fmla="*/ 236 h 1202"/>
                <a:gd name="T12" fmla="*/ 686 w 733"/>
                <a:gd name="T13" fmla="*/ 260 h 1202"/>
                <a:gd name="T14" fmla="*/ 670 w 733"/>
                <a:gd name="T15" fmla="*/ 307 h 1202"/>
                <a:gd name="T16" fmla="*/ 654 w 733"/>
                <a:gd name="T17" fmla="*/ 357 h 1202"/>
                <a:gd name="T18" fmla="*/ 640 w 733"/>
                <a:gd name="T19" fmla="*/ 406 h 1202"/>
                <a:gd name="T20" fmla="*/ 626 w 733"/>
                <a:gd name="T21" fmla="*/ 457 h 1202"/>
                <a:gd name="T22" fmla="*/ 615 w 733"/>
                <a:gd name="T23" fmla="*/ 507 h 1202"/>
                <a:gd name="T24" fmla="*/ 601 w 733"/>
                <a:gd name="T25" fmla="*/ 558 h 1202"/>
                <a:gd name="T26" fmla="*/ 586 w 733"/>
                <a:gd name="T27" fmla="*/ 607 h 1202"/>
                <a:gd name="T28" fmla="*/ 572 w 733"/>
                <a:gd name="T29" fmla="*/ 656 h 1202"/>
                <a:gd name="T30" fmla="*/ 541 w 733"/>
                <a:gd name="T31" fmla="*/ 763 h 1202"/>
                <a:gd name="T32" fmla="*/ 527 w 733"/>
                <a:gd name="T33" fmla="*/ 814 h 1202"/>
                <a:gd name="T34" fmla="*/ 515 w 733"/>
                <a:gd name="T35" fmla="*/ 867 h 1202"/>
                <a:gd name="T36" fmla="*/ 504 w 733"/>
                <a:gd name="T37" fmla="*/ 923 h 1202"/>
                <a:gd name="T38" fmla="*/ 495 w 733"/>
                <a:gd name="T39" fmla="*/ 978 h 1202"/>
                <a:gd name="T40" fmla="*/ 489 w 733"/>
                <a:gd name="T41" fmla="*/ 1035 h 1202"/>
                <a:gd name="T42" fmla="*/ 484 w 733"/>
                <a:gd name="T43" fmla="*/ 1090 h 1202"/>
                <a:gd name="T44" fmla="*/ 480 w 733"/>
                <a:gd name="T45" fmla="*/ 1145 h 1202"/>
                <a:gd name="T46" fmla="*/ 480 w 733"/>
                <a:gd name="T47" fmla="*/ 1193 h 1202"/>
                <a:gd name="T48" fmla="*/ 441 w 733"/>
                <a:gd name="T49" fmla="*/ 1201 h 1202"/>
                <a:gd name="T50" fmla="*/ 394 w 733"/>
                <a:gd name="T51" fmla="*/ 1195 h 1202"/>
                <a:gd name="T52" fmla="*/ 346 w 733"/>
                <a:gd name="T53" fmla="*/ 1183 h 1202"/>
                <a:gd name="T54" fmla="*/ 303 w 733"/>
                <a:gd name="T55" fmla="*/ 1173 h 1202"/>
                <a:gd name="T56" fmla="*/ 269 w 733"/>
                <a:gd name="T57" fmla="*/ 1167 h 1202"/>
                <a:gd name="T58" fmla="*/ 231 w 733"/>
                <a:gd name="T59" fmla="*/ 1163 h 1202"/>
                <a:gd name="T60" fmla="*/ 195 w 733"/>
                <a:gd name="T61" fmla="*/ 1161 h 1202"/>
                <a:gd name="T62" fmla="*/ 157 w 733"/>
                <a:gd name="T63" fmla="*/ 1159 h 1202"/>
                <a:gd name="T64" fmla="*/ 120 w 733"/>
                <a:gd name="T65" fmla="*/ 1157 h 1202"/>
                <a:gd name="T66" fmla="*/ 84 w 733"/>
                <a:gd name="T67" fmla="*/ 1155 h 1202"/>
                <a:gd name="T68" fmla="*/ 46 w 733"/>
                <a:gd name="T69" fmla="*/ 1151 h 1202"/>
                <a:gd name="T70" fmla="*/ 12 w 733"/>
                <a:gd name="T71" fmla="*/ 1145 h 1202"/>
                <a:gd name="T72" fmla="*/ 5 w 733"/>
                <a:gd name="T73" fmla="*/ 1143 h 1202"/>
                <a:gd name="T74" fmla="*/ 0 w 733"/>
                <a:gd name="T75" fmla="*/ 1139 h 1202"/>
                <a:gd name="T76" fmla="*/ 38 w 733"/>
                <a:gd name="T77" fmla="*/ 8 h 1202"/>
                <a:gd name="T78" fmla="*/ 118 w 733"/>
                <a:gd name="T79" fmla="*/ 25 h 1202"/>
                <a:gd name="T80" fmla="*/ 199 w 733"/>
                <a:gd name="T81" fmla="*/ 45 h 1202"/>
                <a:gd name="T82" fmla="*/ 279 w 733"/>
                <a:gd name="T83" fmla="*/ 65 h 1202"/>
                <a:gd name="T84" fmla="*/ 359 w 733"/>
                <a:gd name="T85" fmla="*/ 83 h 1202"/>
                <a:gd name="T86" fmla="*/ 438 w 733"/>
                <a:gd name="T87" fmla="*/ 100 h 1202"/>
                <a:gd name="T88" fmla="*/ 518 w 733"/>
                <a:gd name="T89" fmla="*/ 116 h 1202"/>
                <a:gd name="T90" fmla="*/ 595 w 733"/>
                <a:gd name="T91" fmla="*/ 130 h 1202"/>
                <a:gd name="T92" fmla="*/ 642 w 733"/>
                <a:gd name="T93" fmla="*/ 138 h 1202"/>
                <a:gd name="T94" fmla="*/ 674 w 733"/>
                <a:gd name="T95" fmla="*/ 144 h 12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3"/>
                <a:gd name="T145" fmla="*/ 0 h 1202"/>
                <a:gd name="T146" fmla="*/ 733 w 733"/>
                <a:gd name="T147" fmla="*/ 1202 h 12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3" h="1202">
                  <a:moveTo>
                    <a:pt x="681" y="146"/>
                  </a:moveTo>
                  <a:lnTo>
                    <a:pt x="692" y="148"/>
                  </a:lnTo>
                  <a:lnTo>
                    <a:pt x="708" y="154"/>
                  </a:lnTo>
                  <a:lnTo>
                    <a:pt x="723" y="164"/>
                  </a:lnTo>
                  <a:lnTo>
                    <a:pt x="728" y="171"/>
                  </a:lnTo>
                  <a:lnTo>
                    <a:pt x="732" y="183"/>
                  </a:lnTo>
                  <a:lnTo>
                    <a:pt x="728" y="193"/>
                  </a:lnTo>
                  <a:lnTo>
                    <a:pt x="724" y="201"/>
                  </a:lnTo>
                  <a:lnTo>
                    <a:pt x="719" y="209"/>
                  </a:lnTo>
                  <a:lnTo>
                    <a:pt x="712" y="219"/>
                  </a:lnTo>
                  <a:lnTo>
                    <a:pt x="705" y="227"/>
                  </a:lnTo>
                  <a:lnTo>
                    <a:pt x="698" y="236"/>
                  </a:lnTo>
                  <a:lnTo>
                    <a:pt x="693" y="248"/>
                  </a:lnTo>
                  <a:lnTo>
                    <a:pt x="686" y="260"/>
                  </a:lnTo>
                  <a:lnTo>
                    <a:pt x="679" y="284"/>
                  </a:lnTo>
                  <a:lnTo>
                    <a:pt x="670" y="307"/>
                  </a:lnTo>
                  <a:lnTo>
                    <a:pt x="663" y="331"/>
                  </a:lnTo>
                  <a:lnTo>
                    <a:pt x="654" y="357"/>
                  </a:lnTo>
                  <a:lnTo>
                    <a:pt x="647" y="380"/>
                  </a:lnTo>
                  <a:lnTo>
                    <a:pt x="640" y="406"/>
                  </a:lnTo>
                  <a:lnTo>
                    <a:pt x="633" y="432"/>
                  </a:lnTo>
                  <a:lnTo>
                    <a:pt x="626" y="457"/>
                  </a:lnTo>
                  <a:lnTo>
                    <a:pt x="620" y="481"/>
                  </a:lnTo>
                  <a:lnTo>
                    <a:pt x="615" y="507"/>
                  </a:lnTo>
                  <a:lnTo>
                    <a:pt x="608" y="532"/>
                  </a:lnTo>
                  <a:lnTo>
                    <a:pt x="601" y="558"/>
                  </a:lnTo>
                  <a:lnTo>
                    <a:pt x="593" y="583"/>
                  </a:lnTo>
                  <a:lnTo>
                    <a:pt x="586" y="607"/>
                  </a:lnTo>
                  <a:lnTo>
                    <a:pt x="579" y="633"/>
                  </a:lnTo>
                  <a:lnTo>
                    <a:pt x="572" y="656"/>
                  </a:lnTo>
                  <a:lnTo>
                    <a:pt x="548" y="737"/>
                  </a:lnTo>
                  <a:lnTo>
                    <a:pt x="541" y="763"/>
                  </a:lnTo>
                  <a:lnTo>
                    <a:pt x="534" y="788"/>
                  </a:lnTo>
                  <a:lnTo>
                    <a:pt x="527" y="814"/>
                  </a:lnTo>
                  <a:lnTo>
                    <a:pt x="522" y="840"/>
                  </a:lnTo>
                  <a:lnTo>
                    <a:pt x="515" y="867"/>
                  </a:lnTo>
                  <a:lnTo>
                    <a:pt x="509" y="895"/>
                  </a:lnTo>
                  <a:lnTo>
                    <a:pt x="504" y="923"/>
                  </a:lnTo>
                  <a:lnTo>
                    <a:pt x="499" y="950"/>
                  </a:lnTo>
                  <a:lnTo>
                    <a:pt x="495" y="978"/>
                  </a:lnTo>
                  <a:lnTo>
                    <a:pt x="492" y="1005"/>
                  </a:lnTo>
                  <a:lnTo>
                    <a:pt x="489" y="1035"/>
                  </a:lnTo>
                  <a:lnTo>
                    <a:pt x="485" y="1063"/>
                  </a:lnTo>
                  <a:lnTo>
                    <a:pt x="484" y="1090"/>
                  </a:lnTo>
                  <a:lnTo>
                    <a:pt x="482" y="1118"/>
                  </a:lnTo>
                  <a:lnTo>
                    <a:pt x="480" y="1145"/>
                  </a:lnTo>
                  <a:lnTo>
                    <a:pt x="480" y="1173"/>
                  </a:lnTo>
                  <a:lnTo>
                    <a:pt x="480" y="1193"/>
                  </a:lnTo>
                  <a:lnTo>
                    <a:pt x="462" y="1199"/>
                  </a:lnTo>
                  <a:lnTo>
                    <a:pt x="441" y="1201"/>
                  </a:lnTo>
                  <a:lnTo>
                    <a:pt x="419" y="1199"/>
                  </a:lnTo>
                  <a:lnTo>
                    <a:pt x="394" y="1195"/>
                  </a:lnTo>
                  <a:lnTo>
                    <a:pt x="368" y="1189"/>
                  </a:lnTo>
                  <a:lnTo>
                    <a:pt x="346" y="1183"/>
                  </a:lnTo>
                  <a:lnTo>
                    <a:pt x="323" y="1179"/>
                  </a:lnTo>
                  <a:lnTo>
                    <a:pt x="303" y="1173"/>
                  </a:lnTo>
                  <a:lnTo>
                    <a:pt x="286" y="1169"/>
                  </a:lnTo>
                  <a:lnTo>
                    <a:pt x="269" y="1167"/>
                  </a:lnTo>
                  <a:lnTo>
                    <a:pt x="251" y="1163"/>
                  </a:lnTo>
                  <a:lnTo>
                    <a:pt x="231" y="1163"/>
                  </a:lnTo>
                  <a:lnTo>
                    <a:pt x="215" y="1161"/>
                  </a:lnTo>
                  <a:lnTo>
                    <a:pt x="195" y="1161"/>
                  </a:lnTo>
                  <a:lnTo>
                    <a:pt x="176" y="1159"/>
                  </a:lnTo>
                  <a:lnTo>
                    <a:pt x="157" y="1159"/>
                  </a:lnTo>
                  <a:lnTo>
                    <a:pt x="139" y="1159"/>
                  </a:lnTo>
                  <a:lnTo>
                    <a:pt x="120" y="1157"/>
                  </a:lnTo>
                  <a:lnTo>
                    <a:pt x="100" y="1157"/>
                  </a:lnTo>
                  <a:lnTo>
                    <a:pt x="84" y="1155"/>
                  </a:lnTo>
                  <a:lnTo>
                    <a:pt x="64" y="1153"/>
                  </a:lnTo>
                  <a:lnTo>
                    <a:pt x="46" y="1151"/>
                  </a:lnTo>
                  <a:lnTo>
                    <a:pt x="29" y="1149"/>
                  </a:lnTo>
                  <a:lnTo>
                    <a:pt x="12" y="1145"/>
                  </a:lnTo>
                  <a:lnTo>
                    <a:pt x="8" y="1143"/>
                  </a:lnTo>
                  <a:lnTo>
                    <a:pt x="5" y="1143"/>
                  </a:lnTo>
                  <a:lnTo>
                    <a:pt x="1" y="1141"/>
                  </a:lnTo>
                  <a:lnTo>
                    <a:pt x="0" y="1139"/>
                  </a:lnTo>
                  <a:lnTo>
                    <a:pt x="0" y="0"/>
                  </a:lnTo>
                  <a:lnTo>
                    <a:pt x="38" y="8"/>
                  </a:lnTo>
                  <a:lnTo>
                    <a:pt x="78" y="18"/>
                  </a:lnTo>
                  <a:lnTo>
                    <a:pt x="118" y="25"/>
                  </a:lnTo>
                  <a:lnTo>
                    <a:pt x="158" y="35"/>
                  </a:lnTo>
                  <a:lnTo>
                    <a:pt x="199" y="45"/>
                  </a:lnTo>
                  <a:lnTo>
                    <a:pt x="238" y="55"/>
                  </a:lnTo>
                  <a:lnTo>
                    <a:pt x="279" y="65"/>
                  </a:lnTo>
                  <a:lnTo>
                    <a:pt x="319" y="73"/>
                  </a:lnTo>
                  <a:lnTo>
                    <a:pt x="359" y="83"/>
                  </a:lnTo>
                  <a:lnTo>
                    <a:pt x="400" y="93"/>
                  </a:lnTo>
                  <a:lnTo>
                    <a:pt x="438" y="100"/>
                  </a:lnTo>
                  <a:lnTo>
                    <a:pt x="478" y="108"/>
                  </a:lnTo>
                  <a:lnTo>
                    <a:pt x="518" y="116"/>
                  </a:lnTo>
                  <a:lnTo>
                    <a:pt x="557" y="124"/>
                  </a:lnTo>
                  <a:lnTo>
                    <a:pt x="595" y="130"/>
                  </a:lnTo>
                  <a:lnTo>
                    <a:pt x="635" y="136"/>
                  </a:lnTo>
                  <a:lnTo>
                    <a:pt x="642" y="138"/>
                  </a:lnTo>
                  <a:lnTo>
                    <a:pt x="658" y="140"/>
                  </a:lnTo>
                  <a:lnTo>
                    <a:pt x="674" y="144"/>
                  </a:lnTo>
                  <a:lnTo>
                    <a:pt x="681" y="146"/>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22" name="Freeform 21"/>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solidFill>
                  <a:srgbClr val="FF0000"/>
                </a:solidFill>
                <a:latin typeface="Bookman Old Style" pitchFamily="18" charset="0"/>
              </a:endParaRPr>
            </a:p>
          </p:txBody>
        </p:sp>
        <p:sp>
          <p:nvSpPr>
            <p:cNvPr id="23" name="Freeform 22"/>
            <p:cNvSpPr>
              <a:spLocks/>
            </p:cNvSpPr>
            <p:nvPr/>
          </p:nvSpPr>
          <p:spPr bwMode="auto">
            <a:xfrm>
              <a:off x="2409" y="1563"/>
              <a:ext cx="946" cy="459"/>
            </a:xfrm>
            <a:custGeom>
              <a:avLst/>
              <a:gdLst>
                <a:gd name="T0" fmla="*/ 436 w 946"/>
                <a:gd name="T1" fmla="*/ 290 h 459"/>
                <a:gd name="T2" fmla="*/ 328 w 946"/>
                <a:gd name="T3" fmla="*/ 310 h 459"/>
                <a:gd name="T4" fmla="*/ 237 w 946"/>
                <a:gd name="T5" fmla="*/ 294 h 459"/>
                <a:gd name="T6" fmla="*/ 161 w 946"/>
                <a:gd name="T7" fmla="*/ 276 h 459"/>
                <a:gd name="T8" fmla="*/ 93 w 946"/>
                <a:gd name="T9" fmla="*/ 261 h 459"/>
                <a:gd name="T10" fmla="*/ 71 w 946"/>
                <a:gd name="T11" fmla="*/ 261 h 459"/>
                <a:gd name="T12" fmla="*/ 106 w 946"/>
                <a:gd name="T13" fmla="*/ 286 h 459"/>
                <a:gd name="T14" fmla="*/ 57 w 946"/>
                <a:gd name="T15" fmla="*/ 324 h 459"/>
                <a:gd name="T16" fmla="*/ 7 w 946"/>
                <a:gd name="T17" fmla="*/ 296 h 459"/>
                <a:gd name="T18" fmla="*/ 66 w 946"/>
                <a:gd name="T19" fmla="*/ 312 h 459"/>
                <a:gd name="T20" fmla="*/ 76 w 946"/>
                <a:gd name="T21" fmla="*/ 278 h 459"/>
                <a:gd name="T22" fmla="*/ 27 w 946"/>
                <a:gd name="T23" fmla="*/ 239 h 459"/>
                <a:gd name="T24" fmla="*/ 34 w 946"/>
                <a:gd name="T25" fmla="*/ 235 h 459"/>
                <a:gd name="T26" fmla="*/ 46 w 946"/>
                <a:gd name="T27" fmla="*/ 219 h 459"/>
                <a:gd name="T28" fmla="*/ 36 w 946"/>
                <a:gd name="T29" fmla="*/ 184 h 459"/>
                <a:gd name="T30" fmla="*/ 55 w 946"/>
                <a:gd name="T31" fmla="*/ 213 h 459"/>
                <a:gd name="T32" fmla="*/ 71 w 946"/>
                <a:gd name="T33" fmla="*/ 211 h 459"/>
                <a:gd name="T34" fmla="*/ 55 w 946"/>
                <a:gd name="T35" fmla="*/ 168 h 459"/>
                <a:gd name="T36" fmla="*/ 69 w 946"/>
                <a:gd name="T37" fmla="*/ 182 h 459"/>
                <a:gd name="T38" fmla="*/ 100 w 946"/>
                <a:gd name="T39" fmla="*/ 231 h 459"/>
                <a:gd name="T40" fmla="*/ 120 w 946"/>
                <a:gd name="T41" fmla="*/ 213 h 459"/>
                <a:gd name="T42" fmla="*/ 118 w 946"/>
                <a:gd name="T43" fmla="*/ 184 h 459"/>
                <a:gd name="T44" fmla="*/ 150 w 946"/>
                <a:gd name="T45" fmla="*/ 229 h 459"/>
                <a:gd name="T46" fmla="*/ 204 w 946"/>
                <a:gd name="T47" fmla="*/ 235 h 459"/>
                <a:gd name="T48" fmla="*/ 179 w 946"/>
                <a:gd name="T49" fmla="*/ 144 h 459"/>
                <a:gd name="T50" fmla="*/ 193 w 946"/>
                <a:gd name="T51" fmla="*/ 138 h 459"/>
                <a:gd name="T52" fmla="*/ 237 w 946"/>
                <a:gd name="T53" fmla="*/ 239 h 459"/>
                <a:gd name="T54" fmla="*/ 270 w 946"/>
                <a:gd name="T55" fmla="*/ 225 h 459"/>
                <a:gd name="T56" fmla="*/ 274 w 946"/>
                <a:gd name="T57" fmla="*/ 182 h 459"/>
                <a:gd name="T58" fmla="*/ 268 w 946"/>
                <a:gd name="T59" fmla="*/ 138 h 459"/>
                <a:gd name="T60" fmla="*/ 254 w 946"/>
                <a:gd name="T61" fmla="*/ 91 h 459"/>
                <a:gd name="T62" fmla="*/ 233 w 946"/>
                <a:gd name="T63" fmla="*/ 26 h 459"/>
                <a:gd name="T64" fmla="*/ 242 w 946"/>
                <a:gd name="T65" fmla="*/ 34 h 459"/>
                <a:gd name="T66" fmla="*/ 265 w 946"/>
                <a:gd name="T67" fmla="*/ 87 h 459"/>
                <a:gd name="T68" fmla="*/ 292 w 946"/>
                <a:gd name="T69" fmla="*/ 166 h 459"/>
                <a:gd name="T70" fmla="*/ 299 w 946"/>
                <a:gd name="T71" fmla="*/ 247 h 459"/>
                <a:gd name="T72" fmla="*/ 291 w 946"/>
                <a:gd name="T73" fmla="*/ 280 h 459"/>
                <a:gd name="T74" fmla="*/ 319 w 946"/>
                <a:gd name="T75" fmla="*/ 271 h 459"/>
                <a:gd name="T76" fmla="*/ 359 w 946"/>
                <a:gd name="T77" fmla="*/ 237 h 459"/>
                <a:gd name="T78" fmla="*/ 382 w 946"/>
                <a:gd name="T79" fmla="*/ 184 h 459"/>
                <a:gd name="T80" fmla="*/ 387 w 946"/>
                <a:gd name="T81" fmla="*/ 107 h 459"/>
                <a:gd name="T82" fmla="*/ 399 w 946"/>
                <a:gd name="T83" fmla="*/ 66 h 459"/>
                <a:gd name="T84" fmla="*/ 407 w 946"/>
                <a:gd name="T85" fmla="*/ 69 h 459"/>
                <a:gd name="T86" fmla="*/ 437 w 946"/>
                <a:gd name="T87" fmla="*/ 166 h 459"/>
                <a:gd name="T88" fmla="*/ 534 w 946"/>
                <a:gd name="T89" fmla="*/ 205 h 459"/>
                <a:gd name="T90" fmla="*/ 649 w 946"/>
                <a:gd name="T91" fmla="*/ 152 h 459"/>
                <a:gd name="T92" fmla="*/ 616 w 946"/>
                <a:gd name="T93" fmla="*/ 205 h 459"/>
                <a:gd name="T94" fmla="*/ 600 w 946"/>
                <a:gd name="T95" fmla="*/ 231 h 459"/>
                <a:gd name="T96" fmla="*/ 579 w 946"/>
                <a:gd name="T97" fmla="*/ 253 h 459"/>
                <a:gd name="T98" fmla="*/ 552 w 946"/>
                <a:gd name="T99" fmla="*/ 253 h 459"/>
                <a:gd name="T100" fmla="*/ 536 w 946"/>
                <a:gd name="T101" fmla="*/ 229 h 459"/>
                <a:gd name="T102" fmla="*/ 511 w 946"/>
                <a:gd name="T103" fmla="*/ 237 h 459"/>
                <a:gd name="T104" fmla="*/ 814 w 946"/>
                <a:gd name="T105" fmla="*/ 418 h 459"/>
                <a:gd name="T106" fmla="*/ 737 w 946"/>
                <a:gd name="T107" fmla="*/ 379 h 459"/>
                <a:gd name="T108" fmla="*/ 740 w 946"/>
                <a:gd name="T109" fmla="*/ 418 h 459"/>
                <a:gd name="T110" fmla="*/ 768 w 946"/>
                <a:gd name="T111" fmla="*/ 446 h 459"/>
                <a:gd name="T112" fmla="*/ 832 w 946"/>
                <a:gd name="T113" fmla="*/ 456 h 459"/>
                <a:gd name="T114" fmla="*/ 927 w 946"/>
                <a:gd name="T115" fmla="*/ 416 h 459"/>
                <a:gd name="T116" fmla="*/ 945 w 946"/>
                <a:gd name="T117" fmla="*/ 387 h 459"/>
                <a:gd name="T118" fmla="*/ 880 w 946"/>
                <a:gd name="T119" fmla="*/ 414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459"/>
                <a:gd name="T182" fmla="*/ 946 w 946"/>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459">
                  <a:moveTo>
                    <a:pt x="529" y="261"/>
                  </a:moveTo>
                  <a:lnTo>
                    <a:pt x="522" y="263"/>
                  </a:lnTo>
                  <a:lnTo>
                    <a:pt x="514" y="265"/>
                  </a:lnTo>
                  <a:lnTo>
                    <a:pt x="507" y="267"/>
                  </a:lnTo>
                  <a:lnTo>
                    <a:pt x="502" y="269"/>
                  </a:lnTo>
                  <a:lnTo>
                    <a:pt x="495" y="271"/>
                  </a:lnTo>
                  <a:lnTo>
                    <a:pt x="490" y="273"/>
                  </a:lnTo>
                  <a:lnTo>
                    <a:pt x="485" y="274"/>
                  </a:lnTo>
                  <a:lnTo>
                    <a:pt x="480" y="274"/>
                  </a:lnTo>
                  <a:lnTo>
                    <a:pt x="475" y="276"/>
                  </a:lnTo>
                  <a:lnTo>
                    <a:pt x="469" y="278"/>
                  </a:lnTo>
                  <a:lnTo>
                    <a:pt x="464" y="280"/>
                  </a:lnTo>
                  <a:lnTo>
                    <a:pt x="460" y="282"/>
                  </a:lnTo>
                  <a:lnTo>
                    <a:pt x="455" y="284"/>
                  </a:lnTo>
                  <a:lnTo>
                    <a:pt x="450" y="284"/>
                  </a:lnTo>
                  <a:lnTo>
                    <a:pt x="445" y="286"/>
                  </a:lnTo>
                  <a:lnTo>
                    <a:pt x="441" y="288"/>
                  </a:lnTo>
                  <a:lnTo>
                    <a:pt x="436" y="290"/>
                  </a:lnTo>
                  <a:lnTo>
                    <a:pt x="430" y="290"/>
                  </a:lnTo>
                  <a:lnTo>
                    <a:pt x="425" y="292"/>
                  </a:lnTo>
                  <a:lnTo>
                    <a:pt x="420" y="294"/>
                  </a:lnTo>
                  <a:lnTo>
                    <a:pt x="415" y="294"/>
                  </a:lnTo>
                  <a:lnTo>
                    <a:pt x="410" y="296"/>
                  </a:lnTo>
                  <a:lnTo>
                    <a:pt x="405" y="298"/>
                  </a:lnTo>
                  <a:lnTo>
                    <a:pt x="399" y="298"/>
                  </a:lnTo>
                  <a:lnTo>
                    <a:pt x="392" y="300"/>
                  </a:lnTo>
                  <a:lnTo>
                    <a:pt x="385" y="302"/>
                  </a:lnTo>
                  <a:lnTo>
                    <a:pt x="380" y="302"/>
                  </a:lnTo>
                  <a:lnTo>
                    <a:pt x="373" y="304"/>
                  </a:lnTo>
                  <a:lnTo>
                    <a:pt x="364" y="306"/>
                  </a:lnTo>
                  <a:lnTo>
                    <a:pt x="357" y="306"/>
                  </a:lnTo>
                  <a:lnTo>
                    <a:pt x="349" y="308"/>
                  </a:lnTo>
                  <a:lnTo>
                    <a:pt x="342" y="310"/>
                  </a:lnTo>
                  <a:lnTo>
                    <a:pt x="337" y="310"/>
                  </a:lnTo>
                  <a:lnTo>
                    <a:pt x="333" y="310"/>
                  </a:lnTo>
                  <a:lnTo>
                    <a:pt x="328" y="310"/>
                  </a:lnTo>
                  <a:lnTo>
                    <a:pt x="322" y="310"/>
                  </a:lnTo>
                  <a:lnTo>
                    <a:pt x="317" y="310"/>
                  </a:lnTo>
                  <a:lnTo>
                    <a:pt x="314" y="310"/>
                  </a:lnTo>
                  <a:lnTo>
                    <a:pt x="308" y="308"/>
                  </a:lnTo>
                  <a:lnTo>
                    <a:pt x="303" y="308"/>
                  </a:lnTo>
                  <a:lnTo>
                    <a:pt x="298" y="308"/>
                  </a:lnTo>
                  <a:lnTo>
                    <a:pt x="292" y="306"/>
                  </a:lnTo>
                  <a:lnTo>
                    <a:pt x="287" y="306"/>
                  </a:lnTo>
                  <a:lnTo>
                    <a:pt x="283" y="304"/>
                  </a:lnTo>
                  <a:lnTo>
                    <a:pt x="277" y="304"/>
                  </a:lnTo>
                  <a:lnTo>
                    <a:pt x="272" y="302"/>
                  </a:lnTo>
                  <a:lnTo>
                    <a:pt x="267" y="302"/>
                  </a:lnTo>
                  <a:lnTo>
                    <a:pt x="261" y="300"/>
                  </a:lnTo>
                  <a:lnTo>
                    <a:pt x="256" y="300"/>
                  </a:lnTo>
                  <a:lnTo>
                    <a:pt x="253" y="298"/>
                  </a:lnTo>
                  <a:lnTo>
                    <a:pt x="247" y="296"/>
                  </a:lnTo>
                  <a:lnTo>
                    <a:pt x="242" y="296"/>
                  </a:lnTo>
                  <a:lnTo>
                    <a:pt x="237" y="294"/>
                  </a:lnTo>
                  <a:lnTo>
                    <a:pt x="231" y="292"/>
                  </a:lnTo>
                  <a:lnTo>
                    <a:pt x="226" y="292"/>
                  </a:lnTo>
                  <a:lnTo>
                    <a:pt x="221" y="290"/>
                  </a:lnTo>
                  <a:lnTo>
                    <a:pt x="218" y="288"/>
                  </a:lnTo>
                  <a:lnTo>
                    <a:pt x="213" y="288"/>
                  </a:lnTo>
                  <a:lnTo>
                    <a:pt x="207" y="286"/>
                  </a:lnTo>
                  <a:lnTo>
                    <a:pt x="204" y="286"/>
                  </a:lnTo>
                  <a:lnTo>
                    <a:pt x="199" y="284"/>
                  </a:lnTo>
                  <a:lnTo>
                    <a:pt x="195" y="282"/>
                  </a:lnTo>
                  <a:lnTo>
                    <a:pt x="190" y="282"/>
                  </a:lnTo>
                  <a:lnTo>
                    <a:pt x="186" y="280"/>
                  </a:lnTo>
                  <a:lnTo>
                    <a:pt x="183" y="280"/>
                  </a:lnTo>
                  <a:lnTo>
                    <a:pt x="179" y="280"/>
                  </a:lnTo>
                  <a:lnTo>
                    <a:pt x="176" y="278"/>
                  </a:lnTo>
                  <a:lnTo>
                    <a:pt x="172" y="278"/>
                  </a:lnTo>
                  <a:lnTo>
                    <a:pt x="169" y="276"/>
                  </a:lnTo>
                  <a:lnTo>
                    <a:pt x="165" y="276"/>
                  </a:lnTo>
                  <a:lnTo>
                    <a:pt x="161" y="276"/>
                  </a:lnTo>
                  <a:lnTo>
                    <a:pt x="158" y="274"/>
                  </a:lnTo>
                  <a:lnTo>
                    <a:pt x="154" y="274"/>
                  </a:lnTo>
                  <a:lnTo>
                    <a:pt x="152" y="274"/>
                  </a:lnTo>
                  <a:lnTo>
                    <a:pt x="148" y="273"/>
                  </a:lnTo>
                  <a:lnTo>
                    <a:pt x="143" y="273"/>
                  </a:lnTo>
                  <a:lnTo>
                    <a:pt x="139" y="271"/>
                  </a:lnTo>
                  <a:lnTo>
                    <a:pt x="136" y="271"/>
                  </a:lnTo>
                  <a:lnTo>
                    <a:pt x="132" y="271"/>
                  </a:lnTo>
                  <a:lnTo>
                    <a:pt x="127" y="269"/>
                  </a:lnTo>
                  <a:lnTo>
                    <a:pt x="123" y="269"/>
                  </a:lnTo>
                  <a:lnTo>
                    <a:pt x="120" y="269"/>
                  </a:lnTo>
                  <a:lnTo>
                    <a:pt x="116" y="267"/>
                  </a:lnTo>
                  <a:lnTo>
                    <a:pt x="113" y="267"/>
                  </a:lnTo>
                  <a:lnTo>
                    <a:pt x="107" y="265"/>
                  </a:lnTo>
                  <a:lnTo>
                    <a:pt x="104" y="265"/>
                  </a:lnTo>
                  <a:lnTo>
                    <a:pt x="100" y="263"/>
                  </a:lnTo>
                  <a:lnTo>
                    <a:pt x="97" y="263"/>
                  </a:lnTo>
                  <a:lnTo>
                    <a:pt x="93" y="261"/>
                  </a:lnTo>
                  <a:lnTo>
                    <a:pt x="90" y="261"/>
                  </a:lnTo>
                  <a:lnTo>
                    <a:pt x="86" y="259"/>
                  </a:lnTo>
                  <a:lnTo>
                    <a:pt x="84" y="259"/>
                  </a:lnTo>
                  <a:lnTo>
                    <a:pt x="80" y="257"/>
                  </a:lnTo>
                  <a:lnTo>
                    <a:pt x="76" y="255"/>
                  </a:lnTo>
                  <a:lnTo>
                    <a:pt x="73" y="255"/>
                  </a:lnTo>
                  <a:lnTo>
                    <a:pt x="69" y="253"/>
                  </a:lnTo>
                  <a:lnTo>
                    <a:pt x="68" y="253"/>
                  </a:lnTo>
                  <a:lnTo>
                    <a:pt x="66" y="253"/>
                  </a:lnTo>
                  <a:lnTo>
                    <a:pt x="66" y="251"/>
                  </a:lnTo>
                  <a:lnTo>
                    <a:pt x="64" y="251"/>
                  </a:lnTo>
                  <a:lnTo>
                    <a:pt x="64" y="253"/>
                  </a:lnTo>
                  <a:lnTo>
                    <a:pt x="66" y="253"/>
                  </a:lnTo>
                  <a:lnTo>
                    <a:pt x="66" y="255"/>
                  </a:lnTo>
                  <a:lnTo>
                    <a:pt x="68" y="257"/>
                  </a:lnTo>
                  <a:lnTo>
                    <a:pt x="69" y="257"/>
                  </a:lnTo>
                  <a:lnTo>
                    <a:pt x="69" y="259"/>
                  </a:lnTo>
                  <a:lnTo>
                    <a:pt x="71" y="261"/>
                  </a:lnTo>
                  <a:lnTo>
                    <a:pt x="73" y="261"/>
                  </a:lnTo>
                  <a:lnTo>
                    <a:pt x="75" y="263"/>
                  </a:lnTo>
                  <a:lnTo>
                    <a:pt x="78" y="265"/>
                  </a:lnTo>
                  <a:lnTo>
                    <a:pt x="80" y="267"/>
                  </a:lnTo>
                  <a:lnTo>
                    <a:pt x="82" y="269"/>
                  </a:lnTo>
                  <a:lnTo>
                    <a:pt x="84" y="269"/>
                  </a:lnTo>
                  <a:lnTo>
                    <a:pt x="86" y="271"/>
                  </a:lnTo>
                  <a:lnTo>
                    <a:pt x="88" y="273"/>
                  </a:lnTo>
                  <a:lnTo>
                    <a:pt x="90" y="274"/>
                  </a:lnTo>
                  <a:lnTo>
                    <a:pt x="92" y="276"/>
                  </a:lnTo>
                  <a:lnTo>
                    <a:pt x="95" y="278"/>
                  </a:lnTo>
                  <a:lnTo>
                    <a:pt x="97" y="278"/>
                  </a:lnTo>
                  <a:lnTo>
                    <a:pt x="99" y="280"/>
                  </a:lnTo>
                  <a:lnTo>
                    <a:pt x="100" y="282"/>
                  </a:lnTo>
                  <a:lnTo>
                    <a:pt x="102" y="282"/>
                  </a:lnTo>
                  <a:lnTo>
                    <a:pt x="104" y="284"/>
                  </a:lnTo>
                  <a:lnTo>
                    <a:pt x="106" y="284"/>
                  </a:lnTo>
                  <a:lnTo>
                    <a:pt x="106" y="286"/>
                  </a:lnTo>
                  <a:lnTo>
                    <a:pt x="107" y="286"/>
                  </a:lnTo>
                  <a:lnTo>
                    <a:pt x="107" y="292"/>
                  </a:lnTo>
                  <a:lnTo>
                    <a:pt x="106" y="300"/>
                  </a:lnTo>
                  <a:lnTo>
                    <a:pt x="106" y="304"/>
                  </a:lnTo>
                  <a:lnTo>
                    <a:pt x="104" y="310"/>
                  </a:lnTo>
                  <a:lnTo>
                    <a:pt x="100" y="314"/>
                  </a:lnTo>
                  <a:lnTo>
                    <a:pt x="99" y="318"/>
                  </a:lnTo>
                  <a:lnTo>
                    <a:pt x="97" y="320"/>
                  </a:lnTo>
                  <a:lnTo>
                    <a:pt x="93" y="322"/>
                  </a:lnTo>
                  <a:lnTo>
                    <a:pt x="90" y="324"/>
                  </a:lnTo>
                  <a:lnTo>
                    <a:pt x="86" y="326"/>
                  </a:lnTo>
                  <a:lnTo>
                    <a:pt x="84" y="326"/>
                  </a:lnTo>
                  <a:lnTo>
                    <a:pt x="78" y="328"/>
                  </a:lnTo>
                  <a:lnTo>
                    <a:pt x="75" y="328"/>
                  </a:lnTo>
                  <a:lnTo>
                    <a:pt x="69" y="326"/>
                  </a:lnTo>
                  <a:lnTo>
                    <a:pt x="66" y="326"/>
                  </a:lnTo>
                  <a:lnTo>
                    <a:pt x="61" y="326"/>
                  </a:lnTo>
                  <a:lnTo>
                    <a:pt x="57" y="324"/>
                  </a:lnTo>
                  <a:lnTo>
                    <a:pt x="52" y="322"/>
                  </a:lnTo>
                  <a:lnTo>
                    <a:pt x="46" y="320"/>
                  </a:lnTo>
                  <a:lnTo>
                    <a:pt x="43" y="318"/>
                  </a:lnTo>
                  <a:lnTo>
                    <a:pt x="38" y="316"/>
                  </a:lnTo>
                  <a:lnTo>
                    <a:pt x="34" y="314"/>
                  </a:lnTo>
                  <a:lnTo>
                    <a:pt x="29" y="312"/>
                  </a:lnTo>
                  <a:lnTo>
                    <a:pt x="25" y="310"/>
                  </a:lnTo>
                  <a:lnTo>
                    <a:pt x="20" y="308"/>
                  </a:lnTo>
                  <a:lnTo>
                    <a:pt x="17" y="306"/>
                  </a:lnTo>
                  <a:lnTo>
                    <a:pt x="14" y="304"/>
                  </a:lnTo>
                  <a:lnTo>
                    <a:pt x="10" y="302"/>
                  </a:lnTo>
                  <a:lnTo>
                    <a:pt x="7" y="300"/>
                  </a:lnTo>
                  <a:lnTo>
                    <a:pt x="5" y="298"/>
                  </a:lnTo>
                  <a:lnTo>
                    <a:pt x="1" y="298"/>
                  </a:lnTo>
                  <a:lnTo>
                    <a:pt x="0" y="296"/>
                  </a:lnTo>
                  <a:lnTo>
                    <a:pt x="1" y="296"/>
                  </a:lnTo>
                  <a:lnTo>
                    <a:pt x="3" y="296"/>
                  </a:lnTo>
                  <a:lnTo>
                    <a:pt x="7" y="296"/>
                  </a:lnTo>
                  <a:lnTo>
                    <a:pt x="8" y="296"/>
                  </a:lnTo>
                  <a:lnTo>
                    <a:pt x="10" y="298"/>
                  </a:lnTo>
                  <a:lnTo>
                    <a:pt x="14" y="298"/>
                  </a:lnTo>
                  <a:lnTo>
                    <a:pt x="17" y="298"/>
                  </a:lnTo>
                  <a:lnTo>
                    <a:pt x="19" y="300"/>
                  </a:lnTo>
                  <a:lnTo>
                    <a:pt x="22" y="302"/>
                  </a:lnTo>
                  <a:lnTo>
                    <a:pt x="25" y="302"/>
                  </a:lnTo>
                  <a:lnTo>
                    <a:pt x="29" y="304"/>
                  </a:lnTo>
                  <a:lnTo>
                    <a:pt x="32" y="304"/>
                  </a:lnTo>
                  <a:lnTo>
                    <a:pt x="36" y="306"/>
                  </a:lnTo>
                  <a:lnTo>
                    <a:pt x="41" y="306"/>
                  </a:lnTo>
                  <a:lnTo>
                    <a:pt x="45" y="308"/>
                  </a:lnTo>
                  <a:lnTo>
                    <a:pt x="48" y="310"/>
                  </a:lnTo>
                  <a:lnTo>
                    <a:pt x="52" y="310"/>
                  </a:lnTo>
                  <a:lnTo>
                    <a:pt x="55" y="310"/>
                  </a:lnTo>
                  <a:lnTo>
                    <a:pt x="59" y="312"/>
                  </a:lnTo>
                  <a:lnTo>
                    <a:pt x="62" y="312"/>
                  </a:lnTo>
                  <a:lnTo>
                    <a:pt x="66" y="312"/>
                  </a:lnTo>
                  <a:lnTo>
                    <a:pt x="69" y="312"/>
                  </a:lnTo>
                  <a:lnTo>
                    <a:pt x="71" y="312"/>
                  </a:lnTo>
                  <a:lnTo>
                    <a:pt x="75" y="312"/>
                  </a:lnTo>
                  <a:lnTo>
                    <a:pt x="76" y="312"/>
                  </a:lnTo>
                  <a:lnTo>
                    <a:pt x="80" y="310"/>
                  </a:lnTo>
                  <a:lnTo>
                    <a:pt x="82" y="310"/>
                  </a:lnTo>
                  <a:lnTo>
                    <a:pt x="84" y="308"/>
                  </a:lnTo>
                  <a:lnTo>
                    <a:pt x="84" y="306"/>
                  </a:lnTo>
                  <a:lnTo>
                    <a:pt x="85" y="304"/>
                  </a:lnTo>
                  <a:lnTo>
                    <a:pt x="85" y="302"/>
                  </a:lnTo>
                  <a:lnTo>
                    <a:pt x="85" y="292"/>
                  </a:lnTo>
                  <a:lnTo>
                    <a:pt x="85" y="290"/>
                  </a:lnTo>
                  <a:lnTo>
                    <a:pt x="84" y="288"/>
                  </a:lnTo>
                  <a:lnTo>
                    <a:pt x="84" y="286"/>
                  </a:lnTo>
                  <a:lnTo>
                    <a:pt x="82" y="284"/>
                  </a:lnTo>
                  <a:lnTo>
                    <a:pt x="80" y="282"/>
                  </a:lnTo>
                  <a:lnTo>
                    <a:pt x="78" y="280"/>
                  </a:lnTo>
                  <a:lnTo>
                    <a:pt x="76" y="278"/>
                  </a:lnTo>
                  <a:lnTo>
                    <a:pt x="73" y="276"/>
                  </a:lnTo>
                  <a:lnTo>
                    <a:pt x="71" y="274"/>
                  </a:lnTo>
                  <a:lnTo>
                    <a:pt x="68" y="273"/>
                  </a:lnTo>
                  <a:lnTo>
                    <a:pt x="66" y="271"/>
                  </a:lnTo>
                  <a:lnTo>
                    <a:pt x="62" y="269"/>
                  </a:lnTo>
                  <a:lnTo>
                    <a:pt x="61" y="267"/>
                  </a:lnTo>
                  <a:lnTo>
                    <a:pt x="57" y="263"/>
                  </a:lnTo>
                  <a:lnTo>
                    <a:pt x="53" y="261"/>
                  </a:lnTo>
                  <a:lnTo>
                    <a:pt x="50" y="259"/>
                  </a:lnTo>
                  <a:lnTo>
                    <a:pt x="48" y="257"/>
                  </a:lnTo>
                  <a:lnTo>
                    <a:pt x="45" y="255"/>
                  </a:lnTo>
                  <a:lnTo>
                    <a:pt x="41" y="253"/>
                  </a:lnTo>
                  <a:lnTo>
                    <a:pt x="39" y="249"/>
                  </a:lnTo>
                  <a:lnTo>
                    <a:pt x="36" y="247"/>
                  </a:lnTo>
                  <a:lnTo>
                    <a:pt x="34" y="245"/>
                  </a:lnTo>
                  <a:lnTo>
                    <a:pt x="30" y="243"/>
                  </a:lnTo>
                  <a:lnTo>
                    <a:pt x="29" y="241"/>
                  </a:lnTo>
                  <a:lnTo>
                    <a:pt x="27" y="239"/>
                  </a:lnTo>
                  <a:lnTo>
                    <a:pt x="25" y="237"/>
                  </a:lnTo>
                  <a:lnTo>
                    <a:pt x="23" y="235"/>
                  </a:lnTo>
                  <a:lnTo>
                    <a:pt x="22" y="233"/>
                  </a:lnTo>
                  <a:lnTo>
                    <a:pt x="20" y="231"/>
                  </a:lnTo>
                  <a:lnTo>
                    <a:pt x="20" y="229"/>
                  </a:lnTo>
                  <a:lnTo>
                    <a:pt x="19" y="227"/>
                  </a:lnTo>
                  <a:lnTo>
                    <a:pt x="19" y="225"/>
                  </a:lnTo>
                  <a:lnTo>
                    <a:pt x="20" y="225"/>
                  </a:lnTo>
                  <a:lnTo>
                    <a:pt x="20" y="227"/>
                  </a:lnTo>
                  <a:lnTo>
                    <a:pt x="22" y="227"/>
                  </a:lnTo>
                  <a:lnTo>
                    <a:pt x="23" y="229"/>
                  </a:lnTo>
                  <a:lnTo>
                    <a:pt x="25" y="229"/>
                  </a:lnTo>
                  <a:lnTo>
                    <a:pt x="27" y="231"/>
                  </a:lnTo>
                  <a:lnTo>
                    <a:pt x="29" y="231"/>
                  </a:lnTo>
                  <a:lnTo>
                    <a:pt x="30" y="233"/>
                  </a:lnTo>
                  <a:lnTo>
                    <a:pt x="32" y="233"/>
                  </a:lnTo>
                  <a:lnTo>
                    <a:pt x="34" y="233"/>
                  </a:lnTo>
                  <a:lnTo>
                    <a:pt x="34" y="235"/>
                  </a:lnTo>
                  <a:lnTo>
                    <a:pt x="36" y="235"/>
                  </a:lnTo>
                  <a:lnTo>
                    <a:pt x="38" y="235"/>
                  </a:lnTo>
                  <a:lnTo>
                    <a:pt x="38" y="237"/>
                  </a:lnTo>
                  <a:lnTo>
                    <a:pt x="39" y="237"/>
                  </a:lnTo>
                  <a:lnTo>
                    <a:pt x="41" y="237"/>
                  </a:lnTo>
                  <a:lnTo>
                    <a:pt x="41" y="239"/>
                  </a:lnTo>
                  <a:lnTo>
                    <a:pt x="43" y="239"/>
                  </a:lnTo>
                  <a:lnTo>
                    <a:pt x="45" y="239"/>
                  </a:lnTo>
                  <a:lnTo>
                    <a:pt x="45" y="237"/>
                  </a:lnTo>
                  <a:lnTo>
                    <a:pt x="45" y="235"/>
                  </a:lnTo>
                  <a:lnTo>
                    <a:pt x="46" y="233"/>
                  </a:lnTo>
                  <a:lnTo>
                    <a:pt x="46" y="231"/>
                  </a:lnTo>
                  <a:lnTo>
                    <a:pt x="46" y="229"/>
                  </a:lnTo>
                  <a:lnTo>
                    <a:pt x="46" y="227"/>
                  </a:lnTo>
                  <a:lnTo>
                    <a:pt x="46" y="225"/>
                  </a:lnTo>
                  <a:lnTo>
                    <a:pt x="46" y="223"/>
                  </a:lnTo>
                  <a:lnTo>
                    <a:pt x="46" y="221"/>
                  </a:lnTo>
                  <a:lnTo>
                    <a:pt x="46" y="219"/>
                  </a:lnTo>
                  <a:lnTo>
                    <a:pt x="46" y="217"/>
                  </a:lnTo>
                  <a:lnTo>
                    <a:pt x="45" y="215"/>
                  </a:lnTo>
                  <a:lnTo>
                    <a:pt x="45" y="213"/>
                  </a:lnTo>
                  <a:lnTo>
                    <a:pt x="43" y="211"/>
                  </a:lnTo>
                  <a:lnTo>
                    <a:pt x="43" y="209"/>
                  </a:lnTo>
                  <a:lnTo>
                    <a:pt x="43" y="207"/>
                  </a:lnTo>
                  <a:lnTo>
                    <a:pt x="41" y="205"/>
                  </a:lnTo>
                  <a:lnTo>
                    <a:pt x="41" y="204"/>
                  </a:lnTo>
                  <a:lnTo>
                    <a:pt x="39" y="202"/>
                  </a:lnTo>
                  <a:lnTo>
                    <a:pt x="39" y="200"/>
                  </a:lnTo>
                  <a:lnTo>
                    <a:pt x="39" y="198"/>
                  </a:lnTo>
                  <a:lnTo>
                    <a:pt x="38" y="196"/>
                  </a:lnTo>
                  <a:lnTo>
                    <a:pt x="38" y="194"/>
                  </a:lnTo>
                  <a:lnTo>
                    <a:pt x="38" y="192"/>
                  </a:lnTo>
                  <a:lnTo>
                    <a:pt x="36" y="190"/>
                  </a:lnTo>
                  <a:lnTo>
                    <a:pt x="36" y="188"/>
                  </a:lnTo>
                  <a:lnTo>
                    <a:pt x="36" y="186"/>
                  </a:lnTo>
                  <a:lnTo>
                    <a:pt x="36" y="184"/>
                  </a:lnTo>
                  <a:lnTo>
                    <a:pt x="36" y="182"/>
                  </a:lnTo>
                  <a:lnTo>
                    <a:pt x="36" y="184"/>
                  </a:lnTo>
                  <a:lnTo>
                    <a:pt x="38" y="186"/>
                  </a:lnTo>
                  <a:lnTo>
                    <a:pt x="38" y="188"/>
                  </a:lnTo>
                  <a:lnTo>
                    <a:pt x="39" y="190"/>
                  </a:lnTo>
                  <a:lnTo>
                    <a:pt x="39" y="192"/>
                  </a:lnTo>
                  <a:lnTo>
                    <a:pt x="41" y="194"/>
                  </a:lnTo>
                  <a:lnTo>
                    <a:pt x="43" y="196"/>
                  </a:lnTo>
                  <a:lnTo>
                    <a:pt x="43" y="198"/>
                  </a:lnTo>
                  <a:lnTo>
                    <a:pt x="45" y="200"/>
                  </a:lnTo>
                  <a:lnTo>
                    <a:pt x="45" y="202"/>
                  </a:lnTo>
                  <a:lnTo>
                    <a:pt x="46" y="202"/>
                  </a:lnTo>
                  <a:lnTo>
                    <a:pt x="46" y="204"/>
                  </a:lnTo>
                  <a:lnTo>
                    <a:pt x="48" y="205"/>
                  </a:lnTo>
                  <a:lnTo>
                    <a:pt x="50" y="207"/>
                  </a:lnTo>
                  <a:lnTo>
                    <a:pt x="52" y="209"/>
                  </a:lnTo>
                  <a:lnTo>
                    <a:pt x="53" y="211"/>
                  </a:lnTo>
                  <a:lnTo>
                    <a:pt x="55" y="213"/>
                  </a:lnTo>
                  <a:lnTo>
                    <a:pt x="57" y="215"/>
                  </a:lnTo>
                  <a:lnTo>
                    <a:pt x="59" y="215"/>
                  </a:lnTo>
                  <a:lnTo>
                    <a:pt x="61" y="217"/>
                  </a:lnTo>
                  <a:lnTo>
                    <a:pt x="62" y="219"/>
                  </a:lnTo>
                  <a:lnTo>
                    <a:pt x="64" y="221"/>
                  </a:lnTo>
                  <a:lnTo>
                    <a:pt x="66" y="221"/>
                  </a:lnTo>
                  <a:lnTo>
                    <a:pt x="68" y="223"/>
                  </a:lnTo>
                  <a:lnTo>
                    <a:pt x="69" y="223"/>
                  </a:lnTo>
                  <a:lnTo>
                    <a:pt x="71" y="225"/>
                  </a:lnTo>
                  <a:lnTo>
                    <a:pt x="75" y="225"/>
                  </a:lnTo>
                  <a:lnTo>
                    <a:pt x="76" y="227"/>
                  </a:lnTo>
                  <a:lnTo>
                    <a:pt x="75" y="225"/>
                  </a:lnTo>
                  <a:lnTo>
                    <a:pt x="75" y="223"/>
                  </a:lnTo>
                  <a:lnTo>
                    <a:pt x="75" y="219"/>
                  </a:lnTo>
                  <a:lnTo>
                    <a:pt x="73" y="217"/>
                  </a:lnTo>
                  <a:lnTo>
                    <a:pt x="73" y="215"/>
                  </a:lnTo>
                  <a:lnTo>
                    <a:pt x="71" y="213"/>
                  </a:lnTo>
                  <a:lnTo>
                    <a:pt x="71" y="211"/>
                  </a:lnTo>
                  <a:lnTo>
                    <a:pt x="69" y="209"/>
                  </a:lnTo>
                  <a:lnTo>
                    <a:pt x="69" y="207"/>
                  </a:lnTo>
                  <a:lnTo>
                    <a:pt x="68" y="204"/>
                  </a:lnTo>
                  <a:lnTo>
                    <a:pt x="68" y="202"/>
                  </a:lnTo>
                  <a:lnTo>
                    <a:pt x="66" y="200"/>
                  </a:lnTo>
                  <a:lnTo>
                    <a:pt x="66" y="198"/>
                  </a:lnTo>
                  <a:lnTo>
                    <a:pt x="64" y="196"/>
                  </a:lnTo>
                  <a:lnTo>
                    <a:pt x="64" y="194"/>
                  </a:lnTo>
                  <a:lnTo>
                    <a:pt x="62" y="190"/>
                  </a:lnTo>
                  <a:lnTo>
                    <a:pt x="61" y="188"/>
                  </a:lnTo>
                  <a:lnTo>
                    <a:pt x="61" y="186"/>
                  </a:lnTo>
                  <a:lnTo>
                    <a:pt x="59" y="184"/>
                  </a:lnTo>
                  <a:lnTo>
                    <a:pt x="59" y="182"/>
                  </a:lnTo>
                  <a:lnTo>
                    <a:pt x="57" y="178"/>
                  </a:lnTo>
                  <a:lnTo>
                    <a:pt x="57" y="176"/>
                  </a:lnTo>
                  <a:lnTo>
                    <a:pt x="57" y="174"/>
                  </a:lnTo>
                  <a:lnTo>
                    <a:pt x="55" y="172"/>
                  </a:lnTo>
                  <a:lnTo>
                    <a:pt x="55" y="168"/>
                  </a:lnTo>
                  <a:lnTo>
                    <a:pt x="53" y="166"/>
                  </a:lnTo>
                  <a:lnTo>
                    <a:pt x="53" y="164"/>
                  </a:lnTo>
                  <a:lnTo>
                    <a:pt x="53" y="160"/>
                  </a:lnTo>
                  <a:lnTo>
                    <a:pt x="53" y="158"/>
                  </a:lnTo>
                  <a:lnTo>
                    <a:pt x="53" y="156"/>
                  </a:lnTo>
                  <a:lnTo>
                    <a:pt x="53" y="152"/>
                  </a:lnTo>
                  <a:lnTo>
                    <a:pt x="53" y="150"/>
                  </a:lnTo>
                  <a:lnTo>
                    <a:pt x="53" y="152"/>
                  </a:lnTo>
                  <a:lnTo>
                    <a:pt x="55" y="156"/>
                  </a:lnTo>
                  <a:lnTo>
                    <a:pt x="57" y="158"/>
                  </a:lnTo>
                  <a:lnTo>
                    <a:pt x="59" y="162"/>
                  </a:lnTo>
                  <a:lnTo>
                    <a:pt x="61" y="164"/>
                  </a:lnTo>
                  <a:lnTo>
                    <a:pt x="62" y="168"/>
                  </a:lnTo>
                  <a:lnTo>
                    <a:pt x="64" y="170"/>
                  </a:lnTo>
                  <a:lnTo>
                    <a:pt x="64" y="174"/>
                  </a:lnTo>
                  <a:lnTo>
                    <a:pt x="66" y="176"/>
                  </a:lnTo>
                  <a:lnTo>
                    <a:pt x="68" y="180"/>
                  </a:lnTo>
                  <a:lnTo>
                    <a:pt x="69" y="182"/>
                  </a:lnTo>
                  <a:lnTo>
                    <a:pt x="71" y="186"/>
                  </a:lnTo>
                  <a:lnTo>
                    <a:pt x="73" y="188"/>
                  </a:lnTo>
                  <a:lnTo>
                    <a:pt x="75" y="190"/>
                  </a:lnTo>
                  <a:lnTo>
                    <a:pt x="75" y="194"/>
                  </a:lnTo>
                  <a:lnTo>
                    <a:pt x="76" y="196"/>
                  </a:lnTo>
                  <a:lnTo>
                    <a:pt x="78" y="200"/>
                  </a:lnTo>
                  <a:lnTo>
                    <a:pt x="80" y="202"/>
                  </a:lnTo>
                  <a:lnTo>
                    <a:pt x="82" y="204"/>
                  </a:lnTo>
                  <a:lnTo>
                    <a:pt x="84" y="207"/>
                  </a:lnTo>
                  <a:lnTo>
                    <a:pt x="85" y="209"/>
                  </a:lnTo>
                  <a:lnTo>
                    <a:pt x="86" y="213"/>
                  </a:lnTo>
                  <a:lnTo>
                    <a:pt x="88" y="215"/>
                  </a:lnTo>
                  <a:lnTo>
                    <a:pt x="90" y="217"/>
                  </a:lnTo>
                  <a:lnTo>
                    <a:pt x="92" y="221"/>
                  </a:lnTo>
                  <a:lnTo>
                    <a:pt x="93" y="223"/>
                  </a:lnTo>
                  <a:lnTo>
                    <a:pt x="95" y="225"/>
                  </a:lnTo>
                  <a:lnTo>
                    <a:pt x="99" y="229"/>
                  </a:lnTo>
                  <a:lnTo>
                    <a:pt x="100" y="231"/>
                  </a:lnTo>
                  <a:lnTo>
                    <a:pt x="102" y="233"/>
                  </a:lnTo>
                  <a:lnTo>
                    <a:pt x="104" y="237"/>
                  </a:lnTo>
                  <a:lnTo>
                    <a:pt x="107" y="239"/>
                  </a:lnTo>
                  <a:lnTo>
                    <a:pt x="109" y="239"/>
                  </a:lnTo>
                  <a:lnTo>
                    <a:pt x="111" y="237"/>
                  </a:lnTo>
                  <a:lnTo>
                    <a:pt x="113" y="235"/>
                  </a:lnTo>
                  <a:lnTo>
                    <a:pt x="115" y="235"/>
                  </a:lnTo>
                  <a:lnTo>
                    <a:pt x="115" y="233"/>
                  </a:lnTo>
                  <a:lnTo>
                    <a:pt x="116" y="231"/>
                  </a:lnTo>
                  <a:lnTo>
                    <a:pt x="118" y="229"/>
                  </a:lnTo>
                  <a:lnTo>
                    <a:pt x="118" y="227"/>
                  </a:lnTo>
                  <a:lnTo>
                    <a:pt x="120" y="225"/>
                  </a:lnTo>
                  <a:lnTo>
                    <a:pt x="120" y="223"/>
                  </a:lnTo>
                  <a:lnTo>
                    <a:pt x="120" y="221"/>
                  </a:lnTo>
                  <a:lnTo>
                    <a:pt x="120" y="219"/>
                  </a:lnTo>
                  <a:lnTo>
                    <a:pt x="120" y="217"/>
                  </a:lnTo>
                  <a:lnTo>
                    <a:pt x="120" y="215"/>
                  </a:lnTo>
                  <a:lnTo>
                    <a:pt x="120" y="213"/>
                  </a:lnTo>
                  <a:lnTo>
                    <a:pt x="120" y="209"/>
                  </a:lnTo>
                  <a:lnTo>
                    <a:pt x="118" y="207"/>
                  </a:lnTo>
                  <a:lnTo>
                    <a:pt x="118" y="205"/>
                  </a:lnTo>
                  <a:lnTo>
                    <a:pt x="118" y="204"/>
                  </a:lnTo>
                  <a:lnTo>
                    <a:pt x="118" y="202"/>
                  </a:lnTo>
                  <a:lnTo>
                    <a:pt x="116" y="200"/>
                  </a:lnTo>
                  <a:lnTo>
                    <a:pt x="116" y="196"/>
                  </a:lnTo>
                  <a:lnTo>
                    <a:pt x="115" y="194"/>
                  </a:lnTo>
                  <a:lnTo>
                    <a:pt x="115" y="192"/>
                  </a:lnTo>
                  <a:lnTo>
                    <a:pt x="115" y="188"/>
                  </a:lnTo>
                  <a:lnTo>
                    <a:pt x="113" y="186"/>
                  </a:lnTo>
                  <a:lnTo>
                    <a:pt x="113" y="182"/>
                  </a:lnTo>
                  <a:lnTo>
                    <a:pt x="113" y="180"/>
                  </a:lnTo>
                  <a:lnTo>
                    <a:pt x="111" y="176"/>
                  </a:lnTo>
                  <a:lnTo>
                    <a:pt x="111" y="174"/>
                  </a:lnTo>
                  <a:lnTo>
                    <a:pt x="113" y="178"/>
                  </a:lnTo>
                  <a:lnTo>
                    <a:pt x="116" y="180"/>
                  </a:lnTo>
                  <a:lnTo>
                    <a:pt x="118" y="184"/>
                  </a:lnTo>
                  <a:lnTo>
                    <a:pt x="120" y="188"/>
                  </a:lnTo>
                  <a:lnTo>
                    <a:pt x="122" y="190"/>
                  </a:lnTo>
                  <a:lnTo>
                    <a:pt x="123" y="194"/>
                  </a:lnTo>
                  <a:lnTo>
                    <a:pt x="125" y="196"/>
                  </a:lnTo>
                  <a:lnTo>
                    <a:pt x="127" y="200"/>
                  </a:lnTo>
                  <a:lnTo>
                    <a:pt x="129" y="202"/>
                  </a:lnTo>
                  <a:lnTo>
                    <a:pt x="130" y="204"/>
                  </a:lnTo>
                  <a:lnTo>
                    <a:pt x="132" y="207"/>
                  </a:lnTo>
                  <a:lnTo>
                    <a:pt x="134" y="209"/>
                  </a:lnTo>
                  <a:lnTo>
                    <a:pt x="136" y="211"/>
                  </a:lnTo>
                  <a:lnTo>
                    <a:pt x="138" y="213"/>
                  </a:lnTo>
                  <a:lnTo>
                    <a:pt x="139" y="215"/>
                  </a:lnTo>
                  <a:lnTo>
                    <a:pt x="141" y="217"/>
                  </a:lnTo>
                  <a:lnTo>
                    <a:pt x="143" y="221"/>
                  </a:lnTo>
                  <a:lnTo>
                    <a:pt x="145" y="223"/>
                  </a:lnTo>
                  <a:lnTo>
                    <a:pt x="146" y="225"/>
                  </a:lnTo>
                  <a:lnTo>
                    <a:pt x="148" y="227"/>
                  </a:lnTo>
                  <a:lnTo>
                    <a:pt x="150" y="229"/>
                  </a:lnTo>
                  <a:lnTo>
                    <a:pt x="152" y="231"/>
                  </a:lnTo>
                  <a:lnTo>
                    <a:pt x="153" y="233"/>
                  </a:lnTo>
                  <a:lnTo>
                    <a:pt x="154" y="235"/>
                  </a:lnTo>
                  <a:lnTo>
                    <a:pt x="156" y="239"/>
                  </a:lnTo>
                  <a:lnTo>
                    <a:pt x="158" y="241"/>
                  </a:lnTo>
                  <a:lnTo>
                    <a:pt x="161" y="243"/>
                  </a:lnTo>
                  <a:lnTo>
                    <a:pt x="163" y="247"/>
                  </a:lnTo>
                  <a:lnTo>
                    <a:pt x="165" y="249"/>
                  </a:lnTo>
                  <a:lnTo>
                    <a:pt x="169" y="253"/>
                  </a:lnTo>
                  <a:lnTo>
                    <a:pt x="170" y="255"/>
                  </a:lnTo>
                  <a:lnTo>
                    <a:pt x="174" y="259"/>
                  </a:lnTo>
                  <a:lnTo>
                    <a:pt x="230" y="269"/>
                  </a:lnTo>
                  <a:lnTo>
                    <a:pt x="224" y="263"/>
                  </a:lnTo>
                  <a:lnTo>
                    <a:pt x="219" y="257"/>
                  </a:lnTo>
                  <a:lnTo>
                    <a:pt x="216" y="251"/>
                  </a:lnTo>
                  <a:lnTo>
                    <a:pt x="211" y="245"/>
                  </a:lnTo>
                  <a:lnTo>
                    <a:pt x="207" y="241"/>
                  </a:lnTo>
                  <a:lnTo>
                    <a:pt x="204" y="235"/>
                  </a:lnTo>
                  <a:lnTo>
                    <a:pt x="200" y="231"/>
                  </a:lnTo>
                  <a:lnTo>
                    <a:pt x="197" y="225"/>
                  </a:lnTo>
                  <a:lnTo>
                    <a:pt x="193" y="221"/>
                  </a:lnTo>
                  <a:lnTo>
                    <a:pt x="192" y="215"/>
                  </a:lnTo>
                  <a:lnTo>
                    <a:pt x="190" y="211"/>
                  </a:lnTo>
                  <a:lnTo>
                    <a:pt x="186" y="205"/>
                  </a:lnTo>
                  <a:lnTo>
                    <a:pt x="184" y="202"/>
                  </a:lnTo>
                  <a:lnTo>
                    <a:pt x="184" y="198"/>
                  </a:lnTo>
                  <a:lnTo>
                    <a:pt x="183" y="192"/>
                  </a:lnTo>
                  <a:lnTo>
                    <a:pt x="181" y="188"/>
                  </a:lnTo>
                  <a:lnTo>
                    <a:pt x="181" y="182"/>
                  </a:lnTo>
                  <a:lnTo>
                    <a:pt x="179" y="178"/>
                  </a:lnTo>
                  <a:lnTo>
                    <a:pt x="179" y="172"/>
                  </a:lnTo>
                  <a:lnTo>
                    <a:pt x="179" y="166"/>
                  </a:lnTo>
                  <a:lnTo>
                    <a:pt x="179" y="162"/>
                  </a:lnTo>
                  <a:lnTo>
                    <a:pt x="179" y="156"/>
                  </a:lnTo>
                  <a:lnTo>
                    <a:pt x="179" y="150"/>
                  </a:lnTo>
                  <a:lnTo>
                    <a:pt x="179" y="144"/>
                  </a:lnTo>
                  <a:lnTo>
                    <a:pt x="179" y="138"/>
                  </a:lnTo>
                  <a:lnTo>
                    <a:pt x="181" y="133"/>
                  </a:lnTo>
                  <a:lnTo>
                    <a:pt x="181" y="127"/>
                  </a:lnTo>
                  <a:lnTo>
                    <a:pt x="181" y="121"/>
                  </a:lnTo>
                  <a:lnTo>
                    <a:pt x="183" y="113"/>
                  </a:lnTo>
                  <a:lnTo>
                    <a:pt x="184" y="107"/>
                  </a:lnTo>
                  <a:lnTo>
                    <a:pt x="184" y="99"/>
                  </a:lnTo>
                  <a:lnTo>
                    <a:pt x="186" y="91"/>
                  </a:lnTo>
                  <a:lnTo>
                    <a:pt x="186" y="95"/>
                  </a:lnTo>
                  <a:lnTo>
                    <a:pt x="186" y="99"/>
                  </a:lnTo>
                  <a:lnTo>
                    <a:pt x="188" y="103"/>
                  </a:lnTo>
                  <a:lnTo>
                    <a:pt x="188" y="109"/>
                  </a:lnTo>
                  <a:lnTo>
                    <a:pt x="188" y="113"/>
                  </a:lnTo>
                  <a:lnTo>
                    <a:pt x="190" y="117"/>
                  </a:lnTo>
                  <a:lnTo>
                    <a:pt x="190" y="123"/>
                  </a:lnTo>
                  <a:lnTo>
                    <a:pt x="192" y="129"/>
                  </a:lnTo>
                  <a:lnTo>
                    <a:pt x="192" y="133"/>
                  </a:lnTo>
                  <a:lnTo>
                    <a:pt x="193" y="138"/>
                  </a:lnTo>
                  <a:lnTo>
                    <a:pt x="195" y="144"/>
                  </a:lnTo>
                  <a:lnTo>
                    <a:pt x="197" y="150"/>
                  </a:lnTo>
                  <a:lnTo>
                    <a:pt x="199" y="156"/>
                  </a:lnTo>
                  <a:lnTo>
                    <a:pt x="200" y="160"/>
                  </a:lnTo>
                  <a:lnTo>
                    <a:pt x="202" y="166"/>
                  </a:lnTo>
                  <a:lnTo>
                    <a:pt x="204" y="172"/>
                  </a:lnTo>
                  <a:lnTo>
                    <a:pt x="206" y="178"/>
                  </a:lnTo>
                  <a:lnTo>
                    <a:pt x="207" y="184"/>
                  </a:lnTo>
                  <a:lnTo>
                    <a:pt x="209" y="190"/>
                  </a:lnTo>
                  <a:lnTo>
                    <a:pt x="213" y="196"/>
                  </a:lnTo>
                  <a:lnTo>
                    <a:pt x="215" y="202"/>
                  </a:lnTo>
                  <a:lnTo>
                    <a:pt x="218" y="207"/>
                  </a:lnTo>
                  <a:lnTo>
                    <a:pt x="219" y="213"/>
                  </a:lnTo>
                  <a:lnTo>
                    <a:pt x="222" y="219"/>
                  </a:lnTo>
                  <a:lnTo>
                    <a:pt x="226" y="225"/>
                  </a:lnTo>
                  <a:lnTo>
                    <a:pt x="230" y="229"/>
                  </a:lnTo>
                  <a:lnTo>
                    <a:pt x="233" y="235"/>
                  </a:lnTo>
                  <a:lnTo>
                    <a:pt x="237" y="239"/>
                  </a:lnTo>
                  <a:lnTo>
                    <a:pt x="240" y="245"/>
                  </a:lnTo>
                  <a:lnTo>
                    <a:pt x="245" y="249"/>
                  </a:lnTo>
                  <a:lnTo>
                    <a:pt x="249" y="255"/>
                  </a:lnTo>
                  <a:lnTo>
                    <a:pt x="254" y="259"/>
                  </a:lnTo>
                  <a:lnTo>
                    <a:pt x="254" y="257"/>
                  </a:lnTo>
                  <a:lnTo>
                    <a:pt x="256" y="253"/>
                  </a:lnTo>
                  <a:lnTo>
                    <a:pt x="258" y="251"/>
                  </a:lnTo>
                  <a:lnTo>
                    <a:pt x="260" y="249"/>
                  </a:lnTo>
                  <a:lnTo>
                    <a:pt x="260" y="247"/>
                  </a:lnTo>
                  <a:lnTo>
                    <a:pt x="261" y="243"/>
                  </a:lnTo>
                  <a:lnTo>
                    <a:pt x="263" y="241"/>
                  </a:lnTo>
                  <a:lnTo>
                    <a:pt x="263" y="239"/>
                  </a:lnTo>
                  <a:lnTo>
                    <a:pt x="265" y="237"/>
                  </a:lnTo>
                  <a:lnTo>
                    <a:pt x="267" y="233"/>
                  </a:lnTo>
                  <a:lnTo>
                    <a:pt x="267" y="231"/>
                  </a:lnTo>
                  <a:lnTo>
                    <a:pt x="268" y="229"/>
                  </a:lnTo>
                  <a:lnTo>
                    <a:pt x="268" y="227"/>
                  </a:lnTo>
                  <a:lnTo>
                    <a:pt x="270" y="225"/>
                  </a:lnTo>
                  <a:lnTo>
                    <a:pt x="270" y="221"/>
                  </a:lnTo>
                  <a:lnTo>
                    <a:pt x="272" y="219"/>
                  </a:lnTo>
                  <a:lnTo>
                    <a:pt x="272" y="217"/>
                  </a:lnTo>
                  <a:lnTo>
                    <a:pt x="272" y="215"/>
                  </a:lnTo>
                  <a:lnTo>
                    <a:pt x="274" y="213"/>
                  </a:lnTo>
                  <a:lnTo>
                    <a:pt x="274" y="209"/>
                  </a:lnTo>
                  <a:lnTo>
                    <a:pt x="274" y="207"/>
                  </a:lnTo>
                  <a:lnTo>
                    <a:pt x="274" y="205"/>
                  </a:lnTo>
                  <a:lnTo>
                    <a:pt x="276" y="204"/>
                  </a:lnTo>
                  <a:lnTo>
                    <a:pt x="276" y="202"/>
                  </a:lnTo>
                  <a:lnTo>
                    <a:pt x="276" y="198"/>
                  </a:lnTo>
                  <a:lnTo>
                    <a:pt x="276" y="196"/>
                  </a:lnTo>
                  <a:lnTo>
                    <a:pt x="276" y="194"/>
                  </a:lnTo>
                  <a:lnTo>
                    <a:pt x="276" y="192"/>
                  </a:lnTo>
                  <a:lnTo>
                    <a:pt x="276" y="190"/>
                  </a:lnTo>
                  <a:lnTo>
                    <a:pt x="276" y="188"/>
                  </a:lnTo>
                  <a:lnTo>
                    <a:pt x="274" y="186"/>
                  </a:lnTo>
                  <a:lnTo>
                    <a:pt x="274" y="182"/>
                  </a:lnTo>
                  <a:lnTo>
                    <a:pt x="274" y="180"/>
                  </a:lnTo>
                  <a:lnTo>
                    <a:pt x="274" y="178"/>
                  </a:lnTo>
                  <a:lnTo>
                    <a:pt x="274" y="176"/>
                  </a:lnTo>
                  <a:lnTo>
                    <a:pt x="274" y="174"/>
                  </a:lnTo>
                  <a:lnTo>
                    <a:pt x="274" y="172"/>
                  </a:lnTo>
                  <a:lnTo>
                    <a:pt x="272" y="170"/>
                  </a:lnTo>
                  <a:lnTo>
                    <a:pt x="272" y="168"/>
                  </a:lnTo>
                  <a:lnTo>
                    <a:pt x="272" y="164"/>
                  </a:lnTo>
                  <a:lnTo>
                    <a:pt x="272" y="162"/>
                  </a:lnTo>
                  <a:lnTo>
                    <a:pt x="272" y="160"/>
                  </a:lnTo>
                  <a:lnTo>
                    <a:pt x="270" y="158"/>
                  </a:lnTo>
                  <a:lnTo>
                    <a:pt x="270" y="154"/>
                  </a:lnTo>
                  <a:lnTo>
                    <a:pt x="270" y="152"/>
                  </a:lnTo>
                  <a:lnTo>
                    <a:pt x="270" y="150"/>
                  </a:lnTo>
                  <a:lnTo>
                    <a:pt x="268" y="146"/>
                  </a:lnTo>
                  <a:lnTo>
                    <a:pt x="268" y="144"/>
                  </a:lnTo>
                  <a:lnTo>
                    <a:pt x="268" y="142"/>
                  </a:lnTo>
                  <a:lnTo>
                    <a:pt x="268" y="138"/>
                  </a:lnTo>
                  <a:lnTo>
                    <a:pt x="267" y="136"/>
                  </a:lnTo>
                  <a:lnTo>
                    <a:pt x="267" y="135"/>
                  </a:lnTo>
                  <a:lnTo>
                    <a:pt x="267" y="133"/>
                  </a:lnTo>
                  <a:lnTo>
                    <a:pt x="265" y="129"/>
                  </a:lnTo>
                  <a:lnTo>
                    <a:pt x="265" y="127"/>
                  </a:lnTo>
                  <a:lnTo>
                    <a:pt x="265" y="125"/>
                  </a:lnTo>
                  <a:lnTo>
                    <a:pt x="265" y="123"/>
                  </a:lnTo>
                  <a:lnTo>
                    <a:pt x="263" y="121"/>
                  </a:lnTo>
                  <a:lnTo>
                    <a:pt x="263" y="119"/>
                  </a:lnTo>
                  <a:lnTo>
                    <a:pt x="263" y="117"/>
                  </a:lnTo>
                  <a:lnTo>
                    <a:pt x="261" y="117"/>
                  </a:lnTo>
                  <a:lnTo>
                    <a:pt x="261" y="113"/>
                  </a:lnTo>
                  <a:lnTo>
                    <a:pt x="260" y="109"/>
                  </a:lnTo>
                  <a:lnTo>
                    <a:pt x="258" y="105"/>
                  </a:lnTo>
                  <a:lnTo>
                    <a:pt x="258" y="103"/>
                  </a:lnTo>
                  <a:lnTo>
                    <a:pt x="256" y="99"/>
                  </a:lnTo>
                  <a:lnTo>
                    <a:pt x="256" y="95"/>
                  </a:lnTo>
                  <a:lnTo>
                    <a:pt x="254" y="91"/>
                  </a:lnTo>
                  <a:lnTo>
                    <a:pt x="253" y="87"/>
                  </a:lnTo>
                  <a:lnTo>
                    <a:pt x="253" y="85"/>
                  </a:lnTo>
                  <a:lnTo>
                    <a:pt x="251" y="81"/>
                  </a:lnTo>
                  <a:lnTo>
                    <a:pt x="249" y="77"/>
                  </a:lnTo>
                  <a:lnTo>
                    <a:pt x="247" y="73"/>
                  </a:lnTo>
                  <a:lnTo>
                    <a:pt x="247" y="69"/>
                  </a:lnTo>
                  <a:lnTo>
                    <a:pt x="245" y="67"/>
                  </a:lnTo>
                  <a:lnTo>
                    <a:pt x="244" y="64"/>
                  </a:lnTo>
                  <a:lnTo>
                    <a:pt x="244" y="60"/>
                  </a:lnTo>
                  <a:lnTo>
                    <a:pt x="242" y="56"/>
                  </a:lnTo>
                  <a:lnTo>
                    <a:pt x="240" y="52"/>
                  </a:lnTo>
                  <a:lnTo>
                    <a:pt x="240" y="50"/>
                  </a:lnTo>
                  <a:lnTo>
                    <a:pt x="238" y="46"/>
                  </a:lnTo>
                  <a:lnTo>
                    <a:pt x="238" y="42"/>
                  </a:lnTo>
                  <a:lnTo>
                    <a:pt x="237" y="38"/>
                  </a:lnTo>
                  <a:lnTo>
                    <a:pt x="235" y="34"/>
                  </a:lnTo>
                  <a:lnTo>
                    <a:pt x="235" y="30"/>
                  </a:lnTo>
                  <a:lnTo>
                    <a:pt x="233" y="26"/>
                  </a:lnTo>
                  <a:lnTo>
                    <a:pt x="233" y="22"/>
                  </a:lnTo>
                  <a:lnTo>
                    <a:pt x="231" y="20"/>
                  </a:lnTo>
                  <a:lnTo>
                    <a:pt x="231" y="16"/>
                  </a:lnTo>
                  <a:lnTo>
                    <a:pt x="230" y="12"/>
                  </a:lnTo>
                  <a:lnTo>
                    <a:pt x="230" y="8"/>
                  </a:lnTo>
                  <a:lnTo>
                    <a:pt x="228" y="4"/>
                  </a:lnTo>
                  <a:lnTo>
                    <a:pt x="228" y="0"/>
                  </a:lnTo>
                  <a:lnTo>
                    <a:pt x="230" y="2"/>
                  </a:lnTo>
                  <a:lnTo>
                    <a:pt x="231" y="6"/>
                  </a:lnTo>
                  <a:lnTo>
                    <a:pt x="233" y="10"/>
                  </a:lnTo>
                  <a:lnTo>
                    <a:pt x="235" y="12"/>
                  </a:lnTo>
                  <a:lnTo>
                    <a:pt x="237" y="16"/>
                  </a:lnTo>
                  <a:lnTo>
                    <a:pt x="237" y="18"/>
                  </a:lnTo>
                  <a:lnTo>
                    <a:pt x="238" y="22"/>
                  </a:lnTo>
                  <a:lnTo>
                    <a:pt x="240" y="26"/>
                  </a:lnTo>
                  <a:lnTo>
                    <a:pt x="240" y="28"/>
                  </a:lnTo>
                  <a:lnTo>
                    <a:pt x="242" y="32"/>
                  </a:lnTo>
                  <a:lnTo>
                    <a:pt x="242" y="34"/>
                  </a:lnTo>
                  <a:lnTo>
                    <a:pt x="244" y="38"/>
                  </a:lnTo>
                  <a:lnTo>
                    <a:pt x="244" y="40"/>
                  </a:lnTo>
                  <a:lnTo>
                    <a:pt x="245" y="42"/>
                  </a:lnTo>
                  <a:lnTo>
                    <a:pt x="245" y="46"/>
                  </a:lnTo>
                  <a:lnTo>
                    <a:pt x="245" y="48"/>
                  </a:lnTo>
                  <a:lnTo>
                    <a:pt x="247" y="52"/>
                  </a:lnTo>
                  <a:lnTo>
                    <a:pt x="247" y="54"/>
                  </a:lnTo>
                  <a:lnTo>
                    <a:pt x="249" y="58"/>
                  </a:lnTo>
                  <a:lnTo>
                    <a:pt x="251" y="60"/>
                  </a:lnTo>
                  <a:lnTo>
                    <a:pt x="251" y="64"/>
                  </a:lnTo>
                  <a:lnTo>
                    <a:pt x="253" y="66"/>
                  </a:lnTo>
                  <a:lnTo>
                    <a:pt x="253" y="69"/>
                  </a:lnTo>
                  <a:lnTo>
                    <a:pt x="254" y="71"/>
                  </a:lnTo>
                  <a:lnTo>
                    <a:pt x="256" y="75"/>
                  </a:lnTo>
                  <a:lnTo>
                    <a:pt x="258" y="77"/>
                  </a:lnTo>
                  <a:lnTo>
                    <a:pt x="260" y="81"/>
                  </a:lnTo>
                  <a:lnTo>
                    <a:pt x="261" y="83"/>
                  </a:lnTo>
                  <a:lnTo>
                    <a:pt x="265" y="87"/>
                  </a:lnTo>
                  <a:lnTo>
                    <a:pt x="267" y="91"/>
                  </a:lnTo>
                  <a:lnTo>
                    <a:pt x="268" y="93"/>
                  </a:lnTo>
                  <a:lnTo>
                    <a:pt x="272" y="97"/>
                  </a:lnTo>
                  <a:lnTo>
                    <a:pt x="274" y="101"/>
                  </a:lnTo>
                  <a:lnTo>
                    <a:pt x="276" y="105"/>
                  </a:lnTo>
                  <a:lnTo>
                    <a:pt x="277" y="109"/>
                  </a:lnTo>
                  <a:lnTo>
                    <a:pt x="279" y="113"/>
                  </a:lnTo>
                  <a:lnTo>
                    <a:pt x="281" y="117"/>
                  </a:lnTo>
                  <a:lnTo>
                    <a:pt x="283" y="121"/>
                  </a:lnTo>
                  <a:lnTo>
                    <a:pt x="284" y="125"/>
                  </a:lnTo>
                  <a:lnTo>
                    <a:pt x="286" y="131"/>
                  </a:lnTo>
                  <a:lnTo>
                    <a:pt x="286" y="135"/>
                  </a:lnTo>
                  <a:lnTo>
                    <a:pt x="287" y="140"/>
                  </a:lnTo>
                  <a:lnTo>
                    <a:pt x="289" y="146"/>
                  </a:lnTo>
                  <a:lnTo>
                    <a:pt x="291" y="150"/>
                  </a:lnTo>
                  <a:lnTo>
                    <a:pt x="291" y="156"/>
                  </a:lnTo>
                  <a:lnTo>
                    <a:pt x="292" y="160"/>
                  </a:lnTo>
                  <a:lnTo>
                    <a:pt x="292" y="166"/>
                  </a:lnTo>
                  <a:lnTo>
                    <a:pt x="294" y="172"/>
                  </a:lnTo>
                  <a:lnTo>
                    <a:pt x="296" y="176"/>
                  </a:lnTo>
                  <a:lnTo>
                    <a:pt x="296" y="182"/>
                  </a:lnTo>
                  <a:lnTo>
                    <a:pt x="296" y="188"/>
                  </a:lnTo>
                  <a:lnTo>
                    <a:pt x="298" y="192"/>
                  </a:lnTo>
                  <a:lnTo>
                    <a:pt x="298" y="198"/>
                  </a:lnTo>
                  <a:lnTo>
                    <a:pt x="299" y="204"/>
                  </a:lnTo>
                  <a:lnTo>
                    <a:pt x="299" y="207"/>
                  </a:lnTo>
                  <a:lnTo>
                    <a:pt x="299" y="211"/>
                  </a:lnTo>
                  <a:lnTo>
                    <a:pt x="299" y="217"/>
                  </a:lnTo>
                  <a:lnTo>
                    <a:pt x="299" y="221"/>
                  </a:lnTo>
                  <a:lnTo>
                    <a:pt x="299" y="225"/>
                  </a:lnTo>
                  <a:lnTo>
                    <a:pt x="299" y="229"/>
                  </a:lnTo>
                  <a:lnTo>
                    <a:pt x="299" y="233"/>
                  </a:lnTo>
                  <a:lnTo>
                    <a:pt x="299" y="237"/>
                  </a:lnTo>
                  <a:lnTo>
                    <a:pt x="299" y="241"/>
                  </a:lnTo>
                  <a:lnTo>
                    <a:pt x="299" y="245"/>
                  </a:lnTo>
                  <a:lnTo>
                    <a:pt x="299" y="247"/>
                  </a:lnTo>
                  <a:lnTo>
                    <a:pt x="299" y="249"/>
                  </a:lnTo>
                  <a:lnTo>
                    <a:pt x="299" y="251"/>
                  </a:lnTo>
                  <a:lnTo>
                    <a:pt x="299" y="253"/>
                  </a:lnTo>
                  <a:lnTo>
                    <a:pt x="299" y="255"/>
                  </a:lnTo>
                  <a:lnTo>
                    <a:pt x="298" y="257"/>
                  </a:lnTo>
                  <a:lnTo>
                    <a:pt x="298" y="259"/>
                  </a:lnTo>
                  <a:lnTo>
                    <a:pt x="298" y="261"/>
                  </a:lnTo>
                  <a:lnTo>
                    <a:pt x="298" y="263"/>
                  </a:lnTo>
                  <a:lnTo>
                    <a:pt x="296" y="265"/>
                  </a:lnTo>
                  <a:lnTo>
                    <a:pt x="296" y="267"/>
                  </a:lnTo>
                  <a:lnTo>
                    <a:pt x="296" y="269"/>
                  </a:lnTo>
                  <a:lnTo>
                    <a:pt x="294" y="271"/>
                  </a:lnTo>
                  <a:lnTo>
                    <a:pt x="294" y="273"/>
                  </a:lnTo>
                  <a:lnTo>
                    <a:pt x="294" y="274"/>
                  </a:lnTo>
                  <a:lnTo>
                    <a:pt x="292" y="276"/>
                  </a:lnTo>
                  <a:lnTo>
                    <a:pt x="292" y="278"/>
                  </a:lnTo>
                  <a:lnTo>
                    <a:pt x="292" y="280"/>
                  </a:lnTo>
                  <a:lnTo>
                    <a:pt x="291" y="280"/>
                  </a:lnTo>
                  <a:lnTo>
                    <a:pt x="292" y="280"/>
                  </a:lnTo>
                  <a:lnTo>
                    <a:pt x="294" y="280"/>
                  </a:lnTo>
                  <a:lnTo>
                    <a:pt x="296" y="280"/>
                  </a:lnTo>
                  <a:lnTo>
                    <a:pt x="298" y="280"/>
                  </a:lnTo>
                  <a:lnTo>
                    <a:pt x="299" y="280"/>
                  </a:lnTo>
                  <a:lnTo>
                    <a:pt x="299" y="278"/>
                  </a:lnTo>
                  <a:lnTo>
                    <a:pt x="301" y="278"/>
                  </a:lnTo>
                  <a:lnTo>
                    <a:pt x="303" y="278"/>
                  </a:lnTo>
                  <a:lnTo>
                    <a:pt x="305" y="278"/>
                  </a:lnTo>
                  <a:lnTo>
                    <a:pt x="307" y="278"/>
                  </a:lnTo>
                  <a:lnTo>
                    <a:pt x="308" y="278"/>
                  </a:lnTo>
                  <a:lnTo>
                    <a:pt x="308" y="276"/>
                  </a:lnTo>
                  <a:lnTo>
                    <a:pt x="310" y="276"/>
                  </a:lnTo>
                  <a:lnTo>
                    <a:pt x="312" y="276"/>
                  </a:lnTo>
                  <a:lnTo>
                    <a:pt x="314" y="276"/>
                  </a:lnTo>
                  <a:lnTo>
                    <a:pt x="315" y="274"/>
                  </a:lnTo>
                  <a:lnTo>
                    <a:pt x="317" y="273"/>
                  </a:lnTo>
                  <a:lnTo>
                    <a:pt x="319" y="271"/>
                  </a:lnTo>
                  <a:lnTo>
                    <a:pt x="321" y="271"/>
                  </a:lnTo>
                  <a:lnTo>
                    <a:pt x="322" y="269"/>
                  </a:lnTo>
                  <a:lnTo>
                    <a:pt x="324" y="267"/>
                  </a:lnTo>
                  <a:lnTo>
                    <a:pt x="326" y="265"/>
                  </a:lnTo>
                  <a:lnTo>
                    <a:pt x="328" y="263"/>
                  </a:lnTo>
                  <a:lnTo>
                    <a:pt x="331" y="261"/>
                  </a:lnTo>
                  <a:lnTo>
                    <a:pt x="333" y="259"/>
                  </a:lnTo>
                  <a:lnTo>
                    <a:pt x="335" y="257"/>
                  </a:lnTo>
                  <a:lnTo>
                    <a:pt x="338" y="255"/>
                  </a:lnTo>
                  <a:lnTo>
                    <a:pt x="340" y="253"/>
                  </a:lnTo>
                  <a:lnTo>
                    <a:pt x="342" y="251"/>
                  </a:lnTo>
                  <a:lnTo>
                    <a:pt x="345" y="249"/>
                  </a:lnTo>
                  <a:lnTo>
                    <a:pt x="347" y="247"/>
                  </a:lnTo>
                  <a:lnTo>
                    <a:pt x="351" y="245"/>
                  </a:lnTo>
                  <a:lnTo>
                    <a:pt x="353" y="243"/>
                  </a:lnTo>
                  <a:lnTo>
                    <a:pt x="353" y="241"/>
                  </a:lnTo>
                  <a:lnTo>
                    <a:pt x="357" y="239"/>
                  </a:lnTo>
                  <a:lnTo>
                    <a:pt x="359" y="237"/>
                  </a:lnTo>
                  <a:lnTo>
                    <a:pt x="361" y="235"/>
                  </a:lnTo>
                  <a:lnTo>
                    <a:pt x="362" y="233"/>
                  </a:lnTo>
                  <a:lnTo>
                    <a:pt x="364" y="231"/>
                  </a:lnTo>
                  <a:lnTo>
                    <a:pt x="366" y="229"/>
                  </a:lnTo>
                  <a:lnTo>
                    <a:pt x="368" y="227"/>
                  </a:lnTo>
                  <a:lnTo>
                    <a:pt x="369" y="225"/>
                  </a:lnTo>
                  <a:lnTo>
                    <a:pt x="371" y="223"/>
                  </a:lnTo>
                  <a:lnTo>
                    <a:pt x="373" y="219"/>
                  </a:lnTo>
                  <a:lnTo>
                    <a:pt x="373" y="217"/>
                  </a:lnTo>
                  <a:lnTo>
                    <a:pt x="375" y="215"/>
                  </a:lnTo>
                  <a:lnTo>
                    <a:pt x="375" y="211"/>
                  </a:lnTo>
                  <a:lnTo>
                    <a:pt x="376" y="207"/>
                  </a:lnTo>
                  <a:lnTo>
                    <a:pt x="378" y="205"/>
                  </a:lnTo>
                  <a:lnTo>
                    <a:pt x="378" y="202"/>
                  </a:lnTo>
                  <a:lnTo>
                    <a:pt x="380" y="198"/>
                  </a:lnTo>
                  <a:lnTo>
                    <a:pt x="380" y="194"/>
                  </a:lnTo>
                  <a:lnTo>
                    <a:pt x="380" y="188"/>
                  </a:lnTo>
                  <a:lnTo>
                    <a:pt x="382" y="184"/>
                  </a:lnTo>
                  <a:lnTo>
                    <a:pt x="382" y="180"/>
                  </a:lnTo>
                  <a:lnTo>
                    <a:pt x="382" y="176"/>
                  </a:lnTo>
                  <a:lnTo>
                    <a:pt x="384" y="172"/>
                  </a:lnTo>
                  <a:lnTo>
                    <a:pt x="384" y="168"/>
                  </a:lnTo>
                  <a:lnTo>
                    <a:pt x="384" y="162"/>
                  </a:lnTo>
                  <a:lnTo>
                    <a:pt x="384" y="158"/>
                  </a:lnTo>
                  <a:lnTo>
                    <a:pt x="384" y="154"/>
                  </a:lnTo>
                  <a:lnTo>
                    <a:pt x="385" y="150"/>
                  </a:lnTo>
                  <a:lnTo>
                    <a:pt x="385" y="144"/>
                  </a:lnTo>
                  <a:lnTo>
                    <a:pt x="385" y="140"/>
                  </a:lnTo>
                  <a:lnTo>
                    <a:pt x="385" y="136"/>
                  </a:lnTo>
                  <a:lnTo>
                    <a:pt x="385" y="133"/>
                  </a:lnTo>
                  <a:lnTo>
                    <a:pt x="385" y="127"/>
                  </a:lnTo>
                  <a:lnTo>
                    <a:pt x="387" y="123"/>
                  </a:lnTo>
                  <a:lnTo>
                    <a:pt x="387" y="119"/>
                  </a:lnTo>
                  <a:lnTo>
                    <a:pt x="387" y="115"/>
                  </a:lnTo>
                  <a:lnTo>
                    <a:pt x="387" y="111"/>
                  </a:lnTo>
                  <a:lnTo>
                    <a:pt x="387" y="107"/>
                  </a:lnTo>
                  <a:lnTo>
                    <a:pt x="389" y="103"/>
                  </a:lnTo>
                  <a:lnTo>
                    <a:pt x="389" y="99"/>
                  </a:lnTo>
                  <a:lnTo>
                    <a:pt x="389" y="95"/>
                  </a:lnTo>
                  <a:lnTo>
                    <a:pt x="391" y="91"/>
                  </a:lnTo>
                  <a:lnTo>
                    <a:pt x="391" y="87"/>
                  </a:lnTo>
                  <a:lnTo>
                    <a:pt x="391" y="83"/>
                  </a:lnTo>
                  <a:lnTo>
                    <a:pt x="392" y="83"/>
                  </a:lnTo>
                  <a:lnTo>
                    <a:pt x="392" y="81"/>
                  </a:lnTo>
                  <a:lnTo>
                    <a:pt x="392" y="79"/>
                  </a:lnTo>
                  <a:lnTo>
                    <a:pt x="394" y="77"/>
                  </a:lnTo>
                  <a:lnTo>
                    <a:pt x="394" y="75"/>
                  </a:lnTo>
                  <a:lnTo>
                    <a:pt x="396" y="75"/>
                  </a:lnTo>
                  <a:lnTo>
                    <a:pt x="396" y="73"/>
                  </a:lnTo>
                  <a:lnTo>
                    <a:pt x="396" y="71"/>
                  </a:lnTo>
                  <a:lnTo>
                    <a:pt x="398" y="71"/>
                  </a:lnTo>
                  <a:lnTo>
                    <a:pt x="398" y="69"/>
                  </a:lnTo>
                  <a:lnTo>
                    <a:pt x="399" y="67"/>
                  </a:lnTo>
                  <a:lnTo>
                    <a:pt x="399" y="66"/>
                  </a:lnTo>
                  <a:lnTo>
                    <a:pt x="401" y="66"/>
                  </a:lnTo>
                  <a:lnTo>
                    <a:pt x="401" y="64"/>
                  </a:lnTo>
                  <a:lnTo>
                    <a:pt x="401" y="62"/>
                  </a:lnTo>
                  <a:lnTo>
                    <a:pt x="401" y="60"/>
                  </a:lnTo>
                  <a:lnTo>
                    <a:pt x="403" y="60"/>
                  </a:lnTo>
                  <a:lnTo>
                    <a:pt x="403" y="58"/>
                  </a:lnTo>
                  <a:lnTo>
                    <a:pt x="403" y="56"/>
                  </a:lnTo>
                  <a:lnTo>
                    <a:pt x="403" y="54"/>
                  </a:lnTo>
                  <a:lnTo>
                    <a:pt x="403" y="52"/>
                  </a:lnTo>
                  <a:lnTo>
                    <a:pt x="405" y="52"/>
                  </a:lnTo>
                  <a:lnTo>
                    <a:pt x="405" y="50"/>
                  </a:lnTo>
                  <a:lnTo>
                    <a:pt x="405" y="48"/>
                  </a:lnTo>
                  <a:lnTo>
                    <a:pt x="405" y="46"/>
                  </a:lnTo>
                  <a:lnTo>
                    <a:pt x="405" y="50"/>
                  </a:lnTo>
                  <a:lnTo>
                    <a:pt x="405" y="56"/>
                  </a:lnTo>
                  <a:lnTo>
                    <a:pt x="405" y="60"/>
                  </a:lnTo>
                  <a:lnTo>
                    <a:pt x="405" y="66"/>
                  </a:lnTo>
                  <a:lnTo>
                    <a:pt x="407" y="69"/>
                  </a:lnTo>
                  <a:lnTo>
                    <a:pt x="407" y="75"/>
                  </a:lnTo>
                  <a:lnTo>
                    <a:pt x="407" y="81"/>
                  </a:lnTo>
                  <a:lnTo>
                    <a:pt x="408" y="85"/>
                  </a:lnTo>
                  <a:lnTo>
                    <a:pt x="410" y="91"/>
                  </a:lnTo>
                  <a:lnTo>
                    <a:pt x="410" y="97"/>
                  </a:lnTo>
                  <a:lnTo>
                    <a:pt x="412" y="103"/>
                  </a:lnTo>
                  <a:lnTo>
                    <a:pt x="414" y="109"/>
                  </a:lnTo>
                  <a:lnTo>
                    <a:pt x="415" y="113"/>
                  </a:lnTo>
                  <a:lnTo>
                    <a:pt x="417" y="119"/>
                  </a:lnTo>
                  <a:lnTo>
                    <a:pt x="419" y="125"/>
                  </a:lnTo>
                  <a:lnTo>
                    <a:pt x="420" y="131"/>
                  </a:lnTo>
                  <a:lnTo>
                    <a:pt x="422" y="136"/>
                  </a:lnTo>
                  <a:lnTo>
                    <a:pt x="423" y="140"/>
                  </a:lnTo>
                  <a:lnTo>
                    <a:pt x="427" y="146"/>
                  </a:lnTo>
                  <a:lnTo>
                    <a:pt x="429" y="150"/>
                  </a:lnTo>
                  <a:lnTo>
                    <a:pt x="432" y="156"/>
                  </a:lnTo>
                  <a:lnTo>
                    <a:pt x="434" y="160"/>
                  </a:lnTo>
                  <a:lnTo>
                    <a:pt x="437" y="166"/>
                  </a:lnTo>
                  <a:lnTo>
                    <a:pt x="441" y="170"/>
                  </a:lnTo>
                  <a:lnTo>
                    <a:pt x="445" y="174"/>
                  </a:lnTo>
                  <a:lnTo>
                    <a:pt x="448" y="178"/>
                  </a:lnTo>
                  <a:lnTo>
                    <a:pt x="452" y="182"/>
                  </a:lnTo>
                  <a:lnTo>
                    <a:pt x="455" y="186"/>
                  </a:lnTo>
                  <a:lnTo>
                    <a:pt x="459" y="188"/>
                  </a:lnTo>
                  <a:lnTo>
                    <a:pt x="462" y="192"/>
                  </a:lnTo>
                  <a:lnTo>
                    <a:pt x="468" y="194"/>
                  </a:lnTo>
                  <a:lnTo>
                    <a:pt x="471" y="198"/>
                  </a:lnTo>
                  <a:lnTo>
                    <a:pt x="478" y="200"/>
                  </a:lnTo>
                  <a:lnTo>
                    <a:pt x="485" y="204"/>
                  </a:lnTo>
                  <a:lnTo>
                    <a:pt x="493" y="205"/>
                  </a:lnTo>
                  <a:lnTo>
                    <a:pt x="500" y="205"/>
                  </a:lnTo>
                  <a:lnTo>
                    <a:pt x="507" y="207"/>
                  </a:lnTo>
                  <a:lnTo>
                    <a:pt x="514" y="207"/>
                  </a:lnTo>
                  <a:lnTo>
                    <a:pt x="522" y="207"/>
                  </a:lnTo>
                  <a:lnTo>
                    <a:pt x="527" y="207"/>
                  </a:lnTo>
                  <a:lnTo>
                    <a:pt x="534" y="205"/>
                  </a:lnTo>
                  <a:lnTo>
                    <a:pt x="541" y="204"/>
                  </a:lnTo>
                  <a:lnTo>
                    <a:pt x="548" y="202"/>
                  </a:lnTo>
                  <a:lnTo>
                    <a:pt x="554" y="200"/>
                  </a:lnTo>
                  <a:lnTo>
                    <a:pt x="560" y="198"/>
                  </a:lnTo>
                  <a:lnTo>
                    <a:pt x="567" y="196"/>
                  </a:lnTo>
                  <a:lnTo>
                    <a:pt x="574" y="194"/>
                  </a:lnTo>
                  <a:lnTo>
                    <a:pt x="579" y="190"/>
                  </a:lnTo>
                  <a:lnTo>
                    <a:pt x="586" y="186"/>
                  </a:lnTo>
                  <a:lnTo>
                    <a:pt x="591" y="184"/>
                  </a:lnTo>
                  <a:lnTo>
                    <a:pt x="599" y="180"/>
                  </a:lnTo>
                  <a:lnTo>
                    <a:pt x="606" y="176"/>
                  </a:lnTo>
                  <a:lnTo>
                    <a:pt x="611" y="172"/>
                  </a:lnTo>
                  <a:lnTo>
                    <a:pt x="618" y="170"/>
                  </a:lnTo>
                  <a:lnTo>
                    <a:pt x="622" y="166"/>
                  </a:lnTo>
                  <a:lnTo>
                    <a:pt x="630" y="162"/>
                  </a:lnTo>
                  <a:lnTo>
                    <a:pt x="637" y="158"/>
                  </a:lnTo>
                  <a:lnTo>
                    <a:pt x="642" y="156"/>
                  </a:lnTo>
                  <a:lnTo>
                    <a:pt x="649" y="152"/>
                  </a:lnTo>
                  <a:lnTo>
                    <a:pt x="654" y="150"/>
                  </a:lnTo>
                  <a:lnTo>
                    <a:pt x="661" y="146"/>
                  </a:lnTo>
                  <a:lnTo>
                    <a:pt x="668" y="144"/>
                  </a:lnTo>
                  <a:lnTo>
                    <a:pt x="674" y="142"/>
                  </a:lnTo>
                  <a:lnTo>
                    <a:pt x="681" y="140"/>
                  </a:lnTo>
                  <a:lnTo>
                    <a:pt x="689" y="140"/>
                  </a:lnTo>
                  <a:lnTo>
                    <a:pt x="668" y="164"/>
                  </a:lnTo>
                  <a:lnTo>
                    <a:pt x="626" y="164"/>
                  </a:lnTo>
                  <a:lnTo>
                    <a:pt x="626" y="198"/>
                  </a:lnTo>
                  <a:lnTo>
                    <a:pt x="626" y="200"/>
                  </a:lnTo>
                  <a:lnTo>
                    <a:pt x="626" y="202"/>
                  </a:lnTo>
                  <a:lnTo>
                    <a:pt x="624" y="202"/>
                  </a:lnTo>
                  <a:lnTo>
                    <a:pt x="624" y="204"/>
                  </a:lnTo>
                  <a:lnTo>
                    <a:pt x="622" y="205"/>
                  </a:lnTo>
                  <a:lnTo>
                    <a:pt x="621" y="205"/>
                  </a:lnTo>
                  <a:lnTo>
                    <a:pt x="620" y="205"/>
                  </a:lnTo>
                  <a:lnTo>
                    <a:pt x="618" y="205"/>
                  </a:lnTo>
                  <a:lnTo>
                    <a:pt x="616" y="205"/>
                  </a:lnTo>
                  <a:lnTo>
                    <a:pt x="614" y="205"/>
                  </a:lnTo>
                  <a:lnTo>
                    <a:pt x="613" y="205"/>
                  </a:lnTo>
                  <a:lnTo>
                    <a:pt x="613" y="207"/>
                  </a:lnTo>
                  <a:lnTo>
                    <a:pt x="613" y="209"/>
                  </a:lnTo>
                  <a:lnTo>
                    <a:pt x="613" y="211"/>
                  </a:lnTo>
                  <a:lnTo>
                    <a:pt x="613" y="213"/>
                  </a:lnTo>
                  <a:lnTo>
                    <a:pt x="611" y="215"/>
                  </a:lnTo>
                  <a:lnTo>
                    <a:pt x="611" y="217"/>
                  </a:lnTo>
                  <a:lnTo>
                    <a:pt x="609" y="219"/>
                  </a:lnTo>
                  <a:lnTo>
                    <a:pt x="609" y="221"/>
                  </a:lnTo>
                  <a:lnTo>
                    <a:pt x="607" y="221"/>
                  </a:lnTo>
                  <a:lnTo>
                    <a:pt x="607" y="223"/>
                  </a:lnTo>
                  <a:lnTo>
                    <a:pt x="606" y="225"/>
                  </a:lnTo>
                  <a:lnTo>
                    <a:pt x="604" y="225"/>
                  </a:lnTo>
                  <a:lnTo>
                    <a:pt x="604" y="227"/>
                  </a:lnTo>
                  <a:lnTo>
                    <a:pt x="602" y="229"/>
                  </a:lnTo>
                  <a:lnTo>
                    <a:pt x="600" y="229"/>
                  </a:lnTo>
                  <a:lnTo>
                    <a:pt x="600" y="231"/>
                  </a:lnTo>
                  <a:lnTo>
                    <a:pt x="599" y="233"/>
                  </a:lnTo>
                  <a:lnTo>
                    <a:pt x="597" y="233"/>
                  </a:lnTo>
                  <a:lnTo>
                    <a:pt x="597" y="235"/>
                  </a:lnTo>
                  <a:lnTo>
                    <a:pt x="595" y="237"/>
                  </a:lnTo>
                  <a:lnTo>
                    <a:pt x="593" y="239"/>
                  </a:lnTo>
                  <a:lnTo>
                    <a:pt x="591" y="241"/>
                  </a:lnTo>
                  <a:lnTo>
                    <a:pt x="591" y="243"/>
                  </a:lnTo>
                  <a:lnTo>
                    <a:pt x="590" y="243"/>
                  </a:lnTo>
                  <a:lnTo>
                    <a:pt x="590" y="245"/>
                  </a:lnTo>
                  <a:lnTo>
                    <a:pt x="590" y="247"/>
                  </a:lnTo>
                  <a:lnTo>
                    <a:pt x="588" y="249"/>
                  </a:lnTo>
                  <a:lnTo>
                    <a:pt x="588" y="251"/>
                  </a:lnTo>
                  <a:lnTo>
                    <a:pt x="588" y="253"/>
                  </a:lnTo>
                  <a:lnTo>
                    <a:pt x="586" y="253"/>
                  </a:lnTo>
                  <a:lnTo>
                    <a:pt x="584" y="253"/>
                  </a:lnTo>
                  <a:lnTo>
                    <a:pt x="583" y="253"/>
                  </a:lnTo>
                  <a:lnTo>
                    <a:pt x="581" y="253"/>
                  </a:lnTo>
                  <a:lnTo>
                    <a:pt x="579" y="253"/>
                  </a:lnTo>
                  <a:lnTo>
                    <a:pt x="577" y="253"/>
                  </a:lnTo>
                  <a:lnTo>
                    <a:pt x="576" y="253"/>
                  </a:lnTo>
                  <a:lnTo>
                    <a:pt x="574" y="253"/>
                  </a:lnTo>
                  <a:lnTo>
                    <a:pt x="572" y="253"/>
                  </a:lnTo>
                  <a:lnTo>
                    <a:pt x="570" y="253"/>
                  </a:lnTo>
                  <a:lnTo>
                    <a:pt x="568" y="255"/>
                  </a:lnTo>
                  <a:lnTo>
                    <a:pt x="567" y="255"/>
                  </a:lnTo>
                  <a:lnTo>
                    <a:pt x="565" y="255"/>
                  </a:lnTo>
                  <a:lnTo>
                    <a:pt x="563" y="255"/>
                  </a:lnTo>
                  <a:lnTo>
                    <a:pt x="561" y="255"/>
                  </a:lnTo>
                  <a:lnTo>
                    <a:pt x="560" y="255"/>
                  </a:lnTo>
                  <a:lnTo>
                    <a:pt x="558" y="257"/>
                  </a:lnTo>
                  <a:lnTo>
                    <a:pt x="556" y="257"/>
                  </a:lnTo>
                  <a:lnTo>
                    <a:pt x="554" y="257"/>
                  </a:lnTo>
                  <a:lnTo>
                    <a:pt x="553" y="257"/>
                  </a:lnTo>
                  <a:lnTo>
                    <a:pt x="553" y="255"/>
                  </a:lnTo>
                  <a:lnTo>
                    <a:pt x="553" y="253"/>
                  </a:lnTo>
                  <a:lnTo>
                    <a:pt x="552" y="253"/>
                  </a:lnTo>
                  <a:lnTo>
                    <a:pt x="552" y="251"/>
                  </a:lnTo>
                  <a:lnTo>
                    <a:pt x="552" y="249"/>
                  </a:lnTo>
                  <a:lnTo>
                    <a:pt x="550" y="249"/>
                  </a:lnTo>
                  <a:lnTo>
                    <a:pt x="550" y="247"/>
                  </a:lnTo>
                  <a:lnTo>
                    <a:pt x="550" y="245"/>
                  </a:lnTo>
                  <a:lnTo>
                    <a:pt x="548" y="245"/>
                  </a:lnTo>
                  <a:lnTo>
                    <a:pt x="548" y="243"/>
                  </a:lnTo>
                  <a:lnTo>
                    <a:pt x="546" y="241"/>
                  </a:lnTo>
                  <a:lnTo>
                    <a:pt x="546" y="239"/>
                  </a:lnTo>
                  <a:lnTo>
                    <a:pt x="545" y="239"/>
                  </a:lnTo>
                  <a:lnTo>
                    <a:pt x="545" y="237"/>
                  </a:lnTo>
                  <a:lnTo>
                    <a:pt x="543" y="237"/>
                  </a:lnTo>
                  <a:lnTo>
                    <a:pt x="543" y="235"/>
                  </a:lnTo>
                  <a:lnTo>
                    <a:pt x="541" y="233"/>
                  </a:lnTo>
                  <a:lnTo>
                    <a:pt x="539" y="233"/>
                  </a:lnTo>
                  <a:lnTo>
                    <a:pt x="539" y="231"/>
                  </a:lnTo>
                  <a:lnTo>
                    <a:pt x="537" y="229"/>
                  </a:lnTo>
                  <a:lnTo>
                    <a:pt x="536" y="229"/>
                  </a:lnTo>
                  <a:lnTo>
                    <a:pt x="534" y="231"/>
                  </a:lnTo>
                  <a:lnTo>
                    <a:pt x="532" y="231"/>
                  </a:lnTo>
                  <a:lnTo>
                    <a:pt x="530" y="231"/>
                  </a:lnTo>
                  <a:lnTo>
                    <a:pt x="529" y="231"/>
                  </a:lnTo>
                  <a:lnTo>
                    <a:pt x="527" y="231"/>
                  </a:lnTo>
                  <a:lnTo>
                    <a:pt x="525" y="231"/>
                  </a:lnTo>
                  <a:lnTo>
                    <a:pt x="523" y="231"/>
                  </a:lnTo>
                  <a:lnTo>
                    <a:pt x="522" y="233"/>
                  </a:lnTo>
                  <a:lnTo>
                    <a:pt x="520" y="233"/>
                  </a:lnTo>
                  <a:lnTo>
                    <a:pt x="518" y="233"/>
                  </a:lnTo>
                  <a:lnTo>
                    <a:pt x="516" y="233"/>
                  </a:lnTo>
                  <a:lnTo>
                    <a:pt x="514" y="233"/>
                  </a:lnTo>
                  <a:lnTo>
                    <a:pt x="513" y="233"/>
                  </a:lnTo>
                  <a:lnTo>
                    <a:pt x="511" y="233"/>
                  </a:lnTo>
                  <a:lnTo>
                    <a:pt x="509" y="233"/>
                  </a:lnTo>
                  <a:lnTo>
                    <a:pt x="507" y="233"/>
                  </a:lnTo>
                  <a:lnTo>
                    <a:pt x="509" y="235"/>
                  </a:lnTo>
                  <a:lnTo>
                    <a:pt x="511" y="237"/>
                  </a:lnTo>
                  <a:lnTo>
                    <a:pt x="513" y="237"/>
                  </a:lnTo>
                  <a:lnTo>
                    <a:pt x="513" y="239"/>
                  </a:lnTo>
                  <a:lnTo>
                    <a:pt x="514" y="239"/>
                  </a:lnTo>
                  <a:lnTo>
                    <a:pt x="514" y="241"/>
                  </a:lnTo>
                  <a:lnTo>
                    <a:pt x="516" y="241"/>
                  </a:lnTo>
                  <a:lnTo>
                    <a:pt x="518" y="243"/>
                  </a:lnTo>
                  <a:lnTo>
                    <a:pt x="520" y="245"/>
                  </a:lnTo>
                  <a:lnTo>
                    <a:pt x="522" y="247"/>
                  </a:lnTo>
                  <a:lnTo>
                    <a:pt x="523" y="249"/>
                  </a:lnTo>
                  <a:lnTo>
                    <a:pt x="523" y="251"/>
                  </a:lnTo>
                  <a:lnTo>
                    <a:pt x="525" y="251"/>
                  </a:lnTo>
                  <a:lnTo>
                    <a:pt x="525" y="253"/>
                  </a:lnTo>
                  <a:lnTo>
                    <a:pt x="525" y="255"/>
                  </a:lnTo>
                  <a:lnTo>
                    <a:pt x="527" y="255"/>
                  </a:lnTo>
                  <a:lnTo>
                    <a:pt x="527" y="257"/>
                  </a:lnTo>
                  <a:lnTo>
                    <a:pt x="527" y="259"/>
                  </a:lnTo>
                  <a:lnTo>
                    <a:pt x="529" y="261"/>
                  </a:lnTo>
                  <a:lnTo>
                    <a:pt x="814" y="418"/>
                  </a:lnTo>
                  <a:lnTo>
                    <a:pt x="806" y="418"/>
                  </a:lnTo>
                  <a:lnTo>
                    <a:pt x="801" y="416"/>
                  </a:lnTo>
                  <a:lnTo>
                    <a:pt x="796" y="416"/>
                  </a:lnTo>
                  <a:lnTo>
                    <a:pt x="791" y="414"/>
                  </a:lnTo>
                  <a:lnTo>
                    <a:pt x="785" y="412"/>
                  </a:lnTo>
                  <a:lnTo>
                    <a:pt x="780" y="411"/>
                  </a:lnTo>
                  <a:lnTo>
                    <a:pt x="775" y="409"/>
                  </a:lnTo>
                  <a:lnTo>
                    <a:pt x="771" y="405"/>
                  </a:lnTo>
                  <a:lnTo>
                    <a:pt x="766" y="403"/>
                  </a:lnTo>
                  <a:lnTo>
                    <a:pt x="762" y="399"/>
                  </a:lnTo>
                  <a:lnTo>
                    <a:pt x="757" y="397"/>
                  </a:lnTo>
                  <a:lnTo>
                    <a:pt x="753" y="395"/>
                  </a:lnTo>
                  <a:lnTo>
                    <a:pt x="751" y="391"/>
                  </a:lnTo>
                  <a:lnTo>
                    <a:pt x="747" y="389"/>
                  </a:lnTo>
                  <a:lnTo>
                    <a:pt x="744" y="385"/>
                  </a:lnTo>
                  <a:lnTo>
                    <a:pt x="742" y="383"/>
                  </a:lnTo>
                  <a:lnTo>
                    <a:pt x="738" y="381"/>
                  </a:lnTo>
                  <a:lnTo>
                    <a:pt x="737" y="379"/>
                  </a:lnTo>
                  <a:lnTo>
                    <a:pt x="735" y="379"/>
                  </a:lnTo>
                  <a:lnTo>
                    <a:pt x="733" y="377"/>
                  </a:lnTo>
                  <a:lnTo>
                    <a:pt x="731" y="377"/>
                  </a:lnTo>
                  <a:lnTo>
                    <a:pt x="729" y="377"/>
                  </a:lnTo>
                  <a:lnTo>
                    <a:pt x="728" y="377"/>
                  </a:lnTo>
                  <a:lnTo>
                    <a:pt x="728" y="379"/>
                  </a:lnTo>
                  <a:lnTo>
                    <a:pt x="728" y="383"/>
                  </a:lnTo>
                  <a:lnTo>
                    <a:pt x="728" y="385"/>
                  </a:lnTo>
                  <a:lnTo>
                    <a:pt x="729" y="389"/>
                  </a:lnTo>
                  <a:lnTo>
                    <a:pt x="729" y="395"/>
                  </a:lnTo>
                  <a:lnTo>
                    <a:pt x="731" y="399"/>
                  </a:lnTo>
                  <a:lnTo>
                    <a:pt x="733" y="407"/>
                  </a:lnTo>
                  <a:lnTo>
                    <a:pt x="735" y="414"/>
                  </a:lnTo>
                  <a:lnTo>
                    <a:pt x="737" y="414"/>
                  </a:lnTo>
                  <a:lnTo>
                    <a:pt x="737" y="416"/>
                  </a:lnTo>
                  <a:lnTo>
                    <a:pt x="738" y="416"/>
                  </a:lnTo>
                  <a:lnTo>
                    <a:pt x="738" y="418"/>
                  </a:lnTo>
                  <a:lnTo>
                    <a:pt x="740" y="418"/>
                  </a:lnTo>
                  <a:lnTo>
                    <a:pt x="740" y="420"/>
                  </a:lnTo>
                  <a:lnTo>
                    <a:pt x="742" y="420"/>
                  </a:lnTo>
                  <a:lnTo>
                    <a:pt x="744" y="422"/>
                  </a:lnTo>
                  <a:lnTo>
                    <a:pt x="744" y="424"/>
                  </a:lnTo>
                  <a:lnTo>
                    <a:pt x="745" y="426"/>
                  </a:lnTo>
                  <a:lnTo>
                    <a:pt x="747" y="426"/>
                  </a:lnTo>
                  <a:lnTo>
                    <a:pt x="749" y="428"/>
                  </a:lnTo>
                  <a:lnTo>
                    <a:pt x="751" y="430"/>
                  </a:lnTo>
                  <a:lnTo>
                    <a:pt x="752" y="432"/>
                  </a:lnTo>
                  <a:lnTo>
                    <a:pt x="753" y="434"/>
                  </a:lnTo>
                  <a:lnTo>
                    <a:pt x="755" y="434"/>
                  </a:lnTo>
                  <a:lnTo>
                    <a:pt x="757" y="436"/>
                  </a:lnTo>
                  <a:lnTo>
                    <a:pt x="759" y="438"/>
                  </a:lnTo>
                  <a:lnTo>
                    <a:pt x="760" y="440"/>
                  </a:lnTo>
                  <a:lnTo>
                    <a:pt x="762" y="442"/>
                  </a:lnTo>
                  <a:lnTo>
                    <a:pt x="764" y="442"/>
                  </a:lnTo>
                  <a:lnTo>
                    <a:pt x="766" y="444"/>
                  </a:lnTo>
                  <a:lnTo>
                    <a:pt x="768" y="446"/>
                  </a:lnTo>
                  <a:lnTo>
                    <a:pt x="771" y="446"/>
                  </a:lnTo>
                  <a:lnTo>
                    <a:pt x="773" y="448"/>
                  </a:lnTo>
                  <a:lnTo>
                    <a:pt x="775" y="448"/>
                  </a:lnTo>
                  <a:lnTo>
                    <a:pt x="776" y="450"/>
                  </a:lnTo>
                  <a:lnTo>
                    <a:pt x="778" y="450"/>
                  </a:lnTo>
                  <a:lnTo>
                    <a:pt x="782" y="452"/>
                  </a:lnTo>
                  <a:lnTo>
                    <a:pt x="785" y="454"/>
                  </a:lnTo>
                  <a:lnTo>
                    <a:pt x="789" y="456"/>
                  </a:lnTo>
                  <a:lnTo>
                    <a:pt x="792" y="456"/>
                  </a:lnTo>
                  <a:lnTo>
                    <a:pt x="796" y="456"/>
                  </a:lnTo>
                  <a:lnTo>
                    <a:pt x="799" y="458"/>
                  </a:lnTo>
                  <a:lnTo>
                    <a:pt x="805" y="458"/>
                  </a:lnTo>
                  <a:lnTo>
                    <a:pt x="808" y="458"/>
                  </a:lnTo>
                  <a:lnTo>
                    <a:pt x="814" y="458"/>
                  </a:lnTo>
                  <a:lnTo>
                    <a:pt x="819" y="458"/>
                  </a:lnTo>
                  <a:lnTo>
                    <a:pt x="822" y="456"/>
                  </a:lnTo>
                  <a:lnTo>
                    <a:pt x="827" y="456"/>
                  </a:lnTo>
                  <a:lnTo>
                    <a:pt x="832" y="456"/>
                  </a:lnTo>
                  <a:lnTo>
                    <a:pt x="837" y="454"/>
                  </a:lnTo>
                  <a:lnTo>
                    <a:pt x="843" y="452"/>
                  </a:lnTo>
                  <a:lnTo>
                    <a:pt x="848" y="452"/>
                  </a:lnTo>
                  <a:lnTo>
                    <a:pt x="853" y="450"/>
                  </a:lnTo>
                  <a:lnTo>
                    <a:pt x="859" y="448"/>
                  </a:lnTo>
                  <a:lnTo>
                    <a:pt x="866" y="446"/>
                  </a:lnTo>
                  <a:lnTo>
                    <a:pt x="871" y="444"/>
                  </a:lnTo>
                  <a:lnTo>
                    <a:pt x="876" y="442"/>
                  </a:lnTo>
                  <a:lnTo>
                    <a:pt x="882" y="440"/>
                  </a:lnTo>
                  <a:lnTo>
                    <a:pt x="887" y="438"/>
                  </a:lnTo>
                  <a:lnTo>
                    <a:pt x="891" y="436"/>
                  </a:lnTo>
                  <a:lnTo>
                    <a:pt x="897" y="432"/>
                  </a:lnTo>
                  <a:lnTo>
                    <a:pt x="902" y="430"/>
                  </a:lnTo>
                  <a:lnTo>
                    <a:pt x="907" y="428"/>
                  </a:lnTo>
                  <a:lnTo>
                    <a:pt x="913" y="424"/>
                  </a:lnTo>
                  <a:lnTo>
                    <a:pt x="918" y="422"/>
                  </a:lnTo>
                  <a:lnTo>
                    <a:pt x="923" y="420"/>
                  </a:lnTo>
                  <a:lnTo>
                    <a:pt x="927" y="416"/>
                  </a:lnTo>
                  <a:lnTo>
                    <a:pt x="932" y="414"/>
                  </a:lnTo>
                  <a:lnTo>
                    <a:pt x="932" y="412"/>
                  </a:lnTo>
                  <a:lnTo>
                    <a:pt x="934" y="412"/>
                  </a:lnTo>
                  <a:lnTo>
                    <a:pt x="934" y="411"/>
                  </a:lnTo>
                  <a:lnTo>
                    <a:pt x="936" y="411"/>
                  </a:lnTo>
                  <a:lnTo>
                    <a:pt x="937" y="409"/>
                  </a:lnTo>
                  <a:lnTo>
                    <a:pt x="939" y="407"/>
                  </a:lnTo>
                  <a:lnTo>
                    <a:pt x="941" y="405"/>
                  </a:lnTo>
                  <a:lnTo>
                    <a:pt x="941" y="403"/>
                  </a:lnTo>
                  <a:lnTo>
                    <a:pt x="943" y="403"/>
                  </a:lnTo>
                  <a:lnTo>
                    <a:pt x="943" y="401"/>
                  </a:lnTo>
                  <a:lnTo>
                    <a:pt x="943" y="399"/>
                  </a:lnTo>
                  <a:lnTo>
                    <a:pt x="945" y="397"/>
                  </a:lnTo>
                  <a:lnTo>
                    <a:pt x="945" y="395"/>
                  </a:lnTo>
                  <a:lnTo>
                    <a:pt x="945" y="393"/>
                  </a:lnTo>
                  <a:lnTo>
                    <a:pt x="945" y="391"/>
                  </a:lnTo>
                  <a:lnTo>
                    <a:pt x="945" y="389"/>
                  </a:lnTo>
                  <a:lnTo>
                    <a:pt x="945" y="387"/>
                  </a:lnTo>
                  <a:lnTo>
                    <a:pt x="945" y="385"/>
                  </a:lnTo>
                  <a:lnTo>
                    <a:pt x="941" y="387"/>
                  </a:lnTo>
                  <a:lnTo>
                    <a:pt x="937" y="389"/>
                  </a:lnTo>
                  <a:lnTo>
                    <a:pt x="934" y="391"/>
                  </a:lnTo>
                  <a:lnTo>
                    <a:pt x="930" y="393"/>
                  </a:lnTo>
                  <a:lnTo>
                    <a:pt x="927" y="395"/>
                  </a:lnTo>
                  <a:lnTo>
                    <a:pt x="923" y="397"/>
                  </a:lnTo>
                  <a:lnTo>
                    <a:pt x="918" y="399"/>
                  </a:lnTo>
                  <a:lnTo>
                    <a:pt x="914" y="401"/>
                  </a:lnTo>
                  <a:lnTo>
                    <a:pt x="911" y="403"/>
                  </a:lnTo>
                  <a:lnTo>
                    <a:pt x="907" y="405"/>
                  </a:lnTo>
                  <a:lnTo>
                    <a:pt x="904" y="405"/>
                  </a:lnTo>
                  <a:lnTo>
                    <a:pt x="898" y="407"/>
                  </a:lnTo>
                  <a:lnTo>
                    <a:pt x="895" y="409"/>
                  </a:lnTo>
                  <a:lnTo>
                    <a:pt x="891" y="411"/>
                  </a:lnTo>
                  <a:lnTo>
                    <a:pt x="887" y="412"/>
                  </a:lnTo>
                  <a:lnTo>
                    <a:pt x="883" y="412"/>
                  </a:lnTo>
                  <a:lnTo>
                    <a:pt x="880" y="414"/>
                  </a:lnTo>
                  <a:lnTo>
                    <a:pt x="875" y="414"/>
                  </a:lnTo>
                  <a:lnTo>
                    <a:pt x="871" y="416"/>
                  </a:lnTo>
                  <a:lnTo>
                    <a:pt x="866" y="416"/>
                  </a:lnTo>
                  <a:lnTo>
                    <a:pt x="862" y="418"/>
                  </a:lnTo>
                  <a:lnTo>
                    <a:pt x="857" y="418"/>
                  </a:lnTo>
                  <a:lnTo>
                    <a:pt x="853" y="418"/>
                  </a:lnTo>
                  <a:lnTo>
                    <a:pt x="848" y="420"/>
                  </a:lnTo>
                  <a:lnTo>
                    <a:pt x="845" y="420"/>
                  </a:lnTo>
                  <a:lnTo>
                    <a:pt x="839" y="420"/>
                  </a:lnTo>
                  <a:lnTo>
                    <a:pt x="836" y="420"/>
                  </a:lnTo>
                  <a:lnTo>
                    <a:pt x="830" y="420"/>
                  </a:lnTo>
                  <a:lnTo>
                    <a:pt x="827" y="420"/>
                  </a:lnTo>
                  <a:lnTo>
                    <a:pt x="822" y="420"/>
                  </a:lnTo>
                  <a:lnTo>
                    <a:pt x="817" y="418"/>
                  </a:lnTo>
                  <a:lnTo>
                    <a:pt x="814" y="418"/>
                  </a:lnTo>
                  <a:lnTo>
                    <a:pt x="529" y="261"/>
                  </a:lnTo>
                </a:path>
              </a:pathLst>
            </a:custGeom>
            <a:solidFill>
              <a:srgbClr val="A98954"/>
            </a:solidFill>
            <a:ln w="9525" cap="rnd">
              <a:noFill/>
              <a:round/>
              <a:headEnd/>
              <a:tailEnd/>
            </a:ln>
          </p:spPr>
          <p:txBody>
            <a:bodyPr/>
            <a:lstStyle/>
            <a:p>
              <a:endParaRPr lang="en-US">
                <a:solidFill>
                  <a:srgbClr val="FF0000"/>
                </a:solidFill>
                <a:latin typeface="Bookman Old Style" pitchFamily="18" charset="0"/>
              </a:endParaRPr>
            </a:p>
          </p:txBody>
        </p:sp>
        <p:sp>
          <p:nvSpPr>
            <p:cNvPr id="24" name="Freeform 23"/>
            <p:cNvSpPr>
              <a:spLocks/>
            </p:cNvSpPr>
            <p:nvPr/>
          </p:nvSpPr>
          <p:spPr bwMode="auto">
            <a:xfrm>
              <a:off x="2919" y="1792"/>
              <a:ext cx="44" cy="31"/>
            </a:xfrm>
            <a:custGeom>
              <a:avLst/>
              <a:gdLst>
                <a:gd name="T0" fmla="*/ 0 w 44"/>
                <a:gd name="T1" fmla="*/ 6 h 31"/>
                <a:gd name="T2" fmla="*/ 3 w 44"/>
                <a:gd name="T3" fmla="*/ 6 h 31"/>
                <a:gd name="T4" fmla="*/ 5 w 44"/>
                <a:gd name="T5" fmla="*/ 8 h 31"/>
                <a:gd name="T6" fmla="*/ 7 w 44"/>
                <a:gd name="T7" fmla="*/ 10 h 31"/>
                <a:gd name="T8" fmla="*/ 10 w 44"/>
                <a:gd name="T9" fmla="*/ 14 h 31"/>
                <a:gd name="T10" fmla="*/ 12 w 44"/>
                <a:gd name="T11" fmla="*/ 16 h 31"/>
                <a:gd name="T12" fmla="*/ 15 w 44"/>
                <a:gd name="T13" fmla="*/ 20 h 31"/>
                <a:gd name="T14" fmla="*/ 15 w 44"/>
                <a:gd name="T15" fmla="*/ 24 h 31"/>
                <a:gd name="T16" fmla="*/ 17 w 44"/>
                <a:gd name="T17" fmla="*/ 26 h 31"/>
                <a:gd name="T18" fmla="*/ 17 w 44"/>
                <a:gd name="T19" fmla="*/ 30 h 31"/>
                <a:gd name="T20" fmla="*/ 21 w 44"/>
                <a:gd name="T21" fmla="*/ 30 h 31"/>
                <a:gd name="T22" fmla="*/ 24 w 44"/>
                <a:gd name="T23" fmla="*/ 30 h 31"/>
                <a:gd name="T24" fmla="*/ 28 w 44"/>
                <a:gd name="T25" fmla="*/ 30 h 31"/>
                <a:gd name="T26" fmla="*/ 29 w 44"/>
                <a:gd name="T27" fmla="*/ 28 h 31"/>
                <a:gd name="T28" fmla="*/ 33 w 44"/>
                <a:gd name="T29" fmla="*/ 28 h 31"/>
                <a:gd name="T30" fmla="*/ 36 w 44"/>
                <a:gd name="T31" fmla="*/ 28 h 31"/>
                <a:gd name="T32" fmla="*/ 40 w 44"/>
                <a:gd name="T33" fmla="*/ 28 h 31"/>
                <a:gd name="T34" fmla="*/ 42 w 44"/>
                <a:gd name="T35" fmla="*/ 26 h 31"/>
                <a:gd name="T36" fmla="*/ 43 w 44"/>
                <a:gd name="T37" fmla="*/ 24 h 31"/>
                <a:gd name="T38" fmla="*/ 42 w 44"/>
                <a:gd name="T39" fmla="*/ 22 h 31"/>
                <a:gd name="T40" fmla="*/ 40 w 44"/>
                <a:gd name="T41" fmla="*/ 18 h 31"/>
                <a:gd name="T42" fmla="*/ 38 w 44"/>
                <a:gd name="T43" fmla="*/ 16 h 31"/>
                <a:gd name="T44" fmla="*/ 38 w 44"/>
                <a:gd name="T45" fmla="*/ 12 h 31"/>
                <a:gd name="T46" fmla="*/ 36 w 44"/>
                <a:gd name="T47" fmla="*/ 10 h 31"/>
                <a:gd name="T48" fmla="*/ 35 w 44"/>
                <a:gd name="T49" fmla="*/ 8 h 31"/>
                <a:gd name="T50" fmla="*/ 33 w 44"/>
                <a:gd name="T51" fmla="*/ 4 h 31"/>
                <a:gd name="T52" fmla="*/ 31 w 44"/>
                <a:gd name="T53" fmla="*/ 2 h 31"/>
                <a:gd name="T54" fmla="*/ 29 w 44"/>
                <a:gd name="T55" fmla="*/ 0 h 31"/>
                <a:gd name="T56" fmla="*/ 26 w 44"/>
                <a:gd name="T57" fmla="*/ 0 h 31"/>
                <a:gd name="T58" fmla="*/ 22 w 44"/>
                <a:gd name="T59" fmla="*/ 0 h 31"/>
                <a:gd name="T60" fmla="*/ 19 w 44"/>
                <a:gd name="T61" fmla="*/ 2 h 31"/>
                <a:gd name="T62" fmla="*/ 15 w 44"/>
                <a:gd name="T63" fmla="*/ 2 h 31"/>
                <a:gd name="T64" fmla="*/ 12 w 44"/>
                <a:gd name="T65" fmla="*/ 4 h 31"/>
                <a:gd name="T66" fmla="*/ 8 w 44"/>
                <a:gd name="T67" fmla="*/ 4 h 31"/>
                <a:gd name="T68" fmla="*/ 5 w 44"/>
                <a:gd name="T69" fmla="*/ 4 h 31"/>
                <a:gd name="T70" fmla="*/ 1 w 44"/>
                <a:gd name="T71" fmla="*/ 4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0" y="4"/>
                  </a:moveTo>
                  <a:lnTo>
                    <a:pt x="0" y="6"/>
                  </a:lnTo>
                  <a:lnTo>
                    <a:pt x="1" y="6"/>
                  </a:lnTo>
                  <a:lnTo>
                    <a:pt x="3" y="6"/>
                  </a:lnTo>
                  <a:lnTo>
                    <a:pt x="3" y="8"/>
                  </a:lnTo>
                  <a:lnTo>
                    <a:pt x="5" y="8"/>
                  </a:lnTo>
                  <a:lnTo>
                    <a:pt x="5" y="10"/>
                  </a:lnTo>
                  <a:lnTo>
                    <a:pt x="7" y="10"/>
                  </a:lnTo>
                  <a:lnTo>
                    <a:pt x="8" y="12"/>
                  </a:lnTo>
                  <a:lnTo>
                    <a:pt x="10" y="14"/>
                  </a:lnTo>
                  <a:lnTo>
                    <a:pt x="12" y="14"/>
                  </a:lnTo>
                  <a:lnTo>
                    <a:pt x="12" y="16"/>
                  </a:lnTo>
                  <a:lnTo>
                    <a:pt x="14" y="18"/>
                  </a:lnTo>
                  <a:lnTo>
                    <a:pt x="15" y="20"/>
                  </a:lnTo>
                  <a:lnTo>
                    <a:pt x="15" y="22"/>
                  </a:lnTo>
                  <a:lnTo>
                    <a:pt x="15" y="24"/>
                  </a:lnTo>
                  <a:lnTo>
                    <a:pt x="17" y="24"/>
                  </a:lnTo>
                  <a:lnTo>
                    <a:pt x="17" y="26"/>
                  </a:lnTo>
                  <a:lnTo>
                    <a:pt x="17" y="28"/>
                  </a:lnTo>
                  <a:lnTo>
                    <a:pt x="17" y="30"/>
                  </a:lnTo>
                  <a:lnTo>
                    <a:pt x="19" y="30"/>
                  </a:lnTo>
                  <a:lnTo>
                    <a:pt x="21" y="30"/>
                  </a:lnTo>
                  <a:lnTo>
                    <a:pt x="22" y="30"/>
                  </a:lnTo>
                  <a:lnTo>
                    <a:pt x="24" y="30"/>
                  </a:lnTo>
                  <a:lnTo>
                    <a:pt x="26" y="30"/>
                  </a:lnTo>
                  <a:lnTo>
                    <a:pt x="28" y="30"/>
                  </a:lnTo>
                  <a:lnTo>
                    <a:pt x="29" y="30"/>
                  </a:lnTo>
                  <a:lnTo>
                    <a:pt x="29" y="28"/>
                  </a:lnTo>
                  <a:lnTo>
                    <a:pt x="31" y="28"/>
                  </a:lnTo>
                  <a:lnTo>
                    <a:pt x="33" y="28"/>
                  </a:lnTo>
                  <a:lnTo>
                    <a:pt x="35" y="28"/>
                  </a:lnTo>
                  <a:lnTo>
                    <a:pt x="36" y="28"/>
                  </a:lnTo>
                  <a:lnTo>
                    <a:pt x="38" y="28"/>
                  </a:lnTo>
                  <a:lnTo>
                    <a:pt x="40" y="28"/>
                  </a:lnTo>
                  <a:lnTo>
                    <a:pt x="42" y="28"/>
                  </a:lnTo>
                  <a:lnTo>
                    <a:pt x="42" y="26"/>
                  </a:lnTo>
                  <a:lnTo>
                    <a:pt x="43" y="26"/>
                  </a:lnTo>
                  <a:lnTo>
                    <a:pt x="43" y="24"/>
                  </a:lnTo>
                  <a:lnTo>
                    <a:pt x="42" y="24"/>
                  </a:lnTo>
                  <a:lnTo>
                    <a:pt x="42" y="22"/>
                  </a:lnTo>
                  <a:lnTo>
                    <a:pt x="42" y="20"/>
                  </a:lnTo>
                  <a:lnTo>
                    <a:pt x="40" y="18"/>
                  </a:lnTo>
                  <a:lnTo>
                    <a:pt x="40" y="16"/>
                  </a:lnTo>
                  <a:lnTo>
                    <a:pt x="38" y="16"/>
                  </a:lnTo>
                  <a:lnTo>
                    <a:pt x="38" y="14"/>
                  </a:lnTo>
                  <a:lnTo>
                    <a:pt x="38" y="12"/>
                  </a:lnTo>
                  <a:lnTo>
                    <a:pt x="36" y="12"/>
                  </a:lnTo>
                  <a:lnTo>
                    <a:pt x="36" y="10"/>
                  </a:lnTo>
                  <a:lnTo>
                    <a:pt x="35" y="10"/>
                  </a:lnTo>
                  <a:lnTo>
                    <a:pt x="35" y="8"/>
                  </a:lnTo>
                  <a:lnTo>
                    <a:pt x="33" y="6"/>
                  </a:lnTo>
                  <a:lnTo>
                    <a:pt x="33" y="4"/>
                  </a:lnTo>
                  <a:lnTo>
                    <a:pt x="31" y="4"/>
                  </a:lnTo>
                  <a:lnTo>
                    <a:pt x="31" y="2"/>
                  </a:lnTo>
                  <a:lnTo>
                    <a:pt x="29" y="2"/>
                  </a:lnTo>
                  <a:lnTo>
                    <a:pt x="29" y="0"/>
                  </a:lnTo>
                  <a:lnTo>
                    <a:pt x="28" y="0"/>
                  </a:lnTo>
                  <a:lnTo>
                    <a:pt x="26" y="0"/>
                  </a:lnTo>
                  <a:lnTo>
                    <a:pt x="24" y="0"/>
                  </a:lnTo>
                  <a:lnTo>
                    <a:pt x="22" y="0"/>
                  </a:lnTo>
                  <a:lnTo>
                    <a:pt x="21" y="2"/>
                  </a:lnTo>
                  <a:lnTo>
                    <a:pt x="19" y="2"/>
                  </a:lnTo>
                  <a:lnTo>
                    <a:pt x="17" y="2"/>
                  </a:lnTo>
                  <a:lnTo>
                    <a:pt x="15" y="2"/>
                  </a:lnTo>
                  <a:lnTo>
                    <a:pt x="14" y="2"/>
                  </a:lnTo>
                  <a:lnTo>
                    <a:pt x="12" y="4"/>
                  </a:lnTo>
                  <a:lnTo>
                    <a:pt x="10" y="4"/>
                  </a:lnTo>
                  <a:lnTo>
                    <a:pt x="8" y="4"/>
                  </a:lnTo>
                  <a:lnTo>
                    <a:pt x="7" y="4"/>
                  </a:lnTo>
                  <a:lnTo>
                    <a:pt x="5" y="4"/>
                  </a:lnTo>
                  <a:lnTo>
                    <a:pt x="3" y="4"/>
                  </a:lnTo>
                  <a:lnTo>
                    <a:pt x="1" y="4"/>
                  </a:lnTo>
                  <a:lnTo>
                    <a:pt x="0" y="4"/>
                  </a:lnTo>
                </a:path>
              </a:pathLst>
            </a:custGeom>
            <a:solidFill>
              <a:srgbClr val="FFFFFF"/>
            </a:solidFill>
            <a:ln w="9525" cap="rnd">
              <a:noFill/>
              <a:round/>
              <a:headEnd/>
              <a:tailEnd/>
            </a:ln>
          </p:spPr>
          <p:txBody>
            <a:bodyPr/>
            <a:lstStyle/>
            <a:p>
              <a:endParaRPr lang="en-US">
                <a:solidFill>
                  <a:srgbClr val="FF0000"/>
                </a:solidFill>
                <a:latin typeface="Bookman Old Style" pitchFamily="18" charset="0"/>
              </a:endParaRPr>
            </a:p>
          </p:txBody>
        </p:sp>
      </p:grpSp>
      <p:sp>
        <p:nvSpPr>
          <p:cNvPr id="25" name="Rectangle 4"/>
          <p:cNvSpPr>
            <a:spLocks noChangeArrowheads="1"/>
          </p:cNvSpPr>
          <p:nvPr/>
        </p:nvSpPr>
        <p:spPr bwMode="auto">
          <a:xfrm>
            <a:off x="304800" y="348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0000"/>
              </a:solidFill>
              <a:latin typeface="Bookman Old Style" pitchFamily="18" charset="0"/>
            </a:endParaRPr>
          </a:p>
        </p:txBody>
      </p:sp>
      <p:sp>
        <p:nvSpPr>
          <p:cNvPr id="26" name="Rectangle 5"/>
          <p:cNvSpPr>
            <a:spLocks noChangeArrowheads="1"/>
          </p:cNvSpPr>
          <p:nvPr/>
        </p:nvSpPr>
        <p:spPr bwMode="auto">
          <a:xfrm>
            <a:off x="304800" y="57733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sp>
        <p:nvSpPr>
          <p:cNvPr id="27" name="Rectangle 6"/>
          <p:cNvSpPr>
            <a:spLocks noChangeArrowheads="1"/>
          </p:cNvSpPr>
          <p:nvPr/>
        </p:nvSpPr>
        <p:spPr bwMode="auto">
          <a:xfrm>
            <a:off x="304800" y="577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Bookman Old Style" pitchFamily="18" charset="0"/>
              <a:cs typeface="Arial" pitchFamily="34" charset="0"/>
            </a:endParaRPr>
          </a:p>
        </p:txBody>
      </p:sp>
      <p:sp>
        <p:nvSpPr>
          <p:cNvPr id="28" name="Rectangle 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9" name="Picture 28" descr="D:\c\My document\AJIL-2020\ZURCHIL\83210267_618131245681587_7165833185945714688_n.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4724400" y="2957793"/>
            <a:ext cx="4331798" cy="2471346"/>
          </a:xfrm>
          <a:prstGeom prst="rect">
            <a:avLst/>
          </a:prstGeom>
          <a:noFill/>
          <a:ln>
            <a:noFill/>
          </a:ln>
          <a:extLst>
            <a:ext uri="{53640926-AAD7-44D8-BBD7-CCE9431645EC}">
              <a14:shadowObscured xmlns:a14="http://schemas.microsoft.com/office/drawing/2010/main"/>
            </a:ext>
          </a:extLst>
        </p:spPr>
      </p:pic>
      <p:pic>
        <p:nvPicPr>
          <p:cNvPr id="30" name="Picture 29" descr="D:\c\My document\AJIL-2020\ZURCHIL\82228208_998425843855193_5520147579502854144_n.jpg"/>
          <p:cNvPicPr/>
          <p:nvPr/>
        </p:nvPicPr>
        <p:blipFill rotWithShape="1">
          <a:blip r:embed="rId3" cstate="email">
            <a:extLst>
              <a:ext uri="{28A0092B-C50C-407E-A947-70E740481C1C}">
                <a14:useLocalDpi xmlns:a14="http://schemas.microsoft.com/office/drawing/2010/main" val="0"/>
              </a:ext>
            </a:extLst>
          </a:blip>
          <a:srcRect r="-1"/>
          <a:stretch/>
        </p:blipFill>
        <p:spPr bwMode="auto">
          <a:xfrm>
            <a:off x="152400" y="2957793"/>
            <a:ext cx="4426857" cy="24713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8144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7131" y="1720840"/>
            <a:ext cx="8502155" cy="1938992"/>
          </a:xfrm>
          <a:prstGeom prst="rect">
            <a:avLst/>
          </a:prstGeom>
        </p:spPr>
        <p:txBody>
          <a:bodyPr wrap="square">
            <a:spAutoFit/>
          </a:bodyPr>
          <a:lstStyle/>
          <a:p>
            <a:pPr algn="just"/>
            <a:r>
              <a:rPr lang="mn-MN" dirty="0" smtClean="0"/>
              <a:t>	</a:t>
            </a:r>
            <a:r>
              <a:rPr lang="mn-MN" dirty="0" smtClean="0">
                <a:latin typeface="Arial Mon" pitchFamily="34" charset="0"/>
              </a:rPr>
              <a:t>С</a:t>
            </a:r>
            <a:r>
              <a:rPr lang="mn-MN" sz="2000" dirty="0" smtClean="0">
                <a:latin typeface="Arial Mon" pitchFamily="34" charset="0"/>
                <a:cs typeface="Arial" pitchFamily="34" charset="0"/>
              </a:rPr>
              <a:t>умын нутаг </a:t>
            </a:r>
            <a:r>
              <a:rPr lang="mn-MN" sz="2000" dirty="0">
                <a:latin typeface="Arial Mon" pitchFamily="34" charset="0"/>
                <a:cs typeface="Arial" pitchFamily="34" charset="0"/>
              </a:rPr>
              <a:t>дэвсгэрт үйл ажиллагаа явуулж байгаа авто засварын газруудыг хамруулан, машин механизмын моторын тос, эд ангийн болон аккумлятор солих үйлчилгээ, авто машины ажилласан буюу сольсон моторын тос, аккумлятор зэрэг аюултай хог хаягдлын ангилалд багтдаг химийн хорт бодисын зарцуулалт, хадгалалт, устгалын байдалд үзлэг шалгалт хийв. </a:t>
            </a:r>
            <a:endParaRPr lang="en-US" sz="2000" dirty="0">
              <a:latin typeface="Arial Mon"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p:nvPr/>
        </p:nvSpPr>
        <p:spPr>
          <a:xfrm>
            <a:off x="103167" y="75655"/>
            <a:ext cx="9028091" cy="707886"/>
          </a:xfrm>
          <a:prstGeom prst="rect">
            <a:avLst/>
          </a:prstGeom>
        </p:spPr>
        <p:txBody>
          <a:bodyPr wrap="square">
            <a:spAutoFit/>
          </a:bodyPr>
          <a:lstStyle/>
          <a:p>
            <a:r>
              <a:rPr lang="mn-MN" sz="4000" b="1" dirty="0" smtClean="0">
                <a:solidFill>
                  <a:srgbClr val="C00000"/>
                </a:solidFill>
                <a:latin typeface="Bookman Old Style" pitchFamily="18" charset="0"/>
                <a:cs typeface="Times New Roman" pitchFamily="18" charset="0"/>
              </a:rPr>
              <a:t>           </a:t>
            </a:r>
            <a:r>
              <a:rPr lang="mn-MN" sz="3600" b="1" dirty="0" smtClean="0">
                <a:solidFill>
                  <a:srgbClr val="64A820"/>
                </a:solidFill>
                <a:latin typeface="Bookman Old Style" pitchFamily="18" charset="0"/>
                <a:cs typeface="Times New Roman" pitchFamily="18" charset="0"/>
              </a:rPr>
              <a:t>Хяналт шалгалт</a:t>
            </a:r>
            <a:endParaRPr lang="en-US" sz="3600" dirty="0">
              <a:solidFill>
                <a:srgbClr val="64A820"/>
              </a:solidFill>
              <a:latin typeface="Bookman Old Style" pitchFamily="18" charset="0"/>
            </a:endParaRPr>
          </a:p>
        </p:txBody>
      </p:sp>
      <p:sp>
        <p:nvSpPr>
          <p:cNvPr id="10"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Bookman Old Style" pitchFamily="18" charset="0"/>
            </a:endParaRPr>
          </a:p>
        </p:txBody>
      </p:sp>
      <p:sp>
        <p:nvSpPr>
          <p:cNvPr id="11" name="Rectangle 10"/>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Bookman Old Style" pitchFamily="18" charset="0"/>
              <a:cs typeface="Arial" pitchFamily="34" charset="0"/>
            </a:endParaRPr>
          </a:p>
        </p:txBody>
      </p:sp>
      <p:grpSp>
        <p:nvGrpSpPr>
          <p:cNvPr id="12" name="Group 5"/>
          <p:cNvGrpSpPr>
            <a:grpSpLocks/>
          </p:cNvGrpSpPr>
          <p:nvPr/>
        </p:nvGrpSpPr>
        <p:grpSpPr bwMode="auto">
          <a:xfrm flipH="1">
            <a:off x="6926939" y="255647"/>
            <a:ext cx="2204318" cy="540982"/>
            <a:chOff x="600" y="1396"/>
            <a:chExt cx="2767" cy="1340"/>
          </a:xfrm>
        </p:grpSpPr>
        <p:sp>
          <p:nvSpPr>
            <p:cNvPr id="13" name="Freeform 6"/>
            <p:cNvSpPr>
              <a:spLocks/>
            </p:cNvSpPr>
            <p:nvPr/>
          </p:nvSpPr>
          <p:spPr bwMode="auto">
            <a:xfrm>
              <a:off x="1101" y="1729"/>
              <a:ext cx="523" cy="790"/>
            </a:xfrm>
            <a:custGeom>
              <a:avLst/>
              <a:gdLst>
                <a:gd name="T0" fmla="*/ 518 w 523"/>
                <a:gd name="T1" fmla="*/ 51 h 790"/>
                <a:gd name="T2" fmla="*/ 507 w 523"/>
                <a:gd name="T3" fmla="*/ 61 h 790"/>
                <a:gd name="T4" fmla="*/ 491 w 523"/>
                <a:gd name="T5" fmla="*/ 103 h 790"/>
                <a:gd name="T6" fmla="*/ 477 w 523"/>
                <a:gd name="T7" fmla="*/ 174 h 790"/>
                <a:gd name="T8" fmla="*/ 467 w 523"/>
                <a:gd name="T9" fmla="*/ 248 h 790"/>
                <a:gd name="T10" fmla="*/ 459 w 523"/>
                <a:gd name="T11" fmla="*/ 321 h 790"/>
                <a:gd name="T12" fmla="*/ 451 w 523"/>
                <a:gd name="T13" fmla="*/ 367 h 790"/>
                <a:gd name="T14" fmla="*/ 444 w 523"/>
                <a:gd name="T15" fmla="*/ 396 h 790"/>
                <a:gd name="T16" fmla="*/ 437 w 523"/>
                <a:gd name="T17" fmla="*/ 420 h 790"/>
                <a:gd name="T18" fmla="*/ 427 w 523"/>
                <a:gd name="T19" fmla="*/ 448 h 790"/>
                <a:gd name="T20" fmla="*/ 416 w 523"/>
                <a:gd name="T21" fmla="*/ 475 h 790"/>
                <a:gd name="T22" fmla="*/ 409 w 523"/>
                <a:gd name="T23" fmla="*/ 503 h 790"/>
                <a:gd name="T24" fmla="*/ 405 w 523"/>
                <a:gd name="T25" fmla="*/ 523 h 790"/>
                <a:gd name="T26" fmla="*/ 402 w 523"/>
                <a:gd name="T27" fmla="*/ 536 h 790"/>
                <a:gd name="T28" fmla="*/ 366 w 523"/>
                <a:gd name="T29" fmla="*/ 686 h 790"/>
                <a:gd name="T30" fmla="*/ 362 w 523"/>
                <a:gd name="T31" fmla="*/ 708 h 790"/>
                <a:gd name="T32" fmla="*/ 360 w 523"/>
                <a:gd name="T33" fmla="*/ 733 h 790"/>
                <a:gd name="T34" fmla="*/ 360 w 523"/>
                <a:gd name="T35" fmla="*/ 757 h 790"/>
                <a:gd name="T36" fmla="*/ 360 w 523"/>
                <a:gd name="T37" fmla="*/ 779 h 790"/>
                <a:gd name="T38" fmla="*/ 337 w 523"/>
                <a:gd name="T39" fmla="*/ 789 h 790"/>
                <a:gd name="T40" fmla="*/ 304 w 523"/>
                <a:gd name="T41" fmla="*/ 785 h 790"/>
                <a:gd name="T42" fmla="*/ 269 w 523"/>
                <a:gd name="T43" fmla="*/ 777 h 790"/>
                <a:gd name="T44" fmla="*/ 243 w 523"/>
                <a:gd name="T45" fmla="*/ 771 h 790"/>
                <a:gd name="T46" fmla="*/ 184 w 523"/>
                <a:gd name="T47" fmla="*/ 761 h 790"/>
                <a:gd name="T48" fmla="*/ 123 w 523"/>
                <a:gd name="T49" fmla="*/ 755 h 790"/>
                <a:gd name="T50" fmla="*/ 59 w 523"/>
                <a:gd name="T51" fmla="*/ 751 h 790"/>
                <a:gd name="T52" fmla="*/ 0 w 523"/>
                <a:gd name="T53" fmla="*/ 741 h 790"/>
                <a:gd name="T54" fmla="*/ 3 w 523"/>
                <a:gd name="T55" fmla="*/ 696 h 790"/>
                <a:gd name="T56" fmla="*/ 12 w 523"/>
                <a:gd name="T57" fmla="*/ 647 h 790"/>
                <a:gd name="T58" fmla="*/ 24 w 523"/>
                <a:gd name="T59" fmla="*/ 601 h 790"/>
                <a:gd name="T60" fmla="*/ 38 w 523"/>
                <a:gd name="T61" fmla="*/ 558 h 790"/>
                <a:gd name="T62" fmla="*/ 194 w 523"/>
                <a:gd name="T63" fmla="*/ 55 h 790"/>
                <a:gd name="T64" fmla="*/ 206 w 523"/>
                <a:gd name="T65" fmla="*/ 28 h 790"/>
                <a:gd name="T66" fmla="*/ 217 w 523"/>
                <a:gd name="T67" fmla="*/ 0 h 790"/>
                <a:gd name="T68" fmla="*/ 252 w 523"/>
                <a:gd name="T69" fmla="*/ 4 h 790"/>
                <a:gd name="T70" fmla="*/ 288 w 523"/>
                <a:gd name="T71" fmla="*/ 12 h 790"/>
                <a:gd name="T72" fmla="*/ 324 w 523"/>
                <a:gd name="T73" fmla="*/ 22 h 790"/>
                <a:gd name="T74" fmla="*/ 357 w 523"/>
                <a:gd name="T75" fmla="*/ 32 h 790"/>
                <a:gd name="T76" fmla="*/ 373 w 523"/>
                <a:gd name="T77" fmla="*/ 34 h 790"/>
                <a:gd name="T78" fmla="*/ 390 w 523"/>
                <a:gd name="T79" fmla="*/ 32 h 790"/>
                <a:gd name="T80" fmla="*/ 407 w 523"/>
                <a:gd name="T81" fmla="*/ 32 h 790"/>
                <a:gd name="T82" fmla="*/ 423 w 523"/>
                <a:gd name="T83" fmla="*/ 32 h 790"/>
                <a:gd name="T84" fmla="*/ 522 w 523"/>
                <a:gd name="T85" fmla="*/ 47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3"/>
                <a:gd name="T130" fmla="*/ 0 h 790"/>
                <a:gd name="T131" fmla="*/ 523 w 52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3" h="790">
                  <a:moveTo>
                    <a:pt x="522" y="47"/>
                  </a:moveTo>
                  <a:lnTo>
                    <a:pt x="518" y="51"/>
                  </a:lnTo>
                  <a:lnTo>
                    <a:pt x="511" y="55"/>
                  </a:lnTo>
                  <a:lnTo>
                    <a:pt x="507" y="61"/>
                  </a:lnTo>
                  <a:lnTo>
                    <a:pt x="504" y="69"/>
                  </a:lnTo>
                  <a:lnTo>
                    <a:pt x="491" y="103"/>
                  </a:lnTo>
                  <a:lnTo>
                    <a:pt x="483" y="136"/>
                  </a:lnTo>
                  <a:lnTo>
                    <a:pt x="477" y="174"/>
                  </a:lnTo>
                  <a:lnTo>
                    <a:pt x="472" y="211"/>
                  </a:lnTo>
                  <a:lnTo>
                    <a:pt x="467" y="248"/>
                  </a:lnTo>
                  <a:lnTo>
                    <a:pt x="463" y="286"/>
                  </a:lnTo>
                  <a:lnTo>
                    <a:pt x="459" y="321"/>
                  </a:lnTo>
                  <a:lnTo>
                    <a:pt x="453" y="355"/>
                  </a:lnTo>
                  <a:lnTo>
                    <a:pt x="451" y="367"/>
                  </a:lnTo>
                  <a:lnTo>
                    <a:pt x="448" y="383"/>
                  </a:lnTo>
                  <a:lnTo>
                    <a:pt x="444" y="396"/>
                  </a:lnTo>
                  <a:lnTo>
                    <a:pt x="441" y="408"/>
                  </a:lnTo>
                  <a:lnTo>
                    <a:pt x="437" y="420"/>
                  </a:lnTo>
                  <a:lnTo>
                    <a:pt x="432" y="434"/>
                  </a:lnTo>
                  <a:lnTo>
                    <a:pt x="427" y="448"/>
                  </a:lnTo>
                  <a:lnTo>
                    <a:pt x="421" y="461"/>
                  </a:lnTo>
                  <a:lnTo>
                    <a:pt x="416" y="475"/>
                  </a:lnTo>
                  <a:lnTo>
                    <a:pt x="412" y="489"/>
                  </a:lnTo>
                  <a:lnTo>
                    <a:pt x="409" y="503"/>
                  </a:lnTo>
                  <a:lnTo>
                    <a:pt x="405" y="517"/>
                  </a:lnTo>
                  <a:lnTo>
                    <a:pt x="405" y="523"/>
                  </a:lnTo>
                  <a:lnTo>
                    <a:pt x="404" y="530"/>
                  </a:lnTo>
                  <a:lnTo>
                    <a:pt x="402" y="536"/>
                  </a:lnTo>
                  <a:lnTo>
                    <a:pt x="402" y="542"/>
                  </a:lnTo>
                  <a:lnTo>
                    <a:pt x="366" y="686"/>
                  </a:lnTo>
                  <a:lnTo>
                    <a:pt x="364" y="696"/>
                  </a:lnTo>
                  <a:lnTo>
                    <a:pt x="362" y="708"/>
                  </a:lnTo>
                  <a:lnTo>
                    <a:pt x="362" y="720"/>
                  </a:lnTo>
                  <a:lnTo>
                    <a:pt x="360" y="733"/>
                  </a:lnTo>
                  <a:lnTo>
                    <a:pt x="360" y="745"/>
                  </a:lnTo>
                  <a:lnTo>
                    <a:pt x="360" y="757"/>
                  </a:lnTo>
                  <a:lnTo>
                    <a:pt x="360" y="769"/>
                  </a:lnTo>
                  <a:lnTo>
                    <a:pt x="360" y="779"/>
                  </a:lnTo>
                  <a:lnTo>
                    <a:pt x="350" y="787"/>
                  </a:lnTo>
                  <a:lnTo>
                    <a:pt x="337" y="789"/>
                  </a:lnTo>
                  <a:lnTo>
                    <a:pt x="322" y="789"/>
                  </a:lnTo>
                  <a:lnTo>
                    <a:pt x="304" y="785"/>
                  </a:lnTo>
                  <a:lnTo>
                    <a:pt x="287" y="781"/>
                  </a:lnTo>
                  <a:lnTo>
                    <a:pt x="269" y="777"/>
                  </a:lnTo>
                  <a:lnTo>
                    <a:pt x="256" y="773"/>
                  </a:lnTo>
                  <a:lnTo>
                    <a:pt x="243" y="771"/>
                  </a:lnTo>
                  <a:lnTo>
                    <a:pt x="213" y="765"/>
                  </a:lnTo>
                  <a:lnTo>
                    <a:pt x="184" y="761"/>
                  </a:lnTo>
                  <a:lnTo>
                    <a:pt x="154" y="757"/>
                  </a:lnTo>
                  <a:lnTo>
                    <a:pt x="123" y="755"/>
                  </a:lnTo>
                  <a:lnTo>
                    <a:pt x="91" y="753"/>
                  </a:lnTo>
                  <a:lnTo>
                    <a:pt x="59" y="751"/>
                  </a:lnTo>
                  <a:lnTo>
                    <a:pt x="30" y="747"/>
                  </a:lnTo>
                  <a:lnTo>
                    <a:pt x="0" y="741"/>
                  </a:lnTo>
                  <a:lnTo>
                    <a:pt x="1" y="718"/>
                  </a:lnTo>
                  <a:lnTo>
                    <a:pt x="3" y="696"/>
                  </a:lnTo>
                  <a:lnTo>
                    <a:pt x="7" y="670"/>
                  </a:lnTo>
                  <a:lnTo>
                    <a:pt x="12" y="647"/>
                  </a:lnTo>
                  <a:lnTo>
                    <a:pt x="19" y="623"/>
                  </a:lnTo>
                  <a:lnTo>
                    <a:pt x="24" y="601"/>
                  </a:lnTo>
                  <a:lnTo>
                    <a:pt x="31" y="580"/>
                  </a:lnTo>
                  <a:lnTo>
                    <a:pt x="38" y="558"/>
                  </a:lnTo>
                  <a:lnTo>
                    <a:pt x="105" y="337"/>
                  </a:lnTo>
                  <a:lnTo>
                    <a:pt x="194" y="55"/>
                  </a:lnTo>
                  <a:lnTo>
                    <a:pt x="199" y="41"/>
                  </a:lnTo>
                  <a:lnTo>
                    <a:pt x="206" y="28"/>
                  </a:lnTo>
                  <a:lnTo>
                    <a:pt x="213" y="14"/>
                  </a:lnTo>
                  <a:lnTo>
                    <a:pt x="217" y="0"/>
                  </a:lnTo>
                  <a:lnTo>
                    <a:pt x="234" y="2"/>
                  </a:lnTo>
                  <a:lnTo>
                    <a:pt x="252" y="4"/>
                  </a:lnTo>
                  <a:lnTo>
                    <a:pt x="269" y="8"/>
                  </a:lnTo>
                  <a:lnTo>
                    <a:pt x="288" y="12"/>
                  </a:lnTo>
                  <a:lnTo>
                    <a:pt x="306" y="18"/>
                  </a:lnTo>
                  <a:lnTo>
                    <a:pt x="324" y="22"/>
                  </a:lnTo>
                  <a:lnTo>
                    <a:pt x="341" y="28"/>
                  </a:lnTo>
                  <a:lnTo>
                    <a:pt x="357" y="32"/>
                  </a:lnTo>
                  <a:lnTo>
                    <a:pt x="364" y="32"/>
                  </a:lnTo>
                  <a:lnTo>
                    <a:pt x="373" y="34"/>
                  </a:lnTo>
                  <a:lnTo>
                    <a:pt x="381" y="34"/>
                  </a:lnTo>
                  <a:lnTo>
                    <a:pt x="390" y="32"/>
                  </a:lnTo>
                  <a:lnTo>
                    <a:pt x="398" y="32"/>
                  </a:lnTo>
                  <a:lnTo>
                    <a:pt x="407" y="32"/>
                  </a:lnTo>
                  <a:lnTo>
                    <a:pt x="416" y="32"/>
                  </a:lnTo>
                  <a:lnTo>
                    <a:pt x="423" y="32"/>
                  </a:lnTo>
                  <a:lnTo>
                    <a:pt x="432" y="39"/>
                  </a:lnTo>
                  <a:lnTo>
                    <a:pt x="522" y="47"/>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14" name="Freeform 7"/>
            <p:cNvSpPr>
              <a:spLocks/>
            </p:cNvSpPr>
            <p:nvPr/>
          </p:nvSpPr>
          <p:spPr bwMode="auto">
            <a:xfrm>
              <a:off x="1503" y="1396"/>
              <a:ext cx="1864" cy="898"/>
            </a:xfrm>
            <a:custGeom>
              <a:avLst/>
              <a:gdLst>
                <a:gd name="T0" fmla="*/ 3 w 1864"/>
                <a:gd name="T1" fmla="*/ 852 h 898"/>
                <a:gd name="T2" fmla="*/ 14 w 1864"/>
                <a:gd name="T3" fmla="*/ 808 h 898"/>
                <a:gd name="T4" fmla="*/ 31 w 1864"/>
                <a:gd name="T5" fmla="*/ 763 h 898"/>
                <a:gd name="T6" fmla="*/ 40 w 1864"/>
                <a:gd name="T7" fmla="*/ 729 h 898"/>
                <a:gd name="T8" fmla="*/ 47 w 1864"/>
                <a:gd name="T9" fmla="*/ 706 h 898"/>
                <a:gd name="T10" fmla="*/ 54 w 1864"/>
                <a:gd name="T11" fmla="*/ 662 h 898"/>
                <a:gd name="T12" fmla="*/ 68 w 1864"/>
                <a:gd name="T13" fmla="*/ 544 h 898"/>
                <a:gd name="T14" fmla="*/ 91 w 1864"/>
                <a:gd name="T15" fmla="*/ 426 h 898"/>
                <a:gd name="T16" fmla="*/ 112 w 1864"/>
                <a:gd name="T17" fmla="*/ 386 h 898"/>
                <a:gd name="T18" fmla="*/ 136 w 1864"/>
                <a:gd name="T19" fmla="*/ 372 h 898"/>
                <a:gd name="T20" fmla="*/ 164 w 1864"/>
                <a:gd name="T21" fmla="*/ 361 h 898"/>
                <a:gd name="T22" fmla="*/ 335 w 1864"/>
                <a:gd name="T23" fmla="*/ 284 h 898"/>
                <a:gd name="T24" fmla="*/ 386 w 1864"/>
                <a:gd name="T25" fmla="*/ 266 h 898"/>
                <a:gd name="T26" fmla="*/ 439 w 1864"/>
                <a:gd name="T27" fmla="*/ 246 h 898"/>
                <a:gd name="T28" fmla="*/ 805 w 1864"/>
                <a:gd name="T29" fmla="*/ 81 h 898"/>
                <a:gd name="T30" fmla="*/ 877 w 1864"/>
                <a:gd name="T31" fmla="*/ 51 h 898"/>
                <a:gd name="T32" fmla="*/ 942 w 1864"/>
                <a:gd name="T33" fmla="*/ 14 h 898"/>
                <a:gd name="T34" fmla="*/ 968 w 1864"/>
                <a:gd name="T35" fmla="*/ 2 h 898"/>
                <a:gd name="T36" fmla="*/ 1004 w 1864"/>
                <a:gd name="T37" fmla="*/ 0 h 898"/>
                <a:gd name="T38" fmla="*/ 1060 w 1864"/>
                <a:gd name="T39" fmla="*/ 4 h 898"/>
                <a:gd name="T40" fmla="*/ 1110 w 1864"/>
                <a:gd name="T41" fmla="*/ 20 h 898"/>
                <a:gd name="T42" fmla="*/ 1153 w 1864"/>
                <a:gd name="T43" fmla="*/ 45 h 898"/>
                <a:gd name="T44" fmla="*/ 1198 w 1864"/>
                <a:gd name="T45" fmla="*/ 75 h 898"/>
                <a:gd name="T46" fmla="*/ 1265 w 1864"/>
                <a:gd name="T47" fmla="*/ 100 h 898"/>
                <a:gd name="T48" fmla="*/ 1356 w 1864"/>
                <a:gd name="T49" fmla="*/ 120 h 898"/>
                <a:gd name="T50" fmla="*/ 1444 w 1864"/>
                <a:gd name="T51" fmla="*/ 150 h 898"/>
                <a:gd name="T52" fmla="*/ 1541 w 1864"/>
                <a:gd name="T53" fmla="*/ 189 h 898"/>
                <a:gd name="T54" fmla="*/ 1634 w 1864"/>
                <a:gd name="T55" fmla="*/ 242 h 898"/>
                <a:gd name="T56" fmla="*/ 1553 w 1864"/>
                <a:gd name="T57" fmla="*/ 414 h 898"/>
                <a:gd name="T58" fmla="*/ 1616 w 1864"/>
                <a:gd name="T59" fmla="*/ 408 h 898"/>
                <a:gd name="T60" fmla="*/ 1685 w 1864"/>
                <a:gd name="T61" fmla="*/ 410 h 898"/>
                <a:gd name="T62" fmla="*/ 1731 w 1864"/>
                <a:gd name="T63" fmla="*/ 418 h 898"/>
                <a:gd name="T64" fmla="*/ 1781 w 1864"/>
                <a:gd name="T65" fmla="*/ 432 h 898"/>
                <a:gd name="T66" fmla="*/ 1814 w 1864"/>
                <a:gd name="T67" fmla="*/ 449 h 898"/>
                <a:gd name="T68" fmla="*/ 1839 w 1864"/>
                <a:gd name="T69" fmla="*/ 469 h 898"/>
                <a:gd name="T70" fmla="*/ 1858 w 1864"/>
                <a:gd name="T71" fmla="*/ 495 h 898"/>
                <a:gd name="T72" fmla="*/ 1847 w 1864"/>
                <a:gd name="T73" fmla="*/ 566 h 898"/>
                <a:gd name="T74" fmla="*/ 1781 w 1864"/>
                <a:gd name="T75" fmla="*/ 625 h 898"/>
                <a:gd name="T76" fmla="*/ 1688 w 1864"/>
                <a:gd name="T77" fmla="*/ 654 h 898"/>
                <a:gd name="T78" fmla="*/ 1539 w 1864"/>
                <a:gd name="T79" fmla="*/ 682 h 898"/>
                <a:gd name="T80" fmla="*/ 1392 w 1864"/>
                <a:gd name="T81" fmla="*/ 694 h 898"/>
                <a:gd name="T82" fmla="*/ 1360 w 1864"/>
                <a:gd name="T83" fmla="*/ 721 h 898"/>
                <a:gd name="T84" fmla="*/ 1333 w 1864"/>
                <a:gd name="T85" fmla="*/ 751 h 898"/>
                <a:gd name="T86" fmla="*/ 1298 w 1864"/>
                <a:gd name="T87" fmla="*/ 775 h 898"/>
                <a:gd name="T88" fmla="*/ 1255 w 1864"/>
                <a:gd name="T89" fmla="*/ 814 h 898"/>
                <a:gd name="T90" fmla="*/ 1209 w 1864"/>
                <a:gd name="T91" fmla="*/ 846 h 898"/>
                <a:gd name="T92" fmla="*/ 1141 w 1864"/>
                <a:gd name="T93" fmla="*/ 852 h 898"/>
                <a:gd name="T94" fmla="*/ 1069 w 1864"/>
                <a:gd name="T95" fmla="*/ 842 h 898"/>
                <a:gd name="T96" fmla="*/ 1012 w 1864"/>
                <a:gd name="T97" fmla="*/ 850 h 898"/>
                <a:gd name="T98" fmla="*/ 952 w 1864"/>
                <a:gd name="T99" fmla="*/ 852 h 898"/>
                <a:gd name="T100" fmla="*/ 902 w 1864"/>
                <a:gd name="T101" fmla="*/ 850 h 898"/>
                <a:gd name="T102" fmla="*/ 875 w 1864"/>
                <a:gd name="T103" fmla="*/ 857 h 898"/>
                <a:gd name="T104" fmla="*/ 851 w 1864"/>
                <a:gd name="T105" fmla="*/ 867 h 898"/>
                <a:gd name="T106" fmla="*/ 758 w 1864"/>
                <a:gd name="T107" fmla="*/ 885 h 898"/>
                <a:gd name="T108" fmla="*/ 636 w 1864"/>
                <a:gd name="T109" fmla="*/ 895 h 898"/>
                <a:gd name="T110" fmla="*/ 425 w 1864"/>
                <a:gd name="T111" fmla="*/ 889 h 898"/>
                <a:gd name="T112" fmla="*/ 339 w 1864"/>
                <a:gd name="T113" fmla="*/ 887 h 898"/>
                <a:gd name="T114" fmla="*/ 250 w 1864"/>
                <a:gd name="T115" fmla="*/ 881 h 898"/>
                <a:gd name="T116" fmla="*/ 184 w 1864"/>
                <a:gd name="T117" fmla="*/ 869 h 898"/>
                <a:gd name="T118" fmla="*/ 110 w 1864"/>
                <a:gd name="T119" fmla="*/ 867 h 898"/>
                <a:gd name="T120" fmla="*/ 59 w 1864"/>
                <a:gd name="T121" fmla="*/ 875 h 898"/>
                <a:gd name="T122" fmla="*/ 31 w 1864"/>
                <a:gd name="T123" fmla="*/ 877 h 898"/>
                <a:gd name="T124" fmla="*/ 3 w 1864"/>
                <a:gd name="T125" fmla="*/ 873 h 8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4"/>
                <a:gd name="T190" fmla="*/ 0 h 898"/>
                <a:gd name="T191" fmla="*/ 1864 w 1864"/>
                <a:gd name="T192" fmla="*/ 898 h 8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4" h="898">
                  <a:moveTo>
                    <a:pt x="0" y="873"/>
                  </a:moveTo>
                  <a:lnTo>
                    <a:pt x="0" y="871"/>
                  </a:lnTo>
                  <a:lnTo>
                    <a:pt x="0" y="869"/>
                  </a:lnTo>
                  <a:lnTo>
                    <a:pt x="0" y="867"/>
                  </a:lnTo>
                  <a:lnTo>
                    <a:pt x="1" y="867"/>
                  </a:lnTo>
                  <a:lnTo>
                    <a:pt x="1" y="865"/>
                  </a:lnTo>
                  <a:lnTo>
                    <a:pt x="1" y="863"/>
                  </a:lnTo>
                  <a:lnTo>
                    <a:pt x="1" y="861"/>
                  </a:lnTo>
                  <a:lnTo>
                    <a:pt x="3" y="859"/>
                  </a:lnTo>
                  <a:lnTo>
                    <a:pt x="3" y="857"/>
                  </a:lnTo>
                  <a:lnTo>
                    <a:pt x="3" y="856"/>
                  </a:lnTo>
                  <a:lnTo>
                    <a:pt x="3" y="854"/>
                  </a:lnTo>
                  <a:lnTo>
                    <a:pt x="3" y="852"/>
                  </a:lnTo>
                  <a:lnTo>
                    <a:pt x="3" y="850"/>
                  </a:lnTo>
                  <a:lnTo>
                    <a:pt x="5" y="846"/>
                  </a:lnTo>
                  <a:lnTo>
                    <a:pt x="5" y="844"/>
                  </a:lnTo>
                  <a:lnTo>
                    <a:pt x="5" y="840"/>
                  </a:lnTo>
                  <a:lnTo>
                    <a:pt x="7" y="836"/>
                  </a:lnTo>
                  <a:lnTo>
                    <a:pt x="7" y="834"/>
                  </a:lnTo>
                  <a:lnTo>
                    <a:pt x="8" y="830"/>
                  </a:lnTo>
                  <a:lnTo>
                    <a:pt x="8" y="826"/>
                  </a:lnTo>
                  <a:lnTo>
                    <a:pt x="10" y="824"/>
                  </a:lnTo>
                  <a:lnTo>
                    <a:pt x="10" y="820"/>
                  </a:lnTo>
                  <a:lnTo>
                    <a:pt x="12" y="816"/>
                  </a:lnTo>
                  <a:lnTo>
                    <a:pt x="14" y="812"/>
                  </a:lnTo>
                  <a:lnTo>
                    <a:pt x="14" y="808"/>
                  </a:lnTo>
                  <a:lnTo>
                    <a:pt x="15" y="806"/>
                  </a:lnTo>
                  <a:lnTo>
                    <a:pt x="17" y="802"/>
                  </a:lnTo>
                  <a:lnTo>
                    <a:pt x="17" y="798"/>
                  </a:lnTo>
                  <a:lnTo>
                    <a:pt x="19" y="794"/>
                  </a:lnTo>
                  <a:lnTo>
                    <a:pt x="21" y="792"/>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0" y="729"/>
                  </a:lnTo>
                  <a:lnTo>
                    <a:pt x="42" y="729"/>
                  </a:lnTo>
                  <a:lnTo>
                    <a:pt x="42" y="727"/>
                  </a:lnTo>
                  <a:lnTo>
                    <a:pt x="42" y="725"/>
                  </a:lnTo>
                  <a:lnTo>
                    <a:pt x="42" y="723"/>
                  </a:lnTo>
                  <a:lnTo>
                    <a:pt x="44" y="721"/>
                  </a:lnTo>
                  <a:lnTo>
                    <a:pt x="44" y="719"/>
                  </a:lnTo>
                  <a:lnTo>
                    <a:pt x="44" y="718"/>
                  </a:lnTo>
                  <a:lnTo>
                    <a:pt x="46" y="716"/>
                  </a:lnTo>
                  <a:lnTo>
                    <a:pt x="46" y="714"/>
                  </a:lnTo>
                  <a:lnTo>
                    <a:pt x="46" y="712"/>
                  </a:lnTo>
                  <a:lnTo>
                    <a:pt x="47" y="710"/>
                  </a:lnTo>
                  <a:lnTo>
                    <a:pt x="47" y="708"/>
                  </a:lnTo>
                  <a:lnTo>
                    <a:pt x="47" y="706"/>
                  </a:lnTo>
                  <a:lnTo>
                    <a:pt x="47" y="704"/>
                  </a:lnTo>
                  <a:lnTo>
                    <a:pt x="49" y="702"/>
                  </a:lnTo>
                  <a:lnTo>
                    <a:pt x="49" y="700"/>
                  </a:lnTo>
                  <a:lnTo>
                    <a:pt x="49" y="698"/>
                  </a:lnTo>
                  <a:lnTo>
                    <a:pt x="49" y="696"/>
                  </a:lnTo>
                  <a:lnTo>
                    <a:pt x="49" y="694"/>
                  </a:lnTo>
                  <a:lnTo>
                    <a:pt x="49" y="692"/>
                  </a:lnTo>
                  <a:lnTo>
                    <a:pt x="51" y="692"/>
                  </a:lnTo>
                  <a:lnTo>
                    <a:pt x="51" y="690"/>
                  </a:lnTo>
                  <a:lnTo>
                    <a:pt x="51" y="688"/>
                  </a:lnTo>
                  <a:lnTo>
                    <a:pt x="51" y="680"/>
                  </a:lnTo>
                  <a:lnTo>
                    <a:pt x="53" y="672"/>
                  </a:lnTo>
                  <a:lnTo>
                    <a:pt x="54" y="662"/>
                  </a:lnTo>
                  <a:lnTo>
                    <a:pt x="56" y="654"/>
                  </a:lnTo>
                  <a:lnTo>
                    <a:pt x="56" y="645"/>
                  </a:lnTo>
                  <a:lnTo>
                    <a:pt x="57" y="637"/>
                  </a:lnTo>
                  <a:lnTo>
                    <a:pt x="59" y="627"/>
                  </a:lnTo>
                  <a:lnTo>
                    <a:pt x="59" y="617"/>
                  </a:lnTo>
                  <a:lnTo>
                    <a:pt x="61" y="609"/>
                  </a:lnTo>
                  <a:lnTo>
                    <a:pt x="62" y="599"/>
                  </a:lnTo>
                  <a:lnTo>
                    <a:pt x="62" y="589"/>
                  </a:lnTo>
                  <a:lnTo>
                    <a:pt x="64" y="581"/>
                  </a:lnTo>
                  <a:lnTo>
                    <a:pt x="64" y="572"/>
                  </a:lnTo>
                  <a:lnTo>
                    <a:pt x="66" y="562"/>
                  </a:lnTo>
                  <a:lnTo>
                    <a:pt x="68" y="552"/>
                  </a:lnTo>
                  <a:lnTo>
                    <a:pt x="68" y="544"/>
                  </a:lnTo>
                  <a:lnTo>
                    <a:pt x="69" y="534"/>
                  </a:lnTo>
                  <a:lnTo>
                    <a:pt x="71" y="524"/>
                  </a:lnTo>
                  <a:lnTo>
                    <a:pt x="73" y="514"/>
                  </a:lnTo>
                  <a:lnTo>
                    <a:pt x="73" y="507"/>
                  </a:lnTo>
                  <a:lnTo>
                    <a:pt x="75" y="497"/>
                  </a:lnTo>
                  <a:lnTo>
                    <a:pt x="77" y="487"/>
                  </a:lnTo>
                  <a:lnTo>
                    <a:pt x="78" y="479"/>
                  </a:lnTo>
                  <a:lnTo>
                    <a:pt x="80" y="469"/>
                  </a:lnTo>
                  <a:lnTo>
                    <a:pt x="82" y="461"/>
                  </a:lnTo>
                  <a:lnTo>
                    <a:pt x="84" y="451"/>
                  </a:lnTo>
                  <a:lnTo>
                    <a:pt x="87" y="443"/>
                  </a:lnTo>
                  <a:lnTo>
                    <a:pt x="89" y="434"/>
                  </a:lnTo>
                  <a:lnTo>
                    <a:pt x="91" y="426"/>
                  </a:lnTo>
                  <a:lnTo>
                    <a:pt x="94" y="418"/>
                  </a:lnTo>
                  <a:lnTo>
                    <a:pt x="98" y="410"/>
                  </a:lnTo>
                  <a:lnTo>
                    <a:pt x="100" y="400"/>
                  </a:lnTo>
                  <a:lnTo>
                    <a:pt x="101" y="400"/>
                  </a:lnTo>
                  <a:lnTo>
                    <a:pt x="101" y="398"/>
                  </a:lnTo>
                  <a:lnTo>
                    <a:pt x="101" y="396"/>
                  </a:lnTo>
                  <a:lnTo>
                    <a:pt x="103" y="396"/>
                  </a:lnTo>
                  <a:lnTo>
                    <a:pt x="103" y="394"/>
                  </a:lnTo>
                  <a:lnTo>
                    <a:pt x="105" y="392"/>
                  </a:lnTo>
                  <a:lnTo>
                    <a:pt x="107" y="390"/>
                  </a:lnTo>
                  <a:lnTo>
                    <a:pt x="108" y="388"/>
                  </a:lnTo>
                  <a:lnTo>
                    <a:pt x="110" y="386"/>
                  </a:lnTo>
                  <a:lnTo>
                    <a:pt x="112" y="386"/>
                  </a:lnTo>
                  <a:lnTo>
                    <a:pt x="114" y="384"/>
                  </a:lnTo>
                  <a:lnTo>
                    <a:pt x="115" y="382"/>
                  </a:lnTo>
                  <a:lnTo>
                    <a:pt x="117" y="382"/>
                  </a:lnTo>
                  <a:lnTo>
                    <a:pt x="119" y="380"/>
                  </a:lnTo>
                  <a:lnTo>
                    <a:pt x="121" y="380"/>
                  </a:lnTo>
                  <a:lnTo>
                    <a:pt x="123" y="378"/>
                  </a:lnTo>
                  <a:lnTo>
                    <a:pt x="125" y="376"/>
                  </a:lnTo>
                  <a:lnTo>
                    <a:pt x="127" y="376"/>
                  </a:lnTo>
                  <a:lnTo>
                    <a:pt x="129" y="374"/>
                  </a:lnTo>
                  <a:lnTo>
                    <a:pt x="131" y="374"/>
                  </a:lnTo>
                  <a:lnTo>
                    <a:pt x="132" y="372"/>
                  </a:lnTo>
                  <a:lnTo>
                    <a:pt x="136" y="372"/>
                  </a:lnTo>
                  <a:lnTo>
                    <a:pt x="138" y="371"/>
                  </a:lnTo>
                  <a:lnTo>
                    <a:pt x="139" y="371"/>
                  </a:lnTo>
                  <a:lnTo>
                    <a:pt x="141" y="369"/>
                  </a:lnTo>
                  <a:lnTo>
                    <a:pt x="143" y="369"/>
                  </a:lnTo>
                  <a:lnTo>
                    <a:pt x="146" y="367"/>
                  </a:lnTo>
                  <a:lnTo>
                    <a:pt x="148" y="367"/>
                  </a:lnTo>
                  <a:lnTo>
                    <a:pt x="150" y="365"/>
                  </a:lnTo>
                  <a:lnTo>
                    <a:pt x="152" y="365"/>
                  </a:lnTo>
                  <a:lnTo>
                    <a:pt x="155" y="363"/>
                  </a:lnTo>
                  <a:lnTo>
                    <a:pt x="157" y="363"/>
                  </a:lnTo>
                  <a:lnTo>
                    <a:pt x="159" y="361"/>
                  </a:lnTo>
                  <a:lnTo>
                    <a:pt x="161" y="361"/>
                  </a:lnTo>
                  <a:lnTo>
                    <a:pt x="164" y="361"/>
                  </a:lnTo>
                  <a:lnTo>
                    <a:pt x="166" y="359"/>
                  </a:lnTo>
                  <a:lnTo>
                    <a:pt x="168" y="359"/>
                  </a:lnTo>
                  <a:lnTo>
                    <a:pt x="170" y="357"/>
                  </a:lnTo>
                  <a:lnTo>
                    <a:pt x="173" y="357"/>
                  </a:lnTo>
                  <a:lnTo>
                    <a:pt x="175" y="355"/>
                  </a:lnTo>
                  <a:lnTo>
                    <a:pt x="177" y="355"/>
                  </a:lnTo>
                  <a:lnTo>
                    <a:pt x="178" y="355"/>
                  </a:lnTo>
                  <a:lnTo>
                    <a:pt x="180" y="353"/>
                  </a:lnTo>
                  <a:lnTo>
                    <a:pt x="182" y="353"/>
                  </a:lnTo>
                  <a:lnTo>
                    <a:pt x="185" y="351"/>
                  </a:lnTo>
                  <a:lnTo>
                    <a:pt x="187" y="351"/>
                  </a:lnTo>
                  <a:lnTo>
                    <a:pt x="189" y="349"/>
                  </a:lnTo>
                  <a:lnTo>
                    <a:pt x="335" y="284"/>
                  </a:lnTo>
                  <a:lnTo>
                    <a:pt x="337" y="282"/>
                  </a:lnTo>
                  <a:lnTo>
                    <a:pt x="340" y="280"/>
                  </a:lnTo>
                  <a:lnTo>
                    <a:pt x="344" y="280"/>
                  </a:lnTo>
                  <a:lnTo>
                    <a:pt x="349" y="278"/>
                  </a:lnTo>
                  <a:lnTo>
                    <a:pt x="353" y="278"/>
                  </a:lnTo>
                  <a:lnTo>
                    <a:pt x="356" y="276"/>
                  </a:lnTo>
                  <a:lnTo>
                    <a:pt x="360" y="274"/>
                  </a:lnTo>
                  <a:lnTo>
                    <a:pt x="365" y="274"/>
                  </a:lnTo>
                  <a:lnTo>
                    <a:pt x="369" y="272"/>
                  </a:lnTo>
                  <a:lnTo>
                    <a:pt x="372" y="270"/>
                  </a:lnTo>
                  <a:lnTo>
                    <a:pt x="378" y="270"/>
                  </a:lnTo>
                  <a:lnTo>
                    <a:pt x="381" y="268"/>
                  </a:lnTo>
                  <a:lnTo>
                    <a:pt x="386" y="266"/>
                  </a:lnTo>
                  <a:lnTo>
                    <a:pt x="390" y="266"/>
                  </a:lnTo>
                  <a:lnTo>
                    <a:pt x="394" y="264"/>
                  </a:lnTo>
                  <a:lnTo>
                    <a:pt x="398" y="262"/>
                  </a:lnTo>
                  <a:lnTo>
                    <a:pt x="403" y="262"/>
                  </a:lnTo>
                  <a:lnTo>
                    <a:pt x="407" y="260"/>
                  </a:lnTo>
                  <a:lnTo>
                    <a:pt x="412" y="258"/>
                  </a:lnTo>
                  <a:lnTo>
                    <a:pt x="416" y="256"/>
                  </a:lnTo>
                  <a:lnTo>
                    <a:pt x="419" y="254"/>
                  </a:lnTo>
                  <a:lnTo>
                    <a:pt x="425" y="252"/>
                  </a:lnTo>
                  <a:lnTo>
                    <a:pt x="428" y="252"/>
                  </a:lnTo>
                  <a:lnTo>
                    <a:pt x="432" y="250"/>
                  </a:lnTo>
                  <a:lnTo>
                    <a:pt x="435" y="248"/>
                  </a:lnTo>
                  <a:lnTo>
                    <a:pt x="439" y="246"/>
                  </a:lnTo>
                  <a:lnTo>
                    <a:pt x="442" y="242"/>
                  </a:lnTo>
                  <a:lnTo>
                    <a:pt x="446" y="240"/>
                  </a:lnTo>
                  <a:lnTo>
                    <a:pt x="449" y="238"/>
                  </a:lnTo>
                  <a:lnTo>
                    <a:pt x="451" y="236"/>
                  </a:lnTo>
                  <a:lnTo>
                    <a:pt x="455" y="234"/>
                  </a:lnTo>
                  <a:lnTo>
                    <a:pt x="456" y="231"/>
                  </a:lnTo>
                  <a:lnTo>
                    <a:pt x="523" y="207"/>
                  </a:lnTo>
                  <a:lnTo>
                    <a:pt x="695" y="132"/>
                  </a:lnTo>
                  <a:lnTo>
                    <a:pt x="787" y="91"/>
                  </a:lnTo>
                  <a:lnTo>
                    <a:pt x="791" y="89"/>
                  </a:lnTo>
                  <a:lnTo>
                    <a:pt x="796" y="85"/>
                  </a:lnTo>
                  <a:lnTo>
                    <a:pt x="800" y="83"/>
                  </a:lnTo>
                  <a:lnTo>
                    <a:pt x="805" y="81"/>
                  </a:lnTo>
                  <a:lnTo>
                    <a:pt x="811" y="79"/>
                  </a:lnTo>
                  <a:lnTo>
                    <a:pt x="816" y="77"/>
                  </a:lnTo>
                  <a:lnTo>
                    <a:pt x="821" y="75"/>
                  </a:lnTo>
                  <a:lnTo>
                    <a:pt x="827" y="73"/>
                  </a:lnTo>
                  <a:lnTo>
                    <a:pt x="832" y="71"/>
                  </a:lnTo>
                  <a:lnTo>
                    <a:pt x="837" y="69"/>
                  </a:lnTo>
                  <a:lnTo>
                    <a:pt x="844" y="67"/>
                  </a:lnTo>
                  <a:lnTo>
                    <a:pt x="850" y="63"/>
                  </a:lnTo>
                  <a:lnTo>
                    <a:pt x="855" y="61"/>
                  </a:lnTo>
                  <a:lnTo>
                    <a:pt x="859" y="59"/>
                  </a:lnTo>
                  <a:lnTo>
                    <a:pt x="866" y="57"/>
                  </a:lnTo>
                  <a:lnTo>
                    <a:pt x="872" y="55"/>
                  </a:lnTo>
                  <a:lnTo>
                    <a:pt x="877" y="51"/>
                  </a:lnTo>
                  <a:lnTo>
                    <a:pt x="882" y="49"/>
                  </a:lnTo>
                  <a:lnTo>
                    <a:pt x="889" y="47"/>
                  </a:lnTo>
                  <a:lnTo>
                    <a:pt x="895" y="45"/>
                  </a:lnTo>
                  <a:lnTo>
                    <a:pt x="900" y="41"/>
                  </a:lnTo>
                  <a:lnTo>
                    <a:pt x="905" y="39"/>
                  </a:lnTo>
                  <a:lnTo>
                    <a:pt x="911" y="35"/>
                  </a:lnTo>
                  <a:lnTo>
                    <a:pt x="916" y="33"/>
                  </a:lnTo>
                  <a:lnTo>
                    <a:pt x="921" y="29"/>
                  </a:lnTo>
                  <a:lnTo>
                    <a:pt x="925" y="27"/>
                  </a:lnTo>
                  <a:lnTo>
                    <a:pt x="929" y="24"/>
                  </a:lnTo>
                  <a:lnTo>
                    <a:pt x="935" y="20"/>
                  </a:lnTo>
                  <a:lnTo>
                    <a:pt x="938" y="16"/>
                  </a:lnTo>
                  <a:lnTo>
                    <a:pt x="942" y="14"/>
                  </a:lnTo>
                  <a:lnTo>
                    <a:pt x="947" y="10"/>
                  </a:lnTo>
                  <a:lnTo>
                    <a:pt x="950" y="6"/>
                  </a:lnTo>
                  <a:lnTo>
                    <a:pt x="952" y="6"/>
                  </a:lnTo>
                  <a:lnTo>
                    <a:pt x="954" y="6"/>
                  </a:lnTo>
                  <a:lnTo>
                    <a:pt x="956" y="6"/>
                  </a:lnTo>
                  <a:lnTo>
                    <a:pt x="956" y="4"/>
                  </a:lnTo>
                  <a:lnTo>
                    <a:pt x="958" y="4"/>
                  </a:lnTo>
                  <a:lnTo>
                    <a:pt x="959" y="4"/>
                  </a:lnTo>
                  <a:lnTo>
                    <a:pt x="961" y="4"/>
                  </a:lnTo>
                  <a:lnTo>
                    <a:pt x="963" y="4"/>
                  </a:lnTo>
                  <a:lnTo>
                    <a:pt x="965" y="4"/>
                  </a:lnTo>
                  <a:lnTo>
                    <a:pt x="966" y="2"/>
                  </a:lnTo>
                  <a:lnTo>
                    <a:pt x="968" y="2"/>
                  </a:lnTo>
                  <a:lnTo>
                    <a:pt x="970" y="2"/>
                  </a:lnTo>
                  <a:lnTo>
                    <a:pt x="972" y="2"/>
                  </a:lnTo>
                  <a:lnTo>
                    <a:pt x="974" y="2"/>
                  </a:lnTo>
                  <a:lnTo>
                    <a:pt x="975" y="2"/>
                  </a:lnTo>
                  <a:lnTo>
                    <a:pt x="977" y="0"/>
                  </a:lnTo>
                  <a:lnTo>
                    <a:pt x="979" y="0"/>
                  </a:lnTo>
                  <a:lnTo>
                    <a:pt x="981" y="0"/>
                  </a:lnTo>
                  <a:lnTo>
                    <a:pt x="984" y="0"/>
                  </a:lnTo>
                  <a:lnTo>
                    <a:pt x="988" y="0"/>
                  </a:lnTo>
                  <a:lnTo>
                    <a:pt x="992" y="0"/>
                  </a:lnTo>
                  <a:lnTo>
                    <a:pt x="996" y="0"/>
                  </a:lnTo>
                  <a:lnTo>
                    <a:pt x="1001" y="0"/>
                  </a:lnTo>
                  <a:lnTo>
                    <a:pt x="1004" y="0"/>
                  </a:lnTo>
                  <a:lnTo>
                    <a:pt x="1010" y="0"/>
                  </a:lnTo>
                  <a:lnTo>
                    <a:pt x="1013" y="0"/>
                  </a:lnTo>
                  <a:lnTo>
                    <a:pt x="1019" y="0"/>
                  </a:lnTo>
                  <a:lnTo>
                    <a:pt x="1022" y="0"/>
                  </a:lnTo>
                  <a:lnTo>
                    <a:pt x="1028" y="0"/>
                  </a:lnTo>
                  <a:lnTo>
                    <a:pt x="1031" y="0"/>
                  </a:lnTo>
                  <a:lnTo>
                    <a:pt x="1035" y="0"/>
                  </a:lnTo>
                  <a:lnTo>
                    <a:pt x="1040" y="0"/>
                  </a:lnTo>
                  <a:lnTo>
                    <a:pt x="1043" y="0"/>
                  </a:lnTo>
                  <a:lnTo>
                    <a:pt x="1049" y="2"/>
                  </a:lnTo>
                  <a:lnTo>
                    <a:pt x="1052" y="2"/>
                  </a:lnTo>
                  <a:lnTo>
                    <a:pt x="1056" y="2"/>
                  </a:lnTo>
                  <a:lnTo>
                    <a:pt x="1060" y="4"/>
                  </a:lnTo>
                  <a:lnTo>
                    <a:pt x="1064" y="4"/>
                  </a:lnTo>
                  <a:lnTo>
                    <a:pt x="1067" y="6"/>
                  </a:lnTo>
                  <a:lnTo>
                    <a:pt x="1071" y="6"/>
                  </a:lnTo>
                  <a:lnTo>
                    <a:pt x="1076" y="8"/>
                  </a:lnTo>
                  <a:lnTo>
                    <a:pt x="1080" y="8"/>
                  </a:lnTo>
                  <a:lnTo>
                    <a:pt x="1083" y="10"/>
                  </a:lnTo>
                  <a:lnTo>
                    <a:pt x="1087" y="10"/>
                  </a:lnTo>
                  <a:lnTo>
                    <a:pt x="1092" y="12"/>
                  </a:lnTo>
                  <a:lnTo>
                    <a:pt x="1096" y="14"/>
                  </a:lnTo>
                  <a:lnTo>
                    <a:pt x="1099" y="14"/>
                  </a:lnTo>
                  <a:lnTo>
                    <a:pt x="1103" y="16"/>
                  </a:lnTo>
                  <a:lnTo>
                    <a:pt x="1106" y="18"/>
                  </a:lnTo>
                  <a:lnTo>
                    <a:pt x="1110" y="20"/>
                  </a:lnTo>
                  <a:lnTo>
                    <a:pt x="1113" y="22"/>
                  </a:lnTo>
                  <a:lnTo>
                    <a:pt x="1117" y="22"/>
                  </a:lnTo>
                  <a:lnTo>
                    <a:pt x="1119" y="24"/>
                  </a:lnTo>
                  <a:lnTo>
                    <a:pt x="1122" y="25"/>
                  </a:lnTo>
                  <a:lnTo>
                    <a:pt x="1125" y="27"/>
                  </a:lnTo>
                  <a:lnTo>
                    <a:pt x="1128" y="29"/>
                  </a:lnTo>
                  <a:lnTo>
                    <a:pt x="1132" y="31"/>
                  </a:lnTo>
                  <a:lnTo>
                    <a:pt x="1136" y="33"/>
                  </a:lnTo>
                  <a:lnTo>
                    <a:pt x="1139" y="35"/>
                  </a:lnTo>
                  <a:lnTo>
                    <a:pt x="1143" y="37"/>
                  </a:lnTo>
                  <a:lnTo>
                    <a:pt x="1146" y="41"/>
                  </a:lnTo>
                  <a:lnTo>
                    <a:pt x="1150" y="43"/>
                  </a:lnTo>
                  <a:lnTo>
                    <a:pt x="1153" y="45"/>
                  </a:lnTo>
                  <a:lnTo>
                    <a:pt x="1157" y="47"/>
                  </a:lnTo>
                  <a:lnTo>
                    <a:pt x="1160" y="49"/>
                  </a:lnTo>
                  <a:lnTo>
                    <a:pt x="1164" y="53"/>
                  </a:lnTo>
                  <a:lnTo>
                    <a:pt x="1167" y="55"/>
                  </a:lnTo>
                  <a:lnTo>
                    <a:pt x="1171" y="57"/>
                  </a:lnTo>
                  <a:lnTo>
                    <a:pt x="1175" y="59"/>
                  </a:lnTo>
                  <a:lnTo>
                    <a:pt x="1178" y="63"/>
                  </a:lnTo>
                  <a:lnTo>
                    <a:pt x="1182" y="65"/>
                  </a:lnTo>
                  <a:lnTo>
                    <a:pt x="1185" y="67"/>
                  </a:lnTo>
                  <a:lnTo>
                    <a:pt x="1189" y="69"/>
                  </a:lnTo>
                  <a:lnTo>
                    <a:pt x="1192" y="71"/>
                  </a:lnTo>
                  <a:lnTo>
                    <a:pt x="1195" y="73"/>
                  </a:lnTo>
                  <a:lnTo>
                    <a:pt x="1198" y="75"/>
                  </a:lnTo>
                  <a:lnTo>
                    <a:pt x="1202" y="77"/>
                  </a:lnTo>
                  <a:lnTo>
                    <a:pt x="1205" y="79"/>
                  </a:lnTo>
                  <a:lnTo>
                    <a:pt x="1209" y="81"/>
                  </a:lnTo>
                  <a:lnTo>
                    <a:pt x="1211" y="83"/>
                  </a:lnTo>
                  <a:lnTo>
                    <a:pt x="1214" y="85"/>
                  </a:lnTo>
                  <a:lnTo>
                    <a:pt x="1218" y="85"/>
                  </a:lnTo>
                  <a:lnTo>
                    <a:pt x="1225" y="89"/>
                  </a:lnTo>
                  <a:lnTo>
                    <a:pt x="1232" y="91"/>
                  </a:lnTo>
                  <a:lnTo>
                    <a:pt x="1239" y="93"/>
                  </a:lnTo>
                  <a:lnTo>
                    <a:pt x="1244" y="94"/>
                  </a:lnTo>
                  <a:lnTo>
                    <a:pt x="1252" y="96"/>
                  </a:lnTo>
                  <a:lnTo>
                    <a:pt x="1259" y="98"/>
                  </a:lnTo>
                  <a:lnTo>
                    <a:pt x="1265" y="100"/>
                  </a:lnTo>
                  <a:lnTo>
                    <a:pt x="1272" y="102"/>
                  </a:lnTo>
                  <a:lnTo>
                    <a:pt x="1279" y="104"/>
                  </a:lnTo>
                  <a:lnTo>
                    <a:pt x="1286" y="106"/>
                  </a:lnTo>
                  <a:lnTo>
                    <a:pt x="1293" y="106"/>
                  </a:lnTo>
                  <a:lnTo>
                    <a:pt x="1300" y="108"/>
                  </a:lnTo>
                  <a:lnTo>
                    <a:pt x="1307" y="110"/>
                  </a:lnTo>
                  <a:lnTo>
                    <a:pt x="1314" y="112"/>
                  </a:lnTo>
                  <a:lnTo>
                    <a:pt x="1321" y="112"/>
                  </a:lnTo>
                  <a:lnTo>
                    <a:pt x="1328" y="114"/>
                  </a:lnTo>
                  <a:lnTo>
                    <a:pt x="1335" y="116"/>
                  </a:lnTo>
                  <a:lnTo>
                    <a:pt x="1342" y="118"/>
                  </a:lnTo>
                  <a:lnTo>
                    <a:pt x="1349" y="118"/>
                  </a:lnTo>
                  <a:lnTo>
                    <a:pt x="1356" y="120"/>
                  </a:lnTo>
                  <a:lnTo>
                    <a:pt x="1363" y="122"/>
                  </a:lnTo>
                  <a:lnTo>
                    <a:pt x="1370" y="124"/>
                  </a:lnTo>
                  <a:lnTo>
                    <a:pt x="1377" y="126"/>
                  </a:lnTo>
                  <a:lnTo>
                    <a:pt x="1384" y="128"/>
                  </a:lnTo>
                  <a:lnTo>
                    <a:pt x="1391" y="130"/>
                  </a:lnTo>
                  <a:lnTo>
                    <a:pt x="1398" y="132"/>
                  </a:lnTo>
                  <a:lnTo>
                    <a:pt x="1403" y="134"/>
                  </a:lnTo>
                  <a:lnTo>
                    <a:pt x="1410" y="136"/>
                  </a:lnTo>
                  <a:lnTo>
                    <a:pt x="1417" y="138"/>
                  </a:lnTo>
                  <a:lnTo>
                    <a:pt x="1422" y="142"/>
                  </a:lnTo>
                  <a:lnTo>
                    <a:pt x="1430" y="144"/>
                  </a:lnTo>
                  <a:lnTo>
                    <a:pt x="1437" y="146"/>
                  </a:lnTo>
                  <a:lnTo>
                    <a:pt x="1444" y="150"/>
                  </a:lnTo>
                  <a:lnTo>
                    <a:pt x="1451" y="154"/>
                  </a:lnTo>
                  <a:lnTo>
                    <a:pt x="1459" y="158"/>
                  </a:lnTo>
                  <a:lnTo>
                    <a:pt x="1466" y="160"/>
                  </a:lnTo>
                  <a:lnTo>
                    <a:pt x="1473" y="163"/>
                  </a:lnTo>
                  <a:lnTo>
                    <a:pt x="1482" y="165"/>
                  </a:lnTo>
                  <a:lnTo>
                    <a:pt x="1489" y="169"/>
                  </a:lnTo>
                  <a:lnTo>
                    <a:pt x="1496" y="171"/>
                  </a:lnTo>
                  <a:lnTo>
                    <a:pt x="1503" y="175"/>
                  </a:lnTo>
                  <a:lnTo>
                    <a:pt x="1512" y="177"/>
                  </a:lnTo>
                  <a:lnTo>
                    <a:pt x="1519" y="181"/>
                  </a:lnTo>
                  <a:lnTo>
                    <a:pt x="1526" y="183"/>
                  </a:lnTo>
                  <a:lnTo>
                    <a:pt x="1534" y="187"/>
                  </a:lnTo>
                  <a:lnTo>
                    <a:pt x="1541" y="189"/>
                  </a:lnTo>
                  <a:lnTo>
                    <a:pt x="1548" y="193"/>
                  </a:lnTo>
                  <a:lnTo>
                    <a:pt x="1555" y="197"/>
                  </a:lnTo>
                  <a:lnTo>
                    <a:pt x="1564" y="199"/>
                  </a:lnTo>
                  <a:lnTo>
                    <a:pt x="1571" y="203"/>
                  </a:lnTo>
                  <a:lnTo>
                    <a:pt x="1578" y="207"/>
                  </a:lnTo>
                  <a:lnTo>
                    <a:pt x="1585" y="211"/>
                  </a:lnTo>
                  <a:lnTo>
                    <a:pt x="1592" y="215"/>
                  </a:lnTo>
                  <a:lnTo>
                    <a:pt x="1599" y="219"/>
                  </a:lnTo>
                  <a:lnTo>
                    <a:pt x="1606" y="223"/>
                  </a:lnTo>
                  <a:lnTo>
                    <a:pt x="1613" y="227"/>
                  </a:lnTo>
                  <a:lnTo>
                    <a:pt x="1620" y="233"/>
                  </a:lnTo>
                  <a:lnTo>
                    <a:pt x="1627" y="236"/>
                  </a:lnTo>
                  <a:lnTo>
                    <a:pt x="1634" y="242"/>
                  </a:lnTo>
                  <a:lnTo>
                    <a:pt x="1641" y="248"/>
                  </a:lnTo>
                  <a:lnTo>
                    <a:pt x="1646" y="254"/>
                  </a:lnTo>
                  <a:lnTo>
                    <a:pt x="1654" y="260"/>
                  </a:lnTo>
                  <a:lnTo>
                    <a:pt x="1660" y="266"/>
                  </a:lnTo>
                  <a:lnTo>
                    <a:pt x="1665" y="274"/>
                  </a:lnTo>
                  <a:lnTo>
                    <a:pt x="1665" y="321"/>
                  </a:lnTo>
                  <a:lnTo>
                    <a:pt x="1657" y="331"/>
                  </a:lnTo>
                  <a:lnTo>
                    <a:pt x="1532" y="331"/>
                  </a:lnTo>
                  <a:lnTo>
                    <a:pt x="1532" y="418"/>
                  </a:lnTo>
                  <a:lnTo>
                    <a:pt x="1543" y="416"/>
                  </a:lnTo>
                  <a:lnTo>
                    <a:pt x="1546" y="416"/>
                  </a:lnTo>
                  <a:lnTo>
                    <a:pt x="1550" y="416"/>
                  </a:lnTo>
                  <a:lnTo>
                    <a:pt x="1553" y="414"/>
                  </a:lnTo>
                  <a:lnTo>
                    <a:pt x="1557" y="414"/>
                  </a:lnTo>
                  <a:lnTo>
                    <a:pt x="1562" y="414"/>
                  </a:lnTo>
                  <a:lnTo>
                    <a:pt x="1566" y="412"/>
                  </a:lnTo>
                  <a:lnTo>
                    <a:pt x="1571" y="412"/>
                  </a:lnTo>
                  <a:lnTo>
                    <a:pt x="1575" y="412"/>
                  </a:lnTo>
                  <a:lnTo>
                    <a:pt x="1580" y="412"/>
                  </a:lnTo>
                  <a:lnTo>
                    <a:pt x="1585" y="410"/>
                  </a:lnTo>
                  <a:lnTo>
                    <a:pt x="1591" y="410"/>
                  </a:lnTo>
                  <a:lnTo>
                    <a:pt x="1595" y="410"/>
                  </a:lnTo>
                  <a:lnTo>
                    <a:pt x="1600" y="410"/>
                  </a:lnTo>
                  <a:lnTo>
                    <a:pt x="1606" y="410"/>
                  </a:lnTo>
                  <a:lnTo>
                    <a:pt x="1611" y="408"/>
                  </a:lnTo>
                  <a:lnTo>
                    <a:pt x="1616" y="408"/>
                  </a:lnTo>
                  <a:lnTo>
                    <a:pt x="1622" y="408"/>
                  </a:lnTo>
                  <a:lnTo>
                    <a:pt x="1627" y="408"/>
                  </a:lnTo>
                  <a:lnTo>
                    <a:pt x="1634" y="408"/>
                  </a:lnTo>
                  <a:lnTo>
                    <a:pt x="1639" y="408"/>
                  </a:lnTo>
                  <a:lnTo>
                    <a:pt x="1645" y="408"/>
                  </a:lnTo>
                  <a:lnTo>
                    <a:pt x="1650" y="408"/>
                  </a:lnTo>
                  <a:lnTo>
                    <a:pt x="1655" y="408"/>
                  </a:lnTo>
                  <a:lnTo>
                    <a:pt x="1660" y="408"/>
                  </a:lnTo>
                  <a:lnTo>
                    <a:pt x="1665" y="408"/>
                  </a:lnTo>
                  <a:lnTo>
                    <a:pt x="1670" y="408"/>
                  </a:lnTo>
                  <a:lnTo>
                    <a:pt x="1676" y="410"/>
                  </a:lnTo>
                  <a:lnTo>
                    <a:pt x="1679" y="410"/>
                  </a:lnTo>
                  <a:lnTo>
                    <a:pt x="1685" y="410"/>
                  </a:lnTo>
                  <a:lnTo>
                    <a:pt x="1690" y="410"/>
                  </a:lnTo>
                  <a:lnTo>
                    <a:pt x="1693" y="412"/>
                  </a:lnTo>
                  <a:lnTo>
                    <a:pt x="1699" y="412"/>
                  </a:lnTo>
                  <a:lnTo>
                    <a:pt x="1700" y="412"/>
                  </a:lnTo>
                  <a:lnTo>
                    <a:pt x="1704" y="414"/>
                  </a:lnTo>
                  <a:lnTo>
                    <a:pt x="1708" y="414"/>
                  </a:lnTo>
                  <a:lnTo>
                    <a:pt x="1711" y="414"/>
                  </a:lnTo>
                  <a:lnTo>
                    <a:pt x="1715" y="416"/>
                  </a:lnTo>
                  <a:lnTo>
                    <a:pt x="1718" y="416"/>
                  </a:lnTo>
                  <a:lnTo>
                    <a:pt x="1722" y="416"/>
                  </a:lnTo>
                  <a:lnTo>
                    <a:pt x="1725" y="418"/>
                  </a:lnTo>
                  <a:lnTo>
                    <a:pt x="1728" y="418"/>
                  </a:lnTo>
                  <a:lnTo>
                    <a:pt x="1731" y="418"/>
                  </a:lnTo>
                  <a:lnTo>
                    <a:pt x="1735" y="420"/>
                  </a:lnTo>
                  <a:lnTo>
                    <a:pt x="1739" y="420"/>
                  </a:lnTo>
                  <a:lnTo>
                    <a:pt x="1744" y="422"/>
                  </a:lnTo>
                  <a:lnTo>
                    <a:pt x="1747" y="422"/>
                  </a:lnTo>
                  <a:lnTo>
                    <a:pt x="1751" y="424"/>
                  </a:lnTo>
                  <a:lnTo>
                    <a:pt x="1754" y="424"/>
                  </a:lnTo>
                  <a:lnTo>
                    <a:pt x="1758" y="426"/>
                  </a:lnTo>
                  <a:lnTo>
                    <a:pt x="1762" y="426"/>
                  </a:lnTo>
                  <a:lnTo>
                    <a:pt x="1765" y="428"/>
                  </a:lnTo>
                  <a:lnTo>
                    <a:pt x="1769" y="428"/>
                  </a:lnTo>
                  <a:lnTo>
                    <a:pt x="1774" y="430"/>
                  </a:lnTo>
                  <a:lnTo>
                    <a:pt x="1777" y="430"/>
                  </a:lnTo>
                  <a:lnTo>
                    <a:pt x="1781" y="432"/>
                  </a:lnTo>
                  <a:lnTo>
                    <a:pt x="1785" y="432"/>
                  </a:lnTo>
                  <a:lnTo>
                    <a:pt x="1786" y="434"/>
                  </a:lnTo>
                  <a:lnTo>
                    <a:pt x="1790" y="436"/>
                  </a:lnTo>
                  <a:lnTo>
                    <a:pt x="1793" y="436"/>
                  </a:lnTo>
                  <a:lnTo>
                    <a:pt x="1796" y="438"/>
                  </a:lnTo>
                  <a:lnTo>
                    <a:pt x="1800" y="440"/>
                  </a:lnTo>
                  <a:lnTo>
                    <a:pt x="1801" y="440"/>
                  </a:lnTo>
                  <a:lnTo>
                    <a:pt x="1805" y="441"/>
                  </a:lnTo>
                  <a:lnTo>
                    <a:pt x="1808" y="443"/>
                  </a:lnTo>
                  <a:lnTo>
                    <a:pt x="1808" y="445"/>
                  </a:lnTo>
                  <a:lnTo>
                    <a:pt x="1810" y="447"/>
                  </a:lnTo>
                  <a:lnTo>
                    <a:pt x="1812" y="447"/>
                  </a:lnTo>
                  <a:lnTo>
                    <a:pt x="1814" y="449"/>
                  </a:lnTo>
                  <a:lnTo>
                    <a:pt x="1816" y="451"/>
                  </a:lnTo>
                  <a:lnTo>
                    <a:pt x="1817" y="453"/>
                  </a:lnTo>
                  <a:lnTo>
                    <a:pt x="1819" y="455"/>
                  </a:lnTo>
                  <a:lnTo>
                    <a:pt x="1821" y="455"/>
                  </a:lnTo>
                  <a:lnTo>
                    <a:pt x="1824" y="457"/>
                  </a:lnTo>
                  <a:lnTo>
                    <a:pt x="1826" y="459"/>
                  </a:lnTo>
                  <a:lnTo>
                    <a:pt x="1828" y="461"/>
                  </a:lnTo>
                  <a:lnTo>
                    <a:pt x="1830" y="461"/>
                  </a:lnTo>
                  <a:lnTo>
                    <a:pt x="1832" y="463"/>
                  </a:lnTo>
                  <a:lnTo>
                    <a:pt x="1833" y="465"/>
                  </a:lnTo>
                  <a:lnTo>
                    <a:pt x="1835" y="467"/>
                  </a:lnTo>
                  <a:lnTo>
                    <a:pt x="1837" y="469"/>
                  </a:lnTo>
                  <a:lnTo>
                    <a:pt x="1839" y="469"/>
                  </a:lnTo>
                  <a:lnTo>
                    <a:pt x="1840" y="471"/>
                  </a:lnTo>
                  <a:lnTo>
                    <a:pt x="1842" y="473"/>
                  </a:lnTo>
                  <a:lnTo>
                    <a:pt x="1844" y="475"/>
                  </a:lnTo>
                  <a:lnTo>
                    <a:pt x="1846" y="477"/>
                  </a:lnTo>
                  <a:lnTo>
                    <a:pt x="1847" y="479"/>
                  </a:lnTo>
                  <a:lnTo>
                    <a:pt x="1849" y="481"/>
                  </a:lnTo>
                  <a:lnTo>
                    <a:pt x="1849" y="483"/>
                  </a:lnTo>
                  <a:lnTo>
                    <a:pt x="1851" y="485"/>
                  </a:lnTo>
                  <a:lnTo>
                    <a:pt x="1853" y="487"/>
                  </a:lnTo>
                  <a:lnTo>
                    <a:pt x="1855" y="489"/>
                  </a:lnTo>
                  <a:lnTo>
                    <a:pt x="1855" y="491"/>
                  </a:lnTo>
                  <a:lnTo>
                    <a:pt x="1856" y="493"/>
                  </a:lnTo>
                  <a:lnTo>
                    <a:pt x="1858" y="495"/>
                  </a:lnTo>
                  <a:lnTo>
                    <a:pt x="1858" y="499"/>
                  </a:lnTo>
                  <a:lnTo>
                    <a:pt x="1860" y="501"/>
                  </a:lnTo>
                  <a:lnTo>
                    <a:pt x="1861" y="507"/>
                  </a:lnTo>
                  <a:lnTo>
                    <a:pt x="1863" y="512"/>
                  </a:lnTo>
                  <a:lnTo>
                    <a:pt x="1863" y="518"/>
                  </a:lnTo>
                  <a:lnTo>
                    <a:pt x="1863" y="524"/>
                  </a:lnTo>
                  <a:lnTo>
                    <a:pt x="1863" y="530"/>
                  </a:lnTo>
                  <a:lnTo>
                    <a:pt x="1861" y="536"/>
                  </a:lnTo>
                  <a:lnTo>
                    <a:pt x="1860" y="542"/>
                  </a:lnTo>
                  <a:lnTo>
                    <a:pt x="1858" y="548"/>
                  </a:lnTo>
                  <a:lnTo>
                    <a:pt x="1855" y="554"/>
                  </a:lnTo>
                  <a:lnTo>
                    <a:pt x="1851" y="560"/>
                  </a:lnTo>
                  <a:lnTo>
                    <a:pt x="1847" y="566"/>
                  </a:lnTo>
                  <a:lnTo>
                    <a:pt x="1844" y="572"/>
                  </a:lnTo>
                  <a:lnTo>
                    <a:pt x="1840" y="578"/>
                  </a:lnTo>
                  <a:lnTo>
                    <a:pt x="1835" y="581"/>
                  </a:lnTo>
                  <a:lnTo>
                    <a:pt x="1830" y="587"/>
                  </a:lnTo>
                  <a:lnTo>
                    <a:pt x="1824" y="591"/>
                  </a:lnTo>
                  <a:lnTo>
                    <a:pt x="1821" y="597"/>
                  </a:lnTo>
                  <a:lnTo>
                    <a:pt x="1814" y="601"/>
                  </a:lnTo>
                  <a:lnTo>
                    <a:pt x="1808" y="605"/>
                  </a:lnTo>
                  <a:lnTo>
                    <a:pt x="1803" y="611"/>
                  </a:lnTo>
                  <a:lnTo>
                    <a:pt x="1798" y="615"/>
                  </a:lnTo>
                  <a:lnTo>
                    <a:pt x="1793" y="619"/>
                  </a:lnTo>
                  <a:lnTo>
                    <a:pt x="1786" y="621"/>
                  </a:lnTo>
                  <a:lnTo>
                    <a:pt x="1781" y="625"/>
                  </a:lnTo>
                  <a:lnTo>
                    <a:pt x="1776" y="629"/>
                  </a:lnTo>
                  <a:lnTo>
                    <a:pt x="1770" y="631"/>
                  </a:lnTo>
                  <a:lnTo>
                    <a:pt x="1765" y="633"/>
                  </a:lnTo>
                  <a:lnTo>
                    <a:pt x="1760" y="637"/>
                  </a:lnTo>
                  <a:lnTo>
                    <a:pt x="1754" y="639"/>
                  </a:lnTo>
                  <a:lnTo>
                    <a:pt x="1751" y="639"/>
                  </a:lnTo>
                  <a:lnTo>
                    <a:pt x="1746" y="641"/>
                  </a:lnTo>
                  <a:lnTo>
                    <a:pt x="1742" y="643"/>
                  </a:lnTo>
                  <a:lnTo>
                    <a:pt x="1731" y="645"/>
                  </a:lnTo>
                  <a:lnTo>
                    <a:pt x="1720" y="647"/>
                  </a:lnTo>
                  <a:lnTo>
                    <a:pt x="1709" y="650"/>
                  </a:lnTo>
                  <a:lnTo>
                    <a:pt x="1699" y="652"/>
                  </a:lnTo>
                  <a:lnTo>
                    <a:pt x="1688" y="654"/>
                  </a:lnTo>
                  <a:lnTo>
                    <a:pt x="1676" y="656"/>
                  </a:lnTo>
                  <a:lnTo>
                    <a:pt x="1665" y="658"/>
                  </a:lnTo>
                  <a:lnTo>
                    <a:pt x="1655" y="662"/>
                  </a:lnTo>
                  <a:lnTo>
                    <a:pt x="1643" y="664"/>
                  </a:lnTo>
                  <a:lnTo>
                    <a:pt x="1632" y="666"/>
                  </a:lnTo>
                  <a:lnTo>
                    <a:pt x="1620" y="668"/>
                  </a:lnTo>
                  <a:lnTo>
                    <a:pt x="1609" y="670"/>
                  </a:lnTo>
                  <a:lnTo>
                    <a:pt x="1597" y="672"/>
                  </a:lnTo>
                  <a:lnTo>
                    <a:pt x="1587" y="674"/>
                  </a:lnTo>
                  <a:lnTo>
                    <a:pt x="1575" y="676"/>
                  </a:lnTo>
                  <a:lnTo>
                    <a:pt x="1564" y="678"/>
                  </a:lnTo>
                  <a:lnTo>
                    <a:pt x="1552" y="680"/>
                  </a:lnTo>
                  <a:lnTo>
                    <a:pt x="1539" y="682"/>
                  </a:lnTo>
                  <a:lnTo>
                    <a:pt x="1529" y="682"/>
                  </a:lnTo>
                  <a:lnTo>
                    <a:pt x="1517" y="684"/>
                  </a:lnTo>
                  <a:lnTo>
                    <a:pt x="1507" y="686"/>
                  </a:lnTo>
                  <a:lnTo>
                    <a:pt x="1494" y="686"/>
                  </a:lnTo>
                  <a:lnTo>
                    <a:pt x="1484" y="688"/>
                  </a:lnTo>
                  <a:lnTo>
                    <a:pt x="1471" y="690"/>
                  </a:lnTo>
                  <a:lnTo>
                    <a:pt x="1459" y="690"/>
                  </a:lnTo>
                  <a:lnTo>
                    <a:pt x="1449" y="692"/>
                  </a:lnTo>
                  <a:lnTo>
                    <a:pt x="1437" y="692"/>
                  </a:lnTo>
                  <a:lnTo>
                    <a:pt x="1426" y="692"/>
                  </a:lnTo>
                  <a:lnTo>
                    <a:pt x="1415" y="692"/>
                  </a:lnTo>
                  <a:lnTo>
                    <a:pt x="1403" y="694"/>
                  </a:lnTo>
                  <a:lnTo>
                    <a:pt x="1392" y="694"/>
                  </a:lnTo>
                  <a:lnTo>
                    <a:pt x="1381" y="694"/>
                  </a:lnTo>
                  <a:lnTo>
                    <a:pt x="1379" y="696"/>
                  </a:lnTo>
                  <a:lnTo>
                    <a:pt x="1377" y="698"/>
                  </a:lnTo>
                  <a:lnTo>
                    <a:pt x="1375" y="700"/>
                  </a:lnTo>
                  <a:lnTo>
                    <a:pt x="1375" y="702"/>
                  </a:lnTo>
                  <a:lnTo>
                    <a:pt x="1374" y="704"/>
                  </a:lnTo>
                  <a:lnTo>
                    <a:pt x="1372" y="706"/>
                  </a:lnTo>
                  <a:lnTo>
                    <a:pt x="1370" y="708"/>
                  </a:lnTo>
                  <a:lnTo>
                    <a:pt x="1368" y="712"/>
                  </a:lnTo>
                  <a:lnTo>
                    <a:pt x="1367" y="714"/>
                  </a:lnTo>
                  <a:lnTo>
                    <a:pt x="1365" y="716"/>
                  </a:lnTo>
                  <a:lnTo>
                    <a:pt x="1361" y="718"/>
                  </a:lnTo>
                  <a:lnTo>
                    <a:pt x="1360" y="721"/>
                  </a:lnTo>
                  <a:lnTo>
                    <a:pt x="1358" y="723"/>
                  </a:lnTo>
                  <a:lnTo>
                    <a:pt x="1356" y="725"/>
                  </a:lnTo>
                  <a:lnTo>
                    <a:pt x="1354" y="727"/>
                  </a:lnTo>
                  <a:lnTo>
                    <a:pt x="1352" y="731"/>
                  </a:lnTo>
                  <a:lnTo>
                    <a:pt x="1349" y="733"/>
                  </a:lnTo>
                  <a:lnTo>
                    <a:pt x="1347" y="735"/>
                  </a:lnTo>
                  <a:lnTo>
                    <a:pt x="1345" y="737"/>
                  </a:lnTo>
                  <a:lnTo>
                    <a:pt x="1344" y="741"/>
                  </a:lnTo>
                  <a:lnTo>
                    <a:pt x="1342" y="743"/>
                  </a:lnTo>
                  <a:lnTo>
                    <a:pt x="1340" y="745"/>
                  </a:lnTo>
                  <a:lnTo>
                    <a:pt x="1337" y="747"/>
                  </a:lnTo>
                  <a:lnTo>
                    <a:pt x="1335" y="749"/>
                  </a:lnTo>
                  <a:lnTo>
                    <a:pt x="1333" y="751"/>
                  </a:lnTo>
                  <a:lnTo>
                    <a:pt x="1331" y="753"/>
                  </a:lnTo>
                  <a:lnTo>
                    <a:pt x="1329" y="755"/>
                  </a:lnTo>
                  <a:lnTo>
                    <a:pt x="1328" y="757"/>
                  </a:lnTo>
                  <a:lnTo>
                    <a:pt x="1326" y="757"/>
                  </a:lnTo>
                  <a:lnTo>
                    <a:pt x="1325" y="759"/>
                  </a:lnTo>
                  <a:lnTo>
                    <a:pt x="1323" y="759"/>
                  </a:lnTo>
                  <a:lnTo>
                    <a:pt x="1320" y="761"/>
                  </a:lnTo>
                  <a:lnTo>
                    <a:pt x="1316" y="763"/>
                  </a:lnTo>
                  <a:lnTo>
                    <a:pt x="1313" y="765"/>
                  </a:lnTo>
                  <a:lnTo>
                    <a:pt x="1309" y="769"/>
                  </a:lnTo>
                  <a:lnTo>
                    <a:pt x="1306" y="771"/>
                  </a:lnTo>
                  <a:lnTo>
                    <a:pt x="1302" y="773"/>
                  </a:lnTo>
                  <a:lnTo>
                    <a:pt x="1298" y="775"/>
                  </a:lnTo>
                  <a:lnTo>
                    <a:pt x="1295" y="779"/>
                  </a:lnTo>
                  <a:lnTo>
                    <a:pt x="1291" y="781"/>
                  </a:lnTo>
                  <a:lnTo>
                    <a:pt x="1288" y="785"/>
                  </a:lnTo>
                  <a:lnTo>
                    <a:pt x="1286" y="787"/>
                  </a:lnTo>
                  <a:lnTo>
                    <a:pt x="1283" y="790"/>
                  </a:lnTo>
                  <a:lnTo>
                    <a:pt x="1279" y="792"/>
                  </a:lnTo>
                  <a:lnTo>
                    <a:pt x="1275" y="796"/>
                  </a:lnTo>
                  <a:lnTo>
                    <a:pt x="1272" y="798"/>
                  </a:lnTo>
                  <a:lnTo>
                    <a:pt x="1268" y="802"/>
                  </a:lnTo>
                  <a:lnTo>
                    <a:pt x="1265" y="804"/>
                  </a:lnTo>
                  <a:lnTo>
                    <a:pt x="1261" y="808"/>
                  </a:lnTo>
                  <a:lnTo>
                    <a:pt x="1259" y="810"/>
                  </a:lnTo>
                  <a:lnTo>
                    <a:pt x="1255" y="814"/>
                  </a:lnTo>
                  <a:lnTo>
                    <a:pt x="1252" y="816"/>
                  </a:lnTo>
                  <a:lnTo>
                    <a:pt x="1248" y="820"/>
                  </a:lnTo>
                  <a:lnTo>
                    <a:pt x="1244" y="822"/>
                  </a:lnTo>
                  <a:lnTo>
                    <a:pt x="1243" y="826"/>
                  </a:lnTo>
                  <a:lnTo>
                    <a:pt x="1239" y="828"/>
                  </a:lnTo>
                  <a:lnTo>
                    <a:pt x="1236" y="832"/>
                  </a:lnTo>
                  <a:lnTo>
                    <a:pt x="1232" y="834"/>
                  </a:lnTo>
                  <a:lnTo>
                    <a:pt x="1229" y="836"/>
                  </a:lnTo>
                  <a:lnTo>
                    <a:pt x="1225" y="838"/>
                  </a:lnTo>
                  <a:lnTo>
                    <a:pt x="1221" y="840"/>
                  </a:lnTo>
                  <a:lnTo>
                    <a:pt x="1218" y="842"/>
                  </a:lnTo>
                  <a:lnTo>
                    <a:pt x="1214" y="844"/>
                  </a:lnTo>
                  <a:lnTo>
                    <a:pt x="1209" y="846"/>
                  </a:lnTo>
                  <a:lnTo>
                    <a:pt x="1205" y="848"/>
                  </a:lnTo>
                  <a:lnTo>
                    <a:pt x="1200" y="850"/>
                  </a:lnTo>
                  <a:lnTo>
                    <a:pt x="1195" y="850"/>
                  </a:lnTo>
                  <a:lnTo>
                    <a:pt x="1190" y="852"/>
                  </a:lnTo>
                  <a:lnTo>
                    <a:pt x="1185" y="852"/>
                  </a:lnTo>
                  <a:lnTo>
                    <a:pt x="1180" y="852"/>
                  </a:lnTo>
                  <a:lnTo>
                    <a:pt x="1175" y="854"/>
                  </a:lnTo>
                  <a:lnTo>
                    <a:pt x="1169" y="854"/>
                  </a:lnTo>
                  <a:lnTo>
                    <a:pt x="1164" y="854"/>
                  </a:lnTo>
                  <a:lnTo>
                    <a:pt x="1159" y="852"/>
                  </a:lnTo>
                  <a:lnTo>
                    <a:pt x="1153" y="852"/>
                  </a:lnTo>
                  <a:lnTo>
                    <a:pt x="1148" y="852"/>
                  </a:lnTo>
                  <a:lnTo>
                    <a:pt x="1141" y="852"/>
                  </a:lnTo>
                  <a:lnTo>
                    <a:pt x="1136" y="850"/>
                  </a:lnTo>
                  <a:lnTo>
                    <a:pt x="1130" y="850"/>
                  </a:lnTo>
                  <a:lnTo>
                    <a:pt x="1125" y="850"/>
                  </a:lnTo>
                  <a:lnTo>
                    <a:pt x="1119" y="848"/>
                  </a:lnTo>
                  <a:lnTo>
                    <a:pt x="1113" y="848"/>
                  </a:lnTo>
                  <a:lnTo>
                    <a:pt x="1108" y="846"/>
                  </a:lnTo>
                  <a:lnTo>
                    <a:pt x="1103" y="846"/>
                  </a:lnTo>
                  <a:lnTo>
                    <a:pt x="1097" y="846"/>
                  </a:lnTo>
                  <a:lnTo>
                    <a:pt x="1090" y="844"/>
                  </a:lnTo>
                  <a:lnTo>
                    <a:pt x="1085" y="844"/>
                  </a:lnTo>
                  <a:lnTo>
                    <a:pt x="1080" y="844"/>
                  </a:lnTo>
                  <a:lnTo>
                    <a:pt x="1074" y="842"/>
                  </a:lnTo>
                  <a:lnTo>
                    <a:pt x="1069" y="842"/>
                  </a:lnTo>
                  <a:lnTo>
                    <a:pt x="1066" y="842"/>
                  </a:lnTo>
                  <a:lnTo>
                    <a:pt x="1060" y="842"/>
                  </a:lnTo>
                  <a:lnTo>
                    <a:pt x="1056" y="844"/>
                  </a:lnTo>
                  <a:lnTo>
                    <a:pt x="1051" y="844"/>
                  </a:lnTo>
                  <a:lnTo>
                    <a:pt x="1047" y="844"/>
                  </a:lnTo>
                  <a:lnTo>
                    <a:pt x="1042" y="846"/>
                  </a:lnTo>
                  <a:lnTo>
                    <a:pt x="1038" y="846"/>
                  </a:lnTo>
                  <a:lnTo>
                    <a:pt x="1033" y="846"/>
                  </a:lnTo>
                  <a:lnTo>
                    <a:pt x="1029" y="848"/>
                  </a:lnTo>
                  <a:lnTo>
                    <a:pt x="1024" y="848"/>
                  </a:lnTo>
                  <a:lnTo>
                    <a:pt x="1020" y="848"/>
                  </a:lnTo>
                  <a:lnTo>
                    <a:pt x="1015" y="850"/>
                  </a:lnTo>
                  <a:lnTo>
                    <a:pt x="1012" y="850"/>
                  </a:lnTo>
                  <a:lnTo>
                    <a:pt x="1006" y="850"/>
                  </a:lnTo>
                  <a:lnTo>
                    <a:pt x="1003" y="850"/>
                  </a:lnTo>
                  <a:lnTo>
                    <a:pt x="997" y="852"/>
                  </a:lnTo>
                  <a:lnTo>
                    <a:pt x="992" y="852"/>
                  </a:lnTo>
                  <a:lnTo>
                    <a:pt x="989" y="852"/>
                  </a:lnTo>
                  <a:lnTo>
                    <a:pt x="984" y="852"/>
                  </a:lnTo>
                  <a:lnTo>
                    <a:pt x="981" y="852"/>
                  </a:lnTo>
                  <a:lnTo>
                    <a:pt x="975" y="852"/>
                  </a:lnTo>
                  <a:lnTo>
                    <a:pt x="972" y="852"/>
                  </a:lnTo>
                  <a:lnTo>
                    <a:pt x="966" y="852"/>
                  </a:lnTo>
                  <a:lnTo>
                    <a:pt x="961" y="852"/>
                  </a:lnTo>
                  <a:lnTo>
                    <a:pt x="958" y="852"/>
                  </a:lnTo>
                  <a:lnTo>
                    <a:pt x="952" y="852"/>
                  </a:lnTo>
                  <a:lnTo>
                    <a:pt x="949" y="852"/>
                  </a:lnTo>
                  <a:lnTo>
                    <a:pt x="943" y="852"/>
                  </a:lnTo>
                  <a:lnTo>
                    <a:pt x="940" y="852"/>
                  </a:lnTo>
                  <a:lnTo>
                    <a:pt x="935" y="852"/>
                  </a:lnTo>
                  <a:lnTo>
                    <a:pt x="931" y="852"/>
                  </a:lnTo>
                  <a:lnTo>
                    <a:pt x="926" y="852"/>
                  </a:lnTo>
                  <a:lnTo>
                    <a:pt x="923" y="852"/>
                  </a:lnTo>
                  <a:lnTo>
                    <a:pt x="918" y="850"/>
                  </a:lnTo>
                  <a:lnTo>
                    <a:pt x="914" y="850"/>
                  </a:lnTo>
                  <a:lnTo>
                    <a:pt x="909" y="850"/>
                  </a:lnTo>
                  <a:lnTo>
                    <a:pt x="905" y="850"/>
                  </a:lnTo>
                  <a:lnTo>
                    <a:pt x="904" y="850"/>
                  </a:lnTo>
                  <a:lnTo>
                    <a:pt x="902" y="850"/>
                  </a:lnTo>
                  <a:lnTo>
                    <a:pt x="900" y="850"/>
                  </a:lnTo>
                  <a:lnTo>
                    <a:pt x="898" y="850"/>
                  </a:lnTo>
                  <a:lnTo>
                    <a:pt x="896" y="852"/>
                  </a:lnTo>
                  <a:lnTo>
                    <a:pt x="895" y="852"/>
                  </a:lnTo>
                  <a:lnTo>
                    <a:pt x="891" y="852"/>
                  </a:lnTo>
                  <a:lnTo>
                    <a:pt x="889" y="852"/>
                  </a:lnTo>
                  <a:lnTo>
                    <a:pt x="888" y="854"/>
                  </a:lnTo>
                  <a:lnTo>
                    <a:pt x="886" y="854"/>
                  </a:lnTo>
                  <a:lnTo>
                    <a:pt x="884" y="854"/>
                  </a:lnTo>
                  <a:lnTo>
                    <a:pt x="882" y="856"/>
                  </a:lnTo>
                  <a:lnTo>
                    <a:pt x="879" y="856"/>
                  </a:lnTo>
                  <a:lnTo>
                    <a:pt x="877" y="857"/>
                  </a:lnTo>
                  <a:lnTo>
                    <a:pt x="875" y="857"/>
                  </a:lnTo>
                  <a:lnTo>
                    <a:pt x="873" y="859"/>
                  </a:lnTo>
                  <a:lnTo>
                    <a:pt x="872" y="859"/>
                  </a:lnTo>
                  <a:lnTo>
                    <a:pt x="870" y="859"/>
                  </a:lnTo>
                  <a:lnTo>
                    <a:pt x="866" y="861"/>
                  </a:lnTo>
                  <a:lnTo>
                    <a:pt x="865" y="861"/>
                  </a:lnTo>
                  <a:lnTo>
                    <a:pt x="863" y="863"/>
                  </a:lnTo>
                  <a:lnTo>
                    <a:pt x="861" y="863"/>
                  </a:lnTo>
                  <a:lnTo>
                    <a:pt x="859" y="863"/>
                  </a:lnTo>
                  <a:lnTo>
                    <a:pt x="858" y="865"/>
                  </a:lnTo>
                  <a:lnTo>
                    <a:pt x="857" y="865"/>
                  </a:lnTo>
                  <a:lnTo>
                    <a:pt x="855" y="865"/>
                  </a:lnTo>
                  <a:lnTo>
                    <a:pt x="853" y="867"/>
                  </a:lnTo>
                  <a:lnTo>
                    <a:pt x="851" y="867"/>
                  </a:lnTo>
                  <a:lnTo>
                    <a:pt x="850" y="867"/>
                  </a:lnTo>
                  <a:lnTo>
                    <a:pt x="848" y="867"/>
                  </a:lnTo>
                  <a:lnTo>
                    <a:pt x="846" y="867"/>
                  </a:lnTo>
                  <a:lnTo>
                    <a:pt x="837" y="869"/>
                  </a:lnTo>
                  <a:lnTo>
                    <a:pt x="828" y="871"/>
                  </a:lnTo>
                  <a:lnTo>
                    <a:pt x="821" y="873"/>
                  </a:lnTo>
                  <a:lnTo>
                    <a:pt x="812" y="875"/>
                  </a:lnTo>
                  <a:lnTo>
                    <a:pt x="803" y="877"/>
                  </a:lnTo>
                  <a:lnTo>
                    <a:pt x="795" y="879"/>
                  </a:lnTo>
                  <a:lnTo>
                    <a:pt x="785" y="881"/>
                  </a:lnTo>
                  <a:lnTo>
                    <a:pt x="776" y="883"/>
                  </a:lnTo>
                  <a:lnTo>
                    <a:pt x="767" y="883"/>
                  </a:lnTo>
                  <a:lnTo>
                    <a:pt x="758" y="885"/>
                  </a:lnTo>
                  <a:lnTo>
                    <a:pt x="749" y="885"/>
                  </a:lnTo>
                  <a:lnTo>
                    <a:pt x="739" y="887"/>
                  </a:lnTo>
                  <a:lnTo>
                    <a:pt x="730" y="889"/>
                  </a:lnTo>
                  <a:lnTo>
                    <a:pt x="722" y="889"/>
                  </a:lnTo>
                  <a:lnTo>
                    <a:pt x="711" y="891"/>
                  </a:lnTo>
                  <a:lnTo>
                    <a:pt x="703" y="891"/>
                  </a:lnTo>
                  <a:lnTo>
                    <a:pt x="692" y="891"/>
                  </a:lnTo>
                  <a:lnTo>
                    <a:pt x="683" y="893"/>
                  </a:lnTo>
                  <a:lnTo>
                    <a:pt x="674" y="893"/>
                  </a:lnTo>
                  <a:lnTo>
                    <a:pt x="664" y="893"/>
                  </a:lnTo>
                  <a:lnTo>
                    <a:pt x="656" y="893"/>
                  </a:lnTo>
                  <a:lnTo>
                    <a:pt x="645" y="895"/>
                  </a:lnTo>
                  <a:lnTo>
                    <a:pt x="636" y="895"/>
                  </a:lnTo>
                  <a:lnTo>
                    <a:pt x="627" y="895"/>
                  </a:lnTo>
                  <a:lnTo>
                    <a:pt x="617" y="895"/>
                  </a:lnTo>
                  <a:lnTo>
                    <a:pt x="608" y="895"/>
                  </a:lnTo>
                  <a:lnTo>
                    <a:pt x="597" y="895"/>
                  </a:lnTo>
                  <a:lnTo>
                    <a:pt x="589" y="895"/>
                  </a:lnTo>
                  <a:lnTo>
                    <a:pt x="580" y="897"/>
                  </a:lnTo>
                  <a:lnTo>
                    <a:pt x="572" y="897"/>
                  </a:lnTo>
                  <a:lnTo>
                    <a:pt x="561" y="897"/>
                  </a:lnTo>
                  <a:lnTo>
                    <a:pt x="552" y="897"/>
                  </a:lnTo>
                  <a:lnTo>
                    <a:pt x="444" y="891"/>
                  </a:lnTo>
                  <a:lnTo>
                    <a:pt x="437" y="891"/>
                  </a:lnTo>
                  <a:lnTo>
                    <a:pt x="432" y="889"/>
                  </a:lnTo>
                  <a:lnTo>
                    <a:pt x="425" y="889"/>
                  </a:lnTo>
                  <a:lnTo>
                    <a:pt x="417" y="887"/>
                  </a:lnTo>
                  <a:lnTo>
                    <a:pt x="412" y="887"/>
                  </a:lnTo>
                  <a:lnTo>
                    <a:pt x="405" y="887"/>
                  </a:lnTo>
                  <a:lnTo>
                    <a:pt x="398" y="887"/>
                  </a:lnTo>
                  <a:lnTo>
                    <a:pt x="391" y="885"/>
                  </a:lnTo>
                  <a:lnTo>
                    <a:pt x="386" y="885"/>
                  </a:lnTo>
                  <a:lnTo>
                    <a:pt x="379" y="885"/>
                  </a:lnTo>
                  <a:lnTo>
                    <a:pt x="372" y="885"/>
                  </a:lnTo>
                  <a:lnTo>
                    <a:pt x="365" y="885"/>
                  </a:lnTo>
                  <a:lnTo>
                    <a:pt x="358" y="885"/>
                  </a:lnTo>
                  <a:lnTo>
                    <a:pt x="351" y="885"/>
                  </a:lnTo>
                  <a:lnTo>
                    <a:pt x="346" y="885"/>
                  </a:lnTo>
                  <a:lnTo>
                    <a:pt x="339" y="887"/>
                  </a:lnTo>
                  <a:lnTo>
                    <a:pt x="332" y="887"/>
                  </a:lnTo>
                  <a:lnTo>
                    <a:pt x="324" y="887"/>
                  </a:lnTo>
                  <a:lnTo>
                    <a:pt x="318" y="887"/>
                  </a:lnTo>
                  <a:lnTo>
                    <a:pt x="311" y="887"/>
                  </a:lnTo>
                  <a:lnTo>
                    <a:pt x="304" y="887"/>
                  </a:lnTo>
                  <a:lnTo>
                    <a:pt x="297" y="885"/>
                  </a:lnTo>
                  <a:lnTo>
                    <a:pt x="292" y="885"/>
                  </a:lnTo>
                  <a:lnTo>
                    <a:pt x="285" y="885"/>
                  </a:lnTo>
                  <a:lnTo>
                    <a:pt x="278" y="885"/>
                  </a:lnTo>
                  <a:lnTo>
                    <a:pt x="270" y="885"/>
                  </a:lnTo>
                  <a:lnTo>
                    <a:pt x="263" y="883"/>
                  </a:lnTo>
                  <a:lnTo>
                    <a:pt x="256" y="883"/>
                  </a:lnTo>
                  <a:lnTo>
                    <a:pt x="250" y="881"/>
                  </a:lnTo>
                  <a:lnTo>
                    <a:pt x="243" y="881"/>
                  </a:lnTo>
                  <a:lnTo>
                    <a:pt x="238" y="879"/>
                  </a:lnTo>
                  <a:lnTo>
                    <a:pt x="231" y="877"/>
                  </a:lnTo>
                  <a:lnTo>
                    <a:pt x="227" y="877"/>
                  </a:lnTo>
                  <a:lnTo>
                    <a:pt x="222" y="875"/>
                  </a:lnTo>
                  <a:lnTo>
                    <a:pt x="218" y="875"/>
                  </a:lnTo>
                  <a:lnTo>
                    <a:pt x="215" y="873"/>
                  </a:lnTo>
                  <a:lnTo>
                    <a:pt x="209" y="873"/>
                  </a:lnTo>
                  <a:lnTo>
                    <a:pt x="204" y="873"/>
                  </a:lnTo>
                  <a:lnTo>
                    <a:pt x="199" y="871"/>
                  </a:lnTo>
                  <a:lnTo>
                    <a:pt x="193" y="871"/>
                  </a:lnTo>
                  <a:lnTo>
                    <a:pt x="189" y="871"/>
                  </a:lnTo>
                  <a:lnTo>
                    <a:pt x="184" y="869"/>
                  </a:lnTo>
                  <a:lnTo>
                    <a:pt x="178" y="869"/>
                  </a:lnTo>
                  <a:lnTo>
                    <a:pt x="173" y="869"/>
                  </a:lnTo>
                  <a:lnTo>
                    <a:pt x="168" y="869"/>
                  </a:lnTo>
                  <a:lnTo>
                    <a:pt x="162" y="867"/>
                  </a:lnTo>
                  <a:lnTo>
                    <a:pt x="155" y="867"/>
                  </a:lnTo>
                  <a:lnTo>
                    <a:pt x="150" y="867"/>
                  </a:lnTo>
                  <a:lnTo>
                    <a:pt x="145" y="867"/>
                  </a:lnTo>
                  <a:lnTo>
                    <a:pt x="138" y="867"/>
                  </a:lnTo>
                  <a:lnTo>
                    <a:pt x="132" y="867"/>
                  </a:lnTo>
                  <a:lnTo>
                    <a:pt x="127" y="867"/>
                  </a:lnTo>
                  <a:lnTo>
                    <a:pt x="121" y="867"/>
                  </a:lnTo>
                  <a:lnTo>
                    <a:pt x="115" y="867"/>
                  </a:lnTo>
                  <a:lnTo>
                    <a:pt x="110" y="867"/>
                  </a:lnTo>
                  <a:lnTo>
                    <a:pt x="105" y="867"/>
                  </a:lnTo>
                  <a:lnTo>
                    <a:pt x="100" y="867"/>
                  </a:lnTo>
                  <a:lnTo>
                    <a:pt x="94" y="869"/>
                  </a:lnTo>
                  <a:lnTo>
                    <a:pt x="89" y="869"/>
                  </a:lnTo>
                  <a:lnTo>
                    <a:pt x="84" y="869"/>
                  </a:lnTo>
                  <a:lnTo>
                    <a:pt x="80" y="869"/>
                  </a:lnTo>
                  <a:lnTo>
                    <a:pt x="75" y="871"/>
                  </a:lnTo>
                  <a:lnTo>
                    <a:pt x="71" y="871"/>
                  </a:lnTo>
                  <a:lnTo>
                    <a:pt x="66" y="873"/>
                  </a:lnTo>
                  <a:lnTo>
                    <a:pt x="64" y="873"/>
                  </a:lnTo>
                  <a:lnTo>
                    <a:pt x="62" y="873"/>
                  </a:lnTo>
                  <a:lnTo>
                    <a:pt x="61" y="873"/>
                  </a:lnTo>
                  <a:lnTo>
                    <a:pt x="59" y="875"/>
                  </a:lnTo>
                  <a:lnTo>
                    <a:pt x="57" y="875"/>
                  </a:lnTo>
                  <a:lnTo>
                    <a:pt x="56" y="875"/>
                  </a:lnTo>
                  <a:lnTo>
                    <a:pt x="54" y="875"/>
                  </a:lnTo>
                  <a:lnTo>
                    <a:pt x="53" y="875"/>
                  </a:lnTo>
                  <a:lnTo>
                    <a:pt x="49" y="875"/>
                  </a:lnTo>
                  <a:lnTo>
                    <a:pt x="47" y="877"/>
                  </a:lnTo>
                  <a:lnTo>
                    <a:pt x="46" y="877"/>
                  </a:lnTo>
                  <a:lnTo>
                    <a:pt x="42" y="877"/>
                  </a:lnTo>
                  <a:lnTo>
                    <a:pt x="40" y="877"/>
                  </a:lnTo>
                  <a:lnTo>
                    <a:pt x="38" y="877"/>
                  </a:lnTo>
                  <a:lnTo>
                    <a:pt x="35" y="877"/>
                  </a:lnTo>
                  <a:lnTo>
                    <a:pt x="33" y="877"/>
                  </a:lnTo>
                  <a:lnTo>
                    <a:pt x="31" y="877"/>
                  </a:lnTo>
                  <a:lnTo>
                    <a:pt x="28" y="877"/>
                  </a:lnTo>
                  <a:lnTo>
                    <a:pt x="26" y="877"/>
                  </a:lnTo>
                  <a:lnTo>
                    <a:pt x="24" y="877"/>
                  </a:lnTo>
                  <a:lnTo>
                    <a:pt x="23" y="877"/>
                  </a:lnTo>
                  <a:lnTo>
                    <a:pt x="19" y="877"/>
                  </a:lnTo>
                  <a:lnTo>
                    <a:pt x="17" y="877"/>
                  </a:lnTo>
                  <a:lnTo>
                    <a:pt x="15" y="877"/>
                  </a:lnTo>
                  <a:lnTo>
                    <a:pt x="12" y="877"/>
                  </a:lnTo>
                  <a:lnTo>
                    <a:pt x="10" y="877"/>
                  </a:lnTo>
                  <a:lnTo>
                    <a:pt x="8" y="875"/>
                  </a:lnTo>
                  <a:lnTo>
                    <a:pt x="7" y="875"/>
                  </a:lnTo>
                  <a:lnTo>
                    <a:pt x="5" y="875"/>
                  </a:lnTo>
                  <a:lnTo>
                    <a:pt x="3" y="873"/>
                  </a:lnTo>
                  <a:lnTo>
                    <a:pt x="1" y="873"/>
                  </a:lnTo>
                  <a:lnTo>
                    <a:pt x="0" y="873"/>
                  </a:lnTo>
                </a:path>
              </a:pathLst>
            </a:custGeom>
            <a:solidFill>
              <a:srgbClr val="FFCC80"/>
            </a:solidFill>
            <a:ln w="9525" cap="rnd">
              <a:noFill/>
              <a:round/>
              <a:headEnd/>
              <a:tailEnd/>
            </a:ln>
          </p:spPr>
          <p:txBody>
            <a:bodyPr/>
            <a:lstStyle/>
            <a:p>
              <a:endParaRPr lang="en-US">
                <a:latin typeface="Bookman Old Style" pitchFamily="18" charset="0"/>
              </a:endParaRPr>
            </a:p>
          </p:txBody>
        </p:sp>
        <p:sp>
          <p:nvSpPr>
            <p:cNvPr id="15" name="Freeform 8"/>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16" name="Freeform 9"/>
            <p:cNvSpPr>
              <a:spLocks/>
            </p:cNvSpPr>
            <p:nvPr/>
          </p:nvSpPr>
          <p:spPr bwMode="auto">
            <a:xfrm>
              <a:off x="1503" y="1396"/>
              <a:ext cx="1801" cy="900"/>
            </a:xfrm>
            <a:custGeom>
              <a:avLst/>
              <a:gdLst>
                <a:gd name="T0" fmla="*/ 1080 w 1801"/>
                <a:gd name="T1" fmla="*/ 37 h 900"/>
                <a:gd name="T2" fmla="*/ 1085 w 1801"/>
                <a:gd name="T3" fmla="*/ 132 h 900"/>
                <a:gd name="T4" fmla="*/ 1038 w 1801"/>
                <a:gd name="T5" fmla="*/ 223 h 900"/>
                <a:gd name="T6" fmla="*/ 925 w 1801"/>
                <a:gd name="T7" fmla="*/ 262 h 900"/>
                <a:gd name="T8" fmla="*/ 851 w 1801"/>
                <a:gd name="T9" fmla="*/ 331 h 900"/>
                <a:gd name="T10" fmla="*/ 816 w 1801"/>
                <a:gd name="T11" fmla="*/ 441 h 900"/>
                <a:gd name="T12" fmla="*/ 902 w 1801"/>
                <a:gd name="T13" fmla="*/ 514 h 900"/>
                <a:gd name="T14" fmla="*/ 981 w 1801"/>
                <a:gd name="T15" fmla="*/ 507 h 900"/>
                <a:gd name="T16" fmla="*/ 1027 w 1801"/>
                <a:gd name="T17" fmla="*/ 489 h 900"/>
                <a:gd name="T18" fmla="*/ 1110 w 1801"/>
                <a:gd name="T19" fmla="*/ 465 h 900"/>
                <a:gd name="T20" fmla="*/ 1183 w 1801"/>
                <a:gd name="T21" fmla="*/ 471 h 900"/>
                <a:gd name="T22" fmla="*/ 1368 w 1801"/>
                <a:gd name="T23" fmla="*/ 447 h 900"/>
                <a:gd name="T24" fmla="*/ 1480 w 1801"/>
                <a:gd name="T25" fmla="*/ 422 h 900"/>
                <a:gd name="T26" fmla="*/ 1665 w 1801"/>
                <a:gd name="T27" fmla="*/ 315 h 900"/>
                <a:gd name="T28" fmla="*/ 1613 w 1801"/>
                <a:gd name="T29" fmla="*/ 229 h 900"/>
                <a:gd name="T30" fmla="*/ 1496 w 1801"/>
                <a:gd name="T31" fmla="*/ 173 h 900"/>
                <a:gd name="T32" fmla="*/ 1365 w 1801"/>
                <a:gd name="T33" fmla="*/ 124 h 900"/>
                <a:gd name="T34" fmla="*/ 1212 w 1801"/>
                <a:gd name="T35" fmla="*/ 83 h 900"/>
                <a:gd name="T36" fmla="*/ 1073 w 1801"/>
                <a:gd name="T37" fmla="*/ 6 h 900"/>
                <a:gd name="T38" fmla="*/ 3 w 1801"/>
                <a:gd name="T39" fmla="*/ 856 h 900"/>
                <a:gd name="T40" fmla="*/ 24 w 1801"/>
                <a:gd name="T41" fmla="*/ 781 h 900"/>
                <a:gd name="T42" fmla="*/ 44 w 1801"/>
                <a:gd name="T43" fmla="*/ 719 h 900"/>
                <a:gd name="T44" fmla="*/ 59 w 1801"/>
                <a:gd name="T45" fmla="*/ 627 h 900"/>
                <a:gd name="T46" fmla="*/ 94 w 1801"/>
                <a:gd name="T47" fmla="*/ 418 h 900"/>
                <a:gd name="T48" fmla="*/ 123 w 1801"/>
                <a:gd name="T49" fmla="*/ 388 h 900"/>
                <a:gd name="T50" fmla="*/ 108 w 1801"/>
                <a:gd name="T51" fmla="*/ 483 h 900"/>
                <a:gd name="T52" fmla="*/ 123 w 1801"/>
                <a:gd name="T53" fmla="*/ 568 h 900"/>
                <a:gd name="T54" fmla="*/ 121 w 1801"/>
                <a:gd name="T55" fmla="*/ 637 h 900"/>
                <a:gd name="T56" fmla="*/ 87 w 1801"/>
                <a:gd name="T57" fmla="*/ 686 h 900"/>
                <a:gd name="T58" fmla="*/ 107 w 1801"/>
                <a:gd name="T59" fmla="*/ 725 h 900"/>
                <a:gd name="T60" fmla="*/ 166 w 1801"/>
                <a:gd name="T61" fmla="*/ 790 h 900"/>
                <a:gd name="T62" fmla="*/ 241 w 1801"/>
                <a:gd name="T63" fmla="*/ 863 h 900"/>
                <a:gd name="T64" fmla="*/ 239 w 1801"/>
                <a:gd name="T65" fmla="*/ 879 h 900"/>
                <a:gd name="T66" fmla="*/ 110 w 1801"/>
                <a:gd name="T67" fmla="*/ 867 h 900"/>
                <a:gd name="T68" fmla="*/ 49 w 1801"/>
                <a:gd name="T69" fmla="*/ 875 h 900"/>
                <a:gd name="T70" fmla="*/ 440 w 1801"/>
                <a:gd name="T71" fmla="*/ 869 h 900"/>
                <a:gd name="T72" fmla="*/ 710 w 1801"/>
                <a:gd name="T73" fmla="*/ 790 h 900"/>
                <a:gd name="T74" fmla="*/ 839 w 1801"/>
                <a:gd name="T75" fmla="*/ 812 h 900"/>
                <a:gd name="T76" fmla="*/ 975 w 1801"/>
                <a:gd name="T77" fmla="*/ 759 h 900"/>
                <a:gd name="T78" fmla="*/ 1103 w 1801"/>
                <a:gd name="T79" fmla="*/ 680 h 900"/>
                <a:gd name="T80" fmla="*/ 1130 w 1801"/>
                <a:gd name="T81" fmla="*/ 647 h 900"/>
                <a:gd name="T82" fmla="*/ 1189 w 1801"/>
                <a:gd name="T83" fmla="*/ 662 h 900"/>
                <a:gd name="T84" fmla="*/ 1307 w 1801"/>
                <a:gd name="T85" fmla="*/ 629 h 900"/>
                <a:gd name="T86" fmla="*/ 1419 w 1801"/>
                <a:gd name="T87" fmla="*/ 621 h 900"/>
                <a:gd name="T88" fmla="*/ 1480 w 1801"/>
                <a:gd name="T89" fmla="*/ 591 h 900"/>
                <a:gd name="T90" fmla="*/ 1521 w 1801"/>
                <a:gd name="T91" fmla="*/ 581 h 900"/>
                <a:gd name="T92" fmla="*/ 1564 w 1801"/>
                <a:gd name="T93" fmla="*/ 499 h 900"/>
                <a:gd name="T94" fmla="*/ 1637 w 1801"/>
                <a:gd name="T95" fmla="*/ 581 h 900"/>
                <a:gd name="T96" fmla="*/ 1720 w 1801"/>
                <a:gd name="T97" fmla="*/ 627 h 900"/>
                <a:gd name="T98" fmla="*/ 1777 w 1801"/>
                <a:gd name="T99" fmla="*/ 611 h 900"/>
                <a:gd name="T100" fmla="*/ 1784 w 1801"/>
                <a:gd name="T101" fmla="*/ 615 h 900"/>
                <a:gd name="T102" fmla="*/ 1733 w 1801"/>
                <a:gd name="T103" fmla="*/ 643 h 900"/>
                <a:gd name="T104" fmla="*/ 1568 w 1801"/>
                <a:gd name="T105" fmla="*/ 680 h 900"/>
                <a:gd name="T106" fmla="*/ 1394 w 1801"/>
                <a:gd name="T107" fmla="*/ 696 h 900"/>
                <a:gd name="T108" fmla="*/ 1221 w 1801"/>
                <a:gd name="T109" fmla="*/ 719 h 900"/>
                <a:gd name="T110" fmla="*/ 1064 w 1801"/>
                <a:gd name="T111" fmla="*/ 788 h 900"/>
                <a:gd name="T112" fmla="*/ 879 w 1801"/>
                <a:gd name="T113" fmla="*/ 857 h 900"/>
                <a:gd name="T114" fmla="*/ 742 w 1801"/>
                <a:gd name="T115" fmla="*/ 885 h 900"/>
                <a:gd name="T116" fmla="*/ 647 w 1801"/>
                <a:gd name="T117" fmla="*/ 897 h 900"/>
                <a:gd name="T118" fmla="*/ 400 w 1801"/>
                <a:gd name="T119" fmla="*/ 883 h 900"/>
                <a:gd name="T120" fmla="*/ 263 w 1801"/>
                <a:gd name="T121" fmla="*/ 881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1"/>
                <a:gd name="T184" fmla="*/ 0 h 900"/>
                <a:gd name="T185" fmla="*/ 1801 w 1801"/>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1" h="900">
                  <a:moveTo>
                    <a:pt x="1012" y="2"/>
                  </a:moveTo>
                  <a:lnTo>
                    <a:pt x="1013" y="2"/>
                  </a:lnTo>
                  <a:lnTo>
                    <a:pt x="1015" y="4"/>
                  </a:lnTo>
                  <a:lnTo>
                    <a:pt x="1019" y="4"/>
                  </a:lnTo>
                  <a:lnTo>
                    <a:pt x="1020" y="6"/>
                  </a:lnTo>
                  <a:lnTo>
                    <a:pt x="1024" y="6"/>
                  </a:lnTo>
                  <a:lnTo>
                    <a:pt x="1027" y="8"/>
                  </a:lnTo>
                  <a:lnTo>
                    <a:pt x="1029" y="8"/>
                  </a:lnTo>
                  <a:lnTo>
                    <a:pt x="1033" y="10"/>
                  </a:lnTo>
                  <a:lnTo>
                    <a:pt x="1036" y="12"/>
                  </a:lnTo>
                  <a:lnTo>
                    <a:pt x="1040" y="12"/>
                  </a:lnTo>
                  <a:lnTo>
                    <a:pt x="1043" y="14"/>
                  </a:lnTo>
                  <a:lnTo>
                    <a:pt x="1047" y="16"/>
                  </a:lnTo>
                  <a:lnTo>
                    <a:pt x="1050" y="18"/>
                  </a:lnTo>
                  <a:lnTo>
                    <a:pt x="1054" y="20"/>
                  </a:lnTo>
                  <a:lnTo>
                    <a:pt x="1058" y="22"/>
                  </a:lnTo>
                  <a:lnTo>
                    <a:pt x="1060" y="24"/>
                  </a:lnTo>
                  <a:lnTo>
                    <a:pt x="1064" y="25"/>
                  </a:lnTo>
                  <a:lnTo>
                    <a:pt x="1066" y="27"/>
                  </a:lnTo>
                  <a:lnTo>
                    <a:pt x="1069" y="29"/>
                  </a:lnTo>
                  <a:lnTo>
                    <a:pt x="1073" y="31"/>
                  </a:lnTo>
                  <a:lnTo>
                    <a:pt x="1076" y="33"/>
                  </a:lnTo>
                  <a:lnTo>
                    <a:pt x="1080" y="37"/>
                  </a:lnTo>
                  <a:lnTo>
                    <a:pt x="1083" y="39"/>
                  </a:lnTo>
                  <a:lnTo>
                    <a:pt x="1085" y="43"/>
                  </a:lnTo>
                  <a:lnTo>
                    <a:pt x="1089" y="45"/>
                  </a:lnTo>
                  <a:lnTo>
                    <a:pt x="1090" y="49"/>
                  </a:lnTo>
                  <a:lnTo>
                    <a:pt x="1094" y="53"/>
                  </a:lnTo>
                  <a:lnTo>
                    <a:pt x="1096" y="55"/>
                  </a:lnTo>
                  <a:lnTo>
                    <a:pt x="1097" y="59"/>
                  </a:lnTo>
                  <a:lnTo>
                    <a:pt x="1101" y="63"/>
                  </a:lnTo>
                  <a:lnTo>
                    <a:pt x="1103" y="67"/>
                  </a:lnTo>
                  <a:lnTo>
                    <a:pt x="1104" y="73"/>
                  </a:lnTo>
                  <a:lnTo>
                    <a:pt x="1103" y="77"/>
                  </a:lnTo>
                  <a:lnTo>
                    <a:pt x="1103" y="83"/>
                  </a:lnTo>
                  <a:lnTo>
                    <a:pt x="1101" y="87"/>
                  </a:lnTo>
                  <a:lnTo>
                    <a:pt x="1101" y="93"/>
                  </a:lnTo>
                  <a:lnTo>
                    <a:pt x="1099" y="96"/>
                  </a:lnTo>
                  <a:lnTo>
                    <a:pt x="1097" y="102"/>
                  </a:lnTo>
                  <a:lnTo>
                    <a:pt x="1097" y="106"/>
                  </a:lnTo>
                  <a:lnTo>
                    <a:pt x="1096" y="110"/>
                  </a:lnTo>
                  <a:lnTo>
                    <a:pt x="1094" y="116"/>
                  </a:lnTo>
                  <a:lnTo>
                    <a:pt x="1092" y="120"/>
                  </a:lnTo>
                  <a:lnTo>
                    <a:pt x="1090" y="124"/>
                  </a:lnTo>
                  <a:lnTo>
                    <a:pt x="1089" y="128"/>
                  </a:lnTo>
                  <a:lnTo>
                    <a:pt x="1085" y="132"/>
                  </a:lnTo>
                  <a:lnTo>
                    <a:pt x="1083" y="136"/>
                  </a:lnTo>
                  <a:lnTo>
                    <a:pt x="1081" y="140"/>
                  </a:lnTo>
                  <a:lnTo>
                    <a:pt x="1080" y="144"/>
                  </a:lnTo>
                  <a:lnTo>
                    <a:pt x="1078" y="150"/>
                  </a:lnTo>
                  <a:lnTo>
                    <a:pt x="1074" y="152"/>
                  </a:lnTo>
                  <a:lnTo>
                    <a:pt x="1073" y="156"/>
                  </a:lnTo>
                  <a:lnTo>
                    <a:pt x="1071" y="160"/>
                  </a:lnTo>
                  <a:lnTo>
                    <a:pt x="1069" y="163"/>
                  </a:lnTo>
                  <a:lnTo>
                    <a:pt x="1066" y="167"/>
                  </a:lnTo>
                  <a:lnTo>
                    <a:pt x="1064" y="171"/>
                  </a:lnTo>
                  <a:lnTo>
                    <a:pt x="1062" y="175"/>
                  </a:lnTo>
                  <a:lnTo>
                    <a:pt x="1060" y="179"/>
                  </a:lnTo>
                  <a:lnTo>
                    <a:pt x="1058" y="183"/>
                  </a:lnTo>
                  <a:lnTo>
                    <a:pt x="1058" y="187"/>
                  </a:lnTo>
                  <a:lnTo>
                    <a:pt x="1056" y="189"/>
                  </a:lnTo>
                  <a:lnTo>
                    <a:pt x="1054" y="193"/>
                  </a:lnTo>
                  <a:lnTo>
                    <a:pt x="1052" y="197"/>
                  </a:lnTo>
                  <a:lnTo>
                    <a:pt x="1050" y="201"/>
                  </a:lnTo>
                  <a:lnTo>
                    <a:pt x="1049" y="205"/>
                  </a:lnTo>
                  <a:lnTo>
                    <a:pt x="1047" y="209"/>
                  </a:lnTo>
                  <a:lnTo>
                    <a:pt x="1045" y="215"/>
                  </a:lnTo>
                  <a:lnTo>
                    <a:pt x="1042" y="219"/>
                  </a:lnTo>
                  <a:lnTo>
                    <a:pt x="1038" y="223"/>
                  </a:lnTo>
                  <a:lnTo>
                    <a:pt x="1035" y="227"/>
                  </a:lnTo>
                  <a:lnTo>
                    <a:pt x="1031" y="229"/>
                  </a:lnTo>
                  <a:lnTo>
                    <a:pt x="1027" y="233"/>
                  </a:lnTo>
                  <a:lnTo>
                    <a:pt x="1024" y="234"/>
                  </a:lnTo>
                  <a:lnTo>
                    <a:pt x="1019" y="238"/>
                  </a:lnTo>
                  <a:lnTo>
                    <a:pt x="1013" y="240"/>
                  </a:lnTo>
                  <a:lnTo>
                    <a:pt x="1008" y="242"/>
                  </a:lnTo>
                  <a:lnTo>
                    <a:pt x="1004" y="244"/>
                  </a:lnTo>
                  <a:lnTo>
                    <a:pt x="999" y="246"/>
                  </a:lnTo>
                  <a:lnTo>
                    <a:pt x="994" y="248"/>
                  </a:lnTo>
                  <a:lnTo>
                    <a:pt x="989" y="248"/>
                  </a:lnTo>
                  <a:lnTo>
                    <a:pt x="982" y="250"/>
                  </a:lnTo>
                  <a:lnTo>
                    <a:pt x="977" y="252"/>
                  </a:lnTo>
                  <a:lnTo>
                    <a:pt x="972" y="252"/>
                  </a:lnTo>
                  <a:lnTo>
                    <a:pt x="966" y="254"/>
                  </a:lnTo>
                  <a:lnTo>
                    <a:pt x="961" y="254"/>
                  </a:lnTo>
                  <a:lnTo>
                    <a:pt x="956" y="256"/>
                  </a:lnTo>
                  <a:lnTo>
                    <a:pt x="950" y="256"/>
                  </a:lnTo>
                  <a:lnTo>
                    <a:pt x="945" y="258"/>
                  </a:lnTo>
                  <a:lnTo>
                    <a:pt x="940" y="258"/>
                  </a:lnTo>
                  <a:lnTo>
                    <a:pt x="934" y="260"/>
                  </a:lnTo>
                  <a:lnTo>
                    <a:pt x="929" y="260"/>
                  </a:lnTo>
                  <a:lnTo>
                    <a:pt x="925" y="262"/>
                  </a:lnTo>
                  <a:lnTo>
                    <a:pt x="919" y="264"/>
                  </a:lnTo>
                  <a:lnTo>
                    <a:pt x="916" y="264"/>
                  </a:lnTo>
                  <a:lnTo>
                    <a:pt x="911" y="266"/>
                  </a:lnTo>
                  <a:lnTo>
                    <a:pt x="907" y="268"/>
                  </a:lnTo>
                  <a:lnTo>
                    <a:pt x="903" y="270"/>
                  </a:lnTo>
                  <a:lnTo>
                    <a:pt x="902" y="270"/>
                  </a:lnTo>
                  <a:lnTo>
                    <a:pt x="900" y="272"/>
                  </a:lnTo>
                  <a:lnTo>
                    <a:pt x="896" y="274"/>
                  </a:lnTo>
                  <a:lnTo>
                    <a:pt x="895" y="276"/>
                  </a:lnTo>
                  <a:lnTo>
                    <a:pt x="891" y="278"/>
                  </a:lnTo>
                  <a:lnTo>
                    <a:pt x="889" y="282"/>
                  </a:lnTo>
                  <a:lnTo>
                    <a:pt x="886" y="284"/>
                  </a:lnTo>
                  <a:lnTo>
                    <a:pt x="882" y="288"/>
                  </a:lnTo>
                  <a:lnTo>
                    <a:pt x="879" y="292"/>
                  </a:lnTo>
                  <a:lnTo>
                    <a:pt x="877" y="296"/>
                  </a:lnTo>
                  <a:lnTo>
                    <a:pt x="873" y="300"/>
                  </a:lnTo>
                  <a:lnTo>
                    <a:pt x="870" y="303"/>
                  </a:lnTo>
                  <a:lnTo>
                    <a:pt x="866" y="307"/>
                  </a:lnTo>
                  <a:lnTo>
                    <a:pt x="863" y="311"/>
                  </a:lnTo>
                  <a:lnTo>
                    <a:pt x="859" y="317"/>
                  </a:lnTo>
                  <a:lnTo>
                    <a:pt x="857" y="321"/>
                  </a:lnTo>
                  <a:lnTo>
                    <a:pt x="855" y="325"/>
                  </a:lnTo>
                  <a:lnTo>
                    <a:pt x="851" y="331"/>
                  </a:lnTo>
                  <a:lnTo>
                    <a:pt x="848" y="335"/>
                  </a:lnTo>
                  <a:lnTo>
                    <a:pt x="846" y="339"/>
                  </a:lnTo>
                  <a:lnTo>
                    <a:pt x="842" y="345"/>
                  </a:lnTo>
                  <a:lnTo>
                    <a:pt x="839" y="349"/>
                  </a:lnTo>
                  <a:lnTo>
                    <a:pt x="837" y="353"/>
                  </a:lnTo>
                  <a:lnTo>
                    <a:pt x="834" y="359"/>
                  </a:lnTo>
                  <a:lnTo>
                    <a:pt x="832" y="363"/>
                  </a:lnTo>
                  <a:lnTo>
                    <a:pt x="830" y="367"/>
                  </a:lnTo>
                  <a:lnTo>
                    <a:pt x="828" y="371"/>
                  </a:lnTo>
                  <a:lnTo>
                    <a:pt x="825" y="374"/>
                  </a:lnTo>
                  <a:lnTo>
                    <a:pt x="825" y="378"/>
                  </a:lnTo>
                  <a:lnTo>
                    <a:pt x="823" y="380"/>
                  </a:lnTo>
                  <a:lnTo>
                    <a:pt x="821" y="384"/>
                  </a:lnTo>
                  <a:lnTo>
                    <a:pt x="821" y="386"/>
                  </a:lnTo>
                  <a:lnTo>
                    <a:pt x="818" y="394"/>
                  </a:lnTo>
                  <a:lnTo>
                    <a:pt x="816" y="400"/>
                  </a:lnTo>
                  <a:lnTo>
                    <a:pt x="816" y="406"/>
                  </a:lnTo>
                  <a:lnTo>
                    <a:pt x="814" y="412"/>
                  </a:lnTo>
                  <a:lnTo>
                    <a:pt x="814" y="418"/>
                  </a:lnTo>
                  <a:lnTo>
                    <a:pt x="814" y="424"/>
                  </a:lnTo>
                  <a:lnTo>
                    <a:pt x="814" y="430"/>
                  </a:lnTo>
                  <a:lnTo>
                    <a:pt x="814" y="436"/>
                  </a:lnTo>
                  <a:lnTo>
                    <a:pt x="816" y="441"/>
                  </a:lnTo>
                  <a:lnTo>
                    <a:pt x="818" y="445"/>
                  </a:lnTo>
                  <a:lnTo>
                    <a:pt x="818" y="451"/>
                  </a:lnTo>
                  <a:lnTo>
                    <a:pt x="821" y="455"/>
                  </a:lnTo>
                  <a:lnTo>
                    <a:pt x="823" y="461"/>
                  </a:lnTo>
                  <a:lnTo>
                    <a:pt x="825" y="465"/>
                  </a:lnTo>
                  <a:lnTo>
                    <a:pt x="828" y="469"/>
                  </a:lnTo>
                  <a:lnTo>
                    <a:pt x="830" y="475"/>
                  </a:lnTo>
                  <a:lnTo>
                    <a:pt x="834" y="479"/>
                  </a:lnTo>
                  <a:lnTo>
                    <a:pt x="837" y="483"/>
                  </a:lnTo>
                  <a:lnTo>
                    <a:pt x="841" y="485"/>
                  </a:lnTo>
                  <a:lnTo>
                    <a:pt x="844" y="489"/>
                  </a:lnTo>
                  <a:lnTo>
                    <a:pt x="849" y="493"/>
                  </a:lnTo>
                  <a:lnTo>
                    <a:pt x="853" y="495"/>
                  </a:lnTo>
                  <a:lnTo>
                    <a:pt x="857" y="499"/>
                  </a:lnTo>
                  <a:lnTo>
                    <a:pt x="861" y="501"/>
                  </a:lnTo>
                  <a:lnTo>
                    <a:pt x="866" y="505"/>
                  </a:lnTo>
                  <a:lnTo>
                    <a:pt x="870" y="507"/>
                  </a:lnTo>
                  <a:lnTo>
                    <a:pt x="875" y="509"/>
                  </a:lnTo>
                  <a:lnTo>
                    <a:pt x="880" y="510"/>
                  </a:lnTo>
                  <a:lnTo>
                    <a:pt x="886" y="512"/>
                  </a:lnTo>
                  <a:lnTo>
                    <a:pt x="891" y="512"/>
                  </a:lnTo>
                  <a:lnTo>
                    <a:pt x="896" y="514"/>
                  </a:lnTo>
                  <a:lnTo>
                    <a:pt x="902" y="514"/>
                  </a:lnTo>
                  <a:lnTo>
                    <a:pt x="903" y="516"/>
                  </a:lnTo>
                  <a:lnTo>
                    <a:pt x="907" y="516"/>
                  </a:lnTo>
                  <a:lnTo>
                    <a:pt x="912" y="516"/>
                  </a:lnTo>
                  <a:lnTo>
                    <a:pt x="916" y="516"/>
                  </a:lnTo>
                  <a:lnTo>
                    <a:pt x="919" y="516"/>
                  </a:lnTo>
                  <a:lnTo>
                    <a:pt x="923" y="516"/>
                  </a:lnTo>
                  <a:lnTo>
                    <a:pt x="927" y="516"/>
                  </a:lnTo>
                  <a:lnTo>
                    <a:pt x="931" y="514"/>
                  </a:lnTo>
                  <a:lnTo>
                    <a:pt x="934" y="514"/>
                  </a:lnTo>
                  <a:lnTo>
                    <a:pt x="940" y="514"/>
                  </a:lnTo>
                  <a:lnTo>
                    <a:pt x="943" y="514"/>
                  </a:lnTo>
                  <a:lnTo>
                    <a:pt x="947" y="514"/>
                  </a:lnTo>
                  <a:lnTo>
                    <a:pt x="952" y="514"/>
                  </a:lnTo>
                  <a:lnTo>
                    <a:pt x="956" y="512"/>
                  </a:lnTo>
                  <a:lnTo>
                    <a:pt x="959" y="512"/>
                  </a:lnTo>
                  <a:lnTo>
                    <a:pt x="963" y="512"/>
                  </a:lnTo>
                  <a:lnTo>
                    <a:pt x="966" y="510"/>
                  </a:lnTo>
                  <a:lnTo>
                    <a:pt x="968" y="510"/>
                  </a:lnTo>
                  <a:lnTo>
                    <a:pt x="972" y="510"/>
                  </a:lnTo>
                  <a:lnTo>
                    <a:pt x="973" y="510"/>
                  </a:lnTo>
                  <a:lnTo>
                    <a:pt x="977" y="509"/>
                  </a:lnTo>
                  <a:lnTo>
                    <a:pt x="979" y="509"/>
                  </a:lnTo>
                  <a:lnTo>
                    <a:pt x="981" y="507"/>
                  </a:lnTo>
                  <a:lnTo>
                    <a:pt x="982" y="505"/>
                  </a:lnTo>
                  <a:lnTo>
                    <a:pt x="981" y="505"/>
                  </a:lnTo>
                  <a:lnTo>
                    <a:pt x="979" y="503"/>
                  </a:lnTo>
                  <a:lnTo>
                    <a:pt x="977" y="503"/>
                  </a:lnTo>
                  <a:lnTo>
                    <a:pt x="975" y="503"/>
                  </a:lnTo>
                  <a:lnTo>
                    <a:pt x="972" y="501"/>
                  </a:lnTo>
                  <a:lnTo>
                    <a:pt x="977" y="503"/>
                  </a:lnTo>
                  <a:lnTo>
                    <a:pt x="981" y="503"/>
                  </a:lnTo>
                  <a:lnTo>
                    <a:pt x="984" y="503"/>
                  </a:lnTo>
                  <a:lnTo>
                    <a:pt x="988" y="503"/>
                  </a:lnTo>
                  <a:lnTo>
                    <a:pt x="991" y="503"/>
                  </a:lnTo>
                  <a:lnTo>
                    <a:pt x="994" y="503"/>
                  </a:lnTo>
                  <a:lnTo>
                    <a:pt x="997" y="501"/>
                  </a:lnTo>
                  <a:lnTo>
                    <a:pt x="1001" y="501"/>
                  </a:lnTo>
                  <a:lnTo>
                    <a:pt x="1004" y="501"/>
                  </a:lnTo>
                  <a:lnTo>
                    <a:pt x="1008" y="499"/>
                  </a:lnTo>
                  <a:lnTo>
                    <a:pt x="1010" y="497"/>
                  </a:lnTo>
                  <a:lnTo>
                    <a:pt x="1013" y="497"/>
                  </a:lnTo>
                  <a:lnTo>
                    <a:pt x="1017" y="495"/>
                  </a:lnTo>
                  <a:lnTo>
                    <a:pt x="1019" y="493"/>
                  </a:lnTo>
                  <a:lnTo>
                    <a:pt x="1022" y="491"/>
                  </a:lnTo>
                  <a:lnTo>
                    <a:pt x="1026" y="489"/>
                  </a:lnTo>
                  <a:lnTo>
                    <a:pt x="1027" y="489"/>
                  </a:lnTo>
                  <a:lnTo>
                    <a:pt x="1031" y="487"/>
                  </a:lnTo>
                  <a:lnTo>
                    <a:pt x="1035" y="485"/>
                  </a:lnTo>
                  <a:lnTo>
                    <a:pt x="1038" y="483"/>
                  </a:lnTo>
                  <a:lnTo>
                    <a:pt x="1040" y="481"/>
                  </a:lnTo>
                  <a:lnTo>
                    <a:pt x="1043" y="479"/>
                  </a:lnTo>
                  <a:lnTo>
                    <a:pt x="1047" y="477"/>
                  </a:lnTo>
                  <a:lnTo>
                    <a:pt x="1050" y="475"/>
                  </a:lnTo>
                  <a:lnTo>
                    <a:pt x="1054" y="475"/>
                  </a:lnTo>
                  <a:lnTo>
                    <a:pt x="1058" y="473"/>
                  </a:lnTo>
                  <a:lnTo>
                    <a:pt x="1062" y="471"/>
                  </a:lnTo>
                  <a:lnTo>
                    <a:pt x="1066" y="469"/>
                  </a:lnTo>
                  <a:lnTo>
                    <a:pt x="1069" y="469"/>
                  </a:lnTo>
                  <a:lnTo>
                    <a:pt x="1074" y="467"/>
                  </a:lnTo>
                  <a:lnTo>
                    <a:pt x="1080" y="467"/>
                  </a:lnTo>
                  <a:lnTo>
                    <a:pt x="1085" y="465"/>
                  </a:lnTo>
                  <a:lnTo>
                    <a:pt x="1087" y="465"/>
                  </a:lnTo>
                  <a:lnTo>
                    <a:pt x="1090" y="465"/>
                  </a:lnTo>
                  <a:lnTo>
                    <a:pt x="1094" y="465"/>
                  </a:lnTo>
                  <a:lnTo>
                    <a:pt x="1097" y="465"/>
                  </a:lnTo>
                  <a:lnTo>
                    <a:pt x="1101" y="465"/>
                  </a:lnTo>
                  <a:lnTo>
                    <a:pt x="1104" y="465"/>
                  </a:lnTo>
                  <a:lnTo>
                    <a:pt x="1106" y="465"/>
                  </a:lnTo>
                  <a:lnTo>
                    <a:pt x="1110" y="465"/>
                  </a:lnTo>
                  <a:lnTo>
                    <a:pt x="1113" y="465"/>
                  </a:lnTo>
                  <a:lnTo>
                    <a:pt x="1117" y="465"/>
                  </a:lnTo>
                  <a:lnTo>
                    <a:pt x="1120" y="465"/>
                  </a:lnTo>
                  <a:lnTo>
                    <a:pt x="1124" y="465"/>
                  </a:lnTo>
                  <a:lnTo>
                    <a:pt x="1127" y="465"/>
                  </a:lnTo>
                  <a:lnTo>
                    <a:pt x="1130" y="467"/>
                  </a:lnTo>
                  <a:lnTo>
                    <a:pt x="1135" y="467"/>
                  </a:lnTo>
                  <a:lnTo>
                    <a:pt x="1137" y="467"/>
                  </a:lnTo>
                  <a:lnTo>
                    <a:pt x="1141" y="467"/>
                  </a:lnTo>
                  <a:lnTo>
                    <a:pt x="1144" y="467"/>
                  </a:lnTo>
                  <a:lnTo>
                    <a:pt x="1148" y="469"/>
                  </a:lnTo>
                  <a:lnTo>
                    <a:pt x="1151" y="469"/>
                  </a:lnTo>
                  <a:lnTo>
                    <a:pt x="1155" y="469"/>
                  </a:lnTo>
                  <a:lnTo>
                    <a:pt x="1158" y="469"/>
                  </a:lnTo>
                  <a:lnTo>
                    <a:pt x="1162" y="469"/>
                  </a:lnTo>
                  <a:lnTo>
                    <a:pt x="1164" y="471"/>
                  </a:lnTo>
                  <a:lnTo>
                    <a:pt x="1167" y="471"/>
                  </a:lnTo>
                  <a:lnTo>
                    <a:pt x="1171" y="471"/>
                  </a:lnTo>
                  <a:lnTo>
                    <a:pt x="1173" y="471"/>
                  </a:lnTo>
                  <a:lnTo>
                    <a:pt x="1176" y="471"/>
                  </a:lnTo>
                  <a:lnTo>
                    <a:pt x="1178" y="471"/>
                  </a:lnTo>
                  <a:lnTo>
                    <a:pt x="1180" y="471"/>
                  </a:lnTo>
                  <a:lnTo>
                    <a:pt x="1183" y="471"/>
                  </a:lnTo>
                  <a:lnTo>
                    <a:pt x="1185" y="471"/>
                  </a:lnTo>
                  <a:lnTo>
                    <a:pt x="1193" y="473"/>
                  </a:lnTo>
                  <a:lnTo>
                    <a:pt x="1202" y="475"/>
                  </a:lnTo>
                  <a:lnTo>
                    <a:pt x="1211" y="475"/>
                  </a:lnTo>
                  <a:lnTo>
                    <a:pt x="1220" y="477"/>
                  </a:lnTo>
                  <a:lnTo>
                    <a:pt x="1227" y="477"/>
                  </a:lnTo>
                  <a:lnTo>
                    <a:pt x="1236" y="477"/>
                  </a:lnTo>
                  <a:lnTo>
                    <a:pt x="1244" y="475"/>
                  </a:lnTo>
                  <a:lnTo>
                    <a:pt x="1253" y="475"/>
                  </a:lnTo>
                  <a:lnTo>
                    <a:pt x="1261" y="475"/>
                  </a:lnTo>
                  <a:lnTo>
                    <a:pt x="1270" y="473"/>
                  </a:lnTo>
                  <a:lnTo>
                    <a:pt x="1277" y="471"/>
                  </a:lnTo>
                  <a:lnTo>
                    <a:pt x="1286" y="471"/>
                  </a:lnTo>
                  <a:lnTo>
                    <a:pt x="1295" y="469"/>
                  </a:lnTo>
                  <a:lnTo>
                    <a:pt x="1304" y="467"/>
                  </a:lnTo>
                  <a:lnTo>
                    <a:pt x="1311" y="465"/>
                  </a:lnTo>
                  <a:lnTo>
                    <a:pt x="1320" y="463"/>
                  </a:lnTo>
                  <a:lnTo>
                    <a:pt x="1328" y="461"/>
                  </a:lnTo>
                  <a:lnTo>
                    <a:pt x="1336" y="457"/>
                  </a:lnTo>
                  <a:lnTo>
                    <a:pt x="1344" y="455"/>
                  </a:lnTo>
                  <a:lnTo>
                    <a:pt x="1352" y="453"/>
                  </a:lnTo>
                  <a:lnTo>
                    <a:pt x="1361" y="451"/>
                  </a:lnTo>
                  <a:lnTo>
                    <a:pt x="1368" y="447"/>
                  </a:lnTo>
                  <a:lnTo>
                    <a:pt x="1377" y="445"/>
                  </a:lnTo>
                  <a:lnTo>
                    <a:pt x="1384" y="443"/>
                  </a:lnTo>
                  <a:lnTo>
                    <a:pt x="1392" y="440"/>
                  </a:lnTo>
                  <a:lnTo>
                    <a:pt x="1401" y="438"/>
                  </a:lnTo>
                  <a:lnTo>
                    <a:pt x="1408" y="436"/>
                  </a:lnTo>
                  <a:lnTo>
                    <a:pt x="1417" y="434"/>
                  </a:lnTo>
                  <a:lnTo>
                    <a:pt x="1424" y="432"/>
                  </a:lnTo>
                  <a:lnTo>
                    <a:pt x="1433" y="428"/>
                  </a:lnTo>
                  <a:lnTo>
                    <a:pt x="1440" y="426"/>
                  </a:lnTo>
                  <a:lnTo>
                    <a:pt x="1449" y="424"/>
                  </a:lnTo>
                  <a:lnTo>
                    <a:pt x="1451" y="424"/>
                  </a:lnTo>
                  <a:lnTo>
                    <a:pt x="1452" y="424"/>
                  </a:lnTo>
                  <a:lnTo>
                    <a:pt x="1454" y="424"/>
                  </a:lnTo>
                  <a:lnTo>
                    <a:pt x="1458" y="424"/>
                  </a:lnTo>
                  <a:lnTo>
                    <a:pt x="1459" y="424"/>
                  </a:lnTo>
                  <a:lnTo>
                    <a:pt x="1460" y="422"/>
                  </a:lnTo>
                  <a:lnTo>
                    <a:pt x="1464" y="422"/>
                  </a:lnTo>
                  <a:lnTo>
                    <a:pt x="1466" y="422"/>
                  </a:lnTo>
                  <a:lnTo>
                    <a:pt x="1469" y="422"/>
                  </a:lnTo>
                  <a:lnTo>
                    <a:pt x="1471" y="422"/>
                  </a:lnTo>
                  <a:lnTo>
                    <a:pt x="1475" y="422"/>
                  </a:lnTo>
                  <a:lnTo>
                    <a:pt x="1476" y="422"/>
                  </a:lnTo>
                  <a:lnTo>
                    <a:pt x="1480" y="422"/>
                  </a:lnTo>
                  <a:lnTo>
                    <a:pt x="1482" y="422"/>
                  </a:lnTo>
                  <a:lnTo>
                    <a:pt x="1485" y="420"/>
                  </a:lnTo>
                  <a:lnTo>
                    <a:pt x="1487" y="420"/>
                  </a:lnTo>
                  <a:lnTo>
                    <a:pt x="1490" y="420"/>
                  </a:lnTo>
                  <a:lnTo>
                    <a:pt x="1494" y="420"/>
                  </a:lnTo>
                  <a:lnTo>
                    <a:pt x="1496" y="420"/>
                  </a:lnTo>
                  <a:lnTo>
                    <a:pt x="1499" y="420"/>
                  </a:lnTo>
                  <a:lnTo>
                    <a:pt x="1501" y="420"/>
                  </a:lnTo>
                  <a:lnTo>
                    <a:pt x="1505" y="420"/>
                  </a:lnTo>
                  <a:lnTo>
                    <a:pt x="1506" y="420"/>
                  </a:lnTo>
                  <a:lnTo>
                    <a:pt x="1510" y="420"/>
                  </a:lnTo>
                  <a:lnTo>
                    <a:pt x="1512" y="420"/>
                  </a:lnTo>
                  <a:lnTo>
                    <a:pt x="1515" y="420"/>
                  </a:lnTo>
                  <a:lnTo>
                    <a:pt x="1517" y="420"/>
                  </a:lnTo>
                  <a:lnTo>
                    <a:pt x="1519" y="420"/>
                  </a:lnTo>
                  <a:lnTo>
                    <a:pt x="1522" y="420"/>
                  </a:lnTo>
                  <a:lnTo>
                    <a:pt x="1524" y="420"/>
                  </a:lnTo>
                  <a:lnTo>
                    <a:pt x="1526" y="420"/>
                  </a:lnTo>
                  <a:lnTo>
                    <a:pt x="1527" y="420"/>
                  </a:lnTo>
                  <a:lnTo>
                    <a:pt x="1539" y="329"/>
                  </a:lnTo>
                  <a:lnTo>
                    <a:pt x="1661" y="329"/>
                  </a:lnTo>
                  <a:lnTo>
                    <a:pt x="1663" y="321"/>
                  </a:lnTo>
                  <a:lnTo>
                    <a:pt x="1665" y="315"/>
                  </a:lnTo>
                  <a:lnTo>
                    <a:pt x="1667" y="309"/>
                  </a:lnTo>
                  <a:lnTo>
                    <a:pt x="1667" y="303"/>
                  </a:lnTo>
                  <a:lnTo>
                    <a:pt x="1667" y="298"/>
                  </a:lnTo>
                  <a:lnTo>
                    <a:pt x="1667" y="294"/>
                  </a:lnTo>
                  <a:lnTo>
                    <a:pt x="1667" y="288"/>
                  </a:lnTo>
                  <a:lnTo>
                    <a:pt x="1665" y="284"/>
                  </a:lnTo>
                  <a:lnTo>
                    <a:pt x="1665" y="278"/>
                  </a:lnTo>
                  <a:lnTo>
                    <a:pt x="1663" y="274"/>
                  </a:lnTo>
                  <a:lnTo>
                    <a:pt x="1661" y="270"/>
                  </a:lnTo>
                  <a:lnTo>
                    <a:pt x="1659" y="266"/>
                  </a:lnTo>
                  <a:lnTo>
                    <a:pt x="1657" y="262"/>
                  </a:lnTo>
                  <a:lnTo>
                    <a:pt x="1653" y="260"/>
                  </a:lnTo>
                  <a:lnTo>
                    <a:pt x="1652" y="256"/>
                  </a:lnTo>
                  <a:lnTo>
                    <a:pt x="1648" y="252"/>
                  </a:lnTo>
                  <a:lnTo>
                    <a:pt x="1645" y="250"/>
                  </a:lnTo>
                  <a:lnTo>
                    <a:pt x="1641" y="246"/>
                  </a:lnTo>
                  <a:lnTo>
                    <a:pt x="1637" y="244"/>
                  </a:lnTo>
                  <a:lnTo>
                    <a:pt x="1634" y="240"/>
                  </a:lnTo>
                  <a:lnTo>
                    <a:pt x="1629" y="238"/>
                  </a:lnTo>
                  <a:lnTo>
                    <a:pt x="1625" y="236"/>
                  </a:lnTo>
                  <a:lnTo>
                    <a:pt x="1622" y="234"/>
                  </a:lnTo>
                  <a:lnTo>
                    <a:pt x="1616" y="231"/>
                  </a:lnTo>
                  <a:lnTo>
                    <a:pt x="1613" y="229"/>
                  </a:lnTo>
                  <a:lnTo>
                    <a:pt x="1607" y="227"/>
                  </a:lnTo>
                  <a:lnTo>
                    <a:pt x="1604" y="223"/>
                  </a:lnTo>
                  <a:lnTo>
                    <a:pt x="1600" y="221"/>
                  </a:lnTo>
                  <a:lnTo>
                    <a:pt x="1595" y="219"/>
                  </a:lnTo>
                  <a:lnTo>
                    <a:pt x="1592" y="217"/>
                  </a:lnTo>
                  <a:lnTo>
                    <a:pt x="1587" y="213"/>
                  </a:lnTo>
                  <a:lnTo>
                    <a:pt x="1583" y="211"/>
                  </a:lnTo>
                  <a:lnTo>
                    <a:pt x="1578" y="207"/>
                  </a:lnTo>
                  <a:lnTo>
                    <a:pt x="1571" y="205"/>
                  </a:lnTo>
                  <a:lnTo>
                    <a:pt x="1566" y="201"/>
                  </a:lnTo>
                  <a:lnTo>
                    <a:pt x="1559" y="199"/>
                  </a:lnTo>
                  <a:lnTo>
                    <a:pt x="1553" y="197"/>
                  </a:lnTo>
                  <a:lnTo>
                    <a:pt x="1548" y="193"/>
                  </a:lnTo>
                  <a:lnTo>
                    <a:pt x="1543" y="191"/>
                  </a:lnTo>
                  <a:lnTo>
                    <a:pt x="1537" y="189"/>
                  </a:lnTo>
                  <a:lnTo>
                    <a:pt x="1532" y="187"/>
                  </a:lnTo>
                  <a:lnTo>
                    <a:pt x="1527" y="185"/>
                  </a:lnTo>
                  <a:lnTo>
                    <a:pt x="1522" y="183"/>
                  </a:lnTo>
                  <a:lnTo>
                    <a:pt x="1517" y="181"/>
                  </a:lnTo>
                  <a:lnTo>
                    <a:pt x="1512" y="179"/>
                  </a:lnTo>
                  <a:lnTo>
                    <a:pt x="1506" y="177"/>
                  </a:lnTo>
                  <a:lnTo>
                    <a:pt x="1501" y="175"/>
                  </a:lnTo>
                  <a:lnTo>
                    <a:pt x="1496" y="173"/>
                  </a:lnTo>
                  <a:lnTo>
                    <a:pt x="1490" y="171"/>
                  </a:lnTo>
                  <a:lnTo>
                    <a:pt x="1487" y="169"/>
                  </a:lnTo>
                  <a:lnTo>
                    <a:pt x="1482" y="167"/>
                  </a:lnTo>
                  <a:lnTo>
                    <a:pt x="1476" y="165"/>
                  </a:lnTo>
                  <a:lnTo>
                    <a:pt x="1471" y="163"/>
                  </a:lnTo>
                  <a:lnTo>
                    <a:pt x="1467" y="162"/>
                  </a:lnTo>
                  <a:lnTo>
                    <a:pt x="1462" y="160"/>
                  </a:lnTo>
                  <a:lnTo>
                    <a:pt x="1458" y="158"/>
                  </a:lnTo>
                  <a:lnTo>
                    <a:pt x="1452" y="156"/>
                  </a:lnTo>
                  <a:lnTo>
                    <a:pt x="1447" y="152"/>
                  </a:lnTo>
                  <a:lnTo>
                    <a:pt x="1444" y="150"/>
                  </a:lnTo>
                  <a:lnTo>
                    <a:pt x="1438" y="148"/>
                  </a:lnTo>
                  <a:lnTo>
                    <a:pt x="1433" y="146"/>
                  </a:lnTo>
                  <a:lnTo>
                    <a:pt x="1428" y="142"/>
                  </a:lnTo>
                  <a:lnTo>
                    <a:pt x="1422" y="140"/>
                  </a:lnTo>
                  <a:lnTo>
                    <a:pt x="1417" y="138"/>
                  </a:lnTo>
                  <a:lnTo>
                    <a:pt x="1410" y="136"/>
                  </a:lnTo>
                  <a:lnTo>
                    <a:pt x="1403" y="134"/>
                  </a:lnTo>
                  <a:lnTo>
                    <a:pt x="1396" y="132"/>
                  </a:lnTo>
                  <a:lnTo>
                    <a:pt x="1390" y="130"/>
                  </a:lnTo>
                  <a:lnTo>
                    <a:pt x="1381" y="128"/>
                  </a:lnTo>
                  <a:lnTo>
                    <a:pt x="1374" y="126"/>
                  </a:lnTo>
                  <a:lnTo>
                    <a:pt x="1365" y="124"/>
                  </a:lnTo>
                  <a:lnTo>
                    <a:pt x="1358" y="122"/>
                  </a:lnTo>
                  <a:lnTo>
                    <a:pt x="1349" y="120"/>
                  </a:lnTo>
                  <a:lnTo>
                    <a:pt x="1342" y="118"/>
                  </a:lnTo>
                  <a:lnTo>
                    <a:pt x="1333" y="116"/>
                  </a:lnTo>
                  <a:lnTo>
                    <a:pt x="1325" y="114"/>
                  </a:lnTo>
                  <a:lnTo>
                    <a:pt x="1318" y="112"/>
                  </a:lnTo>
                  <a:lnTo>
                    <a:pt x="1309" y="110"/>
                  </a:lnTo>
                  <a:lnTo>
                    <a:pt x="1302" y="108"/>
                  </a:lnTo>
                  <a:lnTo>
                    <a:pt x="1293" y="106"/>
                  </a:lnTo>
                  <a:lnTo>
                    <a:pt x="1286" y="104"/>
                  </a:lnTo>
                  <a:lnTo>
                    <a:pt x="1279" y="102"/>
                  </a:lnTo>
                  <a:lnTo>
                    <a:pt x="1270" y="100"/>
                  </a:lnTo>
                  <a:lnTo>
                    <a:pt x="1263" y="98"/>
                  </a:lnTo>
                  <a:lnTo>
                    <a:pt x="1259" y="96"/>
                  </a:lnTo>
                  <a:lnTo>
                    <a:pt x="1251" y="94"/>
                  </a:lnTo>
                  <a:lnTo>
                    <a:pt x="1244" y="94"/>
                  </a:lnTo>
                  <a:lnTo>
                    <a:pt x="1239" y="93"/>
                  </a:lnTo>
                  <a:lnTo>
                    <a:pt x="1234" y="91"/>
                  </a:lnTo>
                  <a:lnTo>
                    <a:pt x="1228" y="89"/>
                  </a:lnTo>
                  <a:lnTo>
                    <a:pt x="1223" y="87"/>
                  </a:lnTo>
                  <a:lnTo>
                    <a:pt x="1220" y="87"/>
                  </a:lnTo>
                  <a:lnTo>
                    <a:pt x="1214" y="85"/>
                  </a:lnTo>
                  <a:lnTo>
                    <a:pt x="1212" y="83"/>
                  </a:lnTo>
                  <a:lnTo>
                    <a:pt x="1209" y="83"/>
                  </a:lnTo>
                  <a:lnTo>
                    <a:pt x="1207" y="81"/>
                  </a:lnTo>
                  <a:lnTo>
                    <a:pt x="1200" y="77"/>
                  </a:lnTo>
                  <a:lnTo>
                    <a:pt x="1193" y="71"/>
                  </a:lnTo>
                  <a:lnTo>
                    <a:pt x="1187" y="67"/>
                  </a:lnTo>
                  <a:lnTo>
                    <a:pt x="1180" y="61"/>
                  </a:lnTo>
                  <a:lnTo>
                    <a:pt x="1173" y="57"/>
                  </a:lnTo>
                  <a:lnTo>
                    <a:pt x="1167" y="53"/>
                  </a:lnTo>
                  <a:lnTo>
                    <a:pt x="1160" y="49"/>
                  </a:lnTo>
                  <a:lnTo>
                    <a:pt x="1153" y="45"/>
                  </a:lnTo>
                  <a:lnTo>
                    <a:pt x="1146" y="41"/>
                  </a:lnTo>
                  <a:lnTo>
                    <a:pt x="1141" y="37"/>
                  </a:lnTo>
                  <a:lnTo>
                    <a:pt x="1134" y="33"/>
                  </a:lnTo>
                  <a:lnTo>
                    <a:pt x="1127" y="29"/>
                  </a:lnTo>
                  <a:lnTo>
                    <a:pt x="1122" y="25"/>
                  </a:lnTo>
                  <a:lnTo>
                    <a:pt x="1115" y="24"/>
                  </a:lnTo>
                  <a:lnTo>
                    <a:pt x="1110" y="20"/>
                  </a:lnTo>
                  <a:lnTo>
                    <a:pt x="1103" y="18"/>
                  </a:lnTo>
                  <a:lnTo>
                    <a:pt x="1096" y="16"/>
                  </a:lnTo>
                  <a:lnTo>
                    <a:pt x="1090" y="12"/>
                  </a:lnTo>
                  <a:lnTo>
                    <a:pt x="1083" y="10"/>
                  </a:lnTo>
                  <a:lnTo>
                    <a:pt x="1078" y="8"/>
                  </a:lnTo>
                  <a:lnTo>
                    <a:pt x="1073" y="6"/>
                  </a:lnTo>
                  <a:lnTo>
                    <a:pt x="1066" y="4"/>
                  </a:lnTo>
                  <a:lnTo>
                    <a:pt x="1060" y="4"/>
                  </a:lnTo>
                  <a:lnTo>
                    <a:pt x="1054" y="2"/>
                  </a:lnTo>
                  <a:lnTo>
                    <a:pt x="1049" y="2"/>
                  </a:lnTo>
                  <a:lnTo>
                    <a:pt x="1043" y="0"/>
                  </a:lnTo>
                  <a:lnTo>
                    <a:pt x="1038" y="0"/>
                  </a:lnTo>
                  <a:lnTo>
                    <a:pt x="1033" y="0"/>
                  </a:lnTo>
                  <a:lnTo>
                    <a:pt x="1027" y="0"/>
                  </a:lnTo>
                  <a:lnTo>
                    <a:pt x="1020" y="0"/>
                  </a:lnTo>
                  <a:lnTo>
                    <a:pt x="1015" y="0"/>
                  </a:lnTo>
                  <a:lnTo>
                    <a:pt x="1012" y="2"/>
                  </a:lnTo>
                  <a:lnTo>
                    <a:pt x="0" y="873"/>
                  </a:lnTo>
                  <a:lnTo>
                    <a:pt x="0" y="871"/>
                  </a:lnTo>
                  <a:lnTo>
                    <a:pt x="0" y="869"/>
                  </a:lnTo>
                  <a:lnTo>
                    <a:pt x="1" y="869"/>
                  </a:lnTo>
                  <a:lnTo>
                    <a:pt x="1" y="867"/>
                  </a:lnTo>
                  <a:lnTo>
                    <a:pt x="1" y="865"/>
                  </a:lnTo>
                  <a:lnTo>
                    <a:pt x="1" y="863"/>
                  </a:lnTo>
                  <a:lnTo>
                    <a:pt x="1" y="861"/>
                  </a:lnTo>
                  <a:lnTo>
                    <a:pt x="3" y="861"/>
                  </a:lnTo>
                  <a:lnTo>
                    <a:pt x="3" y="859"/>
                  </a:lnTo>
                  <a:lnTo>
                    <a:pt x="3" y="857"/>
                  </a:lnTo>
                  <a:lnTo>
                    <a:pt x="3" y="856"/>
                  </a:lnTo>
                  <a:lnTo>
                    <a:pt x="3" y="854"/>
                  </a:lnTo>
                  <a:lnTo>
                    <a:pt x="3" y="852"/>
                  </a:lnTo>
                  <a:lnTo>
                    <a:pt x="3" y="850"/>
                  </a:lnTo>
                  <a:lnTo>
                    <a:pt x="5" y="846"/>
                  </a:lnTo>
                  <a:lnTo>
                    <a:pt x="5" y="842"/>
                  </a:lnTo>
                  <a:lnTo>
                    <a:pt x="5" y="840"/>
                  </a:lnTo>
                  <a:lnTo>
                    <a:pt x="7" y="836"/>
                  </a:lnTo>
                  <a:lnTo>
                    <a:pt x="7" y="832"/>
                  </a:lnTo>
                  <a:lnTo>
                    <a:pt x="8" y="830"/>
                  </a:lnTo>
                  <a:lnTo>
                    <a:pt x="8" y="826"/>
                  </a:lnTo>
                  <a:lnTo>
                    <a:pt x="10" y="822"/>
                  </a:lnTo>
                  <a:lnTo>
                    <a:pt x="10" y="820"/>
                  </a:lnTo>
                  <a:lnTo>
                    <a:pt x="12" y="816"/>
                  </a:lnTo>
                  <a:lnTo>
                    <a:pt x="14" y="812"/>
                  </a:lnTo>
                  <a:lnTo>
                    <a:pt x="14" y="808"/>
                  </a:lnTo>
                  <a:lnTo>
                    <a:pt x="15" y="806"/>
                  </a:lnTo>
                  <a:lnTo>
                    <a:pt x="17" y="802"/>
                  </a:lnTo>
                  <a:lnTo>
                    <a:pt x="17" y="798"/>
                  </a:lnTo>
                  <a:lnTo>
                    <a:pt x="19" y="794"/>
                  </a:lnTo>
                  <a:lnTo>
                    <a:pt x="21" y="790"/>
                  </a:lnTo>
                  <a:lnTo>
                    <a:pt x="23" y="788"/>
                  </a:lnTo>
                  <a:lnTo>
                    <a:pt x="23" y="785"/>
                  </a:lnTo>
                  <a:lnTo>
                    <a:pt x="24" y="781"/>
                  </a:lnTo>
                  <a:lnTo>
                    <a:pt x="26" y="777"/>
                  </a:lnTo>
                  <a:lnTo>
                    <a:pt x="28" y="775"/>
                  </a:lnTo>
                  <a:lnTo>
                    <a:pt x="28" y="771"/>
                  </a:lnTo>
                  <a:lnTo>
                    <a:pt x="30" y="767"/>
                  </a:lnTo>
                  <a:lnTo>
                    <a:pt x="31" y="763"/>
                  </a:lnTo>
                  <a:lnTo>
                    <a:pt x="31" y="761"/>
                  </a:lnTo>
                  <a:lnTo>
                    <a:pt x="33" y="757"/>
                  </a:lnTo>
                  <a:lnTo>
                    <a:pt x="35" y="753"/>
                  </a:lnTo>
                  <a:lnTo>
                    <a:pt x="35" y="751"/>
                  </a:lnTo>
                  <a:lnTo>
                    <a:pt x="37" y="747"/>
                  </a:lnTo>
                  <a:lnTo>
                    <a:pt x="37" y="743"/>
                  </a:lnTo>
                  <a:lnTo>
                    <a:pt x="38" y="741"/>
                  </a:lnTo>
                  <a:lnTo>
                    <a:pt x="38" y="739"/>
                  </a:lnTo>
                  <a:lnTo>
                    <a:pt x="38" y="737"/>
                  </a:lnTo>
                  <a:lnTo>
                    <a:pt x="40" y="735"/>
                  </a:lnTo>
                  <a:lnTo>
                    <a:pt x="40" y="733"/>
                  </a:lnTo>
                  <a:lnTo>
                    <a:pt x="40" y="731"/>
                  </a:lnTo>
                  <a:lnTo>
                    <a:pt x="42" y="729"/>
                  </a:lnTo>
                  <a:lnTo>
                    <a:pt x="42" y="727"/>
                  </a:lnTo>
                  <a:lnTo>
                    <a:pt x="42" y="725"/>
                  </a:lnTo>
                  <a:lnTo>
                    <a:pt x="44" y="723"/>
                  </a:lnTo>
                  <a:lnTo>
                    <a:pt x="44" y="721"/>
                  </a:lnTo>
                  <a:lnTo>
                    <a:pt x="44" y="719"/>
                  </a:lnTo>
                  <a:lnTo>
                    <a:pt x="46" y="718"/>
                  </a:lnTo>
                  <a:lnTo>
                    <a:pt x="46" y="716"/>
                  </a:lnTo>
                  <a:lnTo>
                    <a:pt x="46" y="714"/>
                  </a:lnTo>
                  <a:lnTo>
                    <a:pt x="47" y="712"/>
                  </a:lnTo>
                  <a:lnTo>
                    <a:pt x="47" y="710"/>
                  </a:lnTo>
                  <a:lnTo>
                    <a:pt x="47" y="708"/>
                  </a:lnTo>
                  <a:lnTo>
                    <a:pt x="47" y="706"/>
                  </a:lnTo>
                  <a:lnTo>
                    <a:pt x="49" y="704"/>
                  </a:lnTo>
                  <a:lnTo>
                    <a:pt x="49" y="702"/>
                  </a:lnTo>
                  <a:lnTo>
                    <a:pt x="49" y="700"/>
                  </a:lnTo>
                  <a:lnTo>
                    <a:pt x="49" y="698"/>
                  </a:lnTo>
                  <a:lnTo>
                    <a:pt x="51" y="696"/>
                  </a:lnTo>
                  <a:lnTo>
                    <a:pt x="51" y="694"/>
                  </a:lnTo>
                  <a:lnTo>
                    <a:pt x="51" y="692"/>
                  </a:lnTo>
                  <a:lnTo>
                    <a:pt x="51" y="690"/>
                  </a:lnTo>
                  <a:lnTo>
                    <a:pt x="51" y="688"/>
                  </a:lnTo>
                  <a:lnTo>
                    <a:pt x="53" y="680"/>
                  </a:lnTo>
                  <a:lnTo>
                    <a:pt x="54" y="672"/>
                  </a:lnTo>
                  <a:lnTo>
                    <a:pt x="54" y="662"/>
                  </a:lnTo>
                  <a:lnTo>
                    <a:pt x="56" y="654"/>
                  </a:lnTo>
                  <a:lnTo>
                    <a:pt x="57" y="645"/>
                  </a:lnTo>
                  <a:lnTo>
                    <a:pt x="57" y="637"/>
                  </a:lnTo>
                  <a:lnTo>
                    <a:pt x="59" y="627"/>
                  </a:lnTo>
                  <a:lnTo>
                    <a:pt x="61" y="619"/>
                  </a:lnTo>
                  <a:lnTo>
                    <a:pt x="61" y="609"/>
                  </a:lnTo>
                  <a:lnTo>
                    <a:pt x="62" y="599"/>
                  </a:lnTo>
                  <a:lnTo>
                    <a:pt x="64" y="591"/>
                  </a:lnTo>
                  <a:lnTo>
                    <a:pt x="64" y="581"/>
                  </a:lnTo>
                  <a:lnTo>
                    <a:pt x="66" y="572"/>
                  </a:lnTo>
                  <a:lnTo>
                    <a:pt x="66" y="562"/>
                  </a:lnTo>
                  <a:lnTo>
                    <a:pt x="68" y="554"/>
                  </a:lnTo>
                  <a:lnTo>
                    <a:pt x="69" y="544"/>
                  </a:lnTo>
                  <a:lnTo>
                    <a:pt x="69" y="534"/>
                  </a:lnTo>
                  <a:lnTo>
                    <a:pt x="71" y="524"/>
                  </a:lnTo>
                  <a:lnTo>
                    <a:pt x="73" y="516"/>
                  </a:lnTo>
                  <a:lnTo>
                    <a:pt x="75" y="507"/>
                  </a:lnTo>
                  <a:lnTo>
                    <a:pt x="77" y="497"/>
                  </a:lnTo>
                  <a:lnTo>
                    <a:pt x="77" y="487"/>
                  </a:lnTo>
                  <a:lnTo>
                    <a:pt x="78" y="479"/>
                  </a:lnTo>
                  <a:lnTo>
                    <a:pt x="80" y="469"/>
                  </a:lnTo>
                  <a:lnTo>
                    <a:pt x="84" y="461"/>
                  </a:lnTo>
                  <a:lnTo>
                    <a:pt x="85" y="451"/>
                  </a:lnTo>
                  <a:lnTo>
                    <a:pt x="87" y="443"/>
                  </a:lnTo>
                  <a:lnTo>
                    <a:pt x="89" y="436"/>
                  </a:lnTo>
                  <a:lnTo>
                    <a:pt x="92" y="426"/>
                  </a:lnTo>
                  <a:lnTo>
                    <a:pt x="94" y="418"/>
                  </a:lnTo>
                  <a:lnTo>
                    <a:pt x="98" y="410"/>
                  </a:lnTo>
                  <a:lnTo>
                    <a:pt x="101" y="402"/>
                  </a:lnTo>
                  <a:lnTo>
                    <a:pt x="101" y="400"/>
                  </a:lnTo>
                  <a:lnTo>
                    <a:pt x="101" y="398"/>
                  </a:lnTo>
                  <a:lnTo>
                    <a:pt x="103" y="396"/>
                  </a:lnTo>
                  <a:lnTo>
                    <a:pt x="103" y="394"/>
                  </a:lnTo>
                  <a:lnTo>
                    <a:pt x="105" y="394"/>
                  </a:lnTo>
                  <a:lnTo>
                    <a:pt x="105" y="392"/>
                  </a:lnTo>
                  <a:lnTo>
                    <a:pt x="107" y="392"/>
                  </a:lnTo>
                  <a:lnTo>
                    <a:pt x="107" y="390"/>
                  </a:lnTo>
                  <a:lnTo>
                    <a:pt x="108" y="390"/>
                  </a:lnTo>
                  <a:lnTo>
                    <a:pt x="108" y="388"/>
                  </a:lnTo>
                  <a:lnTo>
                    <a:pt x="110" y="388"/>
                  </a:lnTo>
                  <a:lnTo>
                    <a:pt x="112" y="386"/>
                  </a:lnTo>
                  <a:lnTo>
                    <a:pt x="114" y="384"/>
                  </a:lnTo>
                  <a:lnTo>
                    <a:pt x="115" y="384"/>
                  </a:lnTo>
                  <a:lnTo>
                    <a:pt x="117" y="382"/>
                  </a:lnTo>
                  <a:lnTo>
                    <a:pt x="119" y="382"/>
                  </a:lnTo>
                  <a:lnTo>
                    <a:pt x="121" y="382"/>
                  </a:lnTo>
                  <a:lnTo>
                    <a:pt x="121" y="380"/>
                  </a:lnTo>
                  <a:lnTo>
                    <a:pt x="123" y="380"/>
                  </a:lnTo>
                  <a:lnTo>
                    <a:pt x="123" y="384"/>
                  </a:lnTo>
                  <a:lnTo>
                    <a:pt x="123" y="388"/>
                  </a:lnTo>
                  <a:lnTo>
                    <a:pt x="123" y="392"/>
                  </a:lnTo>
                  <a:lnTo>
                    <a:pt x="123" y="396"/>
                  </a:lnTo>
                  <a:lnTo>
                    <a:pt x="123" y="398"/>
                  </a:lnTo>
                  <a:lnTo>
                    <a:pt x="121" y="402"/>
                  </a:lnTo>
                  <a:lnTo>
                    <a:pt x="121" y="406"/>
                  </a:lnTo>
                  <a:lnTo>
                    <a:pt x="121" y="410"/>
                  </a:lnTo>
                  <a:lnTo>
                    <a:pt x="119" y="416"/>
                  </a:lnTo>
                  <a:lnTo>
                    <a:pt x="119" y="420"/>
                  </a:lnTo>
                  <a:lnTo>
                    <a:pt x="117" y="424"/>
                  </a:lnTo>
                  <a:lnTo>
                    <a:pt x="117" y="428"/>
                  </a:lnTo>
                  <a:lnTo>
                    <a:pt x="115" y="432"/>
                  </a:lnTo>
                  <a:lnTo>
                    <a:pt x="115" y="436"/>
                  </a:lnTo>
                  <a:lnTo>
                    <a:pt x="114" y="440"/>
                  </a:lnTo>
                  <a:lnTo>
                    <a:pt x="114" y="443"/>
                  </a:lnTo>
                  <a:lnTo>
                    <a:pt x="112" y="449"/>
                  </a:lnTo>
                  <a:lnTo>
                    <a:pt x="112" y="453"/>
                  </a:lnTo>
                  <a:lnTo>
                    <a:pt x="110" y="457"/>
                  </a:lnTo>
                  <a:lnTo>
                    <a:pt x="110" y="461"/>
                  </a:lnTo>
                  <a:lnTo>
                    <a:pt x="110" y="465"/>
                  </a:lnTo>
                  <a:lnTo>
                    <a:pt x="108" y="471"/>
                  </a:lnTo>
                  <a:lnTo>
                    <a:pt x="108" y="475"/>
                  </a:lnTo>
                  <a:lnTo>
                    <a:pt x="108" y="479"/>
                  </a:lnTo>
                  <a:lnTo>
                    <a:pt x="108" y="483"/>
                  </a:lnTo>
                  <a:lnTo>
                    <a:pt x="107" y="489"/>
                  </a:lnTo>
                  <a:lnTo>
                    <a:pt x="107" y="493"/>
                  </a:lnTo>
                  <a:lnTo>
                    <a:pt x="107" y="497"/>
                  </a:lnTo>
                  <a:lnTo>
                    <a:pt x="108" y="501"/>
                  </a:lnTo>
                  <a:lnTo>
                    <a:pt x="108" y="507"/>
                  </a:lnTo>
                  <a:lnTo>
                    <a:pt x="108" y="510"/>
                  </a:lnTo>
                  <a:lnTo>
                    <a:pt x="108" y="514"/>
                  </a:lnTo>
                  <a:lnTo>
                    <a:pt x="110" y="518"/>
                  </a:lnTo>
                  <a:lnTo>
                    <a:pt x="110" y="520"/>
                  </a:lnTo>
                  <a:lnTo>
                    <a:pt x="110" y="524"/>
                  </a:lnTo>
                  <a:lnTo>
                    <a:pt x="112" y="526"/>
                  </a:lnTo>
                  <a:lnTo>
                    <a:pt x="112" y="530"/>
                  </a:lnTo>
                  <a:lnTo>
                    <a:pt x="114" y="534"/>
                  </a:lnTo>
                  <a:lnTo>
                    <a:pt x="114" y="536"/>
                  </a:lnTo>
                  <a:lnTo>
                    <a:pt x="115" y="540"/>
                  </a:lnTo>
                  <a:lnTo>
                    <a:pt x="117" y="544"/>
                  </a:lnTo>
                  <a:lnTo>
                    <a:pt x="117" y="546"/>
                  </a:lnTo>
                  <a:lnTo>
                    <a:pt x="119" y="550"/>
                  </a:lnTo>
                  <a:lnTo>
                    <a:pt x="119" y="554"/>
                  </a:lnTo>
                  <a:lnTo>
                    <a:pt x="121" y="556"/>
                  </a:lnTo>
                  <a:lnTo>
                    <a:pt x="123" y="560"/>
                  </a:lnTo>
                  <a:lnTo>
                    <a:pt x="123" y="564"/>
                  </a:lnTo>
                  <a:lnTo>
                    <a:pt x="123" y="568"/>
                  </a:lnTo>
                  <a:lnTo>
                    <a:pt x="123" y="570"/>
                  </a:lnTo>
                  <a:lnTo>
                    <a:pt x="125" y="574"/>
                  </a:lnTo>
                  <a:lnTo>
                    <a:pt x="125" y="578"/>
                  </a:lnTo>
                  <a:lnTo>
                    <a:pt x="127" y="581"/>
                  </a:lnTo>
                  <a:lnTo>
                    <a:pt x="127" y="583"/>
                  </a:lnTo>
                  <a:lnTo>
                    <a:pt x="129" y="587"/>
                  </a:lnTo>
                  <a:lnTo>
                    <a:pt x="129" y="591"/>
                  </a:lnTo>
                  <a:lnTo>
                    <a:pt x="129" y="595"/>
                  </a:lnTo>
                  <a:lnTo>
                    <a:pt x="129" y="597"/>
                  </a:lnTo>
                  <a:lnTo>
                    <a:pt x="129" y="601"/>
                  </a:lnTo>
                  <a:lnTo>
                    <a:pt x="129" y="605"/>
                  </a:lnTo>
                  <a:lnTo>
                    <a:pt x="129" y="609"/>
                  </a:lnTo>
                  <a:lnTo>
                    <a:pt x="129" y="611"/>
                  </a:lnTo>
                  <a:lnTo>
                    <a:pt x="127" y="615"/>
                  </a:lnTo>
                  <a:lnTo>
                    <a:pt x="127" y="619"/>
                  </a:lnTo>
                  <a:lnTo>
                    <a:pt x="125" y="623"/>
                  </a:lnTo>
                  <a:lnTo>
                    <a:pt x="125" y="625"/>
                  </a:lnTo>
                  <a:lnTo>
                    <a:pt x="125" y="627"/>
                  </a:lnTo>
                  <a:lnTo>
                    <a:pt x="123" y="629"/>
                  </a:lnTo>
                  <a:lnTo>
                    <a:pt x="123" y="631"/>
                  </a:lnTo>
                  <a:lnTo>
                    <a:pt x="123" y="633"/>
                  </a:lnTo>
                  <a:lnTo>
                    <a:pt x="123" y="635"/>
                  </a:lnTo>
                  <a:lnTo>
                    <a:pt x="121" y="637"/>
                  </a:lnTo>
                  <a:lnTo>
                    <a:pt x="119" y="639"/>
                  </a:lnTo>
                  <a:lnTo>
                    <a:pt x="119" y="641"/>
                  </a:lnTo>
                  <a:lnTo>
                    <a:pt x="117" y="643"/>
                  </a:lnTo>
                  <a:lnTo>
                    <a:pt x="115" y="645"/>
                  </a:lnTo>
                  <a:lnTo>
                    <a:pt x="114" y="649"/>
                  </a:lnTo>
                  <a:lnTo>
                    <a:pt x="114" y="650"/>
                  </a:lnTo>
                  <a:lnTo>
                    <a:pt x="112" y="652"/>
                  </a:lnTo>
                  <a:lnTo>
                    <a:pt x="110" y="654"/>
                  </a:lnTo>
                  <a:lnTo>
                    <a:pt x="108" y="656"/>
                  </a:lnTo>
                  <a:lnTo>
                    <a:pt x="107" y="660"/>
                  </a:lnTo>
                  <a:lnTo>
                    <a:pt x="105" y="662"/>
                  </a:lnTo>
                  <a:lnTo>
                    <a:pt x="103" y="664"/>
                  </a:lnTo>
                  <a:lnTo>
                    <a:pt x="101" y="666"/>
                  </a:lnTo>
                  <a:lnTo>
                    <a:pt x="100" y="668"/>
                  </a:lnTo>
                  <a:lnTo>
                    <a:pt x="98" y="670"/>
                  </a:lnTo>
                  <a:lnTo>
                    <a:pt x="96" y="672"/>
                  </a:lnTo>
                  <a:lnTo>
                    <a:pt x="96" y="674"/>
                  </a:lnTo>
                  <a:lnTo>
                    <a:pt x="94" y="676"/>
                  </a:lnTo>
                  <a:lnTo>
                    <a:pt x="92" y="678"/>
                  </a:lnTo>
                  <a:lnTo>
                    <a:pt x="91" y="680"/>
                  </a:lnTo>
                  <a:lnTo>
                    <a:pt x="89" y="682"/>
                  </a:lnTo>
                  <a:lnTo>
                    <a:pt x="87" y="684"/>
                  </a:lnTo>
                  <a:lnTo>
                    <a:pt x="87" y="686"/>
                  </a:lnTo>
                  <a:lnTo>
                    <a:pt x="85" y="688"/>
                  </a:lnTo>
                  <a:lnTo>
                    <a:pt x="84" y="688"/>
                  </a:lnTo>
                  <a:lnTo>
                    <a:pt x="84" y="690"/>
                  </a:lnTo>
                  <a:lnTo>
                    <a:pt x="85" y="692"/>
                  </a:lnTo>
                  <a:lnTo>
                    <a:pt x="85" y="694"/>
                  </a:lnTo>
                  <a:lnTo>
                    <a:pt x="87" y="696"/>
                  </a:lnTo>
                  <a:lnTo>
                    <a:pt x="89" y="698"/>
                  </a:lnTo>
                  <a:lnTo>
                    <a:pt x="89" y="700"/>
                  </a:lnTo>
                  <a:lnTo>
                    <a:pt x="91" y="700"/>
                  </a:lnTo>
                  <a:lnTo>
                    <a:pt x="91" y="702"/>
                  </a:lnTo>
                  <a:lnTo>
                    <a:pt x="92" y="704"/>
                  </a:lnTo>
                  <a:lnTo>
                    <a:pt x="94" y="706"/>
                  </a:lnTo>
                  <a:lnTo>
                    <a:pt x="94" y="708"/>
                  </a:lnTo>
                  <a:lnTo>
                    <a:pt x="96" y="710"/>
                  </a:lnTo>
                  <a:lnTo>
                    <a:pt x="98" y="712"/>
                  </a:lnTo>
                  <a:lnTo>
                    <a:pt x="100" y="714"/>
                  </a:lnTo>
                  <a:lnTo>
                    <a:pt x="100" y="716"/>
                  </a:lnTo>
                  <a:lnTo>
                    <a:pt x="101" y="716"/>
                  </a:lnTo>
                  <a:lnTo>
                    <a:pt x="103" y="718"/>
                  </a:lnTo>
                  <a:lnTo>
                    <a:pt x="105" y="719"/>
                  </a:lnTo>
                  <a:lnTo>
                    <a:pt x="105" y="721"/>
                  </a:lnTo>
                  <a:lnTo>
                    <a:pt x="107" y="723"/>
                  </a:lnTo>
                  <a:lnTo>
                    <a:pt x="107" y="725"/>
                  </a:lnTo>
                  <a:lnTo>
                    <a:pt x="108" y="727"/>
                  </a:lnTo>
                  <a:lnTo>
                    <a:pt x="110" y="729"/>
                  </a:lnTo>
                  <a:lnTo>
                    <a:pt x="112" y="731"/>
                  </a:lnTo>
                  <a:lnTo>
                    <a:pt x="112" y="733"/>
                  </a:lnTo>
                  <a:lnTo>
                    <a:pt x="112" y="735"/>
                  </a:lnTo>
                  <a:lnTo>
                    <a:pt x="114" y="737"/>
                  </a:lnTo>
                  <a:lnTo>
                    <a:pt x="114" y="739"/>
                  </a:lnTo>
                  <a:lnTo>
                    <a:pt x="114" y="741"/>
                  </a:lnTo>
                  <a:lnTo>
                    <a:pt x="117" y="741"/>
                  </a:lnTo>
                  <a:lnTo>
                    <a:pt x="121" y="743"/>
                  </a:lnTo>
                  <a:lnTo>
                    <a:pt x="123" y="747"/>
                  </a:lnTo>
                  <a:lnTo>
                    <a:pt x="127" y="749"/>
                  </a:lnTo>
                  <a:lnTo>
                    <a:pt x="131" y="751"/>
                  </a:lnTo>
                  <a:lnTo>
                    <a:pt x="134" y="755"/>
                  </a:lnTo>
                  <a:lnTo>
                    <a:pt x="138" y="759"/>
                  </a:lnTo>
                  <a:lnTo>
                    <a:pt x="141" y="761"/>
                  </a:lnTo>
                  <a:lnTo>
                    <a:pt x="145" y="765"/>
                  </a:lnTo>
                  <a:lnTo>
                    <a:pt x="148" y="769"/>
                  </a:lnTo>
                  <a:lnTo>
                    <a:pt x="152" y="773"/>
                  </a:lnTo>
                  <a:lnTo>
                    <a:pt x="155" y="777"/>
                  </a:lnTo>
                  <a:lnTo>
                    <a:pt x="159" y="783"/>
                  </a:lnTo>
                  <a:lnTo>
                    <a:pt x="162" y="787"/>
                  </a:lnTo>
                  <a:lnTo>
                    <a:pt x="166" y="790"/>
                  </a:lnTo>
                  <a:lnTo>
                    <a:pt x="169" y="794"/>
                  </a:lnTo>
                  <a:lnTo>
                    <a:pt x="175" y="800"/>
                  </a:lnTo>
                  <a:lnTo>
                    <a:pt x="178" y="804"/>
                  </a:lnTo>
                  <a:lnTo>
                    <a:pt x="182" y="808"/>
                  </a:lnTo>
                  <a:lnTo>
                    <a:pt x="185" y="814"/>
                  </a:lnTo>
                  <a:lnTo>
                    <a:pt x="189" y="818"/>
                  </a:lnTo>
                  <a:lnTo>
                    <a:pt x="192" y="822"/>
                  </a:lnTo>
                  <a:lnTo>
                    <a:pt x="195" y="826"/>
                  </a:lnTo>
                  <a:lnTo>
                    <a:pt x="199" y="830"/>
                  </a:lnTo>
                  <a:lnTo>
                    <a:pt x="204" y="834"/>
                  </a:lnTo>
                  <a:lnTo>
                    <a:pt x="208" y="838"/>
                  </a:lnTo>
                  <a:lnTo>
                    <a:pt x="211" y="840"/>
                  </a:lnTo>
                  <a:lnTo>
                    <a:pt x="215" y="844"/>
                  </a:lnTo>
                  <a:lnTo>
                    <a:pt x="218" y="848"/>
                  </a:lnTo>
                  <a:lnTo>
                    <a:pt x="222" y="850"/>
                  </a:lnTo>
                  <a:lnTo>
                    <a:pt x="227" y="852"/>
                  </a:lnTo>
                  <a:lnTo>
                    <a:pt x="231" y="854"/>
                  </a:lnTo>
                  <a:lnTo>
                    <a:pt x="232" y="856"/>
                  </a:lnTo>
                  <a:lnTo>
                    <a:pt x="234" y="856"/>
                  </a:lnTo>
                  <a:lnTo>
                    <a:pt x="236" y="857"/>
                  </a:lnTo>
                  <a:lnTo>
                    <a:pt x="238" y="859"/>
                  </a:lnTo>
                  <a:lnTo>
                    <a:pt x="239" y="861"/>
                  </a:lnTo>
                  <a:lnTo>
                    <a:pt x="241" y="863"/>
                  </a:lnTo>
                  <a:lnTo>
                    <a:pt x="243" y="863"/>
                  </a:lnTo>
                  <a:lnTo>
                    <a:pt x="243" y="865"/>
                  </a:lnTo>
                  <a:lnTo>
                    <a:pt x="245" y="867"/>
                  </a:lnTo>
                  <a:lnTo>
                    <a:pt x="247" y="867"/>
                  </a:lnTo>
                  <a:lnTo>
                    <a:pt x="248" y="869"/>
                  </a:lnTo>
                  <a:lnTo>
                    <a:pt x="248" y="871"/>
                  </a:lnTo>
                  <a:lnTo>
                    <a:pt x="250" y="871"/>
                  </a:lnTo>
                  <a:lnTo>
                    <a:pt x="252" y="873"/>
                  </a:lnTo>
                  <a:lnTo>
                    <a:pt x="254" y="875"/>
                  </a:lnTo>
                  <a:lnTo>
                    <a:pt x="255" y="877"/>
                  </a:lnTo>
                  <a:lnTo>
                    <a:pt x="256" y="877"/>
                  </a:lnTo>
                  <a:lnTo>
                    <a:pt x="258" y="879"/>
                  </a:lnTo>
                  <a:lnTo>
                    <a:pt x="260" y="881"/>
                  </a:lnTo>
                  <a:lnTo>
                    <a:pt x="262" y="881"/>
                  </a:lnTo>
                  <a:lnTo>
                    <a:pt x="263" y="883"/>
                  </a:lnTo>
                  <a:lnTo>
                    <a:pt x="265" y="883"/>
                  </a:lnTo>
                  <a:lnTo>
                    <a:pt x="267" y="883"/>
                  </a:lnTo>
                  <a:lnTo>
                    <a:pt x="263" y="883"/>
                  </a:lnTo>
                  <a:lnTo>
                    <a:pt x="258" y="883"/>
                  </a:lnTo>
                  <a:lnTo>
                    <a:pt x="255" y="881"/>
                  </a:lnTo>
                  <a:lnTo>
                    <a:pt x="250" y="881"/>
                  </a:lnTo>
                  <a:lnTo>
                    <a:pt x="245" y="879"/>
                  </a:lnTo>
                  <a:lnTo>
                    <a:pt x="239" y="879"/>
                  </a:lnTo>
                  <a:lnTo>
                    <a:pt x="234" y="879"/>
                  </a:lnTo>
                  <a:lnTo>
                    <a:pt x="229" y="877"/>
                  </a:lnTo>
                  <a:lnTo>
                    <a:pt x="224" y="877"/>
                  </a:lnTo>
                  <a:lnTo>
                    <a:pt x="218" y="875"/>
                  </a:lnTo>
                  <a:lnTo>
                    <a:pt x="211" y="875"/>
                  </a:lnTo>
                  <a:lnTo>
                    <a:pt x="206" y="873"/>
                  </a:lnTo>
                  <a:lnTo>
                    <a:pt x="200" y="873"/>
                  </a:lnTo>
                  <a:lnTo>
                    <a:pt x="193" y="871"/>
                  </a:lnTo>
                  <a:lnTo>
                    <a:pt x="189" y="871"/>
                  </a:lnTo>
                  <a:lnTo>
                    <a:pt x="182" y="871"/>
                  </a:lnTo>
                  <a:lnTo>
                    <a:pt x="177" y="869"/>
                  </a:lnTo>
                  <a:lnTo>
                    <a:pt x="171" y="869"/>
                  </a:lnTo>
                  <a:lnTo>
                    <a:pt x="164" y="869"/>
                  </a:lnTo>
                  <a:lnTo>
                    <a:pt x="159" y="867"/>
                  </a:lnTo>
                  <a:lnTo>
                    <a:pt x="152" y="867"/>
                  </a:lnTo>
                  <a:lnTo>
                    <a:pt x="146" y="867"/>
                  </a:lnTo>
                  <a:lnTo>
                    <a:pt x="141" y="867"/>
                  </a:lnTo>
                  <a:lnTo>
                    <a:pt x="136" y="867"/>
                  </a:lnTo>
                  <a:lnTo>
                    <a:pt x="131" y="865"/>
                  </a:lnTo>
                  <a:lnTo>
                    <a:pt x="123" y="865"/>
                  </a:lnTo>
                  <a:lnTo>
                    <a:pt x="121" y="865"/>
                  </a:lnTo>
                  <a:lnTo>
                    <a:pt x="115" y="865"/>
                  </a:lnTo>
                  <a:lnTo>
                    <a:pt x="110" y="867"/>
                  </a:lnTo>
                  <a:lnTo>
                    <a:pt x="105" y="867"/>
                  </a:lnTo>
                  <a:lnTo>
                    <a:pt x="101" y="867"/>
                  </a:lnTo>
                  <a:lnTo>
                    <a:pt x="98" y="867"/>
                  </a:lnTo>
                  <a:lnTo>
                    <a:pt x="94" y="867"/>
                  </a:lnTo>
                  <a:lnTo>
                    <a:pt x="91" y="869"/>
                  </a:lnTo>
                  <a:lnTo>
                    <a:pt x="89" y="869"/>
                  </a:lnTo>
                  <a:lnTo>
                    <a:pt x="85" y="869"/>
                  </a:lnTo>
                  <a:lnTo>
                    <a:pt x="84" y="869"/>
                  </a:lnTo>
                  <a:lnTo>
                    <a:pt x="80" y="871"/>
                  </a:lnTo>
                  <a:lnTo>
                    <a:pt x="78" y="871"/>
                  </a:lnTo>
                  <a:lnTo>
                    <a:pt x="75" y="871"/>
                  </a:lnTo>
                  <a:lnTo>
                    <a:pt x="73" y="871"/>
                  </a:lnTo>
                  <a:lnTo>
                    <a:pt x="71" y="873"/>
                  </a:lnTo>
                  <a:lnTo>
                    <a:pt x="68" y="873"/>
                  </a:lnTo>
                  <a:lnTo>
                    <a:pt x="66" y="873"/>
                  </a:lnTo>
                  <a:lnTo>
                    <a:pt x="64" y="873"/>
                  </a:lnTo>
                  <a:lnTo>
                    <a:pt x="61" y="873"/>
                  </a:lnTo>
                  <a:lnTo>
                    <a:pt x="59" y="873"/>
                  </a:lnTo>
                  <a:lnTo>
                    <a:pt x="57" y="875"/>
                  </a:lnTo>
                  <a:lnTo>
                    <a:pt x="56" y="875"/>
                  </a:lnTo>
                  <a:lnTo>
                    <a:pt x="53" y="875"/>
                  </a:lnTo>
                  <a:lnTo>
                    <a:pt x="51" y="875"/>
                  </a:lnTo>
                  <a:lnTo>
                    <a:pt x="49" y="875"/>
                  </a:lnTo>
                  <a:lnTo>
                    <a:pt x="46" y="875"/>
                  </a:lnTo>
                  <a:lnTo>
                    <a:pt x="44" y="875"/>
                  </a:lnTo>
                  <a:lnTo>
                    <a:pt x="42" y="877"/>
                  </a:lnTo>
                  <a:lnTo>
                    <a:pt x="38" y="877"/>
                  </a:lnTo>
                  <a:lnTo>
                    <a:pt x="37" y="877"/>
                  </a:lnTo>
                  <a:lnTo>
                    <a:pt x="33" y="877"/>
                  </a:lnTo>
                  <a:lnTo>
                    <a:pt x="31" y="877"/>
                  </a:lnTo>
                  <a:lnTo>
                    <a:pt x="28" y="877"/>
                  </a:lnTo>
                  <a:lnTo>
                    <a:pt x="26" y="877"/>
                  </a:lnTo>
                  <a:lnTo>
                    <a:pt x="23" y="877"/>
                  </a:lnTo>
                  <a:lnTo>
                    <a:pt x="19" y="877"/>
                  </a:lnTo>
                  <a:lnTo>
                    <a:pt x="17" y="877"/>
                  </a:lnTo>
                  <a:lnTo>
                    <a:pt x="0" y="873"/>
                  </a:lnTo>
                  <a:lnTo>
                    <a:pt x="213" y="836"/>
                  </a:lnTo>
                  <a:lnTo>
                    <a:pt x="342" y="863"/>
                  </a:lnTo>
                  <a:lnTo>
                    <a:pt x="355" y="865"/>
                  </a:lnTo>
                  <a:lnTo>
                    <a:pt x="367" y="867"/>
                  </a:lnTo>
                  <a:lnTo>
                    <a:pt x="379" y="869"/>
                  </a:lnTo>
                  <a:lnTo>
                    <a:pt x="391" y="871"/>
                  </a:lnTo>
                  <a:lnTo>
                    <a:pt x="403" y="871"/>
                  </a:lnTo>
                  <a:lnTo>
                    <a:pt x="416" y="871"/>
                  </a:lnTo>
                  <a:lnTo>
                    <a:pt x="428" y="871"/>
                  </a:lnTo>
                  <a:lnTo>
                    <a:pt x="440" y="869"/>
                  </a:lnTo>
                  <a:lnTo>
                    <a:pt x="453" y="867"/>
                  </a:lnTo>
                  <a:lnTo>
                    <a:pt x="464" y="865"/>
                  </a:lnTo>
                  <a:lnTo>
                    <a:pt x="477" y="863"/>
                  </a:lnTo>
                  <a:lnTo>
                    <a:pt x="489" y="861"/>
                  </a:lnTo>
                  <a:lnTo>
                    <a:pt x="502" y="859"/>
                  </a:lnTo>
                  <a:lnTo>
                    <a:pt x="514" y="856"/>
                  </a:lnTo>
                  <a:lnTo>
                    <a:pt x="525" y="852"/>
                  </a:lnTo>
                  <a:lnTo>
                    <a:pt x="538" y="850"/>
                  </a:lnTo>
                  <a:lnTo>
                    <a:pt x="550" y="846"/>
                  </a:lnTo>
                  <a:lnTo>
                    <a:pt x="561" y="842"/>
                  </a:lnTo>
                  <a:lnTo>
                    <a:pt x="573" y="838"/>
                  </a:lnTo>
                  <a:lnTo>
                    <a:pt x="586" y="834"/>
                  </a:lnTo>
                  <a:lnTo>
                    <a:pt x="597" y="830"/>
                  </a:lnTo>
                  <a:lnTo>
                    <a:pt x="608" y="826"/>
                  </a:lnTo>
                  <a:lnTo>
                    <a:pt x="620" y="820"/>
                  </a:lnTo>
                  <a:lnTo>
                    <a:pt x="631" y="816"/>
                  </a:lnTo>
                  <a:lnTo>
                    <a:pt x="643" y="812"/>
                  </a:lnTo>
                  <a:lnTo>
                    <a:pt x="654" y="808"/>
                  </a:lnTo>
                  <a:lnTo>
                    <a:pt x="665" y="804"/>
                  </a:lnTo>
                  <a:lnTo>
                    <a:pt x="676" y="800"/>
                  </a:lnTo>
                  <a:lnTo>
                    <a:pt x="687" y="798"/>
                  </a:lnTo>
                  <a:lnTo>
                    <a:pt x="699" y="794"/>
                  </a:lnTo>
                  <a:lnTo>
                    <a:pt x="710" y="790"/>
                  </a:lnTo>
                  <a:lnTo>
                    <a:pt x="720" y="788"/>
                  </a:lnTo>
                  <a:lnTo>
                    <a:pt x="726" y="787"/>
                  </a:lnTo>
                  <a:lnTo>
                    <a:pt x="732" y="787"/>
                  </a:lnTo>
                  <a:lnTo>
                    <a:pt x="737" y="787"/>
                  </a:lnTo>
                  <a:lnTo>
                    <a:pt x="744" y="787"/>
                  </a:lnTo>
                  <a:lnTo>
                    <a:pt x="749" y="787"/>
                  </a:lnTo>
                  <a:lnTo>
                    <a:pt x="755" y="787"/>
                  </a:lnTo>
                  <a:lnTo>
                    <a:pt x="762" y="788"/>
                  </a:lnTo>
                  <a:lnTo>
                    <a:pt x="767" y="788"/>
                  </a:lnTo>
                  <a:lnTo>
                    <a:pt x="772" y="790"/>
                  </a:lnTo>
                  <a:lnTo>
                    <a:pt x="778" y="792"/>
                  </a:lnTo>
                  <a:lnTo>
                    <a:pt x="783" y="794"/>
                  </a:lnTo>
                  <a:lnTo>
                    <a:pt x="788" y="796"/>
                  </a:lnTo>
                  <a:lnTo>
                    <a:pt x="793" y="798"/>
                  </a:lnTo>
                  <a:lnTo>
                    <a:pt x="798" y="798"/>
                  </a:lnTo>
                  <a:lnTo>
                    <a:pt x="803" y="800"/>
                  </a:lnTo>
                  <a:lnTo>
                    <a:pt x="809" y="802"/>
                  </a:lnTo>
                  <a:lnTo>
                    <a:pt x="814" y="804"/>
                  </a:lnTo>
                  <a:lnTo>
                    <a:pt x="819" y="806"/>
                  </a:lnTo>
                  <a:lnTo>
                    <a:pt x="825" y="808"/>
                  </a:lnTo>
                  <a:lnTo>
                    <a:pt x="830" y="810"/>
                  </a:lnTo>
                  <a:lnTo>
                    <a:pt x="834" y="812"/>
                  </a:lnTo>
                  <a:lnTo>
                    <a:pt x="839" y="812"/>
                  </a:lnTo>
                  <a:lnTo>
                    <a:pt x="844" y="814"/>
                  </a:lnTo>
                  <a:lnTo>
                    <a:pt x="849" y="814"/>
                  </a:lnTo>
                  <a:lnTo>
                    <a:pt x="855" y="814"/>
                  </a:lnTo>
                  <a:lnTo>
                    <a:pt x="859" y="814"/>
                  </a:lnTo>
                  <a:lnTo>
                    <a:pt x="865" y="814"/>
                  </a:lnTo>
                  <a:lnTo>
                    <a:pt x="870" y="814"/>
                  </a:lnTo>
                  <a:lnTo>
                    <a:pt x="875" y="812"/>
                  </a:lnTo>
                  <a:lnTo>
                    <a:pt x="880" y="812"/>
                  </a:lnTo>
                  <a:lnTo>
                    <a:pt x="886" y="810"/>
                  </a:lnTo>
                  <a:lnTo>
                    <a:pt x="891" y="808"/>
                  </a:lnTo>
                  <a:lnTo>
                    <a:pt x="900" y="808"/>
                  </a:lnTo>
                  <a:lnTo>
                    <a:pt x="903" y="802"/>
                  </a:lnTo>
                  <a:lnTo>
                    <a:pt x="921" y="761"/>
                  </a:lnTo>
                  <a:lnTo>
                    <a:pt x="926" y="763"/>
                  </a:lnTo>
                  <a:lnTo>
                    <a:pt x="931" y="765"/>
                  </a:lnTo>
                  <a:lnTo>
                    <a:pt x="934" y="765"/>
                  </a:lnTo>
                  <a:lnTo>
                    <a:pt x="942" y="765"/>
                  </a:lnTo>
                  <a:lnTo>
                    <a:pt x="947" y="765"/>
                  </a:lnTo>
                  <a:lnTo>
                    <a:pt x="952" y="765"/>
                  </a:lnTo>
                  <a:lnTo>
                    <a:pt x="957" y="763"/>
                  </a:lnTo>
                  <a:lnTo>
                    <a:pt x="963" y="763"/>
                  </a:lnTo>
                  <a:lnTo>
                    <a:pt x="970" y="761"/>
                  </a:lnTo>
                  <a:lnTo>
                    <a:pt x="975" y="759"/>
                  </a:lnTo>
                  <a:lnTo>
                    <a:pt x="982" y="755"/>
                  </a:lnTo>
                  <a:lnTo>
                    <a:pt x="988" y="753"/>
                  </a:lnTo>
                  <a:lnTo>
                    <a:pt x="994" y="749"/>
                  </a:lnTo>
                  <a:lnTo>
                    <a:pt x="999" y="745"/>
                  </a:lnTo>
                  <a:lnTo>
                    <a:pt x="1006" y="741"/>
                  </a:lnTo>
                  <a:lnTo>
                    <a:pt x="1012" y="737"/>
                  </a:lnTo>
                  <a:lnTo>
                    <a:pt x="1019" y="733"/>
                  </a:lnTo>
                  <a:lnTo>
                    <a:pt x="1024" y="729"/>
                  </a:lnTo>
                  <a:lnTo>
                    <a:pt x="1031" y="725"/>
                  </a:lnTo>
                  <a:lnTo>
                    <a:pt x="1036" y="721"/>
                  </a:lnTo>
                  <a:lnTo>
                    <a:pt x="1043" y="718"/>
                  </a:lnTo>
                  <a:lnTo>
                    <a:pt x="1049" y="714"/>
                  </a:lnTo>
                  <a:lnTo>
                    <a:pt x="1056" y="710"/>
                  </a:lnTo>
                  <a:lnTo>
                    <a:pt x="1060" y="706"/>
                  </a:lnTo>
                  <a:lnTo>
                    <a:pt x="1066" y="702"/>
                  </a:lnTo>
                  <a:lnTo>
                    <a:pt x="1071" y="698"/>
                  </a:lnTo>
                  <a:lnTo>
                    <a:pt x="1076" y="694"/>
                  </a:lnTo>
                  <a:lnTo>
                    <a:pt x="1081" y="690"/>
                  </a:lnTo>
                  <a:lnTo>
                    <a:pt x="1087" y="688"/>
                  </a:lnTo>
                  <a:lnTo>
                    <a:pt x="1092" y="684"/>
                  </a:lnTo>
                  <a:lnTo>
                    <a:pt x="1096" y="682"/>
                  </a:lnTo>
                  <a:lnTo>
                    <a:pt x="1101" y="680"/>
                  </a:lnTo>
                  <a:lnTo>
                    <a:pt x="1103" y="680"/>
                  </a:lnTo>
                  <a:lnTo>
                    <a:pt x="1103" y="678"/>
                  </a:lnTo>
                  <a:lnTo>
                    <a:pt x="1104" y="678"/>
                  </a:lnTo>
                  <a:lnTo>
                    <a:pt x="1104" y="676"/>
                  </a:lnTo>
                  <a:lnTo>
                    <a:pt x="1106" y="676"/>
                  </a:lnTo>
                  <a:lnTo>
                    <a:pt x="1108" y="674"/>
                  </a:lnTo>
                  <a:lnTo>
                    <a:pt x="1110" y="672"/>
                  </a:lnTo>
                  <a:lnTo>
                    <a:pt x="1112" y="670"/>
                  </a:lnTo>
                  <a:lnTo>
                    <a:pt x="1113" y="668"/>
                  </a:lnTo>
                  <a:lnTo>
                    <a:pt x="1115" y="666"/>
                  </a:lnTo>
                  <a:lnTo>
                    <a:pt x="1117" y="664"/>
                  </a:lnTo>
                  <a:lnTo>
                    <a:pt x="1119" y="662"/>
                  </a:lnTo>
                  <a:lnTo>
                    <a:pt x="1119" y="660"/>
                  </a:lnTo>
                  <a:lnTo>
                    <a:pt x="1120" y="660"/>
                  </a:lnTo>
                  <a:lnTo>
                    <a:pt x="1122" y="658"/>
                  </a:lnTo>
                  <a:lnTo>
                    <a:pt x="1122" y="656"/>
                  </a:lnTo>
                  <a:lnTo>
                    <a:pt x="1124" y="656"/>
                  </a:lnTo>
                  <a:lnTo>
                    <a:pt x="1124" y="654"/>
                  </a:lnTo>
                  <a:lnTo>
                    <a:pt x="1125" y="654"/>
                  </a:lnTo>
                  <a:lnTo>
                    <a:pt x="1125" y="652"/>
                  </a:lnTo>
                  <a:lnTo>
                    <a:pt x="1127" y="652"/>
                  </a:lnTo>
                  <a:lnTo>
                    <a:pt x="1127" y="650"/>
                  </a:lnTo>
                  <a:lnTo>
                    <a:pt x="1128" y="649"/>
                  </a:lnTo>
                  <a:lnTo>
                    <a:pt x="1130" y="647"/>
                  </a:lnTo>
                  <a:lnTo>
                    <a:pt x="1143" y="662"/>
                  </a:lnTo>
                  <a:lnTo>
                    <a:pt x="1143" y="660"/>
                  </a:lnTo>
                  <a:lnTo>
                    <a:pt x="1144" y="660"/>
                  </a:lnTo>
                  <a:lnTo>
                    <a:pt x="1146" y="660"/>
                  </a:lnTo>
                  <a:lnTo>
                    <a:pt x="1146" y="658"/>
                  </a:lnTo>
                  <a:lnTo>
                    <a:pt x="1148" y="658"/>
                  </a:lnTo>
                  <a:lnTo>
                    <a:pt x="1150" y="658"/>
                  </a:lnTo>
                  <a:lnTo>
                    <a:pt x="1150" y="656"/>
                  </a:lnTo>
                  <a:lnTo>
                    <a:pt x="1151" y="656"/>
                  </a:lnTo>
                  <a:lnTo>
                    <a:pt x="1153" y="656"/>
                  </a:lnTo>
                  <a:lnTo>
                    <a:pt x="1153" y="654"/>
                  </a:lnTo>
                  <a:lnTo>
                    <a:pt x="1155" y="652"/>
                  </a:lnTo>
                  <a:lnTo>
                    <a:pt x="1155" y="650"/>
                  </a:lnTo>
                  <a:lnTo>
                    <a:pt x="1155" y="649"/>
                  </a:lnTo>
                  <a:lnTo>
                    <a:pt x="1155" y="647"/>
                  </a:lnTo>
                  <a:lnTo>
                    <a:pt x="1158" y="650"/>
                  </a:lnTo>
                  <a:lnTo>
                    <a:pt x="1162" y="652"/>
                  </a:lnTo>
                  <a:lnTo>
                    <a:pt x="1166" y="656"/>
                  </a:lnTo>
                  <a:lnTo>
                    <a:pt x="1171" y="658"/>
                  </a:lnTo>
                  <a:lnTo>
                    <a:pt x="1174" y="658"/>
                  </a:lnTo>
                  <a:lnTo>
                    <a:pt x="1180" y="660"/>
                  </a:lnTo>
                  <a:lnTo>
                    <a:pt x="1183" y="660"/>
                  </a:lnTo>
                  <a:lnTo>
                    <a:pt x="1189" y="662"/>
                  </a:lnTo>
                  <a:lnTo>
                    <a:pt x="1193" y="662"/>
                  </a:lnTo>
                  <a:lnTo>
                    <a:pt x="1198" y="662"/>
                  </a:lnTo>
                  <a:lnTo>
                    <a:pt x="1204" y="660"/>
                  </a:lnTo>
                  <a:lnTo>
                    <a:pt x="1209" y="660"/>
                  </a:lnTo>
                  <a:lnTo>
                    <a:pt x="1214" y="660"/>
                  </a:lnTo>
                  <a:lnTo>
                    <a:pt x="1220" y="658"/>
                  </a:lnTo>
                  <a:lnTo>
                    <a:pt x="1225" y="656"/>
                  </a:lnTo>
                  <a:lnTo>
                    <a:pt x="1232" y="656"/>
                  </a:lnTo>
                  <a:lnTo>
                    <a:pt x="1237" y="654"/>
                  </a:lnTo>
                  <a:lnTo>
                    <a:pt x="1243" y="652"/>
                  </a:lnTo>
                  <a:lnTo>
                    <a:pt x="1248" y="650"/>
                  </a:lnTo>
                  <a:lnTo>
                    <a:pt x="1253" y="649"/>
                  </a:lnTo>
                  <a:lnTo>
                    <a:pt x="1259" y="647"/>
                  </a:lnTo>
                  <a:lnTo>
                    <a:pt x="1265" y="645"/>
                  </a:lnTo>
                  <a:lnTo>
                    <a:pt x="1270" y="643"/>
                  </a:lnTo>
                  <a:lnTo>
                    <a:pt x="1275" y="641"/>
                  </a:lnTo>
                  <a:lnTo>
                    <a:pt x="1279" y="639"/>
                  </a:lnTo>
                  <a:lnTo>
                    <a:pt x="1284" y="637"/>
                  </a:lnTo>
                  <a:lnTo>
                    <a:pt x="1290" y="635"/>
                  </a:lnTo>
                  <a:lnTo>
                    <a:pt x="1295" y="633"/>
                  </a:lnTo>
                  <a:lnTo>
                    <a:pt x="1298" y="633"/>
                  </a:lnTo>
                  <a:lnTo>
                    <a:pt x="1302" y="631"/>
                  </a:lnTo>
                  <a:lnTo>
                    <a:pt x="1307" y="629"/>
                  </a:lnTo>
                  <a:lnTo>
                    <a:pt x="1311" y="629"/>
                  </a:lnTo>
                  <a:lnTo>
                    <a:pt x="1314" y="627"/>
                  </a:lnTo>
                  <a:lnTo>
                    <a:pt x="1318" y="627"/>
                  </a:lnTo>
                  <a:lnTo>
                    <a:pt x="1323" y="627"/>
                  </a:lnTo>
                  <a:lnTo>
                    <a:pt x="1326" y="625"/>
                  </a:lnTo>
                  <a:lnTo>
                    <a:pt x="1331" y="625"/>
                  </a:lnTo>
                  <a:lnTo>
                    <a:pt x="1336" y="625"/>
                  </a:lnTo>
                  <a:lnTo>
                    <a:pt x="1340" y="625"/>
                  </a:lnTo>
                  <a:lnTo>
                    <a:pt x="1345" y="625"/>
                  </a:lnTo>
                  <a:lnTo>
                    <a:pt x="1351" y="623"/>
                  </a:lnTo>
                  <a:lnTo>
                    <a:pt x="1356" y="623"/>
                  </a:lnTo>
                  <a:lnTo>
                    <a:pt x="1361" y="623"/>
                  </a:lnTo>
                  <a:lnTo>
                    <a:pt x="1367" y="623"/>
                  </a:lnTo>
                  <a:lnTo>
                    <a:pt x="1372" y="623"/>
                  </a:lnTo>
                  <a:lnTo>
                    <a:pt x="1377" y="623"/>
                  </a:lnTo>
                  <a:lnTo>
                    <a:pt x="1382" y="623"/>
                  </a:lnTo>
                  <a:lnTo>
                    <a:pt x="1388" y="623"/>
                  </a:lnTo>
                  <a:lnTo>
                    <a:pt x="1392" y="623"/>
                  </a:lnTo>
                  <a:lnTo>
                    <a:pt x="1398" y="621"/>
                  </a:lnTo>
                  <a:lnTo>
                    <a:pt x="1403" y="621"/>
                  </a:lnTo>
                  <a:lnTo>
                    <a:pt x="1408" y="621"/>
                  </a:lnTo>
                  <a:lnTo>
                    <a:pt x="1413" y="621"/>
                  </a:lnTo>
                  <a:lnTo>
                    <a:pt x="1419" y="621"/>
                  </a:lnTo>
                  <a:lnTo>
                    <a:pt x="1424" y="619"/>
                  </a:lnTo>
                  <a:lnTo>
                    <a:pt x="1429" y="619"/>
                  </a:lnTo>
                  <a:lnTo>
                    <a:pt x="1435" y="619"/>
                  </a:lnTo>
                  <a:lnTo>
                    <a:pt x="1438" y="617"/>
                  </a:lnTo>
                  <a:lnTo>
                    <a:pt x="1444" y="617"/>
                  </a:lnTo>
                  <a:lnTo>
                    <a:pt x="1449" y="615"/>
                  </a:lnTo>
                  <a:lnTo>
                    <a:pt x="1452" y="613"/>
                  </a:lnTo>
                  <a:lnTo>
                    <a:pt x="1458" y="613"/>
                  </a:lnTo>
                  <a:lnTo>
                    <a:pt x="1460" y="611"/>
                  </a:lnTo>
                  <a:lnTo>
                    <a:pt x="1466" y="609"/>
                  </a:lnTo>
                  <a:lnTo>
                    <a:pt x="1467" y="609"/>
                  </a:lnTo>
                  <a:lnTo>
                    <a:pt x="1467" y="607"/>
                  </a:lnTo>
                  <a:lnTo>
                    <a:pt x="1469" y="607"/>
                  </a:lnTo>
                  <a:lnTo>
                    <a:pt x="1471" y="605"/>
                  </a:lnTo>
                  <a:lnTo>
                    <a:pt x="1471" y="603"/>
                  </a:lnTo>
                  <a:lnTo>
                    <a:pt x="1473" y="603"/>
                  </a:lnTo>
                  <a:lnTo>
                    <a:pt x="1475" y="601"/>
                  </a:lnTo>
                  <a:lnTo>
                    <a:pt x="1475" y="599"/>
                  </a:lnTo>
                  <a:lnTo>
                    <a:pt x="1476" y="599"/>
                  </a:lnTo>
                  <a:lnTo>
                    <a:pt x="1476" y="597"/>
                  </a:lnTo>
                  <a:lnTo>
                    <a:pt x="1478" y="595"/>
                  </a:lnTo>
                  <a:lnTo>
                    <a:pt x="1478" y="593"/>
                  </a:lnTo>
                  <a:lnTo>
                    <a:pt x="1480" y="591"/>
                  </a:lnTo>
                  <a:lnTo>
                    <a:pt x="1480" y="589"/>
                  </a:lnTo>
                  <a:lnTo>
                    <a:pt x="1482" y="587"/>
                  </a:lnTo>
                  <a:lnTo>
                    <a:pt x="1483" y="585"/>
                  </a:lnTo>
                  <a:lnTo>
                    <a:pt x="1483" y="583"/>
                  </a:lnTo>
                  <a:lnTo>
                    <a:pt x="1485" y="583"/>
                  </a:lnTo>
                  <a:lnTo>
                    <a:pt x="1485" y="581"/>
                  </a:lnTo>
                  <a:lnTo>
                    <a:pt x="1487" y="579"/>
                  </a:lnTo>
                  <a:lnTo>
                    <a:pt x="1487" y="578"/>
                  </a:lnTo>
                  <a:lnTo>
                    <a:pt x="1489" y="576"/>
                  </a:lnTo>
                  <a:lnTo>
                    <a:pt x="1489" y="574"/>
                  </a:lnTo>
                  <a:lnTo>
                    <a:pt x="1490" y="574"/>
                  </a:lnTo>
                  <a:lnTo>
                    <a:pt x="1490" y="572"/>
                  </a:lnTo>
                  <a:lnTo>
                    <a:pt x="1492" y="570"/>
                  </a:lnTo>
                  <a:lnTo>
                    <a:pt x="1494" y="568"/>
                  </a:lnTo>
                  <a:lnTo>
                    <a:pt x="1494" y="566"/>
                  </a:lnTo>
                  <a:lnTo>
                    <a:pt x="1494" y="615"/>
                  </a:lnTo>
                  <a:lnTo>
                    <a:pt x="1512" y="615"/>
                  </a:lnTo>
                  <a:lnTo>
                    <a:pt x="1519" y="605"/>
                  </a:lnTo>
                  <a:lnTo>
                    <a:pt x="1519" y="599"/>
                  </a:lnTo>
                  <a:lnTo>
                    <a:pt x="1521" y="595"/>
                  </a:lnTo>
                  <a:lnTo>
                    <a:pt x="1521" y="591"/>
                  </a:lnTo>
                  <a:lnTo>
                    <a:pt x="1521" y="585"/>
                  </a:lnTo>
                  <a:lnTo>
                    <a:pt x="1521" y="581"/>
                  </a:lnTo>
                  <a:lnTo>
                    <a:pt x="1521" y="578"/>
                  </a:lnTo>
                  <a:lnTo>
                    <a:pt x="1522" y="574"/>
                  </a:lnTo>
                  <a:lnTo>
                    <a:pt x="1522" y="570"/>
                  </a:lnTo>
                  <a:lnTo>
                    <a:pt x="1524" y="564"/>
                  </a:lnTo>
                  <a:lnTo>
                    <a:pt x="1524" y="560"/>
                  </a:lnTo>
                  <a:lnTo>
                    <a:pt x="1526" y="556"/>
                  </a:lnTo>
                  <a:lnTo>
                    <a:pt x="1527" y="554"/>
                  </a:lnTo>
                  <a:lnTo>
                    <a:pt x="1529" y="550"/>
                  </a:lnTo>
                  <a:lnTo>
                    <a:pt x="1529" y="546"/>
                  </a:lnTo>
                  <a:lnTo>
                    <a:pt x="1530" y="542"/>
                  </a:lnTo>
                  <a:lnTo>
                    <a:pt x="1532" y="538"/>
                  </a:lnTo>
                  <a:lnTo>
                    <a:pt x="1534" y="534"/>
                  </a:lnTo>
                  <a:lnTo>
                    <a:pt x="1536" y="532"/>
                  </a:lnTo>
                  <a:lnTo>
                    <a:pt x="1539" y="528"/>
                  </a:lnTo>
                  <a:lnTo>
                    <a:pt x="1541" y="524"/>
                  </a:lnTo>
                  <a:lnTo>
                    <a:pt x="1543" y="520"/>
                  </a:lnTo>
                  <a:lnTo>
                    <a:pt x="1546" y="518"/>
                  </a:lnTo>
                  <a:lnTo>
                    <a:pt x="1548" y="514"/>
                  </a:lnTo>
                  <a:lnTo>
                    <a:pt x="1552" y="512"/>
                  </a:lnTo>
                  <a:lnTo>
                    <a:pt x="1553" y="509"/>
                  </a:lnTo>
                  <a:lnTo>
                    <a:pt x="1557" y="505"/>
                  </a:lnTo>
                  <a:lnTo>
                    <a:pt x="1560" y="503"/>
                  </a:lnTo>
                  <a:lnTo>
                    <a:pt x="1564" y="499"/>
                  </a:lnTo>
                  <a:lnTo>
                    <a:pt x="1568" y="497"/>
                  </a:lnTo>
                  <a:lnTo>
                    <a:pt x="1571" y="493"/>
                  </a:lnTo>
                  <a:lnTo>
                    <a:pt x="1575" y="491"/>
                  </a:lnTo>
                  <a:lnTo>
                    <a:pt x="1578" y="487"/>
                  </a:lnTo>
                  <a:lnTo>
                    <a:pt x="1629" y="544"/>
                  </a:lnTo>
                  <a:lnTo>
                    <a:pt x="1629" y="546"/>
                  </a:lnTo>
                  <a:lnTo>
                    <a:pt x="1629" y="548"/>
                  </a:lnTo>
                  <a:lnTo>
                    <a:pt x="1629" y="550"/>
                  </a:lnTo>
                  <a:lnTo>
                    <a:pt x="1627" y="550"/>
                  </a:lnTo>
                  <a:lnTo>
                    <a:pt x="1627" y="552"/>
                  </a:lnTo>
                  <a:lnTo>
                    <a:pt x="1627" y="554"/>
                  </a:lnTo>
                  <a:lnTo>
                    <a:pt x="1627" y="556"/>
                  </a:lnTo>
                  <a:lnTo>
                    <a:pt x="1625" y="556"/>
                  </a:lnTo>
                  <a:lnTo>
                    <a:pt x="1625" y="558"/>
                  </a:lnTo>
                  <a:lnTo>
                    <a:pt x="1625" y="560"/>
                  </a:lnTo>
                  <a:lnTo>
                    <a:pt x="1625" y="562"/>
                  </a:lnTo>
                  <a:lnTo>
                    <a:pt x="1625" y="564"/>
                  </a:lnTo>
                  <a:lnTo>
                    <a:pt x="1625" y="566"/>
                  </a:lnTo>
                  <a:lnTo>
                    <a:pt x="1623" y="566"/>
                  </a:lnTo>
                  <a:lnTo>
                    <a:pt x="1627" y="572"/>
                  </a:lnTo>
                  <a:lnTo>
                    <a:pt x="1630" y="574"/>
                  </a:lnTo>
                  <a:lnTo>
                    <a:pt x="1634" y="578"/>
                  </a:lnTo>
                  <a:lnTo>
                    <a:pt x="1637" y="581"/>
                  </a:lnTo>
                  <a:lnTo>
                    <a:pt x="1641" y="585"/>
                  </a:lnTo>
                  <a:lnTo>
                    <a:pt x="1645" y="589"/>
                  </a:lnTo>
                  <a:lnTo>
                    <a:pt x="1648" y="591"/>
                  </a:lnTo>
                  <a:lnTo>
                    <a:pt x="1652" y="595"/>
                  </a:lnTo>
                  <a:lnTo>
                    <a:pt x="1655" y="599"/>
                  </a:lnTo>
                  <a:lnTo>
                    <a:pt x="1657" y="601"/>
                  </a:lnTo>
                  <a:lnTo>
                    <a:pt x="1660" y="605"/>
                  </a:lnTo>
                  <a:lnTo>
                    <a:pt x="1663" y="607"/>
                  </a:lnTo>
                  <a:lnTo>
                    <a:pt x="1667" y="609"/>
                  </a:lnTo>
                  <a:lnTo>
                    <a:pt x="1670" y="613"/>
                  </a:lnTo>
                  <a:lnTo>
                    <a:pt x="1674" y="615"/>
                  </a:lnTo>
                  <a:lnTo>
                    <a:pt x="1677" y="617"/>
                  </a:lnTo>
                  <a:lnTo>
                    <a:pt x="1681" y="619"/>
                  </a:lnTo>
                  <a:lnTo>
                    <a:pt x="1684" y="621"/>
                  </a:lnTo>
                  <a:lnTo>
                    <a:pt x="1688" y="621"/>
                  </a:lnTo>
                  <a:lnTo>
                    <a:pt x="1691" y="623"/>
                  </a:lnTo>
                  <a:lnTo>
                    <a:pt x="1695" y="625"/>
                  </a:lnTo>
                  <a:lnTo>
                    <a:pt x="1699" y="625"/>
                  </a:lnTo>
                  <a:lnTo>
                    <a:pt x="1704" y="627"/>
                  </a:lnTo>
                  <a:lnTo>
                    <a:pt x="1707" y="627"/>
                  </a:lnTo>
                  <a:lnTo>
                    <a:pt x="1711" y="627"/>
                  </a:lnTo>
                  <a:lnTo>
                    <a:pt x="1716" y="627"/>
                  </a:lnTo>
                  <a:lnTo>
                    <a:pt x="1720" y="627"/>
                  </a:lnTo>
                  <a:lnTo>
                    <a:pt x="1725" y="627"/>
                  </a:lnTo>
                  <a:lnTo>
                    <a:pt x="1730" y="627"/>
                  </a:lnTo>
                  <a:lnTo>
                    <a:pt x="1735" y="625"/>
                  </a:lnTo>
                  <a:lnTo>
                    <a:pt x="1740" y="625"/>
                  </a:lnTo>
                  <a:lnTo>
                    <a:pt x="1745" y="623"/>
                  </a:lnTo>
                  <a:lnTo>
                    <a:pt x="1747" y="623"/>
                  </a:lnTo>
                  <a:lnTo>
                    <a:pt x="1749" y="623"/>
                  </a:lnTo>
                  <a:lnTo>
                    <a:pt x="1751" y="623"/>
                  </a:lnTo>
                  <a:lnTo>
                    <a:pt x="1753" y="623"/>
                  </a:lnTo>
                  <a:lnTo>
                    <a:pt x="1754" y="623"/>
                  </a:lnTo>
                  <a:lnTo>
                    <a:pt x="1756" y="621"/>
                  </a:lnTo>
                  <a:lnTo>
                    <a:pt x="1758" y="621"/>
                  </a:lnTo>
                  <a:lnTo>
                    <a:pt x="1760" y="621"/>
                  </a:lnTo>
                  <a:lnTo>
                    <a:pt x="1761" y="619"/>
                  </a:lnTo>
                  <a:lnTo>
                    <a:pt x="1763" y="619"/>
                  </a:lnTo>
                  <a:lnTo>
                    <a:pt x="1765" y="619"/>
                  </a:lnTo>
                  <a:lnTo>
                    <a:pt x="1767" y="617"/>
                  </a:lnTo>
                  <a:lnTo>
                    <a:pt x="1769" y="617"/>
                  </a:lnTo>
                  <a:lnTo>
                    <a:pt x="1770" y="615"/>
                  </a:lnTo>
                  <a:lnTo>
                    <a:pt x="1772" y="615"/>
                  </a:lnTo>
                  <a:lnTo>
                    <a:pt x="1774" y="613"/>
                  </a:lnTo>
                  <a:lnTo>
                    <a:pt x="1776" y="613"/>
                  </a:lnTo>
                  <a:lnTo>
                    <a:pt x="1777" y="611"/>
                  </a:lnTo>
                  <a:lnTo>
                    <a:pt x="1781" y="611"/>
                  </a:lnTo>
                  <a:lnTo>
                    <a:pt x="1783" y="609"/>
                  </a:lnTo>
                  <a:lnTo>
                    <a:pt x="1784" y="609"/>
                  </a:lnTo>
                  <a:lnTo>
                    <a:pt x="1786" y="607"/>
                  </a:lnTo>
                  <a:lnTo>
                    <a:pt x="1788" y="607"/>
                  </a:lnTo>
                  <a:lnTo>
                    <a:pt x="1788" y="605"/>
                  </a:lnTo>
                  <a:lnTo>
                    <a:pt x="1790" y="605"/>
                  </a:lnTo>
                  <a:lnTo>
                    <a:pt x="1792" y="603"/>
                  </a:lnTo>
                  <a:lnTo>
                    <a:pt x="1793" y="603"/>
                  </a:lnTo>
                  <a:lnTo>
                    <a:pt x="1794" y="603"/>
                  </a:lnTo>
                  <a:lnTo>
                    <a:pt x="1796" y="601"/>
                  </a:lnTo>
                  <a:lnTo>
                    <a:pt x="1798" y="601"/>
                  </a:lnTo>
                  <a:lnTo>
                    <a:pt x="1800" y="599"/>
                  </a:lnTo>
                  <a:lnTo>
                    <a:pt x="1798" y="601"/>
                  </a:lnTo>
                  <a:lnTo>
                    <a:pt x="1798" y="603"/>
                  </a:lnTo>
                  <a:lnTo>
                    <a:pt x="1796" y="603"/>
                  </a:lnTo>
                  <a:lnTo>
                    <a:pt x="1794" y="605"/>
                  </a:lnTo>
                  <a:lnTo>
                    <a:pt x="1793" y="607"/>
                  </a:lnTo>
                  <a:lnTo>
                    <a:pt x="1792" y="607"/>
                  </a:lnTo>
                  <a:lnTo>
                    <a:pt x="1790" y="609"/>
                  </a:lnTo>
                  <a:lnTo>
                    <a:pt x="1788" y="611"/>
                  </a:lnTo>
                  <a:lnTo>
                    <a:pt x="1786" y="613"/>
                  </a:lnTo>
                  <a:lnTo>
                    <a:pt x="1784" y="615"/>
                  </a:lnTo>
                  <a:lnTo>
                    <a:pt x="1783" y="615"/>
                  </a:lnTo>
                  <a:lnTo>
                    <a:pt x="1781" y="617"/>
                  </a:lnTo>
                  <a:lnTo>
                    <a:pt x="1777" y="619"/>
                  </a:lnTo>
                  <a:lnTo>
                    <a:pt x="1776" y="619"/>
                  </a:lnTo>
                  <a:lnTo>
                    <a:pt x="1774" y="621"/>
                  </a:lnTo>
                  <a:lnTo>
                    <a:pt x="1772" y="621"/>
                  </a:lnTo>
                  <a:lnTo>
                    <a:pt x="1770" y="623"/>
                  </a:lnTo>
                  <a:lnTo>
                    <a:pt x="1769" y="625"/>
                  </a:lnTo>
                  <a:lnTo>
                    <a:pt x="1767" y="625"/>
                  </a:lnTo>
                  <a:lnTo>
                    <a:pt x="1765" y="627"/>
                  </a:lnTo>
                  <a:lnTo>
                    <a:pt x="1763" y="627"/>
                  </a:lnTo>
                  <a:lnTo>
                    <a:pt x="1761" y="629"/>
                  </a:lnTo>
                  <a:lnTo>
                    <a:pt x="1760" y="629"/>
                  </a:lnTo>
                  <a:lnTo>
                    <a:pt x="1758" y="631"/>
                  </a:lnTo>
                  <a:lnTo>
                    <a:pt x="1756" y="633"/>
                  </a:lnTo>
                  <a:lnTo>
                    <a:pt x="1754" y="633"/>
                  </a:lnTo>
                  <a:lnTo>
                    <a:pt x="1753" y="635"/>
                  </a:lnTo>
                  <a:lnTo>
                    <a:pt x="1751" y="635"/>
                  </a:lnTo>
                  <a:lnTo>
                    <a:pt x="1749" y="637"/>
                  </a:lnTo>
                  <a:lnTo>
                    <a:pt x="1747" y="637"/>
                  </a:lnTo>
                  <a:lnTo>
                    <a:pt x="1745" y="639"/>
                  </a:lnTo>
                  <a:lnTo>
                    <a:pt x="1738" y="641"/>
                  </a:lnTo>
                  <a:lnTo>
                    <a:pt x="1733" y="643"/>
                  </a:lnTo>
                  <a:lnTo>
                    <a:pt x="1726" y="647"/>
                  </a:lnTo>
                  <a:lnTo>
                    <a:pt x="1720" y="649"/>
                  </a:lnTo>
                  <a:lnTo>
                    <a:pt x="1713" y="650"/>
                  </a:lnTo>
                  <a:lnTo>
                    <a:pt x="1706" y="652"/>
                  </a:lnTo>
                  <a:lnTo>
                    <a:pt x="1699" y="654"/>
                  </a:lnTo>
                  <a:lnTo>
                    <a:pt x="1691" y="656"/>
                  </a:lnTo>
                  <a:lnTo>
                    <a:pt x="1684" y="658"/>
                  </a:lnTo>
                  <a:lnTo>
                    <a:pt x="1677" y="660"/>
                  </a:lnTo>
                  <a:lnTo>
                    <a:pt x="1670" y="662"/>
                  </a:lnTo>
                  <a:lnTo>
                    <a:pt x="1663" y="664"/>
                  </a:lnTo>
                  <a:lnTo>
                    <a:pt x="1657" y="664"/>
                  </a:lnTo>
                  <a:lnTo>
                    <a:pt x="1650" y="666"/>
                  </a:lnTo>
                  <a:lnTo>
                    <a:pt x="1641" y="668"/>
                  </a:lnTo>
                  <a:lnTo>
                    <a:pt x="1634" y="668"/>
                  </a:lnTo>
                  <a:lnTo>
                    <a:pt x="1627" y="670"/>
                  </a:lnTo>
                  <a:lnTo>
                    <a:pt x="1620" y="672"/>
                  </a:lnTo>
                  <a:lnTo>
                    <a:pt x="1611" y="672"/>
                  </a:lnTo>
                  <a:lnTo>
                    <a:pt x="1604" y="674"/>
                  </a:lnTo>
                  <a:lnTo>
                    <a:pt x="1597" y="674"/>
                  </a:lnTo>
                  <a:lnTo>
                    <a:pt x="1591" y="676"/>
                  </a:lnTo>
                  <a:lnTo>
                    <a:pt x="1583" y="676"/>
                  </a:lnTo>
                  <a:lnTo>
                    <a:pt x="1576" y="678"/>
                  </a:lnTo>
                  <a:lnTo>
                    <a:pt x="1568" y="680"/>
                  </a:lnTo>
                  <a:lnTo>
                    <a:pt x="1560" y="680"/>
                  </a:lnTo>
                  <a:lnTo>
                    <a:pt x="1553" y="682"/>
                  </a:lnTo>
                  <a:lnTo>
                    <a:pt x="1546" y="684"/>
                  </a:lnTo>
                  <a:lnTo>
                    <a:pt x="1539" y="684"/>
                  </a:lnTo>
                  <a:lnTo>
                    <a:pt x="1532" y="686"/>
                  </a:lnTo>
                  <a:lnTo>
                    <a:pt x="1526" y="688"/>
                  </a:lnTo>
                  <a:lnTo>
                    <a:pt x="1519" y="690"/>
                  </a:lnTo>
                  <a:lnTo>
                    <a:pt x="1512" y="692"/>
                  </a:lnTo>
                  <a:lnTo>
                    <a:pt x="1505" y="692"/>
                  </a:lnTo>
                  <a:lnTo>
                    <a:pt x="1498" y="694"/>
                  </a:lnTo>
                  <a:lnTo>
                    <a:pt x="1489" y="696"/>
                  </a:lnTo>
                  <a:lnTo>
                    <a:pt x="1482" y="696"/>
                  </a:lnTo>
                  <a:lnTo>
                    <a:pt x="1473" y="696"/>
                  </a:lnTo>
                  <a:lnTo>
                    <a:pt x="1466" y="698"/>
                  </a:lnTo>
                  <a:lnTo>
                    <a:pt x="1458" y="698"/>
                  </a:lnTo>
                  <a:lnTo>
                    <a:pt x="1451" y="698"/>
                  </a:lnTo>
                  <a:lnTo>
                    <a:pt x="1442" y="698"/>
                  </a:lnTo>
                  <a:lnTo>
                    <a:pt x="1435" y="698"/>
                  </a:lnTo>
                  <a:lnTo>
                    <a:pt x="1426" y="698"/>
                  </a:lnTo>
                  <a:lnTo>
                    <a:pt x="1417" y="698"/>
                  </a:lnTo>
                  <a:lnTo>
                    <a:pt x="1410" y="698"/>
                  </a:lnTo>
                  <a:lnTo>
                    <a:pt x="1401" y="698"/>
                  </a:lnTo>
                  <a:lnTo>
                    <a:pt x="1394" y="696"/>
                  </a:lnTo>
                  <a:lnTo>
                    <a:pt x="1386" y="696"/>
                  </a:lnTo>
                  <a:lnTo>
                    <a:pt x="1377" y="696"/>
                  </a:lnTo>
                  <a:lnTo>
                    <a:pt x="1370" y="696"/>
                  </a:lnTo>
                  <a:lnTo>
                    <a:pt x="1361" y="696"/>
                  </a:lnTo>
                  <a:lnTo>
                    <a:pt x="1354" y="696"/>
                  </a:lnTo>
                  <a:lnTo>
                    <a:pt x="1345" y="696"/>
                  </a:lnTo>
                  <a:lnTo>
                    <a:pt x="1338" y="696"/>
                  </a:lnTo>
                  <a:lnTo>
                    <a:pt x="1329" y="696"/>
                  </a:lnTo>
                  <a:lnTo>
                    <a:pt x="1323" y="696"/>
                  </a:lnTo>
                  <a:lnTo>
                    <a:pt x="1314" y="698"/>
                  </a:lnTo>
                  <a:lnTo>
                    <a:pt x="1307" y="698"/>
                  </a:lnTo>
                  <a:lnTo>
                    <a:pt x="1298" y="698"/>
                  </a:lnTo>
                  <a:lnTo>
                    <a:pt x="1291" y="700"/>
                  </a:lnTo>
                  <a:lnTo>
                    <a:pt x="1284" y="700"/>
                  </a:lnTo>
                  <a:lnTo>
                    <a:pt x="1275" y="702"/>
                  </a:lnTo>
                  <a:lnTo>
                    <a:pt x="1268" y="704"/>
                  </a:lnTo>
                  <a:lnTo>
                    <a:pt x="1261" y="706"/>
                  </a:lnTo>
                  <a:lnTo>
                    <a:pt x="1255" y="708"/>
                  </a:lnTo>
                  <a:lnTo>
                    <a:pt x="1248" y="710"/>
                  </a:lnTo>
                  <a:lnTo>
                    <a:pt x="1241" y="712"/>
                  </a:lnTo>
                  <a:lnTo>
                    <a:pt x="1236" y="714"/>
                  </a:lnTo>
                  <a:lnTo>
                    <a:pt x="1228" y="716"/>
                  </a:lnTo>
                  <a:lnTo>
                    <a:pt x="1221" y="719"/>
                  </a:lnTo>
                  <a:lnTo>
                    <a:pt x="1214" y="721"/>
                  </a:lnTo>
                  <a:lnTo>
                    <a:pt x="1207" y="723"/>
                  </a:lnTo>
                  <a:lnTo>
                    <a:pt x="1200" y="727"/>
                  </a:lnTo>
                  <a:lnTo>
                    <a:pt x="1193" y="729"/>
                  </a:lnTo>
                  <a:lnTo>
                    <a:pt x="1187" y="733"/>
                  </a:lnTo>
                  <a:lnTo>
                    <a:pt x="1180" y="735"/>
                  </a:lnTo>
                  <a:lnTo>
                    <a:pt x="1173" y="739"/>
                  </a:lnTo>
                  <a:lnTo>
                    <a:pt x="1166" y="741"/>
                  </a:lnTo>
                  <a:lnTo>
                    <a:pt x="1158" y="745"/>
                  </a:lnTo>
                  <a:lnTo>
                    <a:pt x="1151" y="747"/>
                  </a:lnTo>
                  <a:lnTo>
                    <a:pt x="1144" y="751"/>
                  </a:lnTo>
                  <a:lnTo>
                    <a:pt x="1137" y="755"/>
                  </a:lnTo>
                  <a:lnTo>
                    <a:pt x="1130" y="757"/>
                  </a:lnTo>
                  <a:lnTo>
                    <a:pt x="1124" y="761"/>
                  </a:lnTo>
                  <a:lnTo>
                    <a:pt x="1117" y="763"/>
                  </a:lnTo>
                  <a:lnTo>
                    <a:pt x="1110" y="767"/>
                  </a:lnTo>
                  <a:lnTo>
                    <a:pt x="1103" y="771"/>
                  </a:lnTo>
                  <a:lnTo>
                    <a:pt x="1096" y="773"/>
                  </a:lnTo>
                  <a:lnTo>
                    <a:pt x="1090" y="777"/>
                  </a:lnTo>
                  <a:lnTo>
                    <a:pt x="1083" y="779"/>
                  </a:lnTo>
                  <a:lnTo>
                    <a:pt x="1076" y="783"/>
                  </a:lnTo>
                  <a:lnTo>
                    <a:pt x="1069" y="785"/>
                  </a:lnTo>
                  <a:lnTo>
                    <a:pt x="1064" y="788"/>
                  </a:lnTo>
                  <a:lnTo>
                    <a:pt x="1058" y="790"/>
                  </a:lnTo>
                  <a:lnTo>
                    <a:pt x="1050" y="792"/>
                  </a:lnTo>
                  <a:lnTo>
                    <a:pt x="1043" y="796"/>
                  </a:lnTo>
                  <a:lnTo>
                    <a:pt x="1035" y="800"/>
                  </a:lnTo>
                  <a:lnTo>
                    <a:pt x="1027" y="804"/>
                  </a:lnTo>
                  <a:lnTo>
                    <a:pt x="1019" y="806"/>
                  </a:lnTo>
                  <a:lnTo>
                    <a:pt x="1012" y="810"/>
                  </a:lnTo>
                  <a:lnTo>
                    <a:pt x="1003" y="814"/>
                  </a:lnTo>
                  <a:lnTo>
                    <a:pt x="994" y="816"/>
                  </a:lnTo>
                  <a:lnTo>
                    <a:pt x="988" y="820"/>
                  </a:lnTo>
                  <a:lnTo>
                    <a:pt x="979" y="824"/>
                  </a:lnTo>
                  <a:lnTo>
                    <a:pt x="970" y="826"/>
                  </a:lnTo>
                  <a:lnTo>
                    <a:pt x="963" y="830"/>
                  </a:lnTo>
                  <a:lnTo>
                    <a:pt x="954" y="832"/>
                  </a:lnTo>
                  <a:lnTo>
                    <a:pt x="945" y="836"/>
                  </a:lnTo>
                  <a:lnTo>
                    <a:pt x="936" y="838"/>
                  </a:lnTo>
                  <a:lnTo>
                    <a:pt x="929" y="842"/>
                  </a:lnTo>
                  <a:lnTo>
                    <a:pt x="921" y="844"/>
                  </a:lnTo>
                  <a:lnTo>
                    <a:pt x="912" y="848"/>
                  </a:lnTo>
                  <a:lnTo>
                    <a:pt x="903" y="850"/>
                  </a:lnTo>
                  <a:lnTo>
                    <a:pt x="896" y="852"/>
                  </a:lnTo>
                  <a:lnTo>
                    <a:pt x="888" y="856"/>
                  </a:lnTo>
                  <a:lnTo>
                    <a:pt x="879" y="857"/>
                  </a:lnTo>
                  <a:lnTo>
                    <a:pt x="872" y="859"/>
                  </a:lnTo>
                  <a:lnTo>
                    <a:pt x="863" y="861"/>
                  </a:lnTo>
                  <a:lnTo>
                    <a:pt x="855" y="863"/>
                  </a:lnTo>
                  <a:lnTo>
                    <a:pt x="848" y="867"/>
                  </a:lnTo>
                  <a:lnTo>
                    <a:pt x="839" y="869"/>
                  </a:lnTo>
                  <a:lnTo>
                    <a:pt x="830" y="871"/>
                  </a:lnTo>
                  <a:lnTo>
                    <a:pt x="823" y="873"/>
                  </a:lnTo>
                  <a:lnTo>
                    <a:pt x="814" y="875"/>
                  </a:lnTo>
                  <a:lnTo>
                    <a:pt x="807" y="877"/>
                  </a:lnTo>
                  <a:lnTo>
                    <a:pt x="798" y="879"/>
                  </a:lnTo>
                  <a:lnTo>
                    <a:pt x="790" y="881"/>
                  </a:lnTo>
                  <a:lnTo>
                    <a:pt x="787" y="881"/>
                  </a:lnTo>
                  <a:lnTo>
                    <a:pt x="783" y="881"/>
                  </a:lnTo>
                  <a:lnTo>
                    <a:pt x="778" y="883"/>
                  </a:lnTo>
                  <a:lnTo>
                    <a:pt x="774" y="883"/>
                  </a:lnTo>
                  <a:lnTo>
                    <a:pt x="769" y="883"/>
                  </a:lnTo>
                  <a:lnTo>
                    <a:pt x="765" y="885"/>
                  </a:lnTo>
                  <a:lnTo>
                    <a:pt x="762" y="885"/>
                  </a:lnTo>
                  <a:lnTo>
                    <a:pt x="758" y="885"/>
                  </a:lnTo>
                  <a:lnTo>
                    <a:pt x="755" y="885"/>
                  </a:lnTo>
                  <a:lnTo>
                    <a:pt x="751" y="885"/>
                  </a:lnTo>
                  <a:lnTo>
                    <a:pt x="746" y="885"/>
                  </a:lnTo>
                  <a:lnTo>
                    <a:pt x="742" y="885"/>
                  </a:lnTo>
                  <a:lnTo>
                    <a:pt x="739" y="885"/>
                  </a:lnTo>
                  <a:lnTo>
                    <a:pt x="735" y="885"/>
                  </a:lnTo>
                  <a:lnTo>
                    <a:pt x="732" y="885"/>
                  </a:lnTo>
                  <a:lnTo>
                    <a:pt x="728" y="885"/>
                  </a:lnTo>
                  <a:lnTo>
                    <a:pt x="725" y="887"/>
                  </a:lnTo>
                  <a:lnTo>
                    <a:pt x="724" y="887"/>
                  </a:lnTo>
                  <a:lnTo>
                    <a:pt x="720" y="887"/>
                  </a:lnTo>
                  <a:lnTo>
                    <a:pt x="717" y="887"/>
                  </a:lnTo>
                  <a:lnTo>
                    <a:pt x="713" y="887"/>
                  </a:lnTo>
                  <a:lnTo>
                    <a:pt x="710" y="887"/>
                  </a:lnTo>
                  <a:lnTo>
                    <a:pt x="706" y="887"/>
                  </a:lnTo>
                  <a:lnTo>
                    <a:pt x="703" y="887"/>
                  </a:lnTo>
                  <a:lnTo>
                    <a:pt x="701" y="887"/>
                  </a:lnTo>
                  <a:lnTo>
                    <a:pt x="697" y="887"/>
                  </a:lnTo>
                  <a:lnTo>
                    <a:pt x="694" y="889"/>
                  </a:lnTo>
                  <a:lnTo>
                    <a:pt x="690" y="889"/>
                  </a:lnTo>
                  <a:lnTo>
                    <a:pt x="687" y="889"/>
                  </a:lnTo>
                  <a:lnTo>
                    <a:pt x="685" y="889"/>
                  </a:lnTo>
                  <a:lnTo>
                    <a:pt x="681" y="891"/>
                  </a:lnTo>
                  <a:lnTo>
                    <a:pt x="678" y="891"/>
                  </a:lnTo>
                  <a:lnTo>
                    <a:pt x="667" y="893"/>
                  </a:lnTo>
                  <a:lnTo>
                    <a:pt x="657" y="895"/>
                  </a:lnTo>
                  <a:lnTo>
                    <a:pt x="647" y="897"/>
                  </a:lnTo>
                  <a:lnTo>
                    <a:pt x="636" y="899"/>
                  </a:lnTo>
                  <a:lnTo>
                    <a:pt x="624" y="899"/>
                  </a:lnTo>
                  <a:lnTo>
                    <a:pt x="613" y="899"/>
                  </a:lnTo>
                  <a:lnTo>
                    <a:pt x="602" y="899"/>
                  </a:lnTo>
                  <a:lnTo>
                    <a:pt x="592" y="899"/>
                  </a:lnTo>
                  <a:lnTo>
                    <a:pt x="582" y="899"/>
                  </a:lnTo>
                  <a:lnTo>
                    <a:pt x="570" y="899"/>
                  </a:lnTo>
                  <a:lnTo>
                    <a:pt x="559" y="897"/>
                  </a:lnTo>
                  <a:lnTo>
                    <a:pt x="548" y="897"/>
                  </a:lnTo>
                  <a:lnTo>
                    <a:pt x="538" y="895"/>
                  </a:lnTo>
                  <a:lnTo>
                    <a:pt x="527" y="895"/>
                  </a:lnTo>
                  <a:lnTo>
                    <a:pt x="516" y="893"/>
                  </a:lnTo>
                  <a:lnTo>
                    <a:pt x="505" y="891"/>
                  </a:lnTo>
                  <a:lnTo>
                    <a:pt x="494" y="891"/>
                  </a:lnTo>
                  <a:lnTo>
                    <a:pt x="484" y="889"/>
                  </a:lnTo>
                  <a:lnTo>
                    <a:pt x="473" y="887"/>
                  </a:lnTo>
                  <a:lnTo>
                    <a:pt x="463" y="887"/>
                  </a:lnTo>
                  <a:lnTo>
                    <a:pt x="451" y="885"/>
                  </a:lnTo>
                  <a:lnTo>
                    <a:pt x="440" y="885"/>
                  </a:lnTo>
                  <a:lnTo>
                    <a:pt x="430" y="883"/>
                  </a:lnTo>
                  <a:lnTo>
                    <a:pt x="419" y="883"/>
                  </a:lnTo>
                  <a:lnTo>
                    <a:pt x="409" y="883"/>
                  </a:lnTo>
                  <a:lnTo>
                    <a:pt x="400" y="883"/>
                  </a:lnTo>
                  <a:lnTo>
                    <a:pt x="390" y="883"/>
                  </a:lnTo>
                  <a:lnTo>
                    <a:pt x="379" y="885"/>
                  </a:lnTo>
                  <a:lnTo>
                    <a:pt x="369" y="885"/>
                  </a:lnTo>
                  <a:lnTo>
                    <a:pt x="358" y="887"/>
                  </a:lnTo>
                  <a:lnTo>
                    <a:pt x="349" y="889"/>
                  </a:lnTo>
                  <a:lnTo>
                    <a:pt x="339" y="891"/>
                  </a:lnTo>
                  <a:lnTo>
                    <a:pt x="333" y="893"/>
                  </a:lnTo>
                  <a:lnTo>
                    <a:pt x="330" y="893"/>
                  </a:lnTo>
                  <a:lnTo>
                    <a:pt x="324" y="893"/>
                  </a:lnTo>
                  <a:lnTo>
                    <a:pt x="322" y="893"/>
                  </a:lnTo>
                  <a:lnTo>
                    <a:pt x="316" y="893"/>
                  </a:lnTo>
                  <a:lnTo>
                    <a:pt x="313" y="893"/>
                  </a:lnTo>
                  <a:lnTo>
                    <a:pt x="308" y="893"/>
                  </a:lnTo>
                  <a:lnTo>
                    <a:pt x="304" y="893"/>
                  </a:lnTo>
                  <a:lnTo>
                    <a:pt x="299" y="891"/>
                  </a:lnTo>
                  <a:lnTo>
                    <a:pt x="293" y="891"/>
                  </a:lnTo>
                  <a:lnTo>
                    <a:pt x="290" y="891"/>
                  </a:lnTo>
                  <a:lnTo>
                    <a:pt x="285" y="889"/>
                  </a:lnTo>
                  <a:lnTo>
                    <a:pt x="281" y="887"/>
                  </a:lnTo>
                  <a:lnTo>
                    <a:pt x="276" y="887"/>
                  </a:lnTo>
                  <a:lnTo>
                    <a:pt x="272" y="885"/>
                  </a:lnTo>
                  <a:lnTo>
                    <a:pt x="267" y="883"/>
                  </a:lnTo>
                  <a:lnTo>
                    <a:pt x="263" y="881"/>
                  </a:lnTo>
                  <a:lnTo>
                    <a:pt x="260" y="879"/>
                  </a:lnTo>
                  <a:lnTo>
                    <a:pt x="255" y="877"/>
                  </a:lnTo>
                  <a:lnTo>
                    <a:pt x="252" y="873"/>
                  </a:lnTo>
                  <a:lnTo>
                    <a:pt x="248" y="871"/>
                  </a:lnTo>
                  <a:lnTo>
                    <a:pt x="245" y="869"/>
                  </a:lnTo>
                  <a:lnTo>
                    <a:pt x="241" y="865"/>
                  </a:lnTo>
                  <a:lnTo>
                    <a:pt x="238" y="863"/>
                  </a:lnTo>
                  <a:lnTo>
                    <a:pt x="234" y="859"/>
                  </a:lnTo>
                  <a:lnTo>
                    <a:pt x="231" y="857"/>
                  </a:lnTo>
                  <a:lnTo>
                    <a:pt x="227" y="854"/>
                  </a:lnTo>
                  <a:lnTo>
                    <a:pt x="224" y="850"/>
                  </a:lnTo>
                  <a:lnTo>
                    <a:pt x="222" y="846"/>
                  </a:lnTo>
                  <a:lnTo>
                    <a:pt x="218" y="844"/>
                  </a:lnTo>
                  <a:lnTo>
                    <a:pt x="216" y="840"/>
                  </a:lnTo>
                  <a:lnTo>
                    <a:pt x="213" y="836"/>
                  </a:lnTo>
                  <a:lnTo>
                    <a:pt x="1012" y="2"/>
                  </a:lnTo>
                </a:path>
              </a:pathLst>
            </a:custGeom>
            <a:solidFill>
              <a:srgbClr val="E8BA74"/>
            </a:solidFill>
            <a:ln w="9525" cap="rnd">
              <a:noFill/>
              <a:round/>
              <a:headEnd/>
              <a:tailEnd/>
            </a:ln>
          </p:spPr>
          <p:txBody>
            <a:bodyPr/>
            <a:lstStyle/>
            <a:p>
              <a:endParaRPr lang="en-US">
                <a:latin typeface="Bookman Old Style" pitchFamily="18" charset="0"/>
              </a:endParaRPr>
            </a:p>
          </p:txBody>
        </p:sp>
        <p:sp>
          <p:nvSpPr>
            <p:cNvPr id="17" name="Freeform 10"/>
            <p:cNvSpPr>
              <a:spLocks/>
            </p:cNvSpPr>
            <p:nvPr/>
          </p:nvSpPr>
          <p:spPr bwMode="auto">
            <a:xfrm>
              <a:off x="2391" y="1528"/>
              <a:ext cx="775" cy="723"/>
            </a:xfrm>
            <a:custGeom>
              <a:avLst/>
              <a:gdLst>
                <a:gd name="T0" fmla="*/ 317 w 775"/>
                <a:gd name="T1" fmla="*/ 136 h 723"/>
                <a:gd name="T2" fmla="*/ 348 w 775"/>
                <a:gd name="T3" fmla="*/ 128 h 723"/>
                <a:gd name="T4" fmla="*/ 342 w 775"/>
                <a:gd name="T5" fmla="*/ 39 h 723"/>
                <a:gd name="T6" fmla="*/ 365 w 775"/>
                <a:gd name="T7" fmla="*/ 30 h 723"/>
                <a:gd name="T8" fmla="*/ 371 w 775"/>
                <a:gd name="T9" fmla="*/ 108 h 723"/>
                <a:gd name="T10" fmla="*/ 384 w 775"/>
                <a:gd name="T11" fmla="*/ 177 h 723"/>
                <a:gd name="T12" fmla="*/ 400 w 775"/>
                <a:gd name="T13" fmla="*/ 136 h 723"/>
                <a:gd name="T14" fmla="*/ 423 w 775"/>
                <a:gd name="T15" fmla="*/ 81 h 723"/>
                <a:gd name="T16" fmla="*/ 441 w 775"/>
                <a:gd name="T17" fmla="*/ 110 h 723"/>
                <a:gd name="T18" fmla="*/ 450 w 775"/>
                <a:gd name="T19" fmla="*/ 95 h 723"/>
                <a:gd name="T20" fmla="*/ 479 w 775"/>
                <a:gd name="T21" fmla="*/ 77 h 723"/>
                <a:gd name="T22" fmla="*/ 513 w 775"/>
                <a:gd name="T23" fmla="*/ 126 h 723"/>
                <a:gd name="T24" fmla="*/ 513 w 775"/>
                <a:gd name="T25" fmla="*/ 166 h 723"/>
                <a:gd name="T26" fmla="*/ 479 w 775"/>
                <a:gd name="T27" fmla="*/ 173 h 723"/>
                <a:gd name="T28" fmla="*/ 461 w 775"/>
                <a:gd name="T29" fmla="*/ 189 h 723"/>
                <a:gd name="T30" fmla="*/ 565 w 775"/>
                <a:gd name="T31" fmla="*/ 215 h 723"/>
                <a:gd name="T32" fmla="*/ 703 w 775"/>
                <a:gd name="T33" fmla="*/ 166 h 723"/>
                <a:gd name="T34" fmla="*/ 696 w 775"/>
                <a:gd name="T35" fmla="*/ 130 h 723"/>
                <a:gd name="T36" fmla="*/ 704 w 775"/>
                <a:gd name="T37" fmla="*/ 118 h 723"/>
                <a:gd name="T38" fmla="*/ 688 w 775"/>
                <a:gd name="T39" fmla="*/ 81 h 723"/>
                <a:gd name="T40" fmla="*/ 748 w 775"/>
                <a:gd name="T41" fmla="*/ 110 h 723"/>
                <a:gd name="T42" fmla="*/ 648 w 775"/>
                <a:gd name="T43" fmla="*/ 207 h 723"/>
                <a:gd name="T44" fmla="*/ 642 w 775"/>
                <a:gd name="T45" fmla="*/ 246 h 723"/>
                <a:gd name="T46" fmla="*/ 611 w 775"/>
                <a:gd name="T47" fmla="*/ 268 h 723"/>
                <a:gd name="T48" fmla="*/ 580 w 775"/>
                <a:gd name="T49" fmla="*/ 298 h 723"/>
                <a:gd name="T50" fmla="*/ 556 w 775"/>
                <a:gd name="T51" fmla="*/ 264 h 723"/>
                <a:gd name="T52" fmla="*/ 529 w 775"/>
                <a:gd name="T53" fmla="*/ 272 h 723"/>
                <a:gd name="T54" fmla="*/ 545 w 775"/>
                <a:gd name="T55" fmla="*/ 300 h 723"/>
                <a:gd name="T56" fmla="*/ 417 w 775"/>
                <a:gd name="T57" fmla="*/ 335 h 723"/>
                <a:gd name="T58" fmla="*/ 71 w 775"/>
                <a:gd name="T59" fmla="*/ 284 h 723"/>
                <a:gd name="T60" fmla="*/ 108 w 775"/>
                <a:gd name="T61" fmla="*/ 321 h 723"/>
                <a:gd name="T62" fmla="*/ 57 w 775"/>
                <a:gd name="T63" fmla="*/ 355 h 723"/>
                <a:gd name="T64" fmla="*/ 3 w 775"/>
                <a:gd name="T65" fmla="*/ 306 h 723"/>
                <a:gd name="T66" fmla="*/ 28 w 775"/>
                <a:gd name="T67" fmla="*/ 278 h 723"/>
                <a:gd name="T68" fmla="*/ 23 w 775"/>
                <a:gd name="T69" fmla="*/ 242 h 723"/>
                <a:gd name="T70" fmla="*/ 41 w 775"/>
                <a:gd name="T71" fmla="*/ 229 h 723"/>
                <a:gd name="T72" fmla="*/ 85 w 775"/>
                <a:gd name="T73" fmla="*/ 164 h 723"/>
                <a:gd name="T74" fmla="*/ 96 w 775"/>
                <a:gd name="T75" fmla="*/ 213 h 723"/>
                <a:gd name="T76" fmla="*/ 111 w 775"/>
                <a:gd name="T77" fmla="*/ 239 h 723"/>
                <a:gd name="T78" fmla="*/ 122 w 775"/>
                <a:gd name="T79" fmla="*/ 219 h 723"/>
                <a:gd name="T80" fmla="*/ 113 w 775"/>
                <a:gd name="T81" fmla="*/ 181 h 723"/>
                <a:gd name="T82" fmla="*/ 138 w 775"/>
                <a:gd name="T83" fmla="*/ 197 h 723"/>
                <a:gd name="T84" fmla="*/ 174 w 775"/>
                <a:gd name="T85" fmla="*/ 122 h 723"/>
                <a:gd name="T86" fmla="*/ 186 w 775"/>
                <a:gd name="T87" fmla="*/ 91 h 723"/>
                <a:gd name="T88" fmla="*/ 185 w 775"/>
                <a:gd name="T89" fmla="*/ 63 h 723"/>
                <a:gd name="T90" fmla="*/ 222 w 775"/>
                <a:gd name="T91" fmla="*/ 104 h 723"/>
                <a:gd name="T92" fmla="*/ 240 w 775"/>
                <a:gd name="T93" fmla="*/ 81 h 723"/>
                <a:gd name="T94" fmla="*/ 231 w 775"/>
                <a:gd name="T95" fmla="*/ 4 h 723"/>
                <a:gd name="T96" fmla="*/ 260 w 775"/>
                <a:gd name="T97" fmla="*/ 35 h 723"/>
                <a:gd name="T98" fmla="*/ 272 w 775"/>
                <a:gd name="T99" fmla="*/ 65 h 723"/>
                <a:gd name="T100" fmla="*/ 283 w 775"/>
                <a:gd name="T101" fmla="*/ 99 h 723"/>
                <a:gd name="T102" fmla="*/ 428 w 775"/>
                <a:gd name="T103" fmla="*/ 564 h 723"/>
                <a:gd name="T104" fmla="*/ 64 w 775"/>
                <a:gd name="T105" fmla="*/ 702 h 723"/>
                <a:gd name="T106" fmla="*/ 26 w 775"/>
                <a:gd name="T107" fmla="*/ 712 h 723"/>
                <a:gd name="T108" fmla="*/ 68 w 775"/>
                <a:gd name="T109" fmla="*/ 720 h 723"/>
                <a:gd name="T110" fmla="*/ 155 w 775"/>
                <a:gd name="T111" fmla="*/ 714 h 723"/>
                <a:gd name="T112" fmla="*/ 227 w 775"/>
                <a:gd name="T113" fmla="*/ 716 h 723"/>
                <a:gd name="T114" fmla="*/ 326 w 775"/>
                <a:gd name="T115" fmla="*/ 712 h 723"/>
                <a:gd name="T116" fmla="*/ 416 w 775"/>
                <a:gd name="T117" fmla="*/ 643 h 723"/>
                <a:gd name="T118" fmla="*/ 463 w 775"/>
                <a:gd name="T119" fmla="*/ 601 h 7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723"/>
                <a:gd name="T182" fmla="*/ 775 w 775"/>
                <a:gd name="T183" fmla="*/ 723 h 7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723">
                  <a:moveTo>
                    <a:pt x="285" y="108"/>
                  </a:moveTo>
                  <a:lnTo>
                    <a:pt x="286" y="110"/>
                  </a:lnTo>
                  <a:lnTo>
                    <a:pt x="288" y="112"/>
                  </a:lnTo>
                  <a:lnTo>
                    <a:pt x="290" y="112"/>
                  </a:lnTo>
                  <a:lnTo>
                    <a:pt x="292" y="114"/>
                  </a:lnTo>
                  <a:lnTo>
                    <a:pt x="294" y="116"/>
                  </a:lnTo>
                  <a:lnTo>
                    <a:pt x="295" y="116"/>
                  </a:lnTo>
                  <a:lnTo>
                    <a:pt x="297" y="118"/>
                  </a:lnTo>
                  <a:lnTo>
                    <a:pt x="299" y="120"/>
                  </a:lnTo>
                  <a:lnTo>
                    <a:pt x="301" y="122"/>
                  </a:lnTo>
                  <a:lnTo>
                    <a:pt x="302" y="122"/>
                  </a:lnTo>
                  <a:lnTo>
                    <a:pt x="304" y="124"/>
                  </a:lnTo>
                  <a:lnTo>
                    <a:pt x="305" y="126"/>
                  </a:lnTo>
                  <a:lnTo>
                    <a:pt x="307" y="128"/>
                  </a:lnTo>
                  <a:lnTo>
                    <a:pt x="309" y="128"/>
                  </a:lnTo>
                  <a:lnTo>
                    <a:pt x="310" y="130"/>
                  </a:lnTo>
                  <a:lnTo>
                    <a:pt x="312" y="132"/>
                  </a:lnTo>
                  <a:lnTo>
                    <a:pt x="314" y="134"/>
                  </a:lnTo>
                  <a:lnTo>
                    <a:pt x="316" y="134"/>
                  </a:lnTo>
                  <a:lnTo>
                    <a:pt x="317" y="136"/>
                  </a:lnTo>
                  <a:lnTo>
                    <a:pt x="319" y="138"/>
                  </a:lnTo>
                  <a:lnTo>
                    <a:pt x="321" y="140"/>
                  </a:lnTo>
                  <a:lnTo>
                    <a:pt x="323" y="142"/>
                  </a:lnTo>
                  <a:lnTo>
                    <a:pt x="325" y="142"/>
                  </a:lnTo>
                  <a:lnTo>
                    <a:pt x="326" y="144"/>
                  </a:lnTo>
                  <a:lnTo>
                    <a:pt x="328" y="146"/>
                  </a:lnTo>
                  <a:lnTo>
                    <a:pt x="332" y="148"/>
                  </a:lnTo>
                  <a:lnTo>
                    <a:pt x="333" y="148"/>
                  </a:lnTo>
                  <a:lnTo>
                    <a:pt x="335" y="150"/>
                  </a:lnTo>
                  <a:lnTo>
                    <a:pt x="337" y="152"/>
                  </a:lnTo>
                  <a:lnTo>
                    <a:pt x="339" y="154"/>
                  </a:lnTo>
                  <a:lnTo>
                    <a:pt x="340" y="154"/>
                  </a:lnTo>
                  <a:lnTo>
                    <a:pt x="342" y="156"/>
                  </a:lnTo>
                  <a:lnTo>
                    <a:pt x="344" y="152"/>
                  </a:lnTo>
                  <a:lnTo>
                    <a:pt x="346" y="148"/>
                  </a:lnTo>
                  <a:lnTo>
                    <a:pt x="346" y="144"/>
                  </a:lnTo>
                  <a:lnTo>
                    <a:pt x="346" y="140"/>
                  </a:lnTo>
                  <a:lnTo>
                    <a:pt x="348" y="136"/>
                  </a:lnTo>
                  <a:lnTo>
                    <a:pt x="348" y="132"/>
                  </a:lnTo>
                  <a:lnTo>
                    <a:pt x="348" y="128"/>
                  </a:lnTo>
                  <a:lnTo>
                    <a:pt x="348" y="124"/>
                  </a:lnTo>
                  <a:lnTo>
                    <a:pt x="348" y="118"/>
                  </a:lnTo>
                  <a:lnTo>
                    <a:pt x="348" y="114"/>
                  </a:lnTo>
                  <a:lnTo>
                    <a:pt x="348" y="110"/>
                  </a:lnTo>
                  <a:lnTo>
                    <a:pt x="346" y="106"/>
                  </a:lnTo>
                  <a:lnTo>
                    <a:pt x="346" y="101"/>
                  </a:lnTo>
                  <a:lnTo>
                    <a:pt x="346" y="97"/>
                  </a:lnTo>
                  <a:lnTo>
                    <a:pt x="346" y="93"/>
                  </a:lnTo>
                  <a:lnTo>
                    <a:pt x="344" y="87"/>
                  </a:lnTo>
                  <a:lnTo>
                    <a:pt x="344" y="83"/>
                  </a:lnTo>
                  <a:lnTo>
                    <a:pt x="344" y="79"/>
                  </a:lnTo>
                  <a:lnTo>
                    <a:pt x="342" y="73"/>
                  </a:lnTo>
                  <a:lnTo>
                    <a:pt x="342" y="69"/>
                  </a:lnTo>
                  <a:lnTo>
                    <a:pt x="342" y="65"/>
                  </a:lnTo>
                  <a:lnTo>
                    <a:pt x="342" y="61"/>
                  </a:lnTo>
                  <a:lnTo>
                    <a:pt x="340" y="55"/>
                  </a:lnTo>
                  <a:lnTo>
                    <a:pt x="340" y="51"/>
                  </a:lnTo>
                  <a:lnTo>
                    <a:pt x="340" y="47"/>
                  </a:lnTo>
                  <a:lnTo>
                    <a:pt x="340" y="43"/>
                  </a:lnTo>
                  <a:lnTo>
                    <a:pt x="342" y="39"/>
                  </a:lnTo>
                  <a:lnTo>
                    <a:pt x="342" y="35"/>
                  </a:lnTo>
                  <a:lnTo>
                    <a:pt x="342" y="31"/>
                  </a:lnTo>
                  <a:lnTo>
                    <a:pt x="344" y="28"/>
                  </a:lnTo>
                  <a:lnTo>
                    <a:pt x="346" y="24"/>
                  </a:lnTo>
                  <a:lnTo>
                    <a:pt x="346" y="20"/>
                  </a:lnTo>
                  <a:lnTo>
                    <a:pt x="348" y="20"/>
                  </a:lnTo>
                  <a:lnTo>
                    <a:pt x="349" y="20"/>
                  </a:lnTo>
                  <a:lnTo>
                    <a:pt x="351" y="20"/>
                  </a:lnTo>
                  <a:lnTo>
                    <a:pt x="351" y="22"/>
                  </a:lnTo>
                  <a:lnTo>
                    <a:pt x="353" y="22"/>
                  </a:lnTo>
                  <a:lnTo>
                    <a:pt x="355" y="22"/>
                  </a:lnTo>
                  <a:lnTo>
                    <a:pt x="355" y="24"/>
                  </a:lnTo>
                  <a:lnTo>
                    <a:pt x="356" y="24"/>
                  </a:lnTo>
                  <a:lnTo>
                    <a:pt x="358" y="24"/>
                  </a:lnTo>
                  <a:lnTo>
                    <a:pt x="358" y="26"/>
                  </a:lnTo>
                  <a:lnTo>
                    <a:pt x="360" y="26"/>
                  </a:lnTo>
                  <a:lnTo>
                    <a:pt x="362" y="26"/>
                  </a:lnTo>
                  <a:lnTo>
                    <a:pt x="362" y="28"/>
                  </a:lnTo>
                  <a:lnTo>
                    <a:pt x="363" y="28"/>
                  </a:lnTo>
                  <a:lnTo>
                    <a:pt x="365" y="30"/>
                  </a:lnTo>
                  <a:lnTo>
                    <a:pt x="367" y="31"/>
                  </a:lnTo>
                  <a:lnTo>
                    <a:pt x="367" y="33"/>
                  </a:lnTo>
                  <a:lnTo>
                    <a:pt x="369" y="37"/>
                  </a:lnTo>
                  <a:lnTo>
                    <a:pt x="371" y="41"/>
                  </a:lnTo>
                  <a:lnTo>
                    <a:pt x="371" y="45"/>
                  </a:lnTo>
                  <a:lnTo>
                    <a:pt x="371" y="49"/>
                  </a:lnTo>
                  <a:lnTo>
                    <a:pt x="371" y="53"/>
                  </a:lnTo>
                  <a:lnTo>
                    <a:pt x="371" y="57"/>
                  </a:lnTo>
                  <a:lnTo>
                    <a:pt x="371" y="61"/>
                  </a:lnTo>
                  <a:lnTo>
                    <a:pt x="371" y="65"/>
                  </a:lnTo>
                  <a:lnTo>
                    <a:pt x="373" y="69"/>
                  </a:lnTo>
                  <a:lnTo>
                    <a:pt x="373" y="73"/>
                  </a:lnTo>
                  <a:lnTo>
                    <a:pt x="373" y="77"/>
                  </a:lnTo>
                  <a:lnTo>
                    <a:pt x="373" y="83"/>
                  </a:lnTo>
                  <a:lnTo>
                    <a:pt x="373" y="87"/>
                  </a:lnTo>
                  <a:lnTo>
                    <a:pt x="371" y="91"/>
                  </a:lnTo>
                  <a:lnTo>
                    <a:pt x="371" y="95"/>
                  </a:lnTo>
                  <a:lnTo>
                    <a:pt x="371" y="101"/>
                  </a:lnTo>
                  <a:lnTo>
                    <a:pt x="371" y="104"/>
                  </a:lnTo>
                  <a:lnTo>
                    <a:pt x="371" y="108"/>
                  </a:lnTo>
                  <a:lnTo>
                    <a:pt x="371" y="114"/>
                  </a:lnTo>
                  <a:lnTo>
                    <a:pt x="371" y="118"/>
                  </a:lnTo>
                  <a:lnTo>
                    <a:pt x="371" y="122"/>
                  </a:lnTo>
                  <a:lnTo>
                    <a:pt x="371" y="126"/>
                  </a:lnTo>
                  <a:lnTo>
                    <a:pt x="371" y="132"/>
                  </a:lnTo>
                  <a:lnTo>
                    <a:pt x="369" y="136"/>
                  </a:lnTo>
                  <a:lnTo>
                    <a:pt x="369" y="140"/>
                  </a:lnTo>
                  <a:lnTo>
                    <a:pt x="369" y="144"/>
                  </a:lnTo>
                  <a:lnTo>
                    <a:pt x="369" y="150"/>
                  </a:lnTo>
                  <a:lnTo>
                    <a:pt x="369" y="154"/>
                  </a:lnTo>
                  <a:lnTo>
                    <a:pt x="369" y="158"/>
                  </a:lnTo>
                  <a:lnTo>
                    <a:pt x="369" y="162"/>
                  </a:lnTo>
                  <a:lnTo>
                    <a:pt x="367" y="166"/>
                  </a:lnTo>
                  <a:lnTo>
                    <a:pt x="367" y="170"/>
                  </a:lnTo>
                  <a:lnTo>
                    <a:pt x="375" y="179"/>
                  </a:lnTo>
                  <a:lnTo>
                    <a:pt x="377" y="179"/>
                  </a:lnTo>
                  <a:lnTo>
                    <a:pt x="379" y="179"/>
                  </a:lnTo>
                  <a:lnTo>
                    <a:pt x="380" y="179"/>
                  </a:lnTo>
                  <a:lnTo>
                    <a:pt x="382" y="177"/>
                  </a:lnTo>
                  <a:lnTo>
                    <a:pt x="384" y="177"/>
                  </a:lnTo>
                  <a:lnTo>
                    <a:pt x="386" y="177"/>
                  </a:lnTo>
                  <a:lnTo>
                    <a:pt x="387" y="177"/>
                  </a:lnTo>
                  <a:lnTo>
                    <a:pt x="387" y="175"/>
                  </a:lnTo>
                  <a:lnTo>
                    <a:pt x="389" y="175"/>
                  </a:lnTo>
                  <a:lnTo>
                    <a:pt x="391" y="175"/>
                  </a:lnTo>
                  <a:lnTo>
                    <a:pt x="393" y="175"/>
                  </a:lnTo>
                  <a:lnTo>
                    <a:pt x="394" y="175"/>
                  </a:lnTo>
                  <a:lnTo>
                    <a:pt x="396" y="173"/>
                  </a:lnTo>
                  <a:lnTo>
                    <a:pt x="396" y="171"/>
                  </a:lnTo>
                  <a:lnTo>
                    <a:pt x="396" y="168"/>
                  </a:lnTo>
                  <a:lnTo>
                    <a:pt x="396" y="166"/>
                  </a:lnTo>
                  <a:lnTo>
                    <a:pt x="396" y="162"/>
                  </a:lnTo>
                  <a:lnTo>
                    <a:pt x="396" y="160"/>
                  </a:lnTo>
                  <a:lnTo>
                    <a:pt x="398" y="156"/>
                  </a:lnTo>
                  <a:lnTo>
                    <a:pt x="398" y="152"/>
                  </a:lnTo>
                  <a:lnTo>
                    <a:pt x="398" y="150"/>
                  </a:lnTo>
                  <a:lnTo>
                    <a:pt x="398" y="146"/>
                  </a:lnTo>
                  <a:lnTo>
                    <a:pt x="398" y="142"/>
                  </a:lnTo>
                  <a:lnTo>
                    <a:pt x="398" y="140"/>
                  </a:lnTo>
                  <a:lnTo>
                    <a:pt x="400" y="136"/>
                  </a:lnTo>
                  <a:lnTo>
                    <a:pt x="400" y="134"/>
                  </a:lnTo>
                  <a:lnTo>
                    <a:pt x="400" y="130"/>
                  </a:lnTo>
                  <a:lnTo>
                    <a:pt x="402" y="128"/>
                  </a:lnTo>
                  <a:lnTo>
                    <a:pt x="402" y="124"/>
                  </a:lnTo>
                  <a:lnTo>
                    <a:pt x="402" y="120"/>
                  </a:lnTo>
                  <a:lnTo>
                    <a:pt x="403" y="118"/>
                  </a:lnTo>
                  <a:lnTo>
                    <a:pt x="403" y="114"/>
                  </a:lnTo>
                  <a:lnTo>
                    <a:pt x="405" y="112"/>
                  </a:lnTo>
                  <a:lnTo>
                    <a:pt x="405" y="108"/>
                  </a:lnTo>
                  <a:lnTo>
                    <a:pt x="407" y="106"/>
                  </a:lnTo>
                  <a:lnTo>
                    <a:pt x="409" y="104"/>
                  </a:lnTo>
                  <a:lnTo>
                    <a:pt x="409" y="101"/>
                  </a:lnTo>
                  <a:lnTo>
                    <a:pt x="410" y="99"/>
                  </a:lnTo>
                  <a:lnTo>
                    <a:pt x="412" y="95"/>
                  </a:lnTo>
                  <a:lnTo>
                    <a:pt x="414" y="93"/>
                  </a:lnTo>
                  <a:lnTo>
                    <a:pt x="416" y="91"/>
                  </a:lnTo>
                  <a:lnTo>
                    <a:pt x="417" y="89"/>
                  </a:lnTo>
                  <a:lnTo>
                    <a:pt x="419" y="85"/>
                  </a:lnTo>
                  <a:lnTo>
                    <a:pt x="421" y="83"/>
                  </a:lnTo>
                  <a:lnTo>
                    <a:pt x="423" y="81"/>
                  </a:lnTo>
                  <a:lnTo>
                    <a:pt x="423" y="83"/>
                  </a:lnTo>
                  <a:lnTo>
                    <a:pt x="425" y="83"/>
                  </a:lnTo>
                  <a:lnTo>
                    <a:pt x="425" y="85"/>
                  </a:lnTo>
                  <a:lnTo>
                    <a:pt x="426" y="87"/>
                  </a:lnTo>
                  <a:lnTo>
                    <a:pt x="428" y="89"/>
                  </a:lnTo>
                  <a:lnTo>
                    <a:pt x="430" y="91"/>
                  </a:lnTo>
                  <a:lnTo>
                    <a:pt x="430" y="93"/>
                  </a:lnTo>
                  <a:lnTo>
                    <a:pt x="432" y="93"/>
                  </a:lnTo>
                  <a:lnTo>
                    <a:pt x="432" y="95"/>
                  </a:lnTo>
                  <a:lnTo>
                    <a:pt x="433" y="97"/>
                  </a:lnTo>
                  <a:lnTo>
                    <a:pt x="433" y="99"/>
                  </a:lnTo>
                  <a:lnTo>
                    <a:pt x="435" y="99"/>
                  </a:lnTo>
                  <a:lnTo>
                    <a:pt x="435" y="101"/>
                  </a:lnTo>
                  <a:lnTo>
                    <a:pt x="437" y="102"/>
                  </a:lnTo>
                  <a:lnTo>
                    <a:pt x="438" y="104"/>
                  </a:lnTo>
                  <a:lnTo>
                    <a:pt x="438" y="106"/>
                  </a:lnTo>
                  <a:lnTo>
                    <a:pt x="440" y="106"/>
                  </a:lnTo>
                  <a:lnTo>
                    <a:pt x="440" y="108"/>
                  </a:lnTo>
                  <a:lnTo>
                    <a:pt x="440" y="110"/>
                  </a:lnTo>
                  <a:lnTo>
                    <a:pt x="441" y="110"/>
                  </a:lnTo>
                  <a:lnTo>
                    <a:pt x="441" y="112"/>
                  </a:lnTo>
                  <a:lnTo>
                    <a:pt x="443" y="112"/>
                  </a:lnTo>
                  <a:lnTo>
                    <a:pt x="443" y="114"/>
                  </a:lnTo>
                  <a:lnTo>
                    <a:pt x="445" y="114"/>
                  </a:lnTo>
                  <a:lnTo>
                    <a:pt x="445" y="116"/>
                  </a:lnTo>
                  <a:lnTo>
                    <a:pt x="447" y="116"/>
                  </a:lnTo>
                  <a:lnTo>
                    <a:pt x="447" y="118"/>
                  </a:lnTo>
                  <a:lnTo>
                    <a:pt x="447" y="116"/>
                  </a:lnTo>
                  <a:lnTo>
                    <a:pt x="447" y="114"/>
                  </a:lnTo>
                  <a:lnTo>
                    <a:pt x="448" y="112"/>
                  </a:lnTo>
                  <a:lnTo>
                    <a:pt x="448" y="110"/>
                  </a:lnTo>
                  <a:lnTo>
                    <a:pt x="448" y="108"/>
                  </a:lnTo>
                  <a:lnTo>
                    <a:pt x="448" y="106"/>
                  </a:lnTo>
                  <a:lnTo>
                    <a:pt x="450" y="106"/>
                  </a:lnTo>
                  <a:lnTo>
                    <a:pt x="450" y="104"/>
                  </a:lnTo>
                  <a:lnTo>
                    <a:pt x="450" y="102"/>
                  </a:lnTo>
                  <a:lnTo>
                    <a:pt x="450" y="101"/>
                  </a:lnTo>
                  <a:lnTo>
                    <a:pt x="450" y="99"/>
                  </a:lnTo>
                  <a:lnTo>
                    <a:pt x="450" y="97"/>
                  </a:lnTo>
                  <a:lnTo>
                    <a:pt x="450" y="95"/>
                  </a:lnTo>
                  <a:lnTo>
                    <a:pt x="414" y="47"/>
                  </a:lnTo>
                  <a:lnTo>
                    <a:pt x="416" y="47"/>
                  </a:lnTo>
                  <a:lnTo>
                    <a:pt x="417" y="47"/>
                  </a:lnTo>
                  <a:lnTo>
                    <a:pt x="421" y="49"/>
                  </a:lnTo>
                  <a:lnTo>
                    <a:pt x="423" y="49"/>
                  </a:lnTo>
                  <a:lnTo>
                    <a:pt x="426" y="51"/>
                  </a:lnTo>
                  <a:lnTo>
                    <a:pt x="430" y="51"/>
                  </a:lnTo>
                  <a:lnTo>
                    <a:pt x="433" y="53"/>
                  </a:lnTo>
                  <a:lnTo>
                    <a:pt x="437" y="53"/>
                  </a:lnTo>
                  <a:lnTo>
                    <a:pt x="440" y="55"/>
                  </a:lnTo>
                  <a:lnTo>
                    <a:pt x="443" y="57"/>
                  </a:lnTo>
                  <a:lnTo>
                    <a:pt x="447" y="59"/>
                  </a:lnTo>
                  <a:lnTo>
                    <a:pt x="450" y="61"/>
                  </a:lnTo>
                  <a:lnTo>
                    <a:pt x="456" y="63"/>
                  </a:lnTo>
                  <a:lnTo>
                    <a:pt x="459" y="65"/>
                  </a:lnTo>
                  <a:lnTo>
                    <a:pt x="463" y="67"/>
                  </a:lnTo>
                  <a:lnTo>
                    <a:pt x="466" y="71"/>
                  </a:lnTo>
                  <a:lnTo>
                    <a:pt x="470" y="73"/>
                  </a:lnTo>
                  <a:lnTo>
                    <a:pt x="475" y="75"/>
                  </a:lnTo>
                  <a:lnTo>
                    <a:pt x="479" y="77"/>
                  </a:lnTo>
                  <a:lnTo>
                    <a:pt x="482" y="81"/>
                  </a:lnTo>
                  <a:lnTo>
                    <a:pt x="486" y="83"/>
                  </a:lnTo>
                  <a:lnTo>
                    <a:pt x="489" y="87"/>
                  </a:lnTo>
                  <a:lnTo>
                    <a:pt x="491" y="89"/>
                  </a:lnTo>
                  <a:lnTo>
                    <a:pt x="495" y="91"/>
                  </a:lnTo>
                  <a:lnTo>
                    <a:pt x="498" y="95"/>
                  </a:lnTo>
                  <a:lnTo>
                    <a:pt x="500" y="97"/>
                  </a:lnTo>
                  <a:lnTo>
                    <a:pt x="503" y="101"/>
                  </a:lnTo>
                  <a:lnTo>
                    <a:pt x="504" y="102"/>
                  </a:lnTo>
                  <a:lnTo>
                    <a:pt x="506" y="104"/>
                  </a:lnTo>
                  <a:lnTo>
                    <a:pt x="508" y="108"/>
                  </a:lnTo>
                  <a:lnTo>
                    <a:pt x="510" y="110"/>
                  </a:lnTo>
                  <a:lnTo>
                    <a:pt x="510" y="114"/>
                  </a:lnTo>
                  <a:lnTo>
                    <a:pt x="511" y="116"/>
                  </a:lnTo>
                  <a:lnTo>
                    <a:pt x="511" y="118"/>
                  </a:lnTo>
                  <a:lnTo>
                    <a:pt x="511" y="120"/>
                  </a:lnTo>
                  <a:lnTo>
                    <a:pt x="511" y="122"/>
                  </a:lnTo>
                  <a:lnTo>
                    <a:pt x="511" y="124"/>
                  </a:lnTo>
                  <a:lnTo>
                    <a:pt x="511" y="126"/>
                  </a:lnTo>
                  <a:lnTo>
                    <a:pt x="513" y="126"/>
                  </a:lnTo>
                  <a:lnTo>
                    <a:pt x="513" y="128"/>
                  </a:lnTo>
                  <a:lnTo>
                    <a:pt x="513" y="130"/>
                  </a:lnTo>
                  <a:lnTo>
                    <a:pt x="513" y="132"/>
                  </a:lnTo>
                  <a:lnTo>
                    <a:pt x="513" y="134"/>
                  </a:lnTo>
                  <a:lnTo>
                    <a:pt x="513" y="136"/>
                  </a:lnTo>
                  <a:lnTo>
                    <a:pt x="513" y="138"/>
                  </a:lnTo>
                  <a:lnTo>
                    <a:pt x="513" y="140"/>
                  </a:lnTo>
                  <a:lnTo>
                    <a:pt x="513" y="142"/>
                  </a:lnTo>
                  <a:lnTo>
                    <a:pt x="513" y="144"/>
                  </a:lnTo>
                  <a:lnTo>
                    <a:pt x="513" y="146"/>
                  </a:lnTo>
                  <a:lnTo>
                    <a:pt x="513" y="148"/>
                  </a:lnTo>
                  <a:lnTo>
                    <a:pt x="513" y="150"/>
                  </a:lnTo>
                  <a:lnTo>
                    <a:pt x="513" y="152"/>
                  </a:lnTo>
                  <a:lnTo>
                    <a:pt x="513" y="154"/>
                  </a:lnTo>
                  <a:lnTo>
                    <a:pt x="513" y="156"/>
                  </a:lnTo>
                  <a:lnTo>
                    <a:pt x="513" y="158"/>
                  </a:lnTo>
                  <a:lnTo>
                    <a:pt x="513" y="160"/>
                  </a:lnTo>
                  <a:lnTo>
                    <a:pt x="513" y="162"/>
                  </a:lnTo>
                  <a:lnTo>
                    <a:pt x="513" y="164"/>
                  </a:lnTo>
                  <a:lnTo>
                    <a:pt x="513" y="166"/>
                  </a:lnTo>
                  <a:lnTo>
                    <a:pt x="511" y="166"/>
                  </a:lnTo>
                  <a:lnTo>
                    <a:pt x="510" y="166"/>
                  </a:lnTo>
                  <a:lnTo>
                    <a:pt x="508" y="166"/>
                  </a:lnTo>
                  <a:lnTo>
                    <a:pt x="506" y="168"/>
                  </a:lnTo>
                  <a:lnTo>
                    <a:pt x="504" y="168"/>
                  </a:lnTo>
                  <a:lnTo>
                    <a:pt x="503" y="170"/>
                  </a:lnTo>
                  <a:lnTo>
                    <a:pt x="502" y="170"/>
                  </a:lnTo>
                  <a:lnTo>
                    <a:pt x="500" y="171"/>
                  </a:lnTo>
                  <a:lnTo>
                    <a:pt x="498" y="171"/>
                  </a:lnTo>
                  <a:lnTo>
                    <a:pt x="496" y="173"/>
                  </a:lnTo>
                  <a:lnTo>
                    <a:pt x="495" y="173"/>
                  </a:lnTo>
                  <a:lnTo>
                    <a:pt x="493" y="173"/>
                  </a:lnTo>
                  <a:lnTo>
                    <a:pt x="491" y="173"/>
                  </a:lnTo>
                  <a:lnTo>
                    <a:pt x="489" y="173"/>
                  </a:lnTo>
                  <a:lnTo>
                    <a:pt x="487" y="173"/>
                  </a:lnTo>
                  <a:lnTo>
                    <a:pt x="486" y="173"/>
                  </a:lnTo>
                  <a:lnTo>
                    <a:pt x="484" y="173"/>
                  </a:lnTo>
                  <a:lnTo>
                    <a:pt x="482" y="173"/>
                  </a:lnTo>
                  <a:lnTo>
                    <a:pt x="480" y="173"/>
                  </a:lnTo>
                  <a:lnTo>
                    <a:pt x="479" y="173"/>
                  </a:lnTo>
                  <a:lnTo>
                    <a:pt x="477" y="173"/>
                  </a:lnTo>
                  <a:lnTo>
                    <a:pt x="475" y="173"/>
                  </a:lnTo>
                  <a:lnTo>
                    <a:pt x="473" y="171"/>
                  </a:lnTo>
                  <a:lnTo>
                    <a:pt x="472" y="171"/>
                  </a:lnTo>
                  <a:lnTo>
                    <a:pt x="470" y="171"/>
                  </a:lnTo>
                  <a:lnTo>
                    <a:pt x="468" y="171"/>
                  </a:lnTo>
                  <a:lnTo>
                    <a:pt x="466" y="171"/>
                  </a:lnTo>
                  <a:lnTo>
                    <a:pt x="464" y="170"/>
                  </a:lnTo>
                  <a:lnTo>
                    <a:pt x="463" y="170"/>
                  </a:lnTo>
                  <a:lnTo>
                    <a:pt x="461" y="170"/>
                  </a:lnTo>
                  <a:lnTo>
                    <a:pt x="459" y="170"/>
                  </a:lnTo>
                  <a:lnTo>
                    <a:pt x="456" y="173"/>
                  </a:lnTo>
                  <a:lnTo>
                    <a:pt x="456" y="175"/>
                  </a:lnTo>
                  <a:lnTo>
                    <a:pt x="456" y="177"/>
                  </a:lnTo>
                  <a:lnTo>
                    <a:pt x="457" y="179"/>
                  </a:lnTo>
                  <a:lnTo>
                    <a:pt x="457" y="181"/>
                  </a:lnTo>
                  <a:lnTo>
                    <a:pt x="459" y="183"/>
                  </a:lnTo>
                  <a:lnTo>
                    <a:pt x="459" y="185"/>
                  </a:lnTo>
                  <a:lnTo>
                    <a:pt x="461" y="187"/>
                  </a:lnTo>
                  <a:lnTo>
                    <a:pt x="461" y="189"/>
                  </a:lnTo>
                  <a:lnTo>
                    <a:pt x="463" y="191"/>
                  </a:lnTo>
                  <a:lnTo>
                    <a:pt x="464" y="193"/>
                  </a:lnTo>
                  <a:lnTo>
                    <a:pt x="464" y="195"/>
                  </a:lnTo>
                  <a:lnTo>
                    <a:pt x="466" y="197"/>
                  </a:lnTo>
                  <a:lnTo>
                    <a:pt x="468" y="199"/>
                  </a:lnTo>
                  <a:lnTo>
                    <a:pt x="470" y="201"/>
                  </a:lnTo>
                  <a:lnTo>
                    <a:pt x="472" y="203"/>
                  </a:lnTo>
                  <a:lnTo>
                    <a:pt x="479" y="205"/>
                  </a:lnTo>
                  <a:lnTo>
                    <a:pt x="486" y="209"/>
                  </a:lnTo>
                  <a:lnTo>
                    <a:pt x="493" y="211"/>
                  </a:lnTo>
                  <a:lnTo>
                    <a:pt x="500" y="213"/>
                  </a:lnTo>
                  <a:lnTo>
                    <a:pt x="506" y="213"/>
                  </a:lnTo>
                  <a:lnTo>
                    <a:pt x="513" y="215"/>
                  </a:lnTo>
                  <a:lnTo>
                    <a:pt x="520" y="215"/>
                  </a:lnTo>
                  <a:lnTo>
                    <a:pt x="527" y="217"/>
                  </a:lnTo>
                  <a:lnTo>
                    <a:pt x="534" y="217"/>
                  </a:lnTo>
                  <a:lnTo>
                    <a:pt x="543" y="217"/>
                  </a:lnTo>
                  <a:lnTo>
                    <a:pt x="550" y="217"/>
                  </a:lnTo>
                  <a:lnTo>
                    <a:pt x="557" y="217"/>
                  </a:lnTo>
                  <a:lnTo>
                    <a:pt x="565" y="215"/>
                  </a:lnTo>
                  <a:lnTo>
                    <a:pt x="571" y="215"/>
                  </a:lnTo>
                  <a:lnTo>
                    <a:pt x="578" y="213"/>
                  </a:lnTo>
                  <a:lnTo>
                    <a:pt x="587" y="211"/>
                  </a:lnTo>
                  <a:lnTo>
                    <a:pt x="594" y="211"/>
                  </a:lnTo>
                  <a:lnTo>
                    <a:pt x="601" y="209"/>
                  </a:lnTo>
                  <a:lnTo>
                    <a:pt x="608" y="207"/>
                  </a:lnTo>
                  <a:lnTo>
                    <a:pt x="615" y="205"/>
                  </a:lnTo>
                  <a:lnTo>
                    <a:pt x="622" y="203"/>
                  </a:lnTo>
                  <a:lnTo>
                    <a:pt x="629" y="201"/>
                  </a:lnTo>
                  <a:lnTo>
                    <a:pt x="636" y="197"/>
                  </a:lnTo>
                  <a:lnTo>
                    <a:pt x="642" y="195"/>
                  </a:lnTo>
                  <a:lnTo>
                    <a:pt x="650" y="193"/>
                  </a:lnTo>
                  <a:lnTo>
                    <a:pt x="657" y="191"/>
                  </a:lnTo>
                  <a:lnTo>
                    <a:pt x="664" y="187"/>
                  </a:lnTo>
                  <a:lnTo>
                    <a:pt x="669" y="185"/>
                  </a:lnTo>
                  <a:lnTo>
                    <a:pt x="676" y="183"/>
                  </a:lnTo>
                  <a:lnTo>
                    <a:pt x="683" y="179"/>
                  </a:lnTo>
                  <a:lnTo>
                    <a:pt x="688" y="177"/>
                  </a:lnTo>
                  <a:lnTo>
                    <a:pt x="694" y="173"/>
                  </a:lnTo>
                  <a:lnTo>
                    <a:pt x="703" y="166"/>
                  </a:lnTo>
                  <a:lnTo>
                    <a:pt x="703" y="164"/>
                  </a:lnTo>
                  <a:lnTo>
                    <a:pt x="703" y="162"/>
                  </a:lnTo>
                  <a:lnTo>
                    <a:pt x="703" y="160"/>
                  </a:lnTo>
                  <a:lnTo>
                    <a:pt x="703" y="158"/>
                  </a:lnTo>
                  <a:lnTo>
                    <a:pt x="703" y="156"/>
                  </a:lnTo>
                  <a:lnTo>
                    <a:pt x="703" y="154"/>
                  </a:lnTo>
                  <a:lnTo>
                    <a:pt x="703" y="152"/>
                  </a:lnTo>
                  <a:lnTo>
                    <a:pt x="701" y="152"/>
                  </a:lnTo>
                  <a:lnTo>
                    <a:pt x="701" y="150"/>
                  </a:lnTo>
                  <a:lnTo>
                    <a:pt x="701" y="148"/>
                  </a:lnTo>
                  <a:lnTo>
                    <a:pt x="701" y="146"/>
                  </a:lnTo>
                  <a:lnTo>
                    <a:pt x="701" y="144"/>
                  </a:lnTo>
                  <a:lnTo>
                    <a:pt x="699" y="144"/>
                  </a:lnTo>
                  <a:lnTo>
                    <a:pt x="699" y="142"/>
                  </a:lnTo>
                  <a:lnTo>
                    <a:pt x="699" y="140"/>
                  </a:lnTo>
                  <a:lnTo>
                    <a:pt x="699" y="138"/>
                  </a:lnTo>
                  <a:lnTo>
                    <a:pt x="697" y="136"/>
                  </a:lnTo>
                  <a:lnTo>
                    <a:pt x="697" y="134"/>
                  </a:lnTo>
                  <a:lnTo>
                    <a:pt x="697" y="132"/>
                  </a:lnTo>
                  <a:lnTo>
                    <a:pt x="696" y="130"/>
                  </a:lnTo>
                  <a:lnTo>
                    <a:pt x="696" y="128"/>
                  </a:lnTo>
                  <a:lnTo>
                    <a:pt x="694" y="126"/>
                  </a:lnTo>
                  <a:lnTo>
                    <a:pt x="696" y="126"/>
                  </a:lnTo>
                  <a:lnTo>
                    <a:pt x="696" y="128"/>
                  </a:lnTo>
                  <a:lnTo>
                    <a:pt x="697" y="128"/>
                  </a:lnTo>
                  <a:lnTo>
                    <a:pt x="699" y="128"/>
                  </a:lnTo>
                  <a:lnTo>
                    <a:pt x="701" y="128"/>
                  </a:lnTo>
                  <a:lnTo>
                    <a:pt x="701" y="130"/>
                  </a:lnTo>
                  <a:lnTo>
                    <a:pt x="703" y="130"/>
                  </a:lnTo>
                  <a:lnTo>
                    <a:pt x="704" y="130"/>
                  </a:lnTo>
                  <a:lnTo>
                    <a:pt x="704" y="132"/>
                  </a:lnTo>
                  <a:lnTo>
                    <a:pt x="705" y="132"/>
                  </a:lnTo>
                  <a:lnTo>
                    <a:pt x="707" y="132"/>
                  </a:lnTo>
                  <a:lnTo>
                    <a:pt x="707" y="130"/>
                  </a:lnTo>
                  <a:lnTo>
                    <a:pt x="707" y="128"/>
                  </a:lnTo>
                  <a:lnTo>
                    <a:pt x="705" y="126"/>
                  </a:lnTo>
                  <a:lnTo>
                    <a:pt x="705" y="124"/>
                  </a:lnTo>
                  <a:lnTo>
                    <a:pt x="705" y="122"/>
                  </a:lnTo>
                  <a:lnTo>
                    <a:pt x="704" y="120"/>
                  </a:lnTo>
                  <a:lnTo>
                    <a:pt x="704" y="118"/>
                  </a:lnTo>
                  <a:lnTo>
                    <a:pt x="703" y="116"/>
                  </a:lnTo>
                  <a:lnTo>
                    <a:pt x="701" y="114"/>
                  </a:lnTo>
                  <a:lnTo>
                    <a:pt x="701" y="112"/>
                  </a:lnTo>
                  <a:lnTo>
                    <a:pt x="699" y="110"/>
                  </a:lnTo>
                  <a:lnTo>
                    <a:pt x="697" y="108"/>
                  </a:lnTo>
                  <a:lnTo>
                    <a:pt x="697" y="106"/>
                  </a:lnTo>
                  <a:lnTo>
                    <a:pt x="696" y="104"/>
                  </a:lnTo>
                  <a:lnTo>
                    <a:pt x="694" y="102"/>
                  </a:lnTo>
                  <a:lnTo>
                    <a:pt x="692" y="101"/>
                  </a:lnTo>
                  <a:lnTo>
                    <a:pt x="692" y="99"/>
                  </a:lnTo>
                  <a:lnTo>
                    <a:pt x="690" y="97"/>
                  </a:lnTo>
                  <a:lnTo>
                    <a:pt x="690" y="95"/>
                  </a:lnTo>
                  <a:lnTo>
                    <a:pt x="688" y="93"/>
                  </a:lnTo>
                  <a:lnTo>
                    <a:pt x="688" y="91"/>
                  </a:lnTo>
                  <a:lnTo>
                    <a:pt x="687" y="89"/>
                  </a:lnTo>
                  <a:lnTo>
                    <a:pt x="687" y="87"/>
                  </a:lnTo>
                  <a:lnTo>
                    <a:pt x="687" y="85"/>
                  </a:lnTo>
                  <a:lnTo>
                    <a:pt x="687" y="83"/>
                  </a:lnTo>
                  <a:lnTo>
                    <a:pt x="687" y="81"/>
                  </a:lnTo>
                  <a:lnTo>
                    <a:pt x="688" y="81"/>
                  </a:lnTo>
                  <a:lnTo>
                    <a:pt x="692" y="81"/>
                  </a:lnTo>
                  <a:lnTo>
                    <a:pt x="696" y="81"/>
                  </a:lnTo>
                  <a:lnTo>
                    <a:pt x="697" y="83"/>
                  </a:lnTo>
                  <a:lnTo>
                    <a:pt x="701" y="83"/>
                  </a:lnTo>
                  <a:lnTo>
                    <a:pt x="704" y="85"/>
                  </a:lnTo>
                  <a:lnTo>
                    <a:pt x="705" y="85"/>
                  </a:lnTo>
                  <a:lnTo>
                    <a:pt x="709" y="87"/>
                  </a:lnTo>
                  <a:lnTo>
                    <a:pt x="712" y="89"/>
                  </a:lnTo>
                  <a:lnTo>
                    <a:pt x="714" y="89"/>
                  </a:lnTo>
                  <a:lnTo>
                    <a:pt x="718" y="91"/>
                  </a:lnTo>
                  <a:lnTo>
                    <a:pt x="721" y="93"/>
                  </a:lnTo>
                  <a:lnTo>
                    <a:pt x="725" y="95"/>
                  </a:lnTo>
                  <a:lnTo>
                    <a:pt x="727" y="97"/>
                  </a:lnTo>
                  <a:lnTo>
                    <a:pt x="730" y="99"/>
                  </a:lnTo>
                  <a:lnTo>
                    <a:pt x="734" y="101"/>
                  </a:lnTo>
                  <a:lnTo>
                    <a:pt x="735" y="102"/>
                  </a:lnTo>
                  <a:lnTo>
                    <a:pt x="739" y="104"/>
                  </a:lnTo>
                  <a:lnTo>
                    <a:pt x="743" y="106"/>
                  </a:lnTo>
                  <a:lnTo>
                    <a:pt x="744" y="108"/>
                  </a:lnTo>
                  <a:lnTo>
                    <a:pt x="748" y="110"/>
                  </a:lnTo>
                  <a:lnTo>
                    <a:pt x="750" y="114"/>
                  </a:lnTo>
                  <a:lnTo>
                    <a:pt x="753" y="116"/>
                  </a:lnTo>
                  <a:lnTo>
                    <a:pt x="755" y="118"/>
                  </a:lnTo>
                  <a:lnTo>
                    <a:pt x="758" y="120"/>
                  </a:lnTo>
                  <a:lnTo>
                    <a:pt x="760" y="122"/>
                  </a:lnTo>
                  <a:lnTo>
                    <a:pt x="764" y="126"/>
                  </a:lnTo>
                  <a:lnTo>
                    <a:pt x="766" y="128"/>
                  </a:lnTo>
                  <a:lnTo>
                    <a:pt x="767" y="130"/>
                  </a:lnTo>
                  <a:lnTo>
                    <a:pt x="769" y="132"/>
                  </a:lnTo>
                  <a:lnTo>
                    <a:pt x="772" y="134"/>
                  </a:lnTo>
                  <a:lnTo>
                    <a:pt x="774" y="136"/>
                  </a:lnTo>
                  <a:lnTo>
                    <a:pt x="774" y="193"/>
                  </a:lnTo>
                  <a:lnTo>
                    <a:pt x="648" y="193"/>
                  </a:lnTo>
                  <a:lnTo>
                    <a:pt x="648" y="195"/>
                  </a:lnTo>
                  <a:lnTo>
                    <a:pt x="648" y="197"/>
                  </a:lnTo>
                  <a:lnTo>
                    <a:pt x="648" y="199"/>
                  </a:lnTo>
                  <a:lnTo>
                    <a:pt x="648" y="201"/>
                  </a:lnTo>
                  <a:lnTo>
                    <a:pt x="648" y="203"/>
                  </a:lnTo>
                  <a:lnTo>
                    <a:pt x="648" y="205"/>
                  </a:lnTo>
                  <a:lnTo>
                    <a:pt x="648" y="207"/>
                  </a:lnTo>
                  <a:lnTo>
                    <a:pt x="646" y="209"/>
                  </a:lnTo>
                  <a:lnTo>
                    <a:pt x="646" y="211"/>
                  </a:lnTo>
                  <a:lnTo>
                    <a:pt x="646" y="213"/>
                  </a:lnTo>
                  <a:lnTo>
                    <a:pt x="646" y="215"/>
                  </a:lnTo>
                  <a:lnTo>
                    <a:pt x="646" y="217"/>
                  </a:lnTo>
                  <a:lnTo>
                    <a:pt x="646" y="219"/>
                  </a:lnTo>
                  <a:lnTo>
                    <a:pt x="646" y="221"/>
                  </a:lnTo>
                  <a:lnTo>
                    <a:pt x="646" y="223"/>
                  </a:lnTo>
                  <a:lnTo>
                    <a:pt x="646" y="225"/>
                  </a:lnTo>
                  <a:lnTo>
                    <a:pt x="644" y="227"/>
                  </a:lnTo>
                  <a:lnTo>
                    <a:pt x="644" y="229"/>
                  </a:lnTo>
                  <a:lnTo>
                    <a:pt x="644" y="231"/>
                  </a:lnTo>
                  <a:lnTo>
                    <a:pt x="644" y="233"/>
                  </a:lnTo>
                  <a:lnTo>
                    <a:pt x="644" y="235"/>
                  </a:lnTo>
                  <a:lnTo>
                    <a:pt x="644" y="237"/>
                  </a:lnTo>
                  <a:lnTo>
                    <a:pt x="644" y="239"/>
                  </a:lnTo>
                  <a:lnTo>
                    <a:pt x="644" y="240"/>
                  </a:lnTo>
                  <a:lnTo>
                    <a:pt x="644" y="242"/>
                  </a:lnTo>
                  <a:lnTo>
                    <a:pt x="644" y="244"/>
                  </a:lnTo>
                  <a:lnTo>
                    <a:pt x="642" y="246"/>
                  </a:lnTo>
                  <a:lnTo>
                    <a:pt x="641" y="246"/>
                  </a:lnTo>
                  <a:lnTo>
                    <a:pt x="639" y="248"/>
                  </a:lnTo>
                  <a:lnTo>
                    <a:pt x="638" y="248"/>
                  </a:lnTo>
                  <a:lnTo>
                    <a:pt x="636" y="248"/>
                  </a:lnTo>
                  <a:lnTo>
                    <a:pt x="636" y="250"/>
                  </a:lnTo>
                  <a:lnTo>
                    <a:pt x="634" y="250"/>
                  </a:lnTo>
                  <a:lnTo>
                    <a:pt x="633" y="250"/>
                  </a:lnTo>
                  <a:lnTo>
                    <a:pt x="631" y="252"/>
                  </a:lnTo>
                  <a:lnTo>
                    <a:pt x="629" y="254"/>
                  </a:lnTo>
                  <a:lnTo>
                    <a:pt x="627" y="254"/>
                  </a:lnTo>
                  <a:lnTo>
                    <a:pt x="626" y="256"/>
                  </a:lnTo>
                  <a:lnTo>
                    <a:pt x="624" y="258"/>
                  </a:lnTo>
                  <a:lnTo>
                    <a:pt x="622" y="258"/>
                  </a:lnTo>
                  <a:lnTo>
                    <a:pt x="620" y="260"/>
                  </a:lnTo>
                  <a:lnTo>
                    <a:pt x="619" y="262"/>
                  </a:lnTo>
                  <a:lnTo>
                    <a:pt x="617" y="262"/>
                  </a:lnTo>
                  <a:lnTo>
                    <a:pt x="617" y="264"/>
                  </a:lnTo>
                  <a:lnTo>
                    <a:pt x="615" y="264"/>
                  </a:lnTo>
                  <a:lnTo>
                    <a:pt x="613" y="266"/>
                  </a:lnTo>
                  <a:lnTo>
                    <a:pt x="611" y="268"/>
                  </a:lnTo>
                  <a:lnTo>
                    <a:pt x="610" y="270"/>
                  </a:lnTo>
                  <a:lnTo>
                    <a:pt x="608" y="272"/>
                  </a:lnTo>
                  <a:lnTo>
                    <a:pt x="606" y="272"/>
                  </a:lnTo>
                  <a:lnTo>
                    <a:pt x="606" y="274"/>
                  </a:lnTo>
                  <a:lnTo>
                    <a:pt x="606" y="292"/>
                  </a:lnTo>
                  <a:lnTo>
                    <a:pt x="604" y="292"/>
                  </a:lnTo>
                  <a:lnTo>
                    <a:pt x="603" y="292"/>
                  </a:lnTo>
                  <a:lnTo>
                    <a:pt x="601" y="292"/>
                  </a:lnTo>
                  <a:lnTo>
                    <a:pt x="599" y="294"/>
                  </a:lnTo>
                  <a:lnTo>
                    <a:pt x="597" y="294"/>
                  </a:lnTo>
                  <a:lnTo>
                    <a:pt x="595" y="294"/>
                  </a:lnTo>
                  <a:lnTo>
                    <a:pt x="594" y="294"/>
                  </a:lnTo>
                  <a:lnTo>
                    <a:pt x="592" y="294"/>
                  </a:lnTo>
                  <a:lnTo>
                    <a:pt x="590" y="296"/>
                  </a:lnTo>
                  <a:lnTo>
                    <a:pt x="588" y="296"/>
                  </a:lnTo>
                  <a:lnTo>
                    <a:pt x="587" y="296"/>
                  </a:lnTo>
                  <a:lnTo>
                    <a:pt x="585" y="296"/>
                  </a:lnTo>
                  <a:lnTo>
                    <a:pt x="583" y="298"/>
                  </a:lnTo>
                  <a:lnTo>
                    <a:pt x="581" y="298"/>
                  </a:lnTo>
                  <a:lnTo>
                    <a:pt x="580" y="298"/>
                  </a:lnTo>
                  <a:lnTo>
                    <a:pt x="578" y="300"/>
                  </a:lnTo>
                  <a:lnTo>
                    <a:pt x="576" y="300"/>
                  </a:lnTo>
                  <a:lnTo>
                    <a:pt x="574" y="300"/>
                  </a:lnTo>
                  <a:lnTo>
                    <a:pt x="574" y="302"/>
                  </a:lnTo>
                  <a:lnTo>
                    <a:pt x="572" y="302"/>
                  </a:lnTo>
                  <a:lnTo>
                    <a:pt x="572" y="300"/>
                  </a:lnTo>
                  <a:lnTo>
                    <a:pt x="572" y="298"/>
                  </a:lnTo>
                  <a:lnTo>
                    <a:pt x="571" y="298"/>
                  </a:lnTo>
                  <a:lnTo>
                    <a:pt x="571" y="296"/>
                  </a:lnTo>
                  <a:lnTo>
                    <a:pt x="571" y="294"/>
                  </a:lnTo>
                  <a:lnTo>
                    <a:pt x="571" y="292"/>
                  </a:lnTo>
                  <a:lnTo>
                    <a:pt x="570" y="290"/>
                  </a:lnTo>
                  <a:lnTo>
                    <a:pt x="570" y="288"/>
                  </a:lnTo>
                  <a:lnTo>
                    <a:pt x="570" y="286"/>
                  </a:lnTo>
                  <a:lnTo>
                    <a:pt x="570" y="284"/>
                  </a:lnTo>
                  <a:lnTo>
                    <a:pt x="570" y="282"/>
                  </a:lnTo>
                  <a:lnTo>
                    <a:pt x="568" y="282"/>
                  </a:lnTo>
                  <a:lnTo>
                    <a:pt x="568" y="280"/>
                  </a:lnTo>
                  <a:lnTo>
                    <a:pt x="568" y="278"/>
                  </a:lnTo>
                  <a:lnTo>
                    <a:pt x="556" y="264"/>
                  </a:lnTo>
                  <a:lnTo>
                    <a:pt x="554" y="264"/>
                  </a:lnTo>
                  <a:lnTo>
                    <a:pt x="552" y="264"/>
                  </a:lnTo>
                  <a:lnTo>
                    <a:pt x="550" y="264"/>
                  </a:lnTo>
                  <a:lnTo>
                    <a:pt x="549" y="264"/>
                  </a:lnTo>
                  <a:lnTo>
                    <a:pt x="547" y="264"/>
                  </a:lnTo>
                  <a:lnTo>
                    <a:pt x="547" y="266"/>
                  </a:lnTo>
                  <a:lnTo>
                    <a:pt x="545" y="266"/>
                  </a:lnTo>
                  <a:lnTo>
                    <a:pt x="543" y="266"/>
                  </a:lnTo>
                  <a:lnTo>
                    <a:pt x="541" y="266"/>
                  </a:lnTo>
                  <a:lnTo>
                    <a:pt x="540" y="266"/>
                  </a:lnTo>
                  <a:lnTo>
                    <a:pt x="538" y="268"/>
                  </a:lnTo>
                  <a:lnTo>
                    <a:pt x="536" y="268"/>
                  </a:lnTo>
                  <a:lnTo>
                    <a:pt x="534" y="268"/>
                  </a:lnTo>
                  <a:lnTo>
                    <a:pt x="533" y="268"/>
                  </a:lnTo>
                  <a:lnTo>
                    <a:pt x="531" y="268"/>
                  </a:lnTo>
                  <a:lnTo>
                    <a:pt x="529" y="268"/>
                  </a:lnTo>
                  <a:lnTo>
                    <a:pt x="527" y="268"/>
                  </a:lnTo>
                  <a:lnTo>
                    <a:pt x="527" y="270"/>
                  </a:lnTo>
                  <a:lnTo>
                    <a:pt x="527" y="272"/>
                  </a:lnTo>
                  <a:lnTo>
                    <a:pt x="529" y="272"/>
                  </a:lnTo>
                  <a:lnTo>
                    <a:pt x="529" y="274"/>
                  </a:lnTo>
                  <a:lnTo>
                    <a:pt x="529" y="276"/>
                  </a:lnTo>
                  <a:lnTo>
                    <a:pt x="531" y="276"/>
                  </a:lnTo>
                  <a:lnTo>
                    <a:pt x="531" y="278"/>
                  </a:lnTo>
                  <a:lnTo>
                    <a:pt x="533" y="280"/>
                  </a:lnTo>
                  <a:lnTo>
                    <a:pt x="533" y="282"/>
                  </a:lnTo>
                  <a:lnTo>
                    <a:pt x="534" y="284"/>
                  </a:lnTo>
                  <a:lnTo>
                    <a:pt x="536" y="286"/>
                  </a:lnTo>
                  <a:lnTo>
                    <a:pt x="536" y="288"/>
                  </a:lnTo>
                  <a:lnTo>
                    <a:pt x="538" y="288"/>
                  </a:lnTo>
                  <a:lnTo>
                    <a:pt x="538" y="290"/>
                  </a:lnTo>
                  <a:lnTo>
                    <a:pt x="540" y="290"/>
                  </a:lnTo>
                  <a:lnTo>
                    <a:pt x="540" y="292"/>
                  </a:lnTo>
                  <a:lnTo>
                    <a:pt x="540" y="294"/>
                  </a:lnTo>
                  <a:lnTo>
                    <a:pt x="541" y="294"/>
                  </a:lnTo>
                  <a:lnTo>
                    <a:pt x="541" y="296"/>
                  </a:lnTo>
                  <a:lnTo>
                    <a:pt x="543" y="296"/>
                  </a:lnTo>
                  <a:lnTo>
                    <a:pt x="543" y="298"/>
                  </a:lnTo>
                  <a:lnTo>
                    <a:pt x="545" y="298"/>
                  </a:lnTo>
                  <a:lnTo>
                    <a:pt x="545" y="300"/>
                  </a:lnTo>
                  <a:lnTo>
                    <a:pt x="547" y="300"/>
                  </a:lnTo>
                  <a:lnTo>
                    <a:pt x="547" y="302"/>
                  </a:lnTo>
                  <a:lnTo>
                    <a:pt x="540" y="302"/>
                  </a:lnTo>
                  <a:lnTo>
                    <a:pt x="533" y="302"/>
                  </a:lnTo>
                  <a:lnTo>
                    <a:pt x="526" y="304"/>
                  </a:lnTo>
                  <a:lnTo>
                    <a:pt x="518" y="304"/>
                  </a:lnTo>
                  <a:lnTo>
                    <a:pt x="511" y="306"/>
                  </a:lnTo>
                  <a:lnTo>
                    <a:pt x="504" y="308"/>
                  </a:lnTo>
                  <a:lnTo>
                    <a:pt x="498" y="309"/>
                  </a:lnTo>
                  <a:lnTo>
                    <a:pt x="491" y="311"/>
                  </a:lnTo>
                  <a:lnTo>
                    <a:pt x="484" y="313"/>
                  </a:lnTo>
                  <a:lnTo>
                    <a:pt x="475" y="315"/>
                  </a:lnTo>
                  <a:lnTo>
                    <a:pt x="468" y="317"/>
                  </a:lnTo>
                  <a:lnTo>
                    <a:pt x="461" y="319"/>
                  </a:lnTo>
                  <a:lnTo>
                    <a:pt x="454" y="323"/>
                  </a:lnTo>
                  <a:lnTo>
                    <a:pt x="447" y="325"/>
                  </a:lnTo>
                  <a:lnTo>
                    <a:pt x="440" y="327"/>
                  </a:lnTo>
                  <a:lnTo>
                    <a:pt x="432" y="329"/>
                  </a:lnTo>
                  <a:lnTo>
                    <a:pt x="425" y="333"/>
                  </a:lnTo>
                  <a:lnTo>
                    <a:pt x="417" y="335"/>
                  </a:lnTo>
                  <a:lnTo>
                    <a:pt x="410" y="337"/>
                  </a:lnTo>
                  <a:lnTo>
                    <a:pt x="402" y="339"/>
                  </a:lnTo>
                  <a:lnTo>
                    <a:pt x="394" y="341"/>
                  </a:lnTo>
                  <a:lnTo>
                    <a:pt x="387" y="343"/>
                  </a:lnTo>
                  <a:lnTo>
                    <a:pt x="380" y="345"/>
                  </a:lnTo>
                  <a:lnTo>
                    <a:pt x="373" y="345"/>
                  </a:lnTo>
                  <a:lnTo>
                    <a:pt x="365" y="347"/>
                  </a:lnTo>
                  <a:lnTo>
                    <a:pt x="358" y="347"/>
                  </a:lnTo>
                  <a:lnTo>
                    <a:pt x="351" y="347"/>
                  </a:lnTo>
                  <a:lnTo>
                    <a:pt x="344" y="347"/>
                  </a:lnTo>
                  <a:lnTo>
                    <a:pt x="335" y="347"/>
                  </a:lnTo>
                  <a:lnTo>
                    <a:pt x="328" y="347"/>
                  </a:lnTo>
                  <a:lnTo>
                    <a:pt x="321" y="345"/>
                  </a:lnTo>
                  <a:lnTo>
                    <a:pt x="314" y="345"/>
                  </a:lnTo>
                  <a:lnTo>
                    <a:pt x="71" y="278"/>
                  </a:lnTo>
                  <a:lnTo>
                    <a:pt x="66" y="274"/>
                  </a:lnTo>
                  <a:lnTo>
                    <a:pt x="68" y="276"/>
                  </a:lnTo>
                  <a:lnTo>
                    <a:pt x="69" y="278"/>
                  </a:lnTo>
                  <a:lnTo>
                    <a:pt x="69" y="280"/>
                  </a:lnTo>
                  <a:lnTo>
                    <a:pt x="71" y="284"/>
                  </a:lnTo>
                  <a:lnTo>
                    <a:pt x="73" y="286"/>
                  </a:lnTo>
                  <a:lnTo>
                    <a:pt x="75" y="288"/>
                  </a:lnTo>
                  <a:lnTo>
                    <a:pt x="77" y="290"/>
                  </a:lnTo>
                  <a:lnTo>
                    <a:pt x="78" y="292"/>
                  </a:lnTo>
                  <a:lnTo>
                    <a:pt x="80" y="294"/>
                  </a:lnTo>
                  <a:lnTo>
                    <a:pt x="82" y="296"/>
                  </a:lnTo>
                  <a:lnTo>
                    <a:pt x="84" y="298"/>
                  </a:lnTo>
                  <a:lnTo>
                    <a:pt x="85" y="300"/>
                  </a:lnTo>
                  <a:lnTo>
                    <a:pt x="87" y="302"/>
                  </a:lnTo>
                  <a:lnTo>
                    <a:pt x="89" y="304"/>
                  </a:lnTo>
                  <a:lnTo>
                    <a:pt x="91" y="306"/>
                  </a:lnTo>
                  <a:lnTo>
                    <a:pt x="92" y="308"/>
                  </a:lnTo>
                  <a:lnTo>
                    <a:pt x="94" y="309"/>
                  </a:lnTo>
                  <a:lnTo>
                    <a:pt x="96" y="311"/>
                  </a:lnTo>
                  <a:lnTo>
                    <a:pt x="98" y="313"/>
                  </a:lnTo>
                  <a:lnTo>
                    <a:pt x="100" y="313"/>
                  </a:lnTo>
                  <a:lnTo>
                    <a:pt x="101" y="315"/>
                  </a:lnTo>
                  <a:lnTo>
                    <a:pt x="103" y="317"/>
                  </a:lnTo>
                  <a:lnTo>
                    <a:pt x="106" y="319"/>
                  </a:lnTo>
                  <a:lnTo>
                    <a:pt x="108" y="321"/>
                  </a:lnTo>
                  <a:lnTo>
                    <a:pt x="109" y="323"/>
                  </a:lnTo>
                  <a:lnTo>
                    <a:pt x="111" y="325"/>
                  </a:lnTo>
                  <a:lnTo>
                    <a:pt x="113" y="325"/>
                  </a:lnTo>
                  <a:lnTo>
                    <a:pt x="115" y="327"/>
                  </a:lnTo>
                  <a:lnTo>
                    <a:pt x="116" y="329"/>
                  </a:lnTo>
                  <a:lnTo>
                    <a:pt x="118" y="331"/>
                  </a:lnTo>
                  <a:lnTo>
                    <a:pt x="118" y="333"/>
                  </a:lnTo>
                  <a:lnTo>
                    <a:pt x="120" y="335"/>
                  </a:lnTo>
                  <a:lnTo>
                    <a:pt x="96" y="363"/>
                  </a:lnTo>
                  <a:lnTo>
                    <a:pt x="92" y="363"/>
                  </a:lnTo>
                  <a:lnTo>
                    <a:pt x="89" y="363"/>
                  </a:lnTo>
                  <a:lnTo>
                    <a:pt x="85" y="363"/>
                  </a:lnTo>
                  <a:lnTo>
                    <a:pt x="82" y="363"/>
                  </a:lnTo>
                  <a:lnTo>
                    <a:pt x="78" y="361"/>
                  </a:lnTo>
                  <a:lnTo>
                    <a:pt x="75" y="361"/>
                  </a:lnTo>
                  <a:lnTo>
                    <a:pt x="71" y="359"/>
                  </a:lnTo>
                  <a:lnTo>
                    <a:pt x="68" y="359"/>
                  </a:lnTo>
                  <a:lnTo>
                    <a:pt x="64" y="357"/>
                  </a:lnTo>
                  <a:lnTo>
                    <a:pt x="61" y="355"/>
                  </a:lnTo>
                  <a:lnTo>
                    <a:pt x="57" y="355"/>
                  </a:lnTo>
                  <a:lnTo>
                    <a:pt x="55" y="353"/>
                  </a:lnTo>
                  <a:lnTo>
                    <a:pt x="52" y="351"/>
                  </a:lnTo>
                  <a:lnTo>
                    <a:pt x="48" y="349"/>
                  </a:lnTo>
                  <a:lnTo>
                    <a:pt x="46" y="347"/>
                  </a:lnTo>
                  <a:lnTo>
                    <a:pt x="43" y="345"/>
                  </a:lnTo>
                  <a:lnTo>
                    <a:pt x="39" y="343"/>
                  </a:lnTo>
                  <a:lnTo>
                    <a:pt x="38" y="341"/>
                  </a:lnTo>
                  <a:lnTo>
                    <a:pt x="35" y="337"/>
                  </a:lnTo>
                  <a:lnTo>
                    <a:pt x="33" y="335"/>
                  </a:lnTo>
                  <a:lnTo>
                    <a:pt x="30" y="333"/>
                  </a:lnTo>
                  <a:lnTo>
                    <a:pt x="26" y="331"/>
                  </a:lnTo>
                  <a:lnTo>
                    <a:pt x="24" y="327"/>
                  </a:lnTo>
                  <a:lnTo>
                    <a:pt x="21" y="325"/>
                  </a:lnTo>
                  <a:lnTo>
                    <a:pt x="19" y="323"/>
                  </a:lnTo>
                  <a:lnTo>
                    <a:pt x="15" y="319"/>
                  </a:lnTo>
                  <a:lnTo>
                    <a:pt x="14" y="317"/>
                  </a:lnTo>
                  <a:lnTo>
                    <a:pt x="10" y="313"/>
                  </a:lnTo>
                  <a:lnTo>
                    <a:pt x="8" y="311"/>
                  </a:lnTo>
                  <a:lnTo>
                    <a:pt x="5" y="308"/>
                  </a:lnTo>
                  <a:lnTo>
                    <a:pt x="3" y="306"/>
                  </a:lnTo>
                  <a:lnTo>
                    <a:pt x="0" y="302"/>
                  </a:lnTo>
                  <a:lnTo>
                    <a:pt x="0" y="264"/>
                  </a:lnTo>
                  <a:lnTo>
                    <a:pt x="1" y="264"/>
                  </a:lnTo>
                  <a:lnTo>
                    <a:pt x="1" y="266"/>
                  </a:lnTo>
                  <a:lnTo>
                    <a:pt x="3" y="266"/>
                  </a:lnTo>
                  <a:lnTo>
                    <a:pt x="3" y="268"/>
                  </a:lnTo>
                  <a:lnTo>
                    <a:pt x="5" y="268"/>
                  </a:lnTo>
                  <a:lnTo>
                    <a:pt x="7" y="270"/>
                  </a:lnTo>
                  <a:lnTo>
                    <a:pt x="8" y="270"/>
                  </a:lnTo>
                  <a:lnTo>
                    <a:pt x="10" y="272"/>
                  </a:lnTo>
                  <a:lnTo>
                    <a:pt x="12" y="272"/>
                  </a:lnTo>
                  <a:lnTo>
                    <a:pt x="14" y="274"/>
                  </a:lnTo>
                  <a:lnTo>
                    <a:pt x="15" y="274"/>
                  </a:lnTo>
                  <a:lnTo>
                    <a:pt x="17" y="276"/>
                  </a:lnTo>
                  <a:lnTo>
                    <a:pt x="19" y="276"/>
                  </a:lnTo>
                  <a:lnTo>
                    <a:pt x="21" y="276"/>
                  </a:lnTo>
                  <a:lnTo>
                    <a:pt x="23" y="278"/>
                  </a:lnTo>
                  <a:lnTo>
                    <a:pt x="24" y="278"/>
                  </a:lnTo>
                  <a:lnTo>
                    <a:pt x="26" y="278"/>
                  </a:lnTo>
                  <a:lnTo>
                    <a:pt x="28" y="278"/>
                  </a:lnTo>
                  <a:lnTo>
                    <a:pt x="30" y="278"/>
                  </a:lnTo>
                  <a:lnTo>
                    <a:pt x="30" y="276"/>
                  </a:lnTo>
                  <a:lnTo>
                    <a:pt x="30" y="274"/>
                  </a:lnTo>
                  <a:lnTo>
                    <a:pt x="30" y="272"/>
                  </a:lnTo>
                  <a:lnTo>
                    <a:pt x="28" y="272"/>
                  </a:lnTo>
                  <a:lnTo>
                    <a:pt x="28" y="270"/>
                  </a:lnTo>
                  <a:lnTo>
                    <a:pt x="28" y="268"/>
                  </a:lnTo>
                  <a:lnTo>
                    <a:pt x="28" y="266"/>
                  </a:lnTo>
                  <a:lnTo>
                    <a:pt x="28" y="264"/>
                  </a:lnTo>
                  <a:lnTo>
                    <a:pt x="26" y="262"/>
                  </a:lnTo>
                  <a:lnTo>
                    <a:pt x="26" y="260"/>
                  </a:lnTo>
                  <a:lnTo>
                    <a:pt x="26" y="258"/>
                  </a:lnTo>
                  <a:lnTo>
                    <a:pt x="26" y="256"/>
                  </a:lnTo>
                  <a:lnTo>
                    <a:pt x="24" y="254"/>
                  </a:lnTo>
                  <a:lnTo>
                    <a:pt x="24" y="252"/>
                  </a:lnTo>
                  <a:lnTo>
                    <a:pt x="24" y="250"/>
                  </a:lnTo>
                  <a:lnTo>
                    <a:pt x="24" y="248"/>
                  </a:lnTo>
                  <a:lnTo>
                    <a:pt x="23" y="246"/>
                  </a:lnTo>
                  <a:lnTo>
                    <a:pt x="23" y="244"/>
                  </a:lnTo>
                  <a:lnTo>
                    <a:pt x="23" y="242"/>
                  </a:lnTo>
                  <a:lnTo>
                    <a:pt x="23" y="240"/>
                  </a:lnTo>
                  <a:lnTo>
                    <a:pt x="21" y="240"/>
                  </a:lnTo>
                  <a:lnTo>
                    <a:pt x="21" y="239"/>
                  </a:lnTo>
                  <a:lnTo>
                    <a:pt x="21" y="237"/>
                  </a:lnTo>
                  <a:lnTo>
                    <a:pt x="21" y="235"/>
                  </a:lnTo>
                  <a:lnTo>
                    <a:pt x="21" y="233"/>
                  </a:lnTo>
                  <a:lnTo>
                    <a:pt x="21" y="231"/>
                  </a:lnTo>
                  <a:lnTo>
                    <a:pt x="23" y="231"/>
                  </a:lnTo>
                  <a:lnTo>
                    <a:pt x="24" y="229"/>
                  </a:lnTo>
                  <a:lnTo>
                    <a:pt x="26" y="229"/>
                  </a:lnTo>
                  <a:lnTo>
                    <a:pt x="28" y="229"/>
                  </a:lnTo>
                  <a:lnTo>
                    <a:pt x="30" y="229"/>
                  </a:lnTo>
                  <a:lnTo>
                    <a:pt x="31" y="229"/>
                  </a:lnTo>
                  <a:lnTo>
                    <a:pt x="33" y="227"/>
                  </a:lnTo>
                  <a:lnTo>
                    <a:pt x="35" y="227"/>
                  </a:lnTo>
                  <a:lnTo>
                    <a:pt x="35" y="229"/>
                  </a:lnTo>
                  <a:lnTo>
                    <a:pt x="37" y="229"/>
                  </a:lnTo>
                  <a:lnTo>
                    <a:pt x="38" y="229"/>
                  </a:lnTo>
                  <a:lnTo>
                    <a:pt x="39" y="229"/>
                  </a:lnTo>
                  <a:lnTo>
                    <a:pt x="41" y="229"/>
                  </a:lnTo>
                  <a:lnTo>
                    <a:pt x="43" y="229"/>
                  </a:lnTo>
                  <a:lnTo>
                    <a:pt x="43" y="231"/>
                  </a:lnTo>
                  <a:lnTo>
                    <a:pt x="45" y="231"/>
                  </a:lnTo>
                  <a:lnTo>
                    <a:pt x="45" y="183"/>
                  </a:lnTo>
                  <a:lnTo>
                    <a:pt x="59" y="197"/>
                  </a:lnTo>
                  <a:lnTo>
                    <a:pt x="59" y="160"/>
                  </a:lnTo>
                  <a:lnTo>
                    <a:pt x="66" y="170"/>
                  </a:lnTo>
                  <a:lnTo>
                    <a:pt x="80" y="136"/>
                  </a:lnTo>
                  <a:lnTo>
                    <a:pt x="80" y="138"/>
                  </a:lnTo>
                  <a:lnTo>
                    <a:pt x="80" y="142"/>
                  </a:lnTo>
                  <a:lnTo>
                    <a:pt x="80" y="144"/>
                  </a:lnTo>
                  <a:lnTo>
                    <a:pt x="80" y="146"/>
                  </a:lnTo>
                  <a:lnTo>
                    <a:pt x="80" y="148"/>
                  </a:lnTo>
                  <a:lnTo>
                    <a:pt x="82" y="150"/>
                  </a:lnTo>
                  <a:lnTo>
                    <a:pt x="82" y="152"/>
                  </a:lnTo>
                  <a:lnTo>
                    <a:pt x="82" y="154"/>
                  </a:lnTo>
                  <a:lnTo>
                    <a:pt x="82" y="156"/>
                  </a:lnTo>
                  <a:lnTo>
                    <a:pt x="84" y="160"/>
                  </a:lnTo>
                  <a:lnTo>
                    <a:pt x="84" y="162"/>
                  </a:lnTo>
                  <a:lnTo>
                    <a:pt x="85" y="164"/>
                  </a:lnTo>
                  <a:lnTo>
                    <a:pt x="85" y="166"/>
                  </a:lnTo>
                  <a:lnTo>
                    <a:pt x="87" y="168"/>
                  </a:lnTo>
                  <a:lnTo>
                    <a:pt x="87" y="170"/>
                  </a:lnTo>
                  <a:lnTo>
                    <a:pt x="87" y="173"/>
                  </a:lnTo>
                  <a:lnTo>
                    <a:pt x="89" y="175"/>
                  </a:lnTo>
                  <a:lnTo>
                    <a:pt x="89" y="177"/>
                  </a:lnTo>
                  <a:lnTo>
                    <a:pt x="91" y="179"/>
                  </a:lnTo>
                  <a:lnTo>
                    <a:pt x="91" y="181"/>
                  </a:lnTo>
                  <a:lnTo>
                    <a:pt x="92" y="185"/>
                  </a:lnTo>
                  <a:lnTo>
                    <a:pt x="92" y="187"/>
                  </a:lnTo>
                  <a:lnTo>
                    <a:pt x="92" y="189"/>
                  </a:lnTo>
                  <a:lnTo>
                    <a:pt x="94" y="191"/>
                  </a:lnTo>
                  <a:lnTo>
                    <a:pt x="94" y="195"/>
                  </a:lnTo>
                  <a:lnTo>
                    <a:pt x="94" y="197"/>
                  </a:lnTo>
                  <a:lnTo>
                    <a:pt x="96" y="199"/>
                  </a:lnTo>
                  <a:lnTo>
                    <a:pt x="96" y="201"/>
                  </a:lnTo>
                  <a:lnTo>
                    <a:pt x="96" y="205"/>
                  </a:lnTo>
                  <a:lnTo>
                    <a:pt x="96" y="207"/>
                  </a:lnTo>
                  <a:lnTo>
                    <a:pt x="96" y="209"/>
                  </a:lnTo>
                  <a:lnTo>
                    <a:pt x="96" y="213"/>
                  </a:lnTo>
                  <a:lnTo>
                    <a:pt x="98" y="213"/>
                  </a:lnTo>
                  <a:lnTo>
                    <a:pt x="98" y="215"/>
                  </a:lnTo>
                  <a:lnTo>
                    <a:pt x="100" y="215"/>
                  </a:lnTo>
                  <a:lnTo>
                    <a:pt x="100" y="217"/>
                  </a:lnTo>
                  <a:lnTo>
                    <a:pt x="101" y="219"/>
                  </a:lnTo>
                  <a:lnTo>
                    <a:pt x="101" y="221"/>
                  </a:lnTo>
                  <a:lnTo>
                    <a:pt x="103" y="221"/>
                  </a:lnTo>
                  <a:lnTo>
                    <a:pt x="103" y="223"/>
                  </a:lnTo>
                  <a:lnTo>
                    <a:pt x="103" y="225"/>
                  </a:lnTo>
                  <a:lnTo>
                    <a:pt x="104" y="225"/>
                  </a:lnTo>
                  <a:lnTo>
                    <a:pt x="104" y="227"/>
                  </a:lnTo>
                  <a:lnTo>
                    <a:pt x="104" y="229"/>
                  </a:lnTo>
                  <a:lnTo>
                    <a:pt x="104" y="231"/>
                  </a:lnTo>
                  <a:lnTo>
                    <a:pt x="104" y="233"/>
                  </a:lnTo>
                  <a:lnTo>
                    <a:pt x="106" y="233"/>
                  </a:lnTo>
                  <a:lnTo>
                    <a:pt x="106" y="235"/>
                  </a:lnTo>
                  <a:lnTo>
                    <a:pt x="108" y="235"/>
                  </a:lnTo>
                  <a:lnTo>
                    <a:pt x="109" y="237"/>
                  </a:lnTo>
                  <a:lnTo>
                    <a:pt x="111" y="237"/>
                  </a:lnTo>
                  <a:lnTo>
                    <a:pt x="111" y="239"/>
                  </a:lnTo>
                  <a:lnTo>
                    <a:pt x="113" y="239"/>
                  </a:lnTo>
                  <a:lnTo>
                    <a:pt x="115" y="240"/>
                  </a:lnTo>
                  <a:lnTo>
                    <a:pt x="116" y="240"/>
                  </a:lnTo>
                  <a:lnTo>
                    <a:pt x="116" y="242"/>
                  </a:lnTo>
                  <a:lnTo>
                    <a:pt x="118" y="242"/>
                  </a:lnTo>
                  <a:lnTo>
                    <a:pt x="118" y="244"/>
                  </a:lnTo>
                  <a:lnTo>
                    <a:pt x="120" y="244"/>
                  </a:lnTo>
                  <a:lnTo>
                    <a:pt x="122" y="244"/>
                  </a:lnTo>
                  <a:lnTo>
                    <a:pt x="122" y="242"/>
                  </a:lnTo>
                  <a:lnTo>
                    <a:pt x="122" y="240"/>
                  </a:lnTo>
                  <a:lnTo>
                    <a:pt x="123" y="239"/>
                  </a:lnTo>
                  <a:lnTo>
                    <a:pt x="123" y="237"/>
                  </a:lnTo>
                  <a:lnTo>
                    <a:pt x="123" y="235"/>
                  </a:lnTo>
                  <a:lnTo>
                    <a:pt x="123" y="233"/>
                  </a:lnTo>
                  <a:lnTo>
                    <a:pt x="123" y="231"/>
                  </a:lnTo>
                  <a:lnTo>
                    <a:pt x="123" y="227"/>
                  </a:lnTo>
                  <a:lnTo>
                    <a:pt x="122" y="225"/>
                  </a:lnTo>
                  <a:lnTo>
                    <a:pt x="122" y="223"/>
                  </a:lnTo>
                  <a:lnTo>
                    <a:pt x="122" y="221"/>
                  </a:lnTo>
                  <a:lnTo>
                    <a:pt x="122" y="219"/>
                  </a:lnTo>
                  <a:lnTo>
                    <a:pt x="120" y="217"/>
                  </a:lnTo>
                  <a:lnTo>
                    <a:pt x="120" y="215"/>
                  </a:lnTo>
                  <a:lnTo>
                    <a:pt x="120" y="213"/>
                  </a:lnTo>
                  <a:lnTo>
                    <a:pt x="118" y="211"/>
                  </a:lnTo>
                  <a:lnTo>
                    <a:pt x="118" y="207"/>
                  </a:lnTo>
                  <a:lnTo>
                    <a:pt x="118" y="205"/>
                  </a:lnTo>
                  <a:lnTo>
                    <a:pt x="116" y="203"/>
                  </a:lnTo>
                  <a:lnTo>
                    <a:pt x="116" y="201"/>
                  </a:lnTo>
                  <a:lnTo>
                    <a:pt x="116" y="199"/>
                  </a:lnTo>
                  <a:lnTo>
                    <a:pt x="115" y="197"/>
                  </a:lnTo>
                  <a:lnTo>
                    <a:pt x="115" y="195"/>
                  </a:lnTo>
                  <a:lnTo>
                    <a:pt x="115" y="193"/>
                  </a:lnTo>
                  <a:lnTo>
                    <a:pt x="113" y="191"/>
                  </a:lnTo>
                  <a:lnTo>
                    <a:pt x="113" y="189"/>
                  </a:lnTo>
                  <a:lnTo>
                    <a:pt x="113" y="187"/>
                  </a:lnTo>
                  <a:lnTo>
                    <a:pt x="113" y="185"/>
                  </a:lnTo>
                  <a:lnTo>
                    <a:pt x="113" y="183"/>
                  </a:lnTo>
                  <a:lnTo>
                    <a:pt x="113" y="181"/>
                  </a:lnTo>
                  <a:lnTo>
                    <a:pt x="113" y="179"/>
                  </a:lnTo>
                  <a:lnTo>
                    <a:pt x="113" y="181"/>
                  </a:lnTo>
                  <a:lnTo>
                    <a:pt x="115" y="181"/>
                  </a:lnTo>
                  <a:lnTo>
                    <a:pt x="115" y="183"/>
                  </a:lnTo>
                  <a:lnTo>
                    <a:pt x="116" y="183"/>
                  </a:lnTo>
                  <a:lnTo>
                    <a:pt x="116" y="185"/>
                  </a:lnTo>
                  <a:lnTo>
                    <a:pt x="118" y="185"/>
                  </a:lnTo>
                  <a:lnTo>
                    <a:pt x="120" y="185"/>
                  </a:lnTo>
                  <a:lnTo>
                    <a:pt x="120" y="187"/>
                  </a:lnTo>
                  <a:lnTo>
                    <a:pt x="122" y="187"/>
                  </a:lnTo>
                  <a:lnTo>
                    <a:pt x="122" y="189"/>
                  </a:lnTo>
                  <a:lnTo>
                    <a:pt x="123" y="189"/>
                  </a:lnTo>
                  <a:lnTo>
                    <a:pt x="125" y="191"/>
                  </a:lnTo>
                  <a:lnTo>
                    <a:pt x="127" y="191"/>
                  </a:lnTo>
                  <a:lnTo>
                    <a:pt x="129" y="193"/>
                  </a:lnTo>
                  <a:lnTo>
                    <a:pt x="131" y="193"/>
                  </a:lnTo>
                  <a:lnTo>
                    <a:pt x="131" y="195"/>
                  </a:lnTo>
                  <a:lnTo>
                    <a:pt x="132" y="195"/>
                  </a:lnTo>
                  <a:lnTo>
                    <a:pt x="134" y="195"/>
                  </a:lnTo>
                  <a:lnTo>
                    <a:pt x="134" y="197"/>
                  </a:lnTo>
                  <a:lnTo>
                    <a:pt x="136" y="197"/>
                  </a:lnTo>
                  <a:lnTo>
                    <a:pt x="138" y="197"/>
                  </a:lnTo>
                  <a:lnTo>
                    <a:pt x="139" y="197"/>
                  </a:lnTo>
                  <a:lnTo>
                    <a:pt x="141" y="197"/>
                  </a:lnTo>
                  <a:lnTo>
                    <a:pt x="147" y="108"/>
                  </a:lnTo>
                  <a:lnTo>
                    <a:pt x="148" y="110"/>
                  </a:lnTo>
                  <a:lnTo>
                    <a:pt x="150" y="110"/>
                  </a:lnTo>
                  <a:lnTo>
                    <a:pt x="152" y="112"/>
                  </a:lnTo>
                  <a:lnTo>
                    <a:pt x="154" y="112"/>
                  </a:lnTo>
                  <a:lnTo>
                    <a:pt x="155" y="114"/>
                  </a:lnTo>
                  <a:lnTo>
                    <a:pt x="157" y="114"/>
                  </a:lnTo>
                  <a:lnTo>
                    <a:pt x="159" y="114"/>
                  </a:lnTo>
                  <a:lnTo>
                    <a:pt x="161" y="116"/>
                  </a:lnTo>
                  <a:lnTo>
                    <a:pt x="162" y="116"/>
                  </a:lnTo>
                  <a:lnTo>
                    <a:pt x="164" y="118"/>
                  </a:lnTo>
                  <a:lnTo>
                    <a:pt x="166" y="118"/>
                  </a:lnTo>
                  <a:lnTo>
                    <a:pt x="168" y="118"/>
                  </a:lnTo>
                  <a:lnTo>
                    <a:pt x="170" y="120"/>
                  </a:lnTo>
                  <a:lnTo>
                    <a:pt x="172" y="120"/>
                  </a:lnTo>
                  <a:lnTo>
                    <a:pt x="174" y="120"/>
                  </a:lnTo>
                  <a:lnTo>
                    <a:pt x="174" y="122"/>
                  </a:lnTo>
                  <a:lnTo>
                    <a:pt x="176" y="122"/>
                  </a:lnTo>
                  <a:lnTo>
                    <a:pt x="178" y="122"/>
                  </a:lnTo>
                  <a:lnTo>
                    <a:pt x="179" y="122"/>
                  </a:lnTo>
                  <a:lnTo>
                    <a:pt x="181" y="122"/>
                  </a:lnTo>
                  <a:lnTo>
                    <a:pt x="183" y="122"/>
                  </a:lnTo>
                  <a:lnTo>
                    <a:pt x="185" y="120"/>
                  </a:lnTo>
                  <a:lnTo>
                    <a:pt x="185" y="118"/>
                  </a:lnTo>
                  <a:lnTo>
                    <a:pt x="185" y="116"/>
                  </a:lnTo>
                  <a:lnTo>
                    <a:pt x="186" y="114"/>
                  </a:lnTo>
                  <a:lnTo>
                    <a:pt x="186" y="112"/>
                  </a:lnTo>
                  <a:lnTo>
                    <a:pt x="186" y="110"/>
                  </a:lnTo>
                  <a:lnTo>
                    <a:pt x="186" y="108"/>
                  </a:lnTo>
                  <a:lnTo>
                    <a:pt x="186" y="106"/>
                  </a:lnTo>
                  <a:lnTo>
                    <a:pt x="186" y="104"/>
                  </a:lnTo>
                  <a:lnTo>
                    <a:pt x="186" y="102"/>
                  </a:lnTo>
                  <a:lnTo>
                    <a:pt x="186" y="101"/>
                  </a:lnTo>
                  <a:lnTo>
                    <a:pt x="186" y="99"/>
                  </a:lnTo>
                  <a:lnTo>
                    <a:pt x="186" y="95"/>
                  </a:lnTo>
                  <a:lnTo>
                    <a:pt x="186" y="93"/>
                  </a:lnTo>
                  <a:lnTo>
                    <a:pt x="186" y="91"/>
                  </a:lnTo>
                  <a:lnTo>
                    <a:pt x="186" y="89"/>
                  </a:lnTo>
                  <a:lnTo>
                    <a:pt x="186" y="87"/>
                  </a:lnTo>
                  <a:lnTo>
                    <a:pt x="185" y="85"/>
                  </a:lnTo>
                  <a:lnTo>
                    <a:pt x="185" y="81"/>
                  </a:lnTo>
                  <a:lnTo>
                    <a:pt x="185" y="79"/>
                  </a:lnTo>
                  <a:lnTo>
                    <a:pt x="185" y="77"/>
                  </a:lnTo>
                  <a:lnTo>
                    <a:pt x="185" y="75"/>
                  </a:lnTo>
                  <a:lnTo>
                    <a:pt x="183" y="73"/>
                  </a:lnTo>
                  <a:lnTo>
                    <a:pt x="183" y="71"/>
                  </a:lnTo>
                  <a:lnTo>
                    <a:pt x="183" y="69"/>
                  </a:lnTo>
                  <a:lnTo>
                    <a:pt x="181" y="67"/>
                  </a:lnTo>
                  <a:lnTo>
                    <a:pt x="181" y="65"/>
                  </a:lnTo>
                  <a:lnTo>
                    <a:pt x="181" y="63"/>
                  </a:lnTo>
                  <a:lnTo>
                    <a:pt x="181" y="61"/>
                  </a:lnTo>
                  <a:lnTo>
                    <a:pt x="179" y="61"/>
                  </a:lnTo>
                  <a:lnTo>
                    <a:pt x="179" y="59"/>
                  </a:lnTo>
                  <a:lnTo>
                    <a:pt x="179" y="57"/>
                  </a:lnTo>
                  <a:lnTo>
                    <a:pt x="181" y="59"/>
                  </a:lnTo>
                  <a:lnTo>
                    <a:pt x="183" y="61"/>
                  </a:lnTo>
                  <a:lnTo>
                    <a:pt x="185" y="63"/>
                  </a:lnTo>
                  <a:lnTo>
                    <a:pt x="186" y="65"/>
                  </a:lnTo>
                  <a:lnTo>
                    <a:pt x="188" y="67"/>
                  </a:lnTo>
                  <a:lnTo>
                    <a:pt x="190" y="69"/>
                  </a:lnTo>
                  <a:lnTo>
                    <a:pt x="192" y="71"/>
                  </a:lnTo>
                  <a:lnTo>
                    <a:pt x="193" y="73"/>
                  </a:lnTo>
                  <a:lnTo>
                    <a:pt x="195" y="75"/>
                  </a:lnTo>
                  <a:lnTo>
                    <a:pt x="197" y="79"/>
                  </a:lnTo>
                  <a:lnTo>
                    <a:pt x="199" y="81"/>
                  </a:lnTo>
                  <a:lnTo>
                    <a:pt x="201" y="83"/>
                  </a:lnTo>
                  <a:lnTo>
                    <a:pt x="202" y="85"/>
                  </a:lnTo>
                  <a:lnTo>
                    <a:pt x="204" y="87"/>
                  </a:lnTo>
                  <a:lnTo>
                    <a:pt x="206" y="89"/>
                  </a:lnTo>
                  <a:lnTo>
                    <a:pt x="208" y="91"/>
                  </a:lnTo>
                  <a:lnTo>
                    <a:pt x="209" y="93"/>
                  </a:lnTo>
                  <a:lnTo>
                    <a:pt x="211" y="95"/>
                  </a:lnTo>
                  <a:lnTo>
                    <a:pt x="213" y="99"/>
                  </a:lnTo>
                  <a:lnTo>
                    <a:pt x="215" y="101"/>
                  </a:lnTo>
                  <a:lnTo>
                    <a:pt x="216" y="102"/>
                  </a:lnTo>
                  <a:lnTo>
                    <a:pt x="218" y="104"/>
                  </a:lnTo>
                  <a:lnTo>
                    <a:pt x="222" y="104"/>
                  </a:lnTo>
                  <a:lnTo>
                    <a:pt x="224" y="106"/>
                  </a:lnTo>
                  <a:lnTo>
                    <a:pt x="225" y="108"/>
                  </a:lnTo>
                  <a:lnTo>
                    <a:pt x="227" y="110"/>
                  </a:lnTo>
                  <a:lnTo>
                    <a:pt x="229" y="112"/>
                  </a:lnTo>
                  <a:lnTo>
                    <a:pt x="231" y="112"/>
                  </a:lnTo>
                  <a:lnTo>
                    <a:pt x="232" y="114"/>
                  </a:lnTo>
                  <a:lnTo>
                    <a:pt x="234" y="116"/>
                  </a:lnTo>
                  <a:lnTo>
                    <a:pt x="236" y="116"/>
                  </a:lnTo>
                  <a:lnTo>
                    <a:pt x="239" y="118"/>
                  </a:lnTo>
                  <a:lnTo>
                    <a:pt x="239" y="114"/>
                  </a:lnTo>
                  <a:lnTo>
                    <a:pt x="240" y="112"/>
                  </a:lnTo>
                  <a:lnTo>
                    <a:pt x="240" y="108"/>
                  </a:lnTo>
                  <a:lnTo>
                    <a:pt x="240" y="104"/>
                  </a:lnTo>
                  <a:lnTo>
                    <a:pt x="242" y="102"/>
                  </a:lnTo>
                  <a:lnTo>
                    <a:pt x="242" y="99"/>
                  </a:lnTo>
                  <a:lnTo>
                    <a:pt x="242" y="95"/>
                  </a:lnTo>
                  <a:lnTo>
                    <a:pt x="242" y="91"/>
                  </a:lnTo>
                  <a:lnTo>
                    <a:pt x="242" y="87"/>
                  </a:lnTo>
                  <a:lnTo>
                    <a:pt x="242" y="85"/>
                  </a:lnTo>
                  <a:lnTo>
                    <a:pt x="240" y="81"/>
                  </a:lnTo>
                  <a:lnTo>
                    <a:pt x="240" y="77"/>
                  </a:lnTo>
                  <a:lnTo>
                    <a:pt x="240" y="73"/>
                  </a:lnTo>
                  <a:lnTo>
                    <a:pt x="240" y="69"/>
                  </a:lnTo>
                  <a:lnTo>
                    <a:pt x="239" y="65"/>
                  </a:lnTo>
                  <a:lnTo>
                    <a:pt x="239" y="61"/>
                  </a:lnTo>
                  <a:lnTo>
                    <a:pt x="237" y="57"/>
                  </a:lnTo>
                  <a:lnTo>
                    <a:pt x="237" y="53"/>
                  </a:lnTo>
                  <a:lnTo>
                    <a:pt x="237" y="49"/>
                  </a:lnTo>
                  <a:lnTo>
                    <a:pt x="236" y="45"/>
                  </a:lnTo>
                  <a:lnTo>
                    <a:pt x="236" y="41"/>
                  </a:lnTo>
                  <a:lnTo>
                    <a:pt x="234" y="37"/>
                  </a:lnTo>
                  <a:lnTo>
                    <a:pt x="234" y="33"/>
                  </a:lnTo>
                  <a:lnTo>
                    <a:pt x="234" y="30"/>
                  </a:lnTo>
                  <a:lnTo>
                    <a:pt x="232" y="26"/>
                  </a:lnTo>
                  <a:lnTo>
                    <a:pt x="232" y="22"/>
                  </a:lnTo>
                  <a:lnTo>
                    <a:pt x="232" y="20"/>
                  </a:lnTo>
                  <a:lnTo>
                    <a:pt x="231" y="16"/>
                  </a:lnTo>
                  <a:lnTo>
                    <a:pt x="231" y="12"/>
                  </a:lnTo>
                  <a:lnTo>
                    <a:pt x="231" y="8"/>
                  </a:lnTo>
                  <a:lnTo>
                    <a:pt x="231" y="4"/>
                  </a:lnTo>
                  <a:lnTo>
                    <a:pt x="231" y="0"/>
                  </a:lnTo>
                  <a:lnTo>
                    <a:pt x="232" y="2"/>
                  </a:lnTo>
                  <a:lnTo>
                    <a:pt x="234" y="4"/>
                  </a:lnTo>
                  <a:lnTo>
                    <a:pt x="234" y="6"/>
                  </a:lnTo>
                  <a:lnTo>
                    <a:pt x="236" y="8"/>
                  </a:lnTo>
                  <a:lnTo>
                    <a:pt x="237" y="10"/>
                  </a:lnTo>
                  <a:lnTo>
                    <a:pt x="239" y="12"/>
                  </a:lnTo>
                  <a:lnTo>
                    <a:pt x="240" y="14"/>
                  </a:lnTo>
                  <a:lnTo>
                    <a:pt x="242" y="14"/>
                  </a:lnTo>
                  <a:lnTo>
                    <a:pt x="242" y="16"/>
                  </a:lnTo>
                  <a:lnTo>
                    <a:pt x="244" y="18"/>
                  </a:lnTo>
                  <a:lnTo>
                    <a:pt x="246" y="20"/>
                  </a:lnTo>
                  <a:lnTo>
                    <a:pt x="247" y="22"/>
                  </a:lnTo>
                  <a:lnTo>
                    <a:pt x="249" y="24"/>
                  </a:lnTo>
                  <a:lnTo>
                    <a:pt x="251" y="26"/>
                  </a:lnTo>
                  <a:lnTo>
                    <a:pt x="253" y="28"/>
                  </a:lnTo>
                  <a:lnTo>
                    <a:pt x="255" y="30"/>
                  </a:lnTo>
                  <a:lnTo>
                    <a:pt x="256" y="31"/>
                  </a:lnTo>
                  <a:lnTo>
                    <a:pt x="258" y="33"/>
                  </a:lnTo>
                  <a:lnTo>
                    <a:pt x="260" y="35"/>
                  </a:lnTo>
                  <a:lnTo>
                    <a:pt x="262" y="37"/>
                  </a:lnTo>
                  <a:lnTo>
                    <a:pt x="263" y="37"/>
                  </a:lnTo>
                  <a:lnTo>
                    <a:pt x="263" y="39"/>
                  </a:lnTo>
                  <a:lnTo>
                    <a:pt x="265" y="39"/>
                  </a:lnTo>
                  <a:lnTo>
                    <a:pt x="267" y="41"/>
                  </a:lnTo>
                  <a:lnTo>
                    <a:pt x="269" y="43"/>
                  </a:lnTo>
                  <a:lnTo>
                    <a:pt x="270" y="43"/>
                  </a:lnTo>
                  <a:lnTo>
                    <a:pt x="272" y="45"/>
                  </a:lnTo>
                  <a:lnTo>
                    <a:pt x="274" y="47"/>
                  </a:lnTo>
                  <a:lnTo>
                    <a:pt x="276" y="47"/>
                  </a:lnTo>
                  <a:lnTo>
                    <a:pt x="276" y="49"/>
                  </a:lnTo>
                  <a:lnTo>
                    <a:pt x="276" y="51"/>
                  </a:lnTo>
                  <a:lnTo>
                    <a:pt x="274" y="51"/>
                  </a:lnTo>
                  <a:lnTo>
                    <a:pt x="274" y="53"/>
                  </a:lnTo>
                  <a:lnTo>
                    <a:pt x="274" y="55"/>
                  </a:lnTo>
                  <a:lnTo>
                    <a:pt x="274" y="57"/>
                  </a:lnTo>
                  <a:lnTo>
                    <a:pt x="272" y="59"/>
                  </a:lnTo>
                  <a:lnTo>
                    <a:pt x="272" y="61"/>
                  </a:lnTo>
                  <a:lnTo>
                    <a:pt x="272" y="63"/>
                  </a:lnTo>
                  <a:lnTo>
                    <a:pt x="272" y="65"/>
                  </a:lnTo>
                  <a:lnTo>
                    <a:pt x="272" y="67"/>
                  </a:lnTo>
                  <a:lnTo>
                    <a:pt x="272" y="69"/>
                  </a:lnTo>
                  <a:lnTo>
                    <a:pt x="272" y="71"/>
                  </a:lnTo>
                  <a:lnTo>
                    <a:pt x="272" y="73"/>
                  </a:lnTo>
                  <a:lnTo>
                    <a:pt x="272" y="75"/>
                  </a:lnTo>
                  <a:lnTo>
                    <a:pt x="272" y="77"/>
                  </a:lnTo>
                  <a:lnTo>
                    <a:pt x="272" y="79"/>
                  </a:lnTo>
                  <a:lnTo>
                    <a:pt x="272" y="81"/>
                  </a:lnTo>
                  <a:lnTo>
                    <a:pt x="272" y="83"/>
                  </a:lnTo>
                  <a:lnTo>
                    <a:pt x="274" y="83"/>
                  </a:lnTo>
                  <a:lnTo>
                    <a:pt x="274" y="85"/>
                  </a:lnTo>
                  <a:lnTo>
                    <a:pt x="276" y="85"/>
                  </a:lnTo>
                  <a:lnTo>
                    <a:pt x="276" y="87"/>
                  </a:lnTo>
                  <a:lnTo>
                    <a:pt x="278" y="89"/>
                  </a:lnTo>
                  <a:lnTo>
                    <a:pt x="279" y="91"/>
                  </a:lnTo>
                  <a:lnTo>
                    <a:pt x="279" y="93"/>
                  </a:lnTo>
                  <a:lnTo>
                    <a:pt x="281" y="95"/>
                  </a:lnTo>
                  <a:lnTo>
                    <a:pt x="281" y="97"/>
                  </a:lnTo>
                  <a:lnTo>
                    <a:pt x="283" y="97"/>
                  </a:lnTo>
                  <a:lnTo>
                    <a:pt x="283" y="99"/>
                  </a:lnTo>
                  <a:lnTo>
                    <a:pt x="283" y="101"/>
                  </a:lnTo>
                  <a:lnTo>
                    <a:pt x="285" y="101"/>
                  </a:lnTo>
                  <a:lnTo>
                    <a:pt x="285" y="102"/>
                  </a:lnTo>
                  <a:lnTo>
                    <a:pt x="285" y="104"/>
                  </a:lnTo>
                  <a:lnTo>
                    <a:pt x="285" y="106"/>
                  </a:lnTo>
                  <a:lnTo>
                    <a:pt x="285" y="108"/>
                  </a:lnTo>
                  <a:lnTo>
                    <a:pt x="489" y="564"/>
                  </a:lnTo>
                  <a:lnTo>
                    <a:pt x="486" y="564"/>
                  </a:lnTo>
                  <a:lnTo>
                    <a:pt x="480" y="564"/>
                  </a:lnTo>
                  <a:lnTo>
                    <a:pt x="475" y="564"/>
                  </a:lnTo>
                  <a:lnTo>
                    <a:pt x="470" y="564"/>
                  </a:lnTo>
                  <a:lnTo>
                    <a:pt x="464" y="564"/>
                  </a:lnTo>
                  <a:lnTo>
                    <a:pt x="461" y="564"/>
                  </a:lnTo>
                  <a:lnTo>
                    <a:pt x="456" y="564"/>
                  </a:lnTo>
                  <a:lnTo>
                    <a:pt x="450" y="564"/>
                  </a:lnTo>
                  <a:lnTo>
                    <a:pt x="447" y="564"/>
                  </a:lnTo>
                  <a:lnTo>
                    <a:pt x="441" y="564"/>
                  </a:lnTo>
                  <a:lnTo>
                    <a:pt x="437" y="564"/>
                  </a:lnTo>
                  <a:lnTo>
                    <a:pt x="433" y="564"/>
                  </a:lnTo>
                  <a:lnTo>
                    <a:pt x="428" y="564"/>
                  </a:lnTo>
                  <a:lnTo>
                    <a:pt x="425" y="564"/>
                  </a:lnTo>
                  <a:lnTo>
                    <a:pt x="419" y="564"/>
                  </a:lnTo>
                  <a:lnTo>
                    <a:pt x="416" y="566"/>
                  </a:lnTo>
                  <a:lnTo>
                    <a:pt x="410" y="566"/>
                  </a:lnTo>
                  <a:lnTo>
                    <a:pt x="407" y="566"/>
                  </a:lnTo>
                  <a:lnTo>
                    <a:pt x="402" y="566"/>
                  </a:lnTo>
                  <a:lnTo>
                    <a:pt x="398" y="568"/>
                  </a:lnTo>
                  <a:lnTo>
                    <a:pt x="393" y="568"/>
                  </a:lnTo>
                  <a:lnTo>
                    <a:pt x="389" y="568"/>
                  </a:lnTo>
                  <a:lnTo>
                    <a:pt x="384" y="570"/>
                  </a:lnTo>
                  <a:lnTo>
                    <a:pt x="380" y="570"/>
                  </a:lnTo>
                  <a:lnTo>
                    <a:pt x="375" y="572"/>
                  </a:lnTo>
                  <a:lnTo>
                    <a:pt x="371" y="572"/>
                  </a:lnTo>
                  <a:lnTo>
                    <a:pt x="367" y="574"/>
                  </a:lnTo>
                  <a:lnTo>
                    <a:pt x="363" y="576"/>
                  </a:lnTo>
                  <a:lnTo>
                    <a:pt x="358" y="576"/>
                  </a:lnTo>
                  <a:lnTo>
                    <a:pt x="355" y="578"/>
                  </a:lnTo>
                  <a:lnTo>
                    <a:pt x="349" y="580"/>
                  </a:lnTo>
                  <a:lnTo>
                    <a:pt x="346" y="582"/>
                  </a:lnTo>
                  <a:lnTo>
                    <a:pt x="64" y="702"/>
                  </a:lnTo>
                  <a:lnTo>
                    <a:pt x="62" y="702"/>
                  </a:lnTo>
                  <a:lnTo>
                    <a:pt x="61" y="702"/>
                  </a:lnTo>
                  <a:lnTo>
                    <a:pt x="59" y="702"/>
                  </a:lnTo>
                  <a:lnTo>
                    <a:pt x="57" y="704"/>
                  </a:lnTo>
                  <a:lnTo>
                    <a:pt x="55" y="704"/>
                  </a:lnTo>
                  <a:lnTo>
                    <a:pt x="54" y="704"/>
                  </a:lnTo>
                  <a:lnTo>
                    <a:pt x="52" y="706"/>
                  </a:lnTo>
                  <a:lnTo>
                    <a:pt x="50" y="706"/>
                  </a:lnTo>
                  <a:lnTo>
                    <a:pt x="48" y="706"/>
                  </a:lnTo>
                  <a:lnTo>
                    <a:pt x="46" y="706"/>
                  </a:lnTo>
                  <a:lnTo>
                    <a:pt x="45" y="708"/>
                  </a:lnTo>
                  <a:lnTo>
                    <a:pt x="43" y="708"/>
                  </a:lnTo>
                  <a:lnTo>
                    <a:pt x="39" y="708"/>
                  </a:lnTo>
                  <a:lnTo>
                    <a:pt x="38" y="710"/>
                  </a:lnTo>
                  <a:lnTo>
                    <a:pt x="37" y="710"/>
                  </a:lnTo>
                  <a:lnTo>
                    <a:pt x="35" y="710"/>
                  </a:lnTo>
                  <a:lnTo>
                    <a:pt x="33" y="712"/>
                  </a:lnTo>
                  <a:lnTo>
                    <a:pt x="30" y="712"/>
                  </a:lnTo>
                  <a:lnTo>
                    <a:pt x="28" y="712"/>
                  </a:lnTo>
                  <a:lnTo>
                    <a:pt x="26" y="712"/>
                  </a:lnTo>
                  <a:lnTo>
                    <a:pt x="24" y="714"/>
                  </a:lnTo>
                  <a:lnTo>
                    <a:pt x="23" y="714"/>
                  </a:lnTo>
                  <a:lnTo>
                    <a:pt x="21" y="714"/>
                  </a:lnTo>
                  <a:lnTo>
                    <a:pt x="19" y="714"/>
                  </a:lnTo>
                  <a:lnTo>
                    <a:pt x="17" y="714"/>
                  </a:lnTo>
                  <a:lnTo>
                    <a:pt x="15" y="714"/>
                  </a:lnTo>
                  <a:lnTo>
                    <a:pt x="15" y="716"/>
                  </a:lnTo>
                  <a:lnTo>
                    <a:pt x="14" y="716"/>
                  </a:lnTo>
                  <a:lnTo>
                    <a:pt x="12" y="716"/>
                  </a:lnTo>
                  <a:lnTo>
                    <a:pt x="17" y="716"/>
                  </a:lnTo>
                  <a:lnTo>
                    <a:pt x="23" y="716"/>
                  </a:lnTo>
                  <a:lnTo>
                    <a:pt x="28" y="718"/>
                  </a:lnTo>
                  <a:lnTo>
                    <a:pt x="33" y="718"/>
                  </a:lnTo>
                  <a:lnTo>
                    <a:pt x="38" y="718"/>
                  </a:lnTo>
                  <a:lnTo>
                    <a:pt x="43" y="720"/>
                  </a:lnTo>
                  <a:lnTo>
                    <a:pt x="48" y="720"/>
                  </a:lnTo>
                  <a:lnTo>
                    <a:pt x="54" y="720"/>
                  </a:lnTo>
                  <a:lnTo>
                    <a:pt x="57" y="720"/>
                  </a:lnTo>
                  <a:lnTo>
                    <a:pt x="62" y="720"/>
                  </a:lnTo>
                  <a:lnTo>
                    <a:pt x="68" y="720"/>
                  </a:lnTo>
                  <a:lnTo>
                    <a:pt x="73" y="720"/>
                  </a:lnTo>
                  <a:lnTo>
                    <a:pt x="77" y="722"/>
                  </a:lnTo>
                  <a:lnTo>
                    <a:pt x="82" y="722"/>
                  </a:lnTo>
                  <a:lnTo>
                    <a:pt x="85" y="722"/>
                  </a:lnTo>
                  <a:lnTo>
                    <a:pt x="91" y="720"/>
                  </a:lnTo>
                  <a:lnTo>
                    <a:pt x="94" y="720"/>
                  </a:lnTo>
                  <a:lnTo>
                    <a:pt x="100" y="720"/>
                  </a:lnTo>
                  <a:lnTo>
                    <a:pt x="103" y="720"/>
                  </a:lnTo>
                  <a:lnTo>
                    <a:pt x="108" y="720"/>
                  </a:lnTo>
                  <a:lnTo>
                    <a:pt x="111" y="720"/>
                  </a:lnTo>
                  <a:lnTo>
                    <a:pt x="116" y="720"/>
                  </a:lnTo>
                  <a:lnTo>
                    <a:pt x="120" y="718"/>
                  </a:lnTo>
                  <a:lnTo>
                    <a:pt x="125" y="718"/>
                  </a:lnTo>
                  <a:lnTo>
                    <a:pt x="129" y="718"/>
                  </a:lnTo>
                  <a:lnTo>
                    <a:pt x="134" y="718"/>
                  </a:lnTo>
                  <a:lnTo>
                    <a:pt x="138" y="716"/>
                  </a:lnTo>
                  <a:lnTo>
                    <a:pt x="141" y="716"/>
                  </a:lnTo>
                  <a:lnTo>
                    <a:pt x="147" y="714"/>
                  </a:lnTo>
                  <a:lnTo>
                    <a:pt x="150" y="714"/>
                  </a:lnTo>
                  <a:lnTo>
                    <a:pt x="155" y="714"/>
                  </a:lnTo>
                  <a:lnTo>
                    <a:pt x="159" y="712"/>
                  </a:lnTo>
                  <a:lnTo>
                    <a:pt x="162" y="712"/>
                  </a:lnTo>
                  <a:lnTo>
                    <a:pt x="168" y="712"/>
                  </a:lnTo>
                  <a:lnTo>
                    <a:pt x="170" y="712"/>
                  </a:lnTo>
                  <a:lnTo>
                    <a:pt x="174" y="712"/>
                  </a:lnTo>
                  <a:lnTo>
                    <a:pt x="178" y="712"/>
                  </a:lnTo>
                  <a:lnTo>
                    <a:pt x="181" y="712"/>
                  </a:lnTo>
                  <a:lnTo>
                    <a:pt x="185" y="712"/>
                  </a:lnTo>
                  <a:lnTo>
                    <a:pt x="188" y="712"/>
                  </a:lnTo>
                  <a:lnTo>
                    <a:pt x="192" y="712"/>
                  </a:lnTo>
                  <a:lnTo>
                    <a:pt x="195" y="712"/>
                  </a:lnTo>
                  <a:lnTo>
                    <a:pt x="199" y="712"/>
                  </a:lnTo>
                  <a:lnTo>
                    <a:pt x="202" y="712"/>
                  </a:lnTo>
                  <a:lnTo>
                    <a:pt x="206" y="712"/>
                  </a:lnTo>
                  <a:lnTo>
                    <a:pt x="209" y="714"/>
                  </a:lnTo>
                  <a:lnTo>
                    <a:pt x="213" y="714"/>
                  </a:lnTo>
                  <a:lnTo>
                    <a:pt x="216" y="714"/>
                  </a:lnTo>
                  <a:lnTo>
                    <a:pt x="220" y="714"/>
                  </a:lnTo>
                  <a:lnTo>
                    <a:pt x="224" y="716"/>
                  </a:lnTo>
                  <a:lnTo>
                    <a:pt x="227" y="716"/>
                  </a:lnTo>
                  <a:lnTo>
                    <a:pt x="231" y="716"/>
                  </a:lnTo>
                  <a:lnTo>
                    <a:pt x="232" y="716"/>
                  </a:lnTo>
                  <a:lnTo>
                    <a:pt x="236" y="716"/>
                  </a:lnTo>
                  <a:lnTo>
                    <a:pt x="239" y="718"/>
                  </a:lnTo>
                  <a:lnTo>
                    <a:pt x="242" y="718"/>
                  </a:lnTo>
                  <a:lnTo>
                    <a:pt x="246" y="718"/>
                  </a:lnTo>
                  <a:lnTo>
                    <a:pt x="247" y="718"/>
                  </a:lnTo>
                  <a:lnTo>
                    <a:pt x="251" y="720"/>
                  </a:lnTo>
                  <a:lnTo>
                    <a:pt x="255" y="720"/>
                  </a:lnTo>
                  <a:lnTo>
                    <a:pt x="256" y="720"/>
                  </a:lnTo>
                  <a:lnTo>
                    <a:pt x="260" y="720"/>
                  </a:lnTo>
                  <a:lnTo>
                    <a:pt x="263" y="720"/>
                  </a:lnTo>
                  <a:lnTo>
                    <a:pt x="267" y="720"/>
                  </a:lnTo>
                  <a:lnTo>
                    <a:pt x="302" y="722"/>
                  </a:lnTo>
                  <a:lnTo>
                    <a:pt x="305" y="720"/>
                  </a:lnTo>
                  <a:lnTo>
                    <a:pt x="309" y="720"/>
                  </a:lnTo>
                  <a:lnTo>
                    <a:pt x="314" y="718"/>
                  </a:lnTo>
                  <a:lnTo>
                    <a:pt x="317" y="716"/>
                  </a:lnTo>
                  <a:lnTo>
                    <a:pt x="323" y="714"/>
                  </a:lnTo>
                  <a:lnTo>
                    <a:pt x="326" y="712"/>
                  </a:lnTo>
                  <a:lnTo>
                    <a:pt x="332" y="710"/>
                  </a:lnTo>
                  <a:lnTo>
                    <a:pt x="335" y="708"/>
                  </a:lnTo>
                  <a:lnTo>
                    <a:pt x="340" y="704"/>
                  </a:lnTo>
                  <a:lnTo>
                    <a:pt x="344" y="700"/>
                  </a:lnTo>
                  <a:lnTo>
                    <a:pt x="349" y="698"/>
                  </a:lnTo>
                  <a:lnTo>
                    <a:pt x="355" y="694"/>
                  </a:lnTo>
                  <a:lnTo>
                    <a:pt x="360" y="690"/>
                  </a:lnTo>
                  <a:lnTo>
                    <a:pt x="363" y="686"/>
                  </a:lnTo>
                  <a:lnTo>
                    <a:pt x="369" y="682"/>
                  </a:lnTo>
                  <a:lnTo>
                    <a:pt x="373" y="678"/>
                  </a:lnTo>
                  <a:lnTo>
                    <a:pt x="377" y="674"/>
                  </a:lnTo>
                  <a:lnTo>
                    <a:pt x="382" y="670"/>
                  </a:lnTo>
                  <a:lnTo>
                    <a:pt x="386" y="666"/>
                  </a:lnTo>
                  <a:lnTo>
                    <a:pt x="391" y="662"/>
                  </a:lnTo>
                  <a:lnTo>
                    <a:pt x="394" y="658"/>
                  </a:lnTo>
                  <a:lnTo>
                    <a:pt x="400" y="655"/>
                  </a:lnTo>
                  <a:lnTo>
                    <a:pt x="403" y="653"/>
                  </a:lnTo>
                  <a:lnTo>
                    <a:pt x="409" y="649"/>
                  </a:lnTo>
                  <a:lnTo>
                    <a:pt x="412" y="645"/>
                  </a:lnTo>
                  <a:lnTo>
                    <a:pt x="416" y="643"/>
                  </a:lnTo>
                  <a:lnTo>
                    <a:pt x="419" y="639"/>
                  </a:lnTo>
                  <a:lnTo>
                    <a:pt x="423" y="637"/>
                  </a:lnTo>
                  <a:lnTo>
                    <a:pt x="426" y="635"/>
                  </a:lnTo>
                  <a:lnTo>
                    <a:pt x="430" y="633"/>
                  </a:lnTo>
                  <a:lnTo>
                    <a:pt x="432" y="631"/>
                  </a:lnTo>
                  <a:lnTo>
                    <a:pt x="435" y="629"/>
                  </a:lnTo>
                  <a:lnTo>
                    <a:pt x="437" y="627"/>
                  </a:lnTo>
                  <a:lnTo>
                    <a:pt x="440" y="625"/>
                  </a:lnTo>
                  <a:lnTo>
                    <a:pt x="441" y="621"/>
                  </a:lnTo>
                  <a:lnTo>
                    <a:pt x="445" y="619"/>
                  </a:lnTo>
                  <a:lnTo>
                    <a:pt x="447" y="617"/>
                  </a:lnTo>
                  <a:lnTo>
                    <a:pt x="448" y="615"/>
                  </a:lnTo>
                  <a:lnTo>
                    <a:pt x="450" y="613"/>
                  </a:lnTo>
                  <a:lnTo>
                    <a:pt x="452" y="613"/>
                  </a:lnTo>
                  <a:lnTo>
                    <a:pt x="454" y="611"/>
                  </a:lnTo>
                  <a:lnTo>
                    <a:pt x="456" y="609"/>
                  </a:lnTo>
                  <a:lnTo>
                    <a:pt x="457" y="607"/>
                  </a:lnTo>
                  <a:lnTo>
                    <a:pt x="459" y="605"/>
                  </a:lnTo>
                  <a:lnTo>
                    <a:pt x="461" y="603"/>
                  </a:lnTo>
                  <a:lnTo>
                    <a:pt x="463" y="601"/>
                  </a:lnTo>
                  <a:lnTo>
                    <a:pt x="464" y="599"/>
                  </a:lnTo>
                  <a:lnTo>
                    <a:pt x="466" y="597"/>
                  </a:lnTo>
                  <a:lnTo>
                    <a:pt x="468" y="595"/>
                  </a:lnTo>
                  <a:lnTo>
                    <a:pt x="468" y="593"/>
                  </a:lnTo>
                  <a:lnTo>
                    <a:pt x="470" y="591"/>
                  </a:lnTo>
                  <a:lnTo>
                    <a:pt x="472" y="589"/>
                  </a:lnTo>
                  <a:lnTo>
                    <a:pt x="473" y="587"/>
                  </a:lnTo>
                  <a:lnTo>
                    <a:pt x="475" y="586"/>
                  </a:lnTo>
                  <a:lnTo>
                    <a:pt x="475" y="584"/>
                  </a:lnTo>
                  <a:lnTo>
                    <a:pt x="477" y="582"/>
                  </a:lnTo>
                  <a:lnTo>
                    <a:pt x="479" y="580"/>
                  </a:lnTo>
                  <a:lnTo>
                    <a:pt x="480" y="578"/>
                  </a:lnTo>
                  <a:lnTo>
                    <a:pt x="482" y="576"/>
                  </a:lnTo>
                  <a:lnTo>
                    <a:pt x="484" y="572"/>
                  </a:lnTo>
                  <a:lnTo>
                    <a:pt x="486" y="570"/>
                  </a:lnTo>
                  <a:lnTo>
                    <a:pt x="487" y="566"/>
                  </a:lnTo>
                  <a:lnTo>
                    <a:pt x="489" y="564"/>
                  </a:lnTo>
                  <a:lnTo>
                    <a:pt x="285" y="108"/>
                  </a:lnTo>
                </a:path>
              </a:pathLst>
            </a:custGeom>
            <a:solidFill>
              <a:srgbClr val="BC975D"/>
            </a:solidFill>
            <a:ln w="9525" cap="rnd">
              <a:noFill/>
              <a:round/>
              <a:headEnd/>
              <a:tailEnd/>
            </a:ln>
          </p:spPr>
          <p:txBody>
            <a:bodyPr/>
            <a:lstStyle/>
            <a:p>
              <a:endParaRPr lang="en-US">
                <a:latin typeface="Bookman Old Style" pitchFamily="18" charset="0"/>
              </a:endParaRPr>
            </a:p>
          </p:txBody>
        </p:sp>
        <p:sp>
          <p:nvSpPr>
            <p:cNvPr id="18" name="Freeform 11"/>
            <p:cNvSpPr>
              <a:spLocks/>
            </p:cNvSpPr>
            <p:nvPr/>
          </p:nvSpPr>
          <p:spPr bwMode="auto">
            <a:xfrm>
              <a:off x="3138" y="1836"/>
              <a:ext cx="221" cy="180"/>
            </a:xfrm>
            <a:custGeom>
              <a:avLst/>
              <a:gdLst>
                <a:gd name="T0" fmla="*/ 125 w 221"/>
                <a:gd name="T1" fmla="*/ 0 h 180"/>
                <a:gd name="T2" fmla="*/ 104 w 221"/>
                <a:gd name="T3" fmla="*/ 1 h 180"/>
                <a:gd name="T4" fmla="*/ 85 w 221"/>
                <a:gd name="T5" fmla="*/ 7 h 180"/>
                <a:gd name="T6" fmla="*/ 64 w 221"/>
                <a:gd name="T7" fmla="*/ 15 h 180"/>
                <a:gd name="T8" fmla="*/ 45 w 221"/>
                <a:gd name="T9" fmla="*/ 25 h 180"/>
                <a:gd name="T10" fmla="*/ 29 w 221"/>
                <a:gd name="T11" fmla="*/ 37 h 180"/>
                <a:gd name="T12" fmla="*/ 15 w 221"/>
                <a:gd name="T13" fmla="*/ 53 h 180"/>
                <a:gd name="T14" fmla="*/ 5 w 221"/>
                <a:gd name="T15" fmla="*/ 70 h 180"/>
                <a:gd name="T16" fmla="*/ 0 w 221"/>
                <a:gd name="T17" fmla="*/ 90 h 180"/>
                <a:gd name="T18" fmla="*/ 0 w 221"/>
                <a:gd name="T19" fmla="*/ 114 h 180"/>
                <a:gd name="T20" fmla="*/ 7 w 221"/>
                <a:gd name="T21" fmla="*/ 139 h 180"/>
                <a:gd name="T22" fmla="*/ 10 w 221"/>
                <a:gd name="T23" fmla="*/ 141 h 180"/>
                <a:gd name="T24" fmla="*/ 14 w 221"/>
                <a:gd name="T25" fmla="*/ 145 h 180"/>
                <a:gd name="T26" fmla="*/ 19 w 221"/>
                <a:gd name="T27" fmla="*/ 151 h 180"/>
                <a:gd name="T28" fmla="*/ 24 w 221"/>
                <a:gd name="T29" fmla="*/ 157 h 180"/>
                <a:gd name="T30" fmla="*/ 27 w 221"/>
                <a:gd name="T31" fmla="*/ 163 h 180"/>
                <a:gd name="T32" fmla="*/ 32 w 221"/>
                <a:gd name="T33" fmla="*/ 169 h 180"/>
                <a:gd name="T34" fmla="*/ 37 w 221"/>
                <a:gd name="T35" fmla="*/ 175 h 180"/>
                <a:gd name="T36" fmla="*/ 39 w 221"/>
                <a:gd name="T37" fmla="*/ 179 h 180"/>
                <a:gd name="T38" fmla="*/ 57 w 221"/>
                <a:gd name="T39" fmla="*/ 177 h 180"/>
                <a:gd name="T40" fmla="*/ 73 w 221"/>
                <a:gd name="T41" fmla="*/ 177 h 180"/>
                <a:gd name="T42" fmla="*/ 89 w 221"/>
                <a:gd name="T43" fmla="*/ 175 h 180"/>
                <a:gd name="T44" fmla="*/ 104 w 221"/>
                <a:gd name="T45" fmla="*/ 173 h 180"/>
                <a:gd name="T46" fmla="*/ 120 w 221"/>
                <a:gd name="T47" fmla="*/ 169 h 180"/>
                <a:gd name="T48" fmla="*/ 136 w 221"/>
                <a:gd name="T49" fmla="*/ 165 h 180"/>
                <a:gd name="T50" fmla="*/ 150 w 221"/>
                <a:gd name="T51" fmla="*/ 161 h 180"/>
                <a:gd name="T52" fmla="*/ 165 w 221"/>
                <a:gd name="T53" fmla="*/ 155 h 180"/>
                <a:gd name="T54" fmla="*/ 179 w 221"/>
                <a:gd name="T55" fmla="*/ 151 h 180"/>
                <a:gd name="T56" fmla="*/ 193 w 221"/>
                <a:gd name="T57" fmla="*/ 145 h 180"/>
                <a:gd name="T58" fmla="*/ 205 w 221"/>
                <a:gd name="T59" fmla="*/ 139 h 180"/>
                <a:gd name="T60" fmla="*/ 211 w 221"/>
                <a:gd name="T61" fmla="*/ 136 h 180"/>
                <a:gd name="T62" fmla="*/ 214 w 221"/>
                <a:gd name="T63" fmla="*/ 130 h 180"/>
                <a:gd name="T64" fmla="*/ 216 w 221"/>
                <a:gd name="T65" fmla="*/ 122 h 180"/>
                <a:gd name="T66" fmla="*/ 218 w 221"/>
                <a:gd name="T67" fmla="*/ 114 h 180"/>
                <a:gd name="T68" fmla="*/ 220 w 221"/>
                <a:gd name="T69" fmla="*/ 106 h 180"/>
                <a:gd name="T70" fmla="*/ 220 w 221"/>
                <a:gd name="T71" fmla="*/ 98 h 180"/>
                <a:gd name="T72" fmla="*/ 220 w 221"/>
                <a:gd name="T73" fmla="*/ 88 h 180"/>
                <a:gd name="T74" fmla="*/ 220 w 221"/>
                <a:gd name="T75" fmla="*/ 80 h 180"/>
                <a:gd name="T76" fmla="*/ 220 w 221"/>
                <a:gd name="T77" fmla="*/ 72 h 180"/>
                <a:gd name="T78" fmla="*/ 220 w 221"/>
                <a:gd name="T79" fmla="*/ 67 h 180"/>
                <a:gd name="T80" fmla="*/ 216 w 221"/>
                <a:gd name="T81" fmla="*/ 61 h 180"/>
                <a:gd name="T82" fmla="*/ 211 w 221"/>
                <a:gd name="T83" fmla="*/ 53 h 180"/>
                <a:gd name="T84" fmla="*/ 205 w 221"/>
                <a:gd name="T85" fmla="*/ 47 h 180"/>
                <a:gd name="T86" fmla="*/ 200 w 221"/>
                <a:gd name="T87" fmla="*/ 39 h 180"/>
                <a:gd name="T88" fmla="*/ 193 w 221"/>
                <a:gd name="T89" fmla="*/ 31 h 180"/>
                <a:gd name="T90" fmla="*/ 186 w 221"/>
                <a:gd name="T91" fmla="*/ 25 h 180"/>
                <a:gd name="T92" fmla="*/ 179 w 221"/>
                <a:gd name="T93" fmla="*/ 17 h 180"/>
                <a:gd name="T94" fmla="*/ 170 w 221"/>
                <a:gd name="T95" fmla="*/ 11 h 180"/>
                <a:gd name="T96" fmla="*/ 161 w 221"/>
                <a:gd name="T97" fmla="*/ 7 h 180"/>
                <a:gd name="T98" fmla="*/ 150 w 221"/>
                <a:gd name="T99" fmla="*/ 1 h 180"/>
                <a:gd name="T100" fmla="*/ 137 w 221"/>
                <a:gd name="T101" fmla="*/ 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1"/>
                <a:gd name="T154" fmla="*/ 0 h 180"/>
                <a:gd name="T155" fmla="*/ 221 w 221"/>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1" h="180">
                  <a:moveTo>
                    <a:pt x="137" y="0"/>
                  </a:moveTo>
                  <a:lnTo>
                    <a:pt x="130" y="0"/>
                  </a:lnTo>
                  <a:lnTo>
                    <a:pt x="125" y="0"/>
                  </a:lnTo>
                  <a:lnTo>
                    <a:pt x="118" y="0"/>
                  </a:lnTo>
                  <a:lnTo>
                    <a:pt x="111" y="1"/>
                  </a:lnTo>
                  <a:lnTo>
                    <a:pt x="104" y="1"/>
                  </a:lnTo>
                  <a:lnTo>
                    <a:pt x="97" y="3"/>
                  </a:lnTo>
                  <a:lnTo>
                    <a:pt x="91" y="5"/>
                  </a:lnTo>
                  <a:lnTo>
                    <a:pt x="85" y="7"/>
                  </a:lnTo>
                  <a:lnTo>
                    <a:pt x="78" y="9"/>
                  </a:lnTo>
                  <a:lnTo>
                    <a:pt x="71" y="11"/>
                  </a:lnTo>
                  <a:lnTo>
                    <a:pt x="64" y="15"/>
                  </a:lnTo>
                  <a:lnTo>
                    <a:pt x="59" y="17"/>
                  </a:lnTo>
                  <a:lnTo>
                    <a:pt x="52" y="21"/>
                  </a:lnTo>
                  <a:lnTo>
                    <a:pt x="45" y="25"/>
                  </a:lnTo>
                  <a:lnTo>
                    <a:pt x="39" y="29"/>
                  </a:lnTo>
                  <a:lnTo>
                    <a:pt x="34" y="33"/>
                  </a:lnTo>
                  <a:lnTo>
                    <a:pt x="29" y="37"/>
                  </a:lnTo>
                  <a:lnTo>
                    <a:pt x="24" y="41"/>
                  </a:lnTo>
                  <a:lnTo>
                    <a:pt x="19" y="47"/>
                  </a:lnTo>
                  <a:lnTo>
                    <a:pt x="15" y="53"/>
                  </a:lnTo>
                  <a:lnTo>
                    <a:pt x="12" y="59"/>
                  </a:lnTo>
                  <a:lnTo>
                    <a:pt x="8" y="65"/>
                  </a:lnTo>
                  <a:lnTo>
                    <a:pt x="5" y="70"/>
                  </a:lnTo>
                  <a:lnTo>
                    <a:pt x="3" y="76"/>
                  </a:lnTo>
                  <a:lnTo>
                    <a:pt x="1" y="84"/>
                  </a:lnTo>
                  <a:lnTo>
                    <a:pt x="0" y="90"/>
                  </a:lnTo>
                  <a:lnTo>
                    <a:pt x="0" y="98"/>
                  </a:lnTo>
                  <a:lnTo>
                    <a:pt x="0" y="106"/>
                  </a:lnTo>
                  <a:lnTo>
                    <a:pt x="0" y="114"/>
                  </a:lnTo>
                  <a:lnTo>
                    <a:pt x="1" y="122"/>
                  </a:lnTo>
                  <a:lnTo>
                    <a:pt x="3" y="132"/>
                  </a:lnTo>
                  <a:lnTo>
                    <a:pt x="7" y="139"/>
                  </a:lnTo>
                  <a:lnTo>
                    <a:pt x="8" y="139"/>
                  </a:lnTo>
                  <a:lnTo>
                    <a:pt x="8" y="141"/>
                  </a:lnTo>
                  <a:lnTo>
                    <a:pt x="10" y="141"/>
                  </a:lnTo>
                  <a:lnTo>
                    <a:pt x="12" y="143"/>
                  </a:lnTo>
                  <a:lnTo>
                    <a:pt x="12" y="145"/>
                  </a:lnTo>
                  <a:lnTo>
                    <a:pt x="14" y="145"/>
                  </a:lnTo>
                  <a:lnTo>
                    <a:pt x="15" y="147"/>
                  </a:lnTo>
                  <a:lnTo>
                    <a:pt x="17" y="149"/>
                  </a:lnTo>
                  <a:lnTo>
                    <a:pt x="19" y="151"/>
                  </a:lnTo>
                  <a:lnTo>
                    <a:pt x="21" y="153"/>
                  </a:lnTo>
                  <a:lnTo>
                    <a:pt x="22" y="155"/>
                  </a:lnTo>
                  <a:lnTo>
                    <a:pt x="24" y="157"/>
                  </a:lnTo>
                  <a:lnTo>
                    <a:pt x="25" y="159"/>
                  </a:lnTo>
                  <a:lnTo>
                    <a:pt x="27" y="161"/>
                  </a:lnTo>
                  <a:lnTo>
                    <a:pt x="27" y="163"/>
                  </a:lnTo>
                  <a:lnTo>
                    <a:pt x="29" y="165"/>
                  </a:lnTo>
                  <a:lnTo>
                    <a:pt x="30" y="167"/>
                  </a:lnTo>
                  <a:lnTo>
                    <a:pt x="32" y="169"/>
                  </a:lnTo>
                  <a:lnTo>
                    <a:pt x="34" y="171"/>
                  </a:lnTo>
                  <a:lnTo>
                    <a:pt x="36" y="173"/>
                  </a:lnTo>
                  <a:lnTo>
                    <a:pt x="37" y="175"/>
                  </a:lnTo>
                  <a:lnTo>
                    <a:pt x="37" y="177"/>
                  </a:lnTo>
                  <a:lnTo>
                    <a:pt x="39" y="177"/>
                  </a:lnTo>
                  <a:lnTo>
                    <a:pt x="39" y="179"/>
                  </a:lnTo>
                  <a:lnTo>
                    <a:pt x="45" y="179"/>
                  </a:lnTo>
                  <a:lnTo>
                    <a:pt x="52" y="179"/>
                  </a:lnTo>
                  <a:lnTo>
                    <a:pt x="57" y="177"/>
                  </a:lnTo>
                  <a:lnTo>
                    <a:pt x="62" y="177"/>
                  </a:lnTo>
                  <a:lnTo>
                    <a:pt x="68" y="177"/>
                  </a:lnTo>
                  <a:lnTo>
                    <a:pt x="73" y="177"/>
                  </a:lnTo>
                  <a:lnTo>
                    <a:pt x="78" y="177"/>
                  </a:lnTo>
                  <a:lnTo>
                    <a:pt x="83" y="175"/>
                  </a:lnTo>
                  <a:lnTo>
                    <a:pt x="89" y="175"/>
                  </a:lnTo>
                  <a:lnTo>
                    <a:pt x="93" y="175"/>
                  </a:lnTo>
                  <a:lnTo>
                    <a:pt x="98" y="173"/>
                  </a:lnTo>
                  <a:lnTo>
                    <a:pt x="104" y="173"/>
                  </a:lnTo>
                  <a:lnTo>
                    <a:pt x="109" y="171"/>
                  </a:lnTo>
                  <a:lnTo>
                    <a:pt x="114" y="171"/>
                  </a:lnTo>
                  <a:lnTo>
                    <a:pt x="120" y="169"/>
                  </a:lnTo>
                  <a:lnTo>
                    <a:pt x="125" y="169"/>
                  </a:lnTo>
                  <a:lnTo>
                    <a:pt x="130" y="167"/>
                  </a:lnTo>
                  <a:lnTo>
                    <a:pt x="136" y="165"/>
                  </a:lnTo>
                  <a:lnTo>
                    <a:pt x="141" y="163"/>
                  </a:lnTo>
                  <a:lnTo>
                    <a:pt x="144" y="163"/>
                  </a:lnTo>
                  <a:lnTo>
                    <a:pt x="150" y="161"/>
                  </a:lnTo>
                  <a:lnTo>
                    <a:pt x="155" y="159"/>
                  </a:lnTo>
                  <a:lnTo>
                    <a:pt x="159" y="157"/>
                  </a:lnTo>
                  <a:lnTo>
                    <a:pt x="165" y="155"/>
                  </a:lnTo>
                  <a:lnTo>
                    <a:pt x="170" y="155"/>
                  </a:lnTo>
                  <a:lnTo>
                    <a:pt x="174" y="153"/>
                  </a:lnTo>
                  <a:lnTo>
                    <a:pt x="179" y="151"/>
                  </a:lnTo>
                  <a:lnTo>
                    <a:pt x="184" y="149"/>
                  </a:lnTo>
                  <a:lnTo>
                    <a:pt x="189" y="147"/>
                  </a:lnTo>
                  <a:lnTo>
                    <a:pt x="193" y="145"/>
                  </a:lnTo>
                  <a:lnTo>
                    <a:pt x="198" y="143"/>
                  </a:lnTo>
                  <a:lnTo>
                    <a:pt x="204" y="139"/>
                  </a:lnTo>
                  <a:lnTo>
                    <a:pt x="205" y="139"/>
                  </a:lnTo>
                  <a:lnTo>
                    <a:pt x="207" y="138"/>
                  </a:lnTo>
                  <a:lnTo>
                    <a:pt x="209" y="138"/>
                  </a:lnTo>
                  <a:lnTo>
                    <a:pt x="211" y="136"/>
                  </a:lnTo>
                  <a:lnTo>
                    <a:pt x="211" y="134"/>
                  </a:lnTo>
                  <a:lnTo>
                    <a:pt x="212" y="132"/>
                  </a:lnTo>
                  <a:lnTo>
                    <a:pt x="214" y="130"/>
                  </a:lnTo>
                  <a:lnTo>
                    <a:pt x="214" y="128"/>
                  </a:lnTo>
                  <a:lnTo>
                    <a:pt x="216" y="126"/>
                  </a:lnTo>
                  <a:lnTo>
                    <a:pt x="216" y="122"/>
                  </a:lnTo>
                  <a:lnTo>
                    <a:pt x="218" y="120"/>
                  </a:lnTo>
                  <a:lnTo>
                    <a:pt x="218" y="118"/>
                  </a:lnTo>
                  <a:lnTo>
                    <a:pt x="218" y="114"/>
                  </a:lnTo>
                  <a:lnTo>
                    <a:pt x="220" y="112"/>
                  </a:lnTo>
                  <a:lnTo>
                    <a:pt x="220" y="110"/>
                  </a:lnTo>
                  <a:lnTo>
                    <a:pt x="220" y="106"/>
                  </a:lnTo>
                  <a:lnTo>
                    <a:pt x="220" y="104"/>
                  </a:lnTo>
                  <a:lnTo>
                    <a:pt x="220" y="100"/>
                  </a:lnTo>
                  <a:lnTo>
                    <a:pt x="220" y="98"/>
                  </a:lnTo>
                  <a:lnTo>
                    <a:pt x="220" y="94"/>
                  </a:lnTo>
                  <a:lnTo>
                    <a:pt x="220" y="92"/>
                  </a:lnTo>
                  <a:lnTo>
                    <a:pt x="220" y="88"/>
                  </a:lnTo>
                  <a:lnTo>
                    <a:pt x="220" y="86"/>
                  </a:lnTo>
                  <a:lnTo>
                    <a:pt x="220" y="84"/>
                  </a:lnTo>
                  <a:lnTo>
                    <a:pt x="220" y="80"/>
                  </a:lnTo>
                  <a:lnTo>
                    <a:pt x="220" y="78"/>
                  </a:lnTo>
                  <a:lnTo>
                    <a:pt x="220" y="76"/>
                  </a:lnTo>
                  <a:lnTo>
                    <a:pt x="220" y="72"/>
                  </a:lnTo>
                  <a:lnTo>
                    <a:pt x="220" y="70"/>
                  </a:lnTo>
                  <a:lnTo>
                    <a:pt x="220" y="69"/>
                  </a:lnTo>
                  <a:lnTo>
                    <a:pt x="220" y="67"/>
                  </a:lnTo>
                  <a:lnTo>
                    <a:pt x="220" y="65"/>
                  </a:lnTo>
                  <a:lnTo>
                    <a:pt x="218" y="63"/>
                  </a:lnTo>
                  <a:lnTo>
                    <a:pt x="216" y="61"/>
                  </a:lnTo>
                  <a:lnTo>
                    <a:pt x="214" y="59"/>
                  </a:lnTo>
                  <a:lnTo>
                    <a:pt x="212" y="57"/>
                  </a:lnTo>
                  <a:lnTo>
                    <a:pt x="211" y="53"/>
                  </a:lnTo>
                  <a:lnTo>
                    <a:pt x="209" y="51"/>
                  </a:lnTo>
                  <a:lnTo>
                    <a:pt x="207" y="49"/>
                  </a:lnTo>
                  <a:lnTo>
                    <a:pt x="205" y="47"/>
                  </a:lnTo>
                  <a:lnTo>
                    <a:pt x="204" y="43"/>
                  </a:lnTo>
                  <a:lnTo>
                    <a:pt x="202" y="41"/>
                  </a:lnTo>
                  <a:lnTo>
                    <a:pt x="200" y="39"/>
                  </a:lnTo>
                  <a:lnTo>
                    <a:pt x="197" y="37"/>
                  </a:lnTo>
                  <a:lnTo>
                    <a:pt x="195" y="33"/>
                  </a:lnTo>
                  <a:lnTo>
                    <a:pt x="193" y="31"/>
                  </a:lnTo>
                  <a:lnTo>
                    <a:pt x="191" y="29"/>
                  </a:lnTo>
                  <a:lnTo>
                    <a:pt x="189" y="27"/>
                  </a:lnTo>
                  <a:lnTo>
                    <a:pt x="186" y="25"/>
                  </a:lnTo>
                  <a:lnTo>
                    <a:pt x="184" y="21"/>
                  </a:lnTo>
                  <a:lnTo>
                    <a:pt x="181" y="19"/>
                  </a:lnTo>
                  <a:lnTo>
                    <a:pt x="179" y="17"/>
                  </a:lnTo>
                  <a:lnTo>
                    <a:pt x="175" y="15"/>
                  </a:lnTo>
                  <a:lnTo>
                    <a:pt x="174" y="13"/>
                  </a:lnTo>
                  <a:lnTo>
                    <a:pt x="170" y="11"/>
                  </a:lnTo>
                  <a:lnTo>
                    <a:pt x="166" y="9"/>
                  </a:lnTo>
                  <a:lnTo>
                    <a:pt x="163" y="7"/>
                  </a:lnTo>
                  <a:lnTo>
                    <a:pt x="161" y="7"/>
                  </a:lnTo>
                  <a:lnTo>
                    <a:pt x="157" y="5"/>
                  </a:lnTo>
                  <a:lnTo>
                    <a:pt x="153" y="3"/>
                  </a:lnTo>
                  <a:lnTo>
                    <a:pt x="150" y="1"/>
                  </a:lnTo>
                  <a:lnTo>
                    <a:pt x="146" y="1"/>
                  </a:lnTo>
                  <a:lnTo>
                    <a:pt x="141" y="0"/>
                  </a:lnTo>
                  <a:lnTo>
                    <a:pt x="137" y="0"/>
                  </a:lnTo>
                </a:path>
              </a:pathLst>
            </a:custGeom>
            <a:solidFill>
              <a:srgbClr val="E8A355"/>
            </a:solidFill>
            <a:ln w="9525" cap="rnd">
              <a:noFill/>
              <a:round/>
              <a:headEnd/>
              <a:tailEnd/>
            </a:ln>
          </p:spPr>
          <p:txBody>
            <a:bodyPr/>
            <a:lstStyle/>
            <a:p>
              <a:endParaRPr lang="en-US">
                <a:latin typeface="Bookman Old Style" pitchFamily="18" charset="0"/>
              </a:endParaRPr>
            </a:p>
          </p:txBody>
        </p:sp>
        <p:sp>
          <p:nvSpPr>
            <p:cNvPr id="19" name="Freeform 12"/>
            <p:cNvSpPr>
              <a:spLocks/>
            </p:cNvSpPr>
            <p:nvPr/>
          </p:nvSpPr>
          <p:spPr bwMode="auto">
            <a:xfrm>
              <a:off x="1101" y="1725"/>
              <a:ext cx="374" cy="794"/>
            </a:xfrm>
            <a:custGeom>
              <a:avLst/>
              <a:gdLst>
                <a:gd name="T0" fmla="*/ 306 w 374"/>
                <a:gd name="T1" fmla="*/ 24 h 794"/>
                <a:gd name="T2" fmla="*/ 283 w 374"/>
                <a:gd name="T3" fmla="*/ 28 h 794"/>
                <a:gd name="T4" fmla="*/ 264 w 374"/>
                <a:gd name="T5" fmla="*/ 38 h 794"/>
                <a:gd name="T6" fmla="*/ 248 w 374"/>
                <a:gd name="T7" fmla="*/ 69 h 794"/>
                <a:gd name="T8" fmla="*/ 227 w 374"/>
                <a:gd name="T9" fmla="*/ 132 h 794"/>
                <a:gd name="T10" fmla="*/ 208 w 374"/>
                <a:gd name="T11" fmla="*/ 199 h 794"/>
                <a:gd name="T12" fmla="*/ 191 w 374"/>
                <a:gd name="T13" fmla="*/ 266 h 794"/>
                <a:gd name="T14" fmla="*/ 182 w 374"/>
                <a:gd name="T15" fmla="*/ 316 h 794"/>
                <a:gd name="T16" fmla="*/ 178 w 374"/>
                <a:gd name="T17" fmla="*/ 367 h 794"/>
                <a:gd name="T18" fmla="*/ 177 w 374"/>
                <a:gd name="T19" fmla="*/ 418 h 794"/>
                <a:gd name="T20" fmla="*/ 180 w 374"/>
                <a:gd name="T21" fmla="*/ 459 h 794"/>
                <a:gd name="T22" fmla="*/ 191 w 374"/>
                <a:gd name="T23" fmla="*/ 495 h 794"/>
                <a:gd name="T24" fmla="*/ 194 w 374"/>
                <a:gd name="T25" fmla="*/ 538 h 794"/>
                <a:gd name="T26" fmla="*/ 197 w 374"/>
                <a:gd name="T27" fmla="*/ 580 h 794"/>
                <a:gd name="T28" fmla="*/ 211 w 374"/>
                <a:gd name="T29" fmla="*/ 611 h 794"/>
                <a:gd name="T30" fmla="*/ 238 w 374"/>
                <a:gd name="T31" fmla="*/ 633 h 794"/>
                <a:gd name="T32" fmla="*/ 265 w 374"/>
                <a:gd name="T33" fmla="*/ 651 h 794"/>
                <a:gd name="T34" fmla="*/ 287 w 374"/>
                <a:gd name="T35" fmla="*/ 659 h 794"/>
                <a:gd name="T36" fmla="*/ 301 w 374"/>
                <a:gd name="T37" fmla="*/ 592 h 794"/>
                <a:gd name="T38" fmla="*/ 313 w 374"/>
                <a:gd name="T39" fmla="*/ 527 h 794"/>
                <a:gd name="T40" fmla="*/ 325 w 374"/>
                <a:gd name="T41" fmla="*/ 461 h 794"/>
                <a:gd name="T42" fmla="*/ 334 w 374"/>
                <a:gd name="T43" fmla="*/ 424 h 794"/>
                <a:gd name="T44" fmla="*/ 332 w 374"/>
                <a:gd name="T45" fmla="*/ 454 h 794"/>
                <a:gd name="T46" fmla="*/ 326 w 374"/>
                <a:gd name="T47" fmla="*/ 497 h 794"/>
                <a:gd name="T48" fmla="*/ 322 w 374"/>
                <a:gd name="T49" fmla="*/ 528 h 794"/>
                <a:gd name="T50" fmla="*/ 315 w 374"/>
                <a:gd name="T51" fmla="*/ 570 h 794"/>
                <a:gd name="T52" fmla="*/ 310 w 374"/>
                <a:gd name="T53" fmla="*/ 613 h 794"/>
                <a:gd name="T54" fmla="*/ 306 w 374"/>
                <a:gd name="T55" fmla="*/ 659 h 794"/>
                <a:gd name="T56" fmla="*/ 315 w 374"/>
                <a:gd name="T57" fmla="*/ 678 h 794"/>
                <a:gd name="T58" fmla="*/ 335 w 374"/>
                <a:gd name="T59" fmla="*/ 694 h 794"/>
                <a:gd name="T60" fmla="*/ 360 w 374"/>
                <a:gd name="T61" fmla="*/ 706 h 794"/>
                <a:gd name="T62" fmla="*/ 371 w 374"/>
                <a:gd name="T63" fmla="*/ 712 h 794"/>
                <a:gd name="T64" fmla="*/ 364 w 374"/>
                <a:gd name="T65" fmla="*/ 724 h 794"/>
                <a:gd name="T66" fmla="*/ 364 w 374"/>
                <a:gd name="T67" fmla="*/ 747 h 794"/>
                <a:gd name="T68" fmla="*/ 358 w 374"/>
                <a:gd name="T69" fmla="*/ 773 h 794"/>
                <a:gd name="T70" fmla="*/ 348 w 374"/>
                <a:gd name="T71" fmla="*/ 789 h 794"/>
                <a:gd name="T72" fmla="*/ 317 w 374"/>
                <a:gd name="T73" fmla="*/ 793 h 794"/>
                <a:gd name="T74" fmla="*/ 276 w 374"/>
                <a:gd name="T75" fmla="*/ 787 h 794"/>
                <a:gd name="T76" fmla="*/ 234 w 374"/>
                <a:gd name="T77" fmla="*/ 775 h 794"/>
                <a:gd name="T78" fmla="*/ 195 w 374"/>
                <a:gd name="T79" fmla="*/ 767 h 794"/>
                <a:gd name="T80" fmla="*/ 143 w 374"/>
                <a:gd name="T81" fmla="*/ 765 h 794"/>
                <a:gd name="T82" fmla="*/ 87 w 374"/>
                <a:gd name="T83" fmla="*/ 761 h 794"/>
                <a:gd name="T84" fmla="*/ 28 w 374"/>
                <a:gd name="T85" fmla="*/ 751 h 794"/>
                <a:gd name="T86" fmla="*/ 5 w 374"/>
                <a:gd name="T87" fmla="*/ 708 h 794"/>
                <a:gd name="T88" fmla="*/ 19 w 374"/>
                <a:gd name="T89" fmla="*/ 639 h 794"/>
                <a:gd name="T90" fmla="*/ 35 w 374"/>
                <a:gd name="T91" fmla="*/ 572 h 794"/>
                <a:gd name="T92" fmla="*/ 53 w 374"/>
                <a:gd name="T93" fmla="*/ 509 h 794"/>
                <a:gd name="T94" fmla="*/ 84 w 374"/>
                <a:gd name="T95" fmla="*/ 412 h 794"/>
                <a:gd name="T96" fmla="*/ 114 w 374"/>
                <a:gd name="T97" fmla="*/ 314 h 794"/>
                <a:gd name="T98" fmla="*/ 141 w 374"/>
                <a:gd name="T99" fmla="*/ 219 h 794"/>
                <a:gd name="T100" fmla="*/ 164 w 374"/>
                <a:gd name="T101" fmla="*/ 150 h 794"/>
                <a:gd name="T102" fmla="*/ 180 w 374"/>
                <a:gd name="T103" fmla="*/ 101 h 794"/>
                <a:gd name="T104" fmla="*/ 197 w 374"/>
                <a:gd name="T105" fmla="*/ 51 h 794"/>
                <a:gd name="T106" fmla="*/ 217 w 374"/>
                <a:gd name="T107" fmla="*/ 6 h 794"/>
                <a:gd name="T108" fmla="*/ 247 w 374"/>
                <a:gd name="T109" fmla="*/ 6 h 794"/>
                <a:gd name="T110" fmla="*/ 274 w 374"/>
                <a:gd name="T111" fmla="*/ 14 h 794"/>
                <a:gd name="T112" fmla="*/ 303 w 374"/>
                <a:gd name="T113" fmla="*/ 20 h 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794"/>
                <a:gd name="T173" fmla="*/ 374 w 374"/>
                <a:gd name="T174" fmla="*/ 794 h 7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794">
                  <a:moveTo>
                    <a:pt x="324" y="24"/>
                  </a:moveTo>
                  <a:lnTo>
                    <a:pt x="322" y="24"/>
                  </a:lnTo>
                  <a:lnTo>
                    <a:pt x="320" y="24"/>
                  </a:lnTo>
                  <a:lnTo>
                    <a:pt x="318" y="24"/>
                  </a:lnTo>
                  <a:lnTo>
                    <a:pt x="315" y="24"/>
                  </a:lnTo>
                  <a:lnTo>
                    <a:pt x="313" y="24"/>
                  </a:lnTo>
                  <a:lnTo>
                    <a:pt x="311" y="24"/>
                  </a:lnTo>
                  <a:lnTo>
                    <a:pt x="310" y="24"/>
                  </a:lnTo>
                  <a:lnTo>
                    <a:pt x="306" y="24"/>
                  </a:lnTo>
                  <a:lnTo>
                    <a:pt x="304" y="26"/>
                  </a:lnTo>
                  <a:lnTo>
                    <a:pt x="301" y="26"/>
                  </a:lnTo>
                  <a:lnTo>
                    <a:pt x="299" y="26"/>
                  </a:lnTo>
                  <a:lnTo>
                    <a:pt x="297" y="26"/>
                  </a:lnTo>
                  <a:lnTo>
                    <a:pt x="294" y="26"/>
                  </a:lnTo>
                  <a:lnTo>
                    <a:pt x="292" y="26"/>
                  </a:lnTo>
                  <a:lnTo>
                    <a:pt x="288" y="28"/>
                  </a:lnTo>
                  <a:lnTo>
                    <a:pt x="287" y="28"/>
                  </a:lnTo>
                  <a:lnTo>
                    <a:pt x="283" y="28"/>
                  </a:lnTo>
                  <a:lnTo>
                    <a:pt x="281" y="30"/>
                  </a:lnTo>
                  <a:lnTo>
                    <a:pt x="278" y="30"/>
                  </a:lnTo>
                  <a:lnTo>
                    <a:pt x="276" y="32"/>
                  </a:lnTo>
                  <a:lnTo>
                    <a:pt x="272" y="32"/>
                  </a:lnTo>
                  <a:lnTo>
                    <a:pt x="271" y="34"/>
                  </a:lnTo>
                  <a:lnTo>
                    <a:pt x="269" y="34"/>
                  </a:lnTo>
                  <a:lnTo>
                    <a:pt x="267" y="36"/>
                  </a:lnTo>
                  <a:lnTo>
                    <a:pt x="265" y="36"/>
                  </a:lnTo>
                  <a:lnTo>
                    <a:pt x="264" y="38"/>
                  </a:lnTo>
                  <a:lnTo>
                    <a:pt x="262" y="40"/>
                  </a:lnTo>
                  <a:lnTo>
                    <a:pt x="260" y="42"/>
                  </a:lnTo>
                  <a:lnTo>
                    <a:pt x="258" y="43"/>
                  </a:lnTo>
                  <a:lnTo>
                    <a:pt x="257" y="45"/>
                  </a:lnTo>
                  <a:lnTo>
                    <a:pt x="257" y="47"/>
                  </a:lnTo>
                  <a:lnTo>
                    <a:pt x="256" y="49"/>
                  </a:lnTo>
                  <a:lnTo>
                    <a:pt x="254" y="55"/>
                  </a:lnTo>
                  <a:lnTo>
                    <a:pt x="250" y="63"/>
                  </a:lnTo>
                  <a:lnTo>
                    <a:pt x="248" y="69"/>
                  </a:lnTo>
                  <a:lnTo>
                    <a:pt x="247" y="77"/>
                  </a:lnTo>
                  <a:lnTo>
                    <a:pt x="243" y="83"/>
                  </a:lnTo>
                  <a:lnTo>
                    <a:pt x="241" y="91"/>
                  </a:lnTo>
                  <a:lnTo>
                    <a:pt x="240" y="97"/>
                  </a:lnTo>
                  <a:lnTo>
                    <a:pt x="236" y="105"/>
                  </a:lnTo>
                  <a:lnTo>
                    <a:pt x="234" y="111"/>
                  </a:lnTo>
                  <a:lnTo>
                    <a:pt x="233" y="118"/>
                  </a:lnTo>
                  <a:lnTo>
                    <a:pt x="229" y="126"/>
                  </a:lnTo>
                  <a:lnTo>
                    <a:pt x="227" y="132"/>
                  </a:lnTo>
                  <a:lnTo>
                    <a:pt x="225" y="140"/>
                  </a:lnTo>
                  <a:lnTo>
                    <a:pt x="222" y="148"/>
                  </a:lnTo>
                  <a:lnTo>
                    <a:pt x="220" y="156"/>
                  </a:lnTo>
                  <a:lnTo>
                    <a:pt x="218" y="162"/>
                  </a:lnTo>
                  <a:lnTo>
                    <a:pt x="217" y="170"/>
                  </a:lnTo>
                  <a:lnTo>
                    <a:pt x="215" y="178"/>
                  </a:lnTo>
                  <a:lnTo>
                    <a:pt x="211" y="185"/>
                  </a:lnTo>
                  <a:lnTo>
                    <a:pt x="209" y="191"/>
                  </a:lnTo>
                  <a:lnTo>
                    <a:pt x="208" y="199"/>
                  </a:lnTo>
                  <a:lnTo>
                    <a:pt x="206" y="207"/>
                  </a:lnTo>
                  <a:lnTo>
                    <a:pt x="204" y="215"/>
                  </a:lnTo>
                  <a:lnTo>
                    <a:pt x="202" y="221"/>
                  </a:lnTo>
                  <a:lnTo>
                    <a:pt x="201" y="229"/>
                  </a:lnTo>
                  <a:lnTo>
                    <a:pt x="197" y="237"/>
                  </a:lnTo>
                  <a:lnTo>
                    <a:pt x="195" y="245"/>
                  </a:lnTo>
                  <a:lnTo>
                    <a:pt x="194" y="250"/>
                  </a:lnTo>
                  <a:lnTo>
                    <a:pt x="192" y="258"/>
                  </a:lnTo>
                  <a:lnTo>
                    <a:pt x="191" y="266"/>
                  </a:lnTo>
                  <a:lnTo>
                    <a:pt x="189" y="272"/>
                  </a:lnTo>
                  <a:lnTo>
                    <a:pt x="189" y="280"/>
                  </a:lnTo>
                  <a:lnTo>
                    <a:pt x="187" y="284"/>
                  </a:lnTo>
                  <a:lnTo>
                    <a:pt x="186" y="290"/>
                  </a:lnTo>
                  <a:lnTo>
                    <a:pt x="186" y="294"/>
                  </a:lnTo>
                  <a:lnTo>
                    <a:pt x="184" y="300"/>
                  </a:lnTo>
                  <a:lnTo>
                    <a:pt x="184" y="306"/>
                  </a:lnTo>
                  <a:lnTo>
                    <a:pt x="182" y="312"/>
                  </a:lnTo>
                  <a:lnTo>
                    <a:pt x="182" y="316"/>
                  </a:lnTo>
                  <a:lnTo>
                    <a:pt x="182" y="321"/>
                  </a:lnTo>
                  <a:lnTo>
                    <a:pt x="180" y="327"/>
                  </a:lnTo>
                  <a:lnTo>
                    <a:pt x="180" y="333"/>
                  </a:lnTo>
                  <a:lnTo>
                    <a:pt x="180" y="339"/>
                  </a:lnTo>
                  <a:lnTo>
                    <a:pt x="178" y="345"/>
                  </a:lnTo>
                  <a:lnTo>
                    <a:pt x="178" y="349"/>
                  </a:lnTo>
                  <a:lnTo>
                    <a:pt x="178" y="355"/>
                  </a:lnTo>
                  <a:lnTo>
                    <a:pt x="178" y="361"/>
                  </a:lnTo>
                  <a:lnTo>
                    <a:pt x="178" y="367"/>
                  </a:lnTo>
                  <a:lnTo>
                    <a:pt x="177" y="373"/>
                  </a:lnTo>
                  <a:lnTo>
                    <a:pt x="177" y="379"/>
                  </a:lnTo>
                  <a:lnTo>
                    <a:pt x="177" y="385"/>
                  </a:lnTo>
                  <a:lnTo>
                    <a:pt x="177" y="390"/>
                  </a:lnTo>
                  <a:lnTo>
                    <a:pt x="177" y="396"/>
                  </a:lnTo>
                  <a:lnTo>
                    <a:pt x="177" y="402"/>
                  </a:lnTo>
                  <a:lnTo>
                    <a:pt x="177" y="406"/>
                  </a:lnTo>
                  <a:lnTo>
                    <a:pt x="177" y="412"/>
                  </a:lnTo>
                  <a:lnTo>
                    <a:pt x="177" y="418"/>
                  </a:lnTo>
                  <a:lnTo>
                    <a:pt x="177" y="424"/>
                  </a:lnTo>
                  <a:lnTo>
                    <a:pt x="177" y="428"/>
                  </a:lnTo>
                  <a:lnTo>
                    <a:pt x="177" y="434"/>
                  </a:lnTo>
                  <a:lnTo>
                    <a:pt x="177" y="440"/>
                  </a:lnTo>
                  <a:lnTo>
                    <a:pt x="177" y="444"/>
                  </a:lnTo>
                  <a:lnTo>
                    <a:pt x="177" y="450"/>
                  </a:lnTo>
                  <a:lnTo>
                    <a:pt x="177" y="454"/>
                  </a:lnTo>
                  <a:lnTo>
                    <a:pt x="178" y="458"/>
                  </a:lnTo>
                  <a:lnTo>
                    <a:pt x="180" y="459"/>
                  </a:lnTo>
                  <a:lnTo>
                    <a:pt x="182" y="463"/>
                  </a:lnTo>
                  <a:lnTo>
                    <a:pt x="184" y="467"/>
                  </a:lnTo>
                  <a:lnTo>
                    <a:pt x="186" y="469"/>
                  </a:lnTo>
                  <a:lnTo>
                    <a:pt x="187" y="473"/>
                  </a:lnTo>
                  <a:lnTo>
                    <a:pt x="187" y="477"/>
                  </a:lnTo>
                  <a:lnTo>
                    <a:pt x="189" y="483"/>
                  </a:lnTo>
                  <a:lnTo>
                    <a:pt x="189" y="487"/>
                  </a:lnTo>
                  <a:lnTo>
                    <a:pt x="191" y="491"/>
                  </a:lnTo>
                  <a:lnTo>
                    <a:pt x="191" y="495"/>
                  </a:lnTo>
                  <a:lnTo>
                    <a:pt x="191" y="501"/>
                  </a:lnTo>
                  <a:lnTo>
                    <a:pt x="192" y="505"/>
                  </a:lnTo>
                  <a:lnTo>
                    <a:pt x="192" y="509"/>
                  </a:lnTo>
                  <a:lnTo>
                    <a:pt x="192" y="515"/>
                  </a:lnTo>
                  <a:lnTo>
                    <a:pt x="192" y="519"/>
                  </a:lnTo>
                  <a:lnTo>
                    <a:pt x="192" y="525"/>
                  </a:lnTo>
                  <a:lnTo>
                    <a:pt x="194" y="528"/>
                  </a:lnTo>
                  <a:lnTo>
                    <a:pt x="194" y="534"/>
                  </a:lnTo>
                  <a:lnTo>
                    <a:pt x="194" y="538"/>
                  </a:lnTo>
                  <a:lnTo>
                    <a:pt x="194" y="544"/>
                  </a:lnTo>
                  <a:lnTo>
                    <a:pt x="194" y="548"/>
                  </a:lnTo>
                  <a:lnTo>
                    <a:pt x="194" y="552"/>
                  </a:lnTo>
                  <a:lnTo>
                    <a:pt x="195" y="558"/>
                  </a:lnTo>
                  <a:lnTo>
                    <a:pt x="195" y="562"/>
                  </a:lnTo>
                  <a:lnTo>
                    <a:pt x="195" y="566"/>
                  </a:lnTo>
                  <a:lnTo>
                    <a:pt x="195" y="572"/>
                  </a:lnTo>
                  <a:lnTo>
                    <a:pt x="197" y="576"/>
                  </a:lnTo>
                  <a:lnTo>
                    <a:pt x="197" y="580"/>
                  </a:lnTo>
                  <a:lnTo>
                    <a:pt x="199" y="584"/>
                  </a:lnTo>
                  <a:lnTo>
                    <a:pt x="199" y="588"/>
                  </a:lnTo>
                  <a:lnTo>
                    <a:pt x="201" y="592"/>
                  </a:lnTo>
                  <a:lnTo>
                    <a:pt x="202" y="596"/>
                  </a:lnTo>
                  <a:lnTo>
                    <a:pt x="202" y="597"/>
                  </a:lnTo>
                  <a:lnTo>
                    <a:pt x="204" y="601"/>
                  </a:lnTo>
                  <a:lnTo>
                    <a:pt x="206" y="605"/>
                  </a:lnTo>
                  <a:lnTo>
                    <a:pt x="209" y="609"/>
                  </a:lnTo>
                  <a:lnTo>
                    <a:pt x="211" y="611"/>
                  </a:lnTo>
                  <a:lnTo>
                    <a:pt x="213" y="615"/>
                  </a:lnTo>
                  <a:lnTo>
                    <a:pt x="217" y="617"/>
                  </a:lnTo>
                  <a:lnTo>
                    <a:pt x="218" y="619"/>
                  </a:lnTo>
                  <a:lnTo>
                    <a:pt x="222" y="623"/>
                  </a:lnTo>
                  <a:lnTo>
                    <a:pt x="225" y="625"/>
                  </a:lnTo>
                  <a:lnTo>
                    <a:pt x="227" y="627"/>
                  </a:lnTo>
                  <a:lnTo>
                    <a:pt x="231" y="629"/>
                  </a:lnTo>
                  <a:lnTo>
                    <a:pt x="234" y="631"/>
                  </a:lnTo>
                  <a:lnTo>
                    <a:pt x="238" y="633"/>
                  </a:lnTo>
                  <a:lnTo>
                    <a:pt x="240" y="635"/>
                  </a:lnTo>
                  <a:lnTo>
                    <a:pt x="243" y="637"/>
                  </a:lnTo>
                  <a:lnTo>
                    <a:pt x="247" y="639"/>
                  </a:lnTo>
                  <a:lnTo>
                    <a:pt x="250" y="641"/>
                  </a:lnTo>
                  <a:lnTo>
                    <a:pt x="254" y="643"/>
                  </a:lnTo>
                  <a:lnTo>
                    <a:pt x="257" y="645"/>
                  </a:lnTo>
                  <a:lnTo>
                    <a:pt x="258" y="647"/>
                  </a:lnTo>
                  <a:lnTo>
                    <a:pt x="262" y="649"/>
                  </a:lnTo>
                  <a:lnTo>
                    <a:pt x="265" y="651"/>
                  </a:lnTo>
                  <a:lnTo>
                    <a:pt x="269" y="653"/>
                  </a:lnTo>
                  <a:lnTo>
                    <a:pt x="271" y="655"/>
                  </a:lnTo>
                  <a:lnTo>
                    <a:pt x="274" y="657"/>
                  </a:lnTo>
                  <a:lnTo>
                    <a:pt x="276" y="659"/>
                  </a:lnTo>
                  <a:lnTo>
                    <a:pt x="279" y="661"/>
                  </a:lnTo>
                  <a:lnTo>
                    <a:pt x="281" y="663"/>
                  </a:lnTo>
                  <a:lnTo>
                    <a:pt x="285" y="665"/>
                  </a:lnTo>
                  <a:lnTo>
                    <a:pt x="287" y="666"/>
                  </a:lnTo>
                  <a:lnTo>
                    <a:pt x="287" y="659"/>
                  </a:lnTo>
                  <a:lnTo>
                    <a:pt x="288" y="651"/>
                  </a:lnTo>
                  <a:lnTo>
                    <a:pt x="290" y="645"/>
                  </a:lnTo>
                  <a:lnTo>
                    <a:pt x="292" y="637"/>
                  </a:lnTo>
                  <a:lnTo>
                    <a:pt x="294" y="629"/>
                  </a:lnTo>
                  <a:lnTo>
                    <a:pt x="294" y="621"/>
                  </a:lnTo>
                  <a:lnTo>
                    <a:pt x="295" y="613"/>
                  </a:lnTo>
                  <a:lnTo>
                    <a:pt x="297" y="607"/>
                  </a:lnTo>
                  <a:lnTo>
                    <a:pt x="299" y="599"/>
                  </a:lnTo>
                  <a:lnTo>
                    <a:pt x="301" y="592"/>
                  </a:lnTo>
                  <a:lnTo>
                    <a:pt x="301" y="586"/>
                  </a:lnTo>
                  <a:lnTo>
                    <a:pt x="303" y="578"/>
                  </a:lnTo>
                  <a:lnTo>
                    <a:pt x="304" y="570"/>
                  </a:lnTo>
                  <a:lnTo>
                    <a:pt x="306" y="564"/>
                  </a:lnTo>
                  <a:lnTo>
                    <a:pt x="308" y="556"/>
                  </a:lnTo>
                  <a:lnTo>
                    <a:pt x="308" y="548"/>
                  </a:lnTo>
                  <a:lnTo>
                    <a:pt x="310" y="542"/>
                  </a:lnTo>
                  <a:lnTo>
                    <a:pt x="311" y="534"/>
                  </a:lnTo>
                  <a:lnTo>
                    <a:pt x="313" y="527"/>
                  </a:lnTo>
                  <a:lnTo>
                    <a:pt x="315" y="521"/>
                  </a:lnTo>
                  <a:lnTo>
                    <a:pt x="317" y="513"/>
                  </a:lnTo>
                  <a:lnTo>
                    <a:pt x="317" y="505"/>
                  </a:lnTo>
                  <a:lnTo>
                    <a:pt x="318" y="499"/>
                  </a:lnTo>
                  <a:lnTo>
                    <a:pt x="320" y="491"/>
                  </a:lnTo>
                  <a:lnTo>
                    <a:pt x="322" y="483"/>
                  </a:lnTo>
                  <a:lnTo>
                    <a:pt x="324" y="475"/>
                  </a:lnTo>
                  <a:lnTo>
                    <a:pt x="324" y="469"/>
                  </a:lnTo>
                  <a:lnTo>
                    <a:pt x="325" y="461"/>
                  </a:lnTo>
                  <a:lnTo>
                    <a:pt x="326" y="454"/>
                  </a:lnTo>
                  <a:lnTo>
                    <a:pt x="328" y="446"/>
                  </a:lnTo>
                  <a:lnTo>
                    <a:pt x="328" y="438"/>
                  </a:lnTo>
                  <a:lnTo>
                    <a:pt x="330" y="430"/>
                  </a:lnTo>
                  <a:lnTo>
                    <a:pt x="332" y="428"/>
                  </a:lnTo>
                  <a:lnTo>
                    <a:pt x="332" y="426"/>
                  </a:lnTo>
                  <a:lnTo>
                    <a:pt x="332" y="424"/>
                  </a:lnTo>
                  <a:lnTo>
                    <a:pt x="334" y="422"/>
                  </a:lnTo>
                  <a:lnTo>
                    <a:pt x="334" y="424"/>
                  </a:lnTo>
                  <a:lnTo>
                    <a:pt x="334" y="426"/>
                  </a:lnTo>
                  <a:lnTo>
                    <a:pt x="334" y="428"/>
                  </a:lnTo>
                  <a:lnTo>
                    <a:pt x="334" y="430"/>
                  </a:lnTo>
                  <a:lnTo>
                    <a:pt x="334" y="434"/>
                  </a:lnTo>
                  <a:lnTo>
                    <a:pt x="334" y="436"/>
                  </a:lnTo>
                  <a:lnTo>
                    <a:pt x="332" y="440"/>
                  </a:lnTo>
                  <a:lnTo>
                    <a:pt x="332" y="444"/>
                  </a:lnTo>
                  <a:lnTo>
                    <a:pt x="332" y="448"/>
                  </a:lnTo>
                  <a:lnTo>
                    <a:pt x="332" y="454"/>
                  </a:lnTo>
                  <a:lnTo>
                    <a:pt x="330" y="458"/>
                  </a:lnTo>
                  <a:lnTo>
                    <a:pt x="330" y="461"/>
                  </a:lnTo>
                  <a:lnTo>
                    <a:pt x="330" y="467"/>
                  </a:lnTo>
                  <a:lnTo>
                    <a:pt x="328" y="471"/>
                  </a:lnTo>
                  <a:lnTo>
                    <a:pt x="328" y="477"/>
                  </a:lnTo>
                  <a:lnTo>
                    <a:pt x="328" y="481"/>
                  </a:lnTo>
                  <a:lnTo>
                    <a:pt x="326" y="487"/>
                  </a:lnTo>
                  <a:lnTo>
                    <a:pt x="326" y="491"/>
                  </a:lnTo>
                  <a:lnTo>
                    <a:pt x="326" y="497"/>
                  </a:lnTo>
                  <a:lnTo>
                    <a:pt x="325" y="501"/>
                  </a:lnTo>
                  <a:lnTo>
                    <a:pt x="325" y="505"/>
                  </a:lnTo>
                  <a:lnTo>
                    <a:pt x="325" y="509"/>
                  </a:lnTo>
                  <a:lnTo>
                    <a:pt x="325" y="513"/>
                  </a:lnTo>
                  <a:lnTo>
                    <a:pt x="324" y="515"/>
                  </a:lnTo>
                  <a:lnTo>
                    <a:pt x="324" y="519"/>
                  </a:lnTo>
                  <a:lnTo>
                    <a:pt x="324" y="521"/>
                  </a:lnTo>
                  <a:lnTo>
                    <a:pt x="322" y="525"/>
                  </a:lnTo>
                  <a:lnTo>
                    <a:pt x="322" y="528"/>
                  </a:lnTo>
                  <a:lnTo>
                    <a:pt x="320" y="532"/>
                  </a:lnTo>
                  <a:lnTo>
                    <a:pt x="320" y="536"/>
                  </a:lnTo>
                  <a:lnTo>
                    <a:pt x="318" y="542"/>
                  </a:lnTo>
                  <a:lnTo>
                    <a:pt x="318" y="546"/>
                  </a:lnTo>
                  <a:lnTo>
                    <a:pt x="318" y="550"/>
                  </a:lnTo>
                  <a:lnTo>
                    <a:pt x="317" y="556"/>
                  </a:lnTo>
                  <a:lnTo>
                    <a:pt x="317" y="560"/>
                  </a:lnTo>
                  <a:lnTo>
                    <a:pt x="315" y="564"/>
                  </a:lnTo>
                  <a:lnTo>
                    <a:pt x="315" y="570"/>
                  </a:lnTo>
                  <a:lnTo>
                    <a:pt x="313" y="574"/>
                  </a:lnTo>
                  <a:lnTo>
                    <a:pt x="313" y="580"/>
                  </a:lnTo>
                  <a:lnTo>
                    <a:pt x="313" y="584"/>
                  </a:lnTo>
                  <a:lnTo>
                    <a:pt x="311" y="590"/>
                  </a:lnTo>
                  <a:lnTo>
                    <a:pt x="311" y="594"/>
                  </a:lnTo>
                  <a:lnTo>
                    <a:pt x="311" y="599"/>
                  </a:lnTo>
                  <a:lnTo>
                    <a:pt x="310" y="603"/>
                  </a:lnTo>
                  <a:lnTo>
                    <a:pt x="310" y="609"/>
                  </a:lnTo>
                  <a:lnTo>
                    <a:pt x="310" y="613"/>
                  </a:lnTo>
                  <a:lnTo>
                    <a:pt x="308" y="619"/>
                  </a:lnTo>
                  <a:lnTo>
                    <a:pt x="308" y="623"/>
                  </a:lnTo>
                  <a:lnTo>
                    <a:pt x="308" y="629"/>
                  </a:lnTo>
                  <a:lnTo>
                    <a:pt x="308" y="633"/>
                  </a:lnTo>
                  <a:lnTo>
                    <a:pt x="306" y="639"/>
                  </a:lnTo>
                  <a:lnTo>
                    <a:pt x="306" y="643"/>
                  </a:lnTo>
                  <a:lnTo>
                    <a:pt x="306" y="649"/>
                  </a:lnTo>
                  <a:lnTo>
                    <a:pt x="306" y="653"/>
                  </a:lnTo>
                  <a:lnTo>
                    <a:pt x="306" y="659"/>
                  </a:lnTo>
                  <a:lnTo>
                    <a:pt x="306" y="663"/>
                  </a:lnTo>
                  <a:lnTo>
                    <a:pt x="306" y="666"/>
                  </a:lnTo>
                  <a:lnTo>
                    <a:pt x="306" y="670"/>
                  </a:lnTo>
                  <a:lnTo>
                    <a:pt x="306" y="672"/>
                  </a:lnTo>
                  <a:lnTo>
                    <a:pt x="308" y="672"/>
                  </a:lnTo>
                  <a:lnTo>
                    <a:pt x="310" y="674"/>
                  </a:lnTo>
                  <a:lnTo>
                    <a:pt x="311" y="676"/>
                  </a:lnTo>
                  <a:lnTo>
                    <a:pt x="313" y="676"/>
                  </a:lnTo>
                  <a:lnTo>
                    <a:pt x="315" y="678"/>
                  </a:lnTo>
                  <a:lnTo>
                    <a:pt x="317" y="680"/>
                  </a:lnTo>
                  <a:lnTo>
                    <a:pt x="318" y="682"/>
                  </a:lnTo>
                  <a:lnTo>
                    <a:pt x="320" y="684"/>
                  </a:lnTo>
                  <a:lnTo>
                    <a:pt x="324" y="684"/>
                  </a:lnTo>
                  <a:lnTo>
                    <a:pt x="325" y="686"/>
                  </a:lnTo>
                  <a:lnTo>
                    <a:pt x="328" y="688"/>
                  </a:lnTo>
                  <a:lnTo>
                    <a:pt x="330" y="690"/>
                  </a:lnTo>
                  <a:lnTo>
                    <a:pt x="334" y="692"/>
                  </a:lnTo>
                  <a:lnTo>
                    <a:pt x="335" y="694"/>
                  </a:lnTo>
                  <a:lnTo>
                    <a:pt x="339" y="696"/>
                  </a:lnTo>
                  <a:lnTo>
                    <a:pt x="342" y="698"/>
                  </a:lnTo>
                  <a:lnTo>
                    <a:pt x="344" y="698"/>
                  </a:lnTo>
                  <a:lnTo>
                    <a:pt x="348" y="700"/>
                  </a:lnTo>
                  <a:lnTo>
                    <a:pt x="349" y="702"/>
                  </a:lnTo>
                  <a:lnTo>
                    <a:pt x="353" y="704"/>
                  </a:lnTo>
                  <a:lnTo>
                    <a:pt x="355" y="704"/>
                  </a:lnTo>
                  <a:lnTo>
                    <a:pt x="358" y="706"/>
                  </a:lnTo>
                  <a:lnTo>
                    <a:pt x="360" y="706"/>
                  </a:lnTo>
                  <a:lnTo>
                    <a:pt x="362" y="708"/>
                  </a:lnTo>
                  <a:lnTo>
                    <a:pt x="364" y="708"/>
                  </a:lnTo>
                  <a:lnTo>
                    <a:pt x="365" y="708"/>
                  </a:lnTo>
                  <a:lnTo>
                    <a:pt x="367" y="710"/>
                  </a:lnTo>
                  <a:lnTo>
                    <a:pt x="369" y="710"/>
                  </a:lnTo>
                  <a:lnTo>
                    <a:pt x="371" y="710"/>
                  </a:lnTo>
                  <a:lnTo>
                    <a:pt x="373" y="710"/>
                  </a:lnTo>
                  <a:lnTo>
                    <a:pt x="371" y="710"/>
                  </a:lnTo>
                  <a:lnTo>
                    <a:pt x="371" y="712"/>
                  </a:lnTo>
                  <a:lnTo>
                    <a:pt x="369" y="712"/>
                  </a:lnTo>
                  <a:lnTo>
                    <a:pt x="369" y="714"/>
                  </a:lnTo>
                  <a:lnTo>
                    <a:pt x="367" y="714"/>
                  </a:lnTo>
                  <a:lnTo>
                    <a:pt x="367" y="716"/>
                  </a:lnTo>
                  <a:lnTo>
                    <a:pt x="365" y="716"/>
                  </a:lnTo>
                  <a:lnTo>
                    <a:pt x="365" y="718"/>
                  </a:lnTo>
                  <a:lnTo>
                    <a:pt x="364" y="718"/>
                  </a:lnTo>
                  <a:lnTo>
                    <a:pt x="364" y="722"/>
                  </a:lnTo>
                  <a:lnTo>
                    <a:pt x="364" y="724"/>
                  </a:lnTo>
                  <a:lnTo>
                    <a:pt x="364" y="726"/>
                  </a:lnTo>
                  <a:lnTo>
                    <a:pt x="364" y="728"/>
                  </a:lnTo>
                  <a:lnTo>
                    <a:pt x="364" y="730"/>
                  </a:lnTo>
                  <a:lnTo>
                    <a:pt x="364" y="734"/>
                  </a:lnTo>
                  <a:lnTo>
                    <a:pt x="364" y="736"/>
                  </a:lnTo>
                  <a:lnTo>
                    <a:pt x="364" y="739"/>
                  </a:lnTo>
                  <a:lnTo>
                    <a:pt x="364" y="741"/>
                  </a:lnTo>
                  <a:lnTo>
                    <a:pt x="364" y="743"/>
                  </a:lnTo>
                  <a:lnTo>
                    <a:pt x="364" y="747"/>
                  </a:lnTo>
                  <a:lnTo>
                    <a:pt x="364" y="749"/>
                  </a:lnTo>
                  <a:lnTo>
                    <a:pt x="362" y="753"/>
                  </a:lnTo>
                  <a:lnTo>
                    <a:pt x="362" y="755"/>
                  </a:lnTo>
                  <a:lnTo>
                    <a:pt x="362" y="759"/>
                  </a:lnTo>
                  <a:lnTo>
                    <a:pt x="362" y="761"/>
                  </a:lnTo>
                  <a:lnTo>
                    <a:pt x="360" y="765"/>
                  </a:lnTo>
                  <a:lnTo>
                    <a:pt x="360" y="767"/>
                  </a:lnTo>
                  <a:lnTo>
                    <a:pt x="360" y="769"/>
                  </a:lnTo>
                  <a:lnTo>
                    <a:pt x="358" y="773"/>
                  </a:lnTo>
                  <a:lnTo>
                    <a:pt x="358" y="775"/>
                  </a:lnTo>
                  <a:lnTo>
                    <a:pt x="357" y="777"/>
                  </a:lnTo>
                  <a:lnTo>
                    <a:pt x="355" y="779"/>
                  </a:lnTo>
                  <a:lnTo>
                    <a:pt x="355" y="781"/>
                  </a:lnTo>
                  <a:lnTo>
                    <a:pt x="353" y="783"/>
                  </a:lnTo>
                  <a:lnTo>
                    <a:pt x="351" y="785"/>
                  </a:lnTo>
                  <a:lnTo>
                    <a:pt x="349" y="787"/>
                  </a:lnTo>
                  <a:lnTo>
                    <a:pt x="349" y="789"/>
                  </a:lnTo>
                  <a:lnTo>
                    <a:pt x="348" y="789"/>
                  </a:lnTo>
                  <a:lnTo>
                    <a:pt x="346" y="791"/>
                  </a:lnTo>
                  <a:lnTo>
                    <a:pt x="342" y="791"/>
                  </a:lnTo>
                  <a:lnTo>
                    <a:pt x="341" y="791"/>
                  </a:lnTo>
                  <a:lnTo>
                    <a:pt x="337" y="793"/>
                  </a:lnTo>
                  <a:lnTo>
                    <a:pt x="334" y="793"/>
                  </a:lnTo>
                  <a:lnTo>
                    <a:pt x="328" y="793"/>
                  </a:lnTo>
                  <a:lnTo>
                    <a:pt x="325" y="793"/>
                  </a:lnTo>
                  <a:lnTo>
                    <a:pt x="320" y="793"/>
                  </a:lnTo>
                  <a:lnTo>
                    <a:pt x="317" y="793"/>
                  </a:lnTo>
                  <a:lnTo>
                    <a:pt x="311" y="793"/>
                  </a:lnTo>
                  <a:lnTo>
                    <a:pt x="308" y="793"/>
                  </a:lnTo>
                  <a:lnTo>
                    <a:pt x="303" y="793"/>
                  </a:lnTo>
                  <a:lnTo>
                    <a:pt x="299" y="793"/>
                  </a:lnTo>
                  <a:lnTo>
                    <a:pt x="294" y="791"/>
                  </a:lnTo>
                  <a:lnTo>
                    <a:pt x="290" y="791"/>
                  </a:lnTo>
                  <a:lnTo>
                    <a:pt x="285" y="789"/>
                  </a:lnTo>
                  <a:lnTo>
                    <a:pt x="279" y="789"/>
                  </a:lnTo>
                  <a:lnTo>
                    <a:pt x="276" y="787"/>
                  </a:lnTo>
                  <a:lnTo>
                    <a:pt x="271" y="787"/>
                  </a:lnTo>
                  <a:lnTo>
                    <a:pt x="267" y="785"/>
                  </a:lnTo>
                  <a:lnTo>
                    <a:pt x="262" y="783"/>
                  </a:lnTo>
                  <a:lnTo>
                    <a:pt x="257" y="783"/>
                  </a:lnTo>
                  <a:lnTo>
                    <a:pt x="254" y="781"/>
                  </a:lnTo>
                  <a:lnTo>
                    <a:pt x="248" y="779"/>
                  </a:lnTo>
                  <a:lnTo>
                    <a:pt x="243" y="779"/>
                  </a:lnTo>
                  <a:lnTo>
                    <a:pt x="240" y="777"/>
                  </a:lnTo>
                  <a:lnTo>
                    <a:pt x="234" y="775"/>
                  </a:lnTo>
                  <a:lnTo>
                    <a:pt x="231" y="775"/>
                  </a:lnTo>
                  <a:lnTo>
                    <a:pt x="225" y="773"/>
                  </a:lnTo>
                  <a:lnTo>
                    <a:pt x="222" y="771"/>
                  </a:lnTo>
                  <a:lnTo>
                    <a:pt x="217" y="771"/>
                  </a:lnTo>
                  <a:lnTo>
                    <a:pt x="213" y="769"/>
                  </a:lnTo>
                  <a:lnTo>
                    <a:pt x="209" y="769"/>
                  </a:lnTo>
                  <a:lnTo>
                    <a:pt x="204" y="767"/>
                  </a:lnTo>
                  <a:lnTo>
                    <a:pt x="201" y="767"/>
                  </a:lnTo>
                  <a:lnTo>
                    <a:pt x="195" y="767"/>
                  </a:lnTo>
                  <a:lnTo>
                    <a:pt x="191" y="767"/>
                  </a:lnTo>
                  <a:lnTo>
                    <a:pt x="184" y="767"/>
                  </a:lnTo>
                  <a:lnTo>
                    <a:pt x="178" y="767"/>
                  </a:lnTo>
                  <a:lnTo>
                    <a:pt x="173" y="767"/>
                  </a:lnTo>
                  <a:lnTo>
                    <a:pt x="168" y="765"/>
                  </a:lnTo>
                  <a:lnTo>
                    <a:pt x="161" y="765"/>
                  </a:lnTo>
                  <a:lnTo>
                    <a:pt x="155" y="765"/>
                  </a:lnTo>
                  <a:lnTo>
                    <a:pt x="150" y="765"/>
                  </a:lnTo>
                  <a:lnTo>
                    <a:pt x="143" y="765"/>
                  </a:lnTo>
                  <a:lnTo>
                    <a:pt x="138" y="765"/>
                  </a:lnTo>
                  <a:lnTo>
                    <a:pt x="131" y="765"/>
                  </a:lnTo>
                  <a:lnTo>
                    <a:pt x="125" y="763"/>
                  </a:lnTo>
                  <a:lnTo>
                    <a:pt x="119" y="763"/>
                  </a:lnTo>
                  <a:lnTo>
                    <a:pt x="114" y="763"/>
                  </a:lnTo>
                  <a:lnTo>
                    <a:pt x="107" y="763"/>
                  </a:lnTo>
                  <a:lnTo>
                    <a:pt x="101" y="761"/>
                  </a:lnTo>
                  <a:lnTo>
                    <a:pt x="94" y="761"/>
                  </a:lnTo>
                  <a:lnTo>
                    <a:pt x="87" y="761"/>
                  </a:lnTo>
                  <a:lnTo>
                    <a:pt x="82" y="759"/>
                  </a:lnTo>
                  <a:lnTo>
                    <a:pt x="75" y="759"/>
                  </a:lnTo>
                  <a:lnTo>
                    <a:pt x="68" y="757"/>
                  </a:lnTo>
                  <a:lnTo>
                    <a:pt x="61" y="757"/>
                  </a:lnTo>
                  <a:lnTo>
                    <a:pt x="54" y="757"/>
                  </a:lnTo>
                  <a:lnTo>
                    <a:pt x="49" y="755"/>
                  </a:lnTo>
                  <a:lnTo>
                    <a:pt x="42" y="753"/>
                  </a:lnTo>
                  <a:lnTo>
                    <a:pt x="35" y="753"/>
                  </a:lnTo>
                  <a:lnTo>
                    <a:pt x="28" y="751"/>
                  </a:lnTo>
                  <a:lnTo>
                    <a:pt x="21" y="751"/>
                  </a:lnTo>
                  <a:lnTo>
                    <a:pt x="14" y="749"/>
                  </a:lnTo>
                  <a:lnTo>
                    <a:pt x="7" y="747"/>
                  </a:lnTo>
                  <a:lnTo>
                    <a:pt x="0" y="747"/>
                  </a:lnTo>
                  <a:lnTo>
                    <a:pt x="1" y="739"/>
                  </a:lnTo>
                  <a:lnTo>
                    <a:pt x="1" y="732"/>
                  </a:lnTo>
                  <a:lnTo>
                    <a:pt x="3" y="724"/>
                  </a:lnTo>
                  <a:lnTo>
                    <a:pt x="5" y="716"/>
                  </a:lnTo>
                  <a:lnTo>
                    <a:pt x="5" y="708"/>
                  </a:lnTo>
                  <a:lnTo>
                    <a:pt x="7" y="700"/>
                  </a:lnTo>
                  <a:lnTo>
                    <a:pt x="8" y="694"/>
                  </a:lnTo>
                  <a:lnTo>
                    <a:pt x="10" y="686"/>
                  </a:lnTo>
                  <a:lnTo>
                    <a:pt x="12" y="678"/>
                  </a:lnTo>
                  <a:lnTo>
                    <a:pt x="12" y="670"/>
                  </a:lnTo>
                  <a:lnTo>
                    <a:pt x="14" y="663"/>
                  </a:lnTo>
                  <a:lnTo>
                    <a:pt x="15" y="655"/>
                  </a:lnTo>
                  <a:lnTo>
                    <a:pt x="17" y="647"/>
                  </a:lnTo>
                  <a:lnTo>
                    <a:pt x="19" y="639"/>
                  </a:lnTo>
                  <a:lnTo>
                    <a:pt x="21" y="631"/>
                  </a:lnTo>
                  <a:lnTo>
                    <a:pt x="23" y="623"/>
                  </a:lnTo>
                  <a:lnTo>
                    <a:pt x="23" y="617"/>
                  </a:lnTo>
                  <a:lnTo>
                    <a:pt x="24" y="609"/>
                  </a:lnTo>
                  <a:lnTo>
                    <a:pt x="26" y="601"/>
                  </a:lnTo>
                  <a:lnTo>
                    <a:pt x="28" y="594"/>
                  </a:lnTo>
                  <a:lnTo>
                    <a:pt x="30" y="586"/>
                  </a:lnTo>
                  <a:lnTo>
                    <a:pt x="31" y="578"/>
                  </a:lnTo>
                  <a:lnTo>
                    <a:pt x="35" y="572"/>
                  </a:lnTo>
                  <a:lnTo>
                    <a:pt x="37" y="564"/>
                  </a:lnTo>
                  <a:lnTo>
                    <a:pt x="38" y="556"/>
                  </a:lnTo>
                  <a:lnTo>
                    <a:pt x="40" y="550"/>
                  </a:lnTo>
                  <a:lnTo>
                    <a:pt x="42" y="542"/>
                  </a:lnTo>
                  <a:lnTo>
                    <a:pt x="44" y="534"/>
                  </a:lnTo>
                  <a:lnTo>
                    <a:pt x="47" y="528"/>
                  </a:lnTo>
                  <a:lnTo>
                    <a:pt x="49" y="521"/>
                  </a:lnTo>
                  <a:lnTo>
                    <a:pt x="51" y="515"/>
                  </a:lnTo>
                  <a:lnTo>
                    <a:pt x="53" y="509"/>
                  </a:lnTo>
                  <a:lnTo>
                    <a:pt x="56" y="497"/>
                  </a:lnTo>
                  <a:lnTo>
                    <a:pt x="59" y="487"/>
                  </a:lnTo>
                  <a:lnTo>
                    <a:pt x="62" y="477"/>
                  </a:lnTo>
                  <a:lnTo>
                    <a:pt x="66" y="467"/>
                  </a:lnTo>
                  <a:lnTo>
                    <a:pt x="69" y="456"/>
                  </a:lnTo>
                  <a:lnTo>
                    <a:pt x="73" y="446"/>
                  </a:lnTo>
                  <a:lnTo>
                    <a:pt x="77" y="434"/>
                  </a:lnTo>
                  <a:lnTo>
                    <a:pt x="80" y="424"/>
                  </a:lnTo>
                  <a:lnTo>
                    <a:pt x="84" y="412"/>
                  </a:lnTo>
                  <a:lnTo>
                    <a:pt x="87" y="402"/>
                  </a:lnTo>
                  <a:lnTo>
                    <a:pt x="91" y="390"/>
                  </a:lnTo>
                  <a:lnTo>
                    <a:pt x="94" y="381"/>
                  </a:lnTo>
                  <a:lnTo>
                    <a:pt x="98" y="369"/>
                  </a:lnTo>
                  <a:lnTo>
                    <a:pt x="101" y="359"/>
                  </a:lnTo>
                  <a:lnTo>
                    <a:pt x="105" y="347"/>
                  </a:lnTo>
                  <a:lnTo>
                    <a:pt x="108" y="337"/>
                  </a:lnTo>
                  <a:lnTo>
                    <a:pt x="110" y="325"/>
                  </a:lnTo>
                  <a:lnTo>
                    <a:pt x="114" y="314"/>
                  </a:lnTo>
                  <a:lnTo>
                    <a:pt x="117" y="304"/>
                  </a:lnTo>
                  <a:lnTo>
                    <a:pt x="121" y="294"/>
                  </a:lnTo>
                  <a:lnTo>
                    <a:pt x="124" y="282"/>
                  </a:lnTo>
                  <a:lnTo>
                    <a:pt x="127" y="272"/>
                  </a:lnTo>
                  <a:lnTo>
                    <a:pt x="129" y="260"/>
                  </a:lnTo>
                  <a:lnTo>
                    <a:pt x="132" y="250"/>
                  </a:lnTo>
                  <a:lnTo>
                    <a:pt x="136" y="241"/>
                  </a:lnTo>
                  <a:lnTo>
                    <a:pt x="139" y="231"/>
                  </a:lnTo>
                  <a:lnTo>
                    <a:pt x="141" y="219"/>
                  </a:lnTo>
                  <a:lnTo>
                    <a:pt x="145" y="209"/>
                  </a:lnTo>
                  <a:lnTo>
                    <a:pt x="148" y="199"/>
                  </a:lnTo>
                  <a:lnTo>
                    <a:pt x="152" y="189"/>
                  </a:lnTo>
                  <a:lnTo>
                    <a:pt x="154" y="180"/>
                  </a:lnTo>
                  <a:lnTo>
                    <a:pt x="157" y="172"/>
                  </a:lnTo>
                  <a:lnTo>
                    <a:pt x="159" y="166"/>
                  </a:lnTo>
                  <a:lnTo>
                    <a:pt x="161" y="160"/>
                  </a:lnTo>
                  <a:lnTo>
                    <a:pt x="163" y="154"/>
                  </a:lnTo>
                  <a:lnTo>
                    <a:pt x="164" y="150"/>
                  </a:lnTo>
                  <a:lnTo>
                    <a:pt x="166" y="144"/>
                  </a:lnTo>
                  <a:lnTo>
                    <a:pt x="168" y="138"/>
                  </a:lnTo>
                  <a:lnTo>
                    <a:pt x="170" y="132"/>
                  </a:lnTo>
                  <a:lnTo>
                    <a:pt x="171" y="128"/>
                  </a:lnTo>
                  <a:lnTo>
                    <a:pt x="173" y="122"/>
                  </a:lnTo>
                  <a:lnTo>
                    <a:pt x="175" y="116"/>
                  </a:lnTo>
                  <a:lnTo>
                    <a:pt x="177" y="111"/>
                  </a:lnTo>
                  <a:lnTo>
                    <a:pt x="178" y="105"/>
                  </a:lnTo>
                  <a:lnTo>
                    <a:pt x="180" y="101"/>
                  </a:lnTo>
                  <a:lnTo>
                    <a:pt x="182" y="95"/>
                  </a:lnTo>
                  <a:lnTo>
                    <a:pt x="184" y="89"/>
                  </a:lnTo>
                  <a:lnTo>
                    <a:pt x="187" y="83"/>
                  </a:lnTo>
                  <a:lnTo>
                    <a:pt x="189" y="79"/>
                  </a:lnTo>
                  <a:lnTo>
                    <a:pt x="191" y="73"/>
                  </a:lnTo>
                  <a:lnTo>
                    <a:pt x="192" y="67"/>
                  </a:lnTo>
                  <a:lnTo>
                    <a:pt x="194" y="61"/>
                  </a:lnTo>
                  <a:lnTo>
                    <a:pt x="195" y="57"/>
                  </a:lnTo>
                  <a:lnTo>
                    <a:pt x="197" y="51"/>
                  </a:lnTo>
                  <a:lnTo>
                    <a:pt x="201" y="45"/>
                  </a:lnTo>
                  <a:lnTo>
                    <a:pt x="202" y="42"/>
                  </a:lnTo>
                  <a:lnTo>
                    <a:pt x="204" y="36"/>
                  </a:lnTo>
                  <a:lnTo>
                    <a:pt x="206" y="32"/>
                  </a:lnTo>
                  <a:lnTo>
                    <a:pt x="208" y="26"/>
                  </a:lnTo>
                  <a:lnTo>
                    <a:pt x="209" y="20"/>
                  </a:lnTo>
                  <a:lnTo>
                    <a:pt x="213" y="16"/>
                  </a:lnTo>
                  <a:lnTo>
                    <a:pt x="215" y="10"/>
                  </a:lnTo>
                  <a:lnTo>
                    <a:pt x="217" y="6"/>
                  </a:lnTo>
                  <a:lnTo>
                    <a:pt x="218" y="0"/>
                  </a:lnTo>
                  <a:lnTo>
                    <a:pt x="222" y="2"/>
                  </a:lnTo>
                  <a:lnTo>
                    <a:pt x="225" y="2"/>
                  </a:lnTo>
                  <a:lnTo>
                    <a:pt x="229" y="2"/>
                  </a:lnTo>
                  <a:lnTo>
                    <a:pt x="233" y="4"/>
                  </a:lnTo>
                  <a:lnTo>
                    <a:pt x="236" y="4"/>
                  </a:lnTo>
                  <a:lnTo>
                    <a:pt x="240" y="6"/>
                  </a:lnTo>
                  <a:lnTo>
                    <a:pt x="243" y="6"/>
                  </a:lnTo>
                  <a:lnTo>
                    <a:pt x="247" y="6"/>
                  </a:lnTo>
                  <a:lnTo>
                    <a:pt x="250" y="8"/>
                  </a:lnTo>
                  <a:lnTo>
                    <a:pt x="252" y="8"/>
                  </a:lnTo>
                  <a:lnTo>
                    <a:pt x="256" y="8"/>
                  </a:lnTo>
                  <a:lnTo>
                    <a:pt x="258" y="10"/>
                  </a:lnTo>
                  <a:lnTo>
                    <a:pt x="262" y="10"/>
                  </a:lnTo>
                  <a:lnTo>
                    <a:pt x="264" y="12"/>
                  </a:lnTo>
                  <a:lnTo>
                    <a:pt x="267" y="12"/>
                  </a:lnTo>
                  <a:lnTo>
                    <a:pt x="271" y="12"/>
                  </a:lnTo>
                  <a:lnTo>
                    <a:pt x="274" y="14"/>
                  </a:lnTo>
                  <a:lnTo>
                    <a:pt x="276" y="14"/>
                  </a:lnTo>
                  <a:lnTo>
                    <a:pt x="279" y="16"/>
                  </a:lnTo>
                  <a:lnTo>
                    <a:pt x="283" y="16"/>
                  </a:lnTo>
                  <a:lnTo>
                    <a:pt x="287" y="16"/>
                  </a:lnTo>
                  <a:lnTo>
                    <a:pt x="290" y="18"/>
                  </a:lnTo>
                  <a:lnTo>
                    <a:pt x="292" y="18"/>
                  </a:lnTo>
                  <a:lnTo>
                    <a:pt x="295" y="18"/>
                  </a:lnTo>
                  <a:lnTo>
                    <a:pt x="299" y="20"/>
                  </a:lnTo>
                  <a:lnTo>
                    <a:pt x="303" y="20"/>
                  </a:lnTo>
                  <a:lnTo>
                    <a:pt x="306" y="22"/>
                  </a:lnTo>
                  <a:lnTo>
                    <a:pt x="310" y="22"/>
                  </a:lnTo>
                  <a:lnTo>
                    <a:pt x="313" y="22"/>
                  </a:lnTo>
                  <a:lnTo>
                    <a:pt x="317" y="24"/>
                  </a:lnTo>
                  <a:lnTo>
                    <a:pt x="320" y="24"/>
                  </a:lnTo>
                  <a:lnTo>
                    <a:pt x="324" y="24"/>
                  </a:lnTo>
                </a:path>
              </a:pathLst>
            </a:custGeom>
            <a:solidFill>
              <a:srgbClr val="EBEBEB"/>
            </a:solidFill>
            <a:ln w="9525" cap="rnd">
              <a:noFill/>
              <a:round/>
              <a:headEnd/>
              <a:tailEnd/>
            </a:ln>
          </p:spPr>
          <p:txBody>
            <a:bodyPr/>
            <a:lstStyle/>
            <a:p>
              <a:endParaRPr lang="en-US">
                <a:latin typeface="Bookman Old Style" pitchFamily="18" charset="0"/>
              </a:endParaRPr>
            </a:p>
          </p:txBody>
        </p:sp>
        <p:sp>
          <p:nvSpPr>
            <p:cNvPr id="20" name="Freeform 13"/>
            <p:cNvSpPr>
              <a:spLocks/>
            </p:cNvSpPr>
            <p:nvPr/>
          </p:nvSpPr>
          <p:spPr bwMode="auto">
            <a:xfrm>
              <a:off x="600" y="1534"/>
              <a:ext cx="733" cy="1202"/>
            </a:xfrm>
            <a:custGeom>
              <a:avLst/>
              <a:gdLst>
                <a:gd name="T0" fmla="*/ 688 w 733"/>
                <a:gd name="T1" fmla="*/ 148 h 1202"/>
                <a:gd name="T2" fmla="*/ 698 w 733"/>
                <a:gd name="T3" fmla="*/ 150 h 1202"/>
                <a:gd name="T4" fmla="*/ 708 w 733"/>
                <a:gd name="T5" fmla="*/ 154 h 1202"/>
                <a:gd name="T6" fmla="*/ 717 w 733"/>
                <a:gd name="T7" fmla="*/ 160 h 1202"/>
                <a:gd name="T8" fmla="*/ 724 w 733"/>
                <a:gd name="T9" fmla="*/ 165 h 1202"/>
                <a:gd name="T10" fmla="*/ 728 w 733"/>
                <a:gd name="T11" fmla="*/ 171 h 1202"/>
                <a:gd name="T12" fmla="*/ 728 w 733"/>
                <a:gd name="T13" fmla="*/ 193 h 1202"/>
                <a:gd name="T14" fmla="*/ 723 w 733"/>
                <a:gd name="T15" fmla="*/ 203 h 1202"/>
                <a:gd name="T16" fmla="*/ 716 w 733"/>
                <a:gd name="T17" fmla="*/ 213 h 1202"/>
                <a:gd name="T18" fmla="*/ 707 w 733"/>
                <a:gd name="T19" fmla="*/ 225 h 1202"/>
                <a:gd name="T20" fmla="*/ 698 w 733"/>
                <a:gd name="T21" fmla="*/ 236 h 1202"/>
                <a:gd name="T22" fmla="*/ 692 w 733"/>
                <a:gd name="T23" fmla="*/ 252 h 1202"/>
                <a:gd name="T24" fmla="*/ 679 w 733"/>
                <a:gd name="T25" fmla="*/ 284 h 1202"/>
                <a:gd name="T26" fmla="*/ 658 w 733"/>
                <a:gd name="T27" fmla="*/ 345 h 1202"/>
                <a:gd name="T28" fmla="*/ 640 w 733"/>
                <a:gd name="T29" fmla="*/ 406 h 1202"/>
                <a:gd name="T30" fmla="*/ 624 w 733"/>
                <a:gd name="T31" fmla="*/ 469 h 1202"/>
                <a:gd name="T32" fmla="*/ 608 w 733"/>
                <a:gd name="T33" fmla="*/ 532 h 1202"/>
                <a:gd name="T34" fmla="*/ 590 w 733"/>
                <a:gd name="T35" fmla="*/ 595 h 1202"/>
                <a:gd name="T36" fmla="*/ 572 w 733"/>
                <a:gd name="T37" fmla="*/ 656 h 1202"/>
                <a:gd name="T38" fmla="*/ 534 w 733"/>
                <a:gd name="T39" fmla="*/ 788 h 1202"/>
                <a:gd name="T40" fmla="*/ 518 w 733"/>
                <a:gd name="T41" fmla="*/ 854 h 1202"/>
                <a:gd name="T42" fmla="*/ 504 w 733"/>
                <a:gd name="T43" fmla="*/ 923 h 1202"/>
                <a:gd name="T44" fmla="*/ 493 w 733"/>
                <a:gd name="T45" fmla="*/ 992 h 1202"/>
                <a:gd name="T46" fmla="*/ 485 w 733"/>
                <a:gd name="T47" fmla="*/ 1063 h 1202"/>
                <a:gd name="T48" fmla="*/ 482 w 733"/>
                <a:gd name="T49" fmla="*/ 1132 h 1202"/>
                <a:gd name="T50" fmla="*/ 477 w 733"/>
                <a:gd name="T51" fmla="*/ 1195 h 1202"/>
                <a:gd name="T52" fmla="*/ 452 w 733"/>
                <a:gd name="T53" fmla="*/ 1201 h 1202"/>
                <a:gd name="T54" fmla="*/ 424 w 733"/>
                <a:gd name="T55" fmla="*/ 1199 h 1202"/>
                <a:gd name="T56" fmla="*/ 394 w 733"/>
                <a:gd name="T57" fmla="*/ 1195 h 1202"/>
                <a:gd name="T58" fmla="*/ 362 w 733"/>
                <a:gd name="T59" fmla="*/ 1189 h 1202"/>
                <a:gd name="T60" fmla="*/ 333 w 733"/>
                <a:gd name="T61" fmla="*/ 1181 h 1202"/>
                <a:gd name="T62" fmla="*/ 308 w 733"/>
                <a:gd name="T63" fmla="*/ 1175 h 1202"/>
                <a:gd name="T64" fmla="*/ 269 w 733"/>
                <a:gd name="T65" fmla="*/ 1167 h 1202"/>
                <a:gd name="T66" fmla="*/ 223 w 733"/>
                <a:gd name="T67" fmla="*/ 1161 h 1202"/>
                <a:gd name="T68" fmla="*/ 176 w 733"/>
                <a:gd name="T69" fmla="*/ 1159 h 1202"/>
                <a:gd name="T70" fmla="*/ 129 w 733"/>
                <a:gd name="T71" fmla="*/ 1159 h 1202"/>
                <a:gd name="T72" fmla="*/ 84 w 733"/>
                <a:gd name="T73" fmla="*/ 1155 h 1202"/>
                <a:gd name="T74" fmla="*/ 38 w 733"/>
                <a:gd name="T75" fmla="*/ 1151 h 1202"/>
                <a:gd name="T76" fmla="*/ 8 w 733"/>
                <a:gd name="T77" fmla="*/ 1145 h 1202"/>
                <a:gd name="T78" fmla="*/ 3 w 733"/>
                <a:gd name="T79" fmla="*/ 1141 h 1202"/>
                <a:gd name="T80" fmla="*/ 19 w 733"/>
                <a:gd name="T81" fmla="*/ 4 h 1202"/>
                <a:gd name="T82" fmla="*/ 118 w 733"/>
                <a:gd name="T83" fmla="*/ 25 h 1202"/>
                <a:gd name="T84" fmla="*/ 218 w 733"/>
                <a:gd name="T85" fmla="*/ 49 h 1202"/>
                <a:gd name="T86" fmla="*/ 319 w 733"/>
                <a:gd name="T87" fmla="*/ 73 h 1202"/>
                <a:gd name="T88" fmla="*/ 419 w 733"/>
                <a:gd name="T89" fmla="*/ 96 h 1202"/>
                <a:gd name="T90" fmla="*/ 518 w 733"/>
                <a:gd name="T91" fmla="*/ 116 h 1202"/>
                <a:gd name="T92" fmla="*/ 616 w 733"/>
                <a:gd name="T93" fmla="*/ 134 h 1202"/>
                <a:gd name="T94" fmla="*/ 642 w 733"/>
                <a:gd name="T95" fmla="*/ 138 h 1202"/>
                <a:gd name="T96" fmla="*/ 651 w 733"/>
                <a:gd name="T97" fmla="*/ 140 h 1202"/>
                <a:gd name="T98" fmla="*/ 662 w 733"/>
                <a:gd name="T99" fmla="*/ 142 h 1202"/>
                <a:gd name="T100" fmla="*/ 672 w 733"/>
                <a:gd name="T101" fmla="*/ 144 h 1202"/>
                <a:gd name="T102" fmla="*/ 681 w 733"/>
                <a:gd name="T103" fmla="*/ 146 h 1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3"/>
                <a:gd name="T157" fmla="*/ 0 h 1202"/>
                <a:gd name="T158" fmla="*/ 733 w 733"/>
                <a:gd name="T159" fmla="*/ 1202 h 1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3" h="1202">
                  <a:moveTo>
                    <a:pt x="681" y="146"/>
                  </a:moveTo>
                  <a:lnTo>
                    <a:pt x="683" y="146"/>
                  </a:lnTo>
                  <a:lnTo>
                    <a:pt x="685" y="146"/>
                  </a:lnTo>
                  <a:lnTo>
                    <a:pt x="686" y="146"/>
                  </a:lnTo>
                  <a:lnTo>
                    <a:pt x="688" y="148"/>
                  </a:lnTo>
                  <a:lnTo>
                    <a:pt x="690" y="148"/>
                  </a:lnTo>
                  <a:lnTo>
                    <a:pt x="692" y="148"/>
                  </a:lnTo>
                  <a:lnTo>
                    <a:pt x="693" y="148"/>
                  </a:lnTo>
                  <a:lnTo>
                    <a:pt x="696" y="150"/>
                  </a:lnTo>
                  <a:lnTo>
                    <a:pt x="698" y="150"/>
                  </a:lnTo>
                  <a:lnTo>
                    <a:pt x="700" y="152"/>
                  </a:lnTo>
                  <a:lnTo>
                    <a:pt x="701" y="152"/>
                  </a:lnTo>
                  <a:lnTo>
                    <a:pt x="703" y="152"/>
                  </a:lnTo>
                  <a:lnTo>
                    <a:pt x="705" y="154"/>
                  </a:lnTo>
                  <a:lnTo>
                    <a:pt x="708" y="154"/>
                  </a:lnTo>
                  <a:lnTo>
                    <a:pt x="710" y="156"/>
                  </a:lnTo>
                  <a:lnTo>
                    <a:pt x="712" y="156"/>
                  </a:lnTo>
                  <a:lnTo>
                    <a:pt x="714" y="158"/>
                  </a:lnTo>
                  <a:lnTo>
                    <a:pt x="716" y="158"/>
                  </a:lnTo>
                  <a:lnTo>
                    <a:pt x="717" y="160"/>
                  </a:lnTo>
                  <a:lnTo>
                    <a:pt x="719" y="162"/>
                  </a:lnTo>
                  <a:lnTo>
                    <a:pt x="721" y="162"/>
                  </a:lnTo>
                  <a:lnTo>
                    <a:pt x="723" y="164"/>
                  </a:lnTo>
                  <a:lnTo>
                    <a:pt x="724" y="164"/>
                  </a:lnTo>
                  <a:lnTo>
                    <a:pt x="724" y="165"/>
                  </a:lnTo>
                  <a:lnTo>
                    <a:pt x="726" y="165"/>
                  </a:lnTo>
                  <a:lnTo>
                    <a:pt x="726" y="167"/>
                  </a:lnTo>
                  <a:lnTo>
                    <a:pt x="728" y="167"/>
                  </a:lnTo>
                  <a:lnTo>
                    <a:pt x="728" y="169"/>
                  </a:lnTo>
                  <a:lnTo>
                    <a:pt x="728" y="171"/>
                  </a:lnTo>
                  <a:lnTo>
                    <a:pt x="732" y="183"/>
                  </a:lnTo>
                  <a:lnTo>
                    <a:pt x="732" y="185"/>
                  </a:lnTo>
                  <a:lnTo>
                    <a:pt x="730" y="189"/>
                  </a:lnTo>
                  <a:lnTo>
                    <a:pt x="730" y="191"/>
                  </a:lnTo>
                  <a:lnTo>
                    <a:pt x="728" y="193"/>
                  </a:lnTo>
                  <a:lnTo>
                    <a:pt x="728" y="195"/>
                  </a:lnTo>
                  <a:lnTo>
                    <a:pt x="726" y="197"/>
                  </a:lnTo>
                  <a:lnTo>
                    <a:pt x="726" y="199"/>
                  </a:lnTo>
                  <a:lnTo>
                    <a:pt x="724" y="201"/>
                  </a:lnTo>
                  <a:lnTo>
                    <a:pt x="723" y="203"/>
                  </a:lnTo>
                  <a:lnTo>
                    <a:pt x="721" y="205"/>
                  </a:lnTo>
                  <a:lnTo>
                    <a:pt x="721" y="207"/>
                  </a:lnTo>
                  <a:lnTo>
                    <a:pt x="719" y="209"/>
                  </a:lnTo>
                  <a:lnTo>
                    <a:pt x="717" y="211"/>
                  </a:lnTo>
                  <a:lnTo>
                    <a:pt x="716" y="213"/>
                  </a:lnTo>
                  <a:lnTo>
                    <a:pt x="714" y="217"/>
                  </a:lnTo>
                  <a:lnTo>
                    <a:pt x="712" y="219"/>
                  </a:lnTo>
                  <a:lnTo>
                    <a:pt x="710" y="221"/>
                  </a:lnTo>
                  <a:lnTo>
                    <a:pt x="708" y="223"/>
                  </a:lnTo>
                  <a:lnTo>
                    <a:pt x="707" y="225"/>
                  </a:lnTo>
                  <a:lnTo>
                    <a:pt x="705" y="227"/>
                  </a:lnTo>
                  <a:lnTo>
                    <a:pt x="703" y="231"/>
                  </a:lnTo>
                  <a:lnTo>
                    <a:pt x="701" y="233"/>
                  </a:lnTo>
                  <a:lnTo>
                    <a:pt x="700" y="234"/>
                  </a:lnTo>
                  <a:lnTo>
                    <a:pt x="698" y="236"/>
                  </a:lnTo>
                  <a:lnTo>
                    <a:pt x="696" y="240"/>
                  </a:lnTo>
                  <a:lnTo>
                    <a:pt x="694" y="242"/>
                  </a:lnTo>
                  <a:lnTo>
                    <a:pt x="693" y="246"/>
                  </a:lnTo>
                  <a:lnTo>
                    <a:pt x="693" y="248"/>
                  </a:lnTo>
                  <a:lnTo>
                    <a:pt x="692" y="252"/>
                  </a:lnTo>
                  <a:lnTo>
                    <a:pt x="690" y="254"/>
                  </a:lnTo>
                  <a:lnTo>
                    <a:pt x="688" y="258"/>
                  </a:lnTo>
                  <a:lnTo>
                    <a:pt x="686" y="260"/>
                  </a:lnTo>
                  <a:lnTo>
                    <a:pt x="683" y="272"/>
                  </a:lnTo>
                  <a:lnTo>
                    <a:pt x="679" y="284"/>
                  </a:lnTo>
                  <a:lnTo>
                    <a:pt x="674" y="296"/>
                  </a:lnTo>
                  <a:lnTo>
                    <a:pt x="670" y="307"/>
                  </a:lnTo>
                  <a:lnTo>
                    <a:pt x="667" y="319"/>
                  </a:lnTo>
                  <a:lnTo>
                    <a:pt x="663" y="331"/>
                  </a:lnTo>
                  <a:lnTo>
                    <a:pt x="658" y="345"/>
                  </a:lnTo>
                  <a:lnTo>
                    <a:pt x="654" y="357"/>
                  </a:lnTo>
                  <a:lnTo>
                    <a:pt x="651" y="369"/>
                  </a:lnTo>
                  <a:lnTo>
                    <a:pt x="647" y="380"/>
                  </a:lnTo>
                  <a:lnTo>
                    <a:pt x="644" y="394"/>
                  </a:lnTo>
                  <a:lnTo>
                    <a:pt x="640" y="406"/>
                  </a:lnTo>
                  <a:lnTo>
                    <a:pt x="637" y="418"/>
                  </a:lnTo>
                  <a:lnTo>
                    <a:pt x="633" y="432"/>
                  </a:lnTo>
                  <a:lnTo>
                    <a:pt x="630" y="443"/>
                  </a:lnTo>
                  <a:lnTo>
                    <a:pt x="626" y="457"/>
                  </a:lnTo>
                  <a:lnTo>
                    <a:pt x="624" y="469"/>
                  </a:lnTo>
                  <a:lnTo>
                    <a:pt x="620" y="481"/>
                  </a:lnTo>
                  <a:lnTo>
                    <a:pt x="616" y="495"/>
                  </a:lnTo>
                  <a:lnTo>
                    <a:pt x="615" y="507"/>
                  </a:lnTo>
                  <a:lnTo>
                    <a:pt x="611" y="520"/>
                  </a:lnTo>
                  <a:lnTo>
                    <a:pt x="608" y="532"/>
                  </a:lnTo>
                  <a:lnTo>
                    <a:pt x="604" y="546"/>
                  </a:lnTo>
                  <a:lnTo>
                    <a:pt x="601" y="558"/>
                  </a:lnTo>
                  <a:lnTo>
                    <a:pt x="597" y="570"/>
                  </a:lnTo>
                  <a:lnTo>
                    <a:pt x="593" y="583"/>
                  </a:lnTo>
                  <a:lnTo>
                    <a:pt x="590" y="595"/>
                  </a:lnTo>
                  <a:lnTo>
                    <a:pt x="586" y="607"/>
                  </a:lnTo>
                  <a:lnTo>
                    <a:pt x="583" y="621"/>
                  </a:lnTo>
                  <a:lnTo>
                    <a:pt x="579" y="633"/>
                  </a:lnTo>
                  <a:lnTo>
                    <a:pt x="576" y="645"/>
                  </a:lnTo>
                  <a:lnTo>
                    <a:pt x="572" y="656"/>
                  </a:lnTo>
                  <a:lnTo>
                    <a:pt x="548" y="737"/>
                  </a:lnTo>
                  <a:lnTo>
                    <a:pt x="545" y="749"/>
                  </a:lnTo>
                  <a:lnTo>
                    <a:pt x="541" y="763"/>
                  </a:lnTo>
                  <a:lnTo>
                    <a:pt x="538" y="775"/>
                  </a:lnTo>
                  <a:lnTo>
                    <a:pt x="534" y="788"/>
                  </a:lnTo>
                  <a:lnTo>
                    <a:pt x="531" y="800"/>
                  </a:lnTo>
                  <a:lnTo>
                    <a:pt x="527" y="814"/>
                  </a:lnTo>
                  <a:lnTo>
                    <a:pt x="525" y="828"/>
                  </a:lnTo>
                  <a:lnTo>
                    <a:pt x="522" y="840"/>
                  </a:lnTo>
                  <a:lnTo>
                    <a:pt x="518" y="854"/>
                  </a:lnTo>
                  <a:lnTo>
                    <a:pt x="515" y="867"/>
                  </a:lnTo>
                  <a:lnTo>
                    <a:pt x="513" y="881"/>
                  </a:lnTo>
                  <a:lnTo>
                    <a:pt x="509" y="895"/>
                  </a:lnTo>
                  <a:lnTo>
                    <a:pt x="508" y="909"/>
                  </a:lnTo>
                  <a:lnTo>
                    <a:pt x="504" y="923"/>
                  </a:lnTo>
                  <a:lnTo>
                    <a:pt x="502" y="936"/>
                  </a:lnTo>
                  <a:lnTo>
                    <a:pt x="499" y="950"/>
                  </a:lnTo>
                  <a:lnTo>
                    <a:pt x="497" y="964"/>
                  </a:lnTo>
                  <a:lnTo>
                    <a:pt x="495" y="978"/>
                  </a:lnTo>
                  <a:lnTo>
                    <a:pt x="493" y="992"/>
                  </a:lnTo>
                  <a:lnTo>
                    <a:pt x="492" y="1005"/>
                  </a:lnTo>
                  <a:lnTo>
                    <a:pt x="491" y="1021"/>
                  </a:lnTo>
                  <a:lnTo>
                    <a:pt x="489" y="1035"/>
                  </a:lnTo>
                  <a:lnTo>
                    <a:pt x="487" y="1049"/>
                  </a:lnTo>
                  <a:lnTo>
                    <a:pt x="485" y="1063"/>
                  </a:lnTo>
                  <a:lnTo>
                    <a:pt x="484" y="1076"/>
                  </a:lnTo>
                  <a:lnTo>
                    <a:pt x="484" y="1090"/>
                  </a:lnTo>
                  <a:lnTo>
                    <a:pt x="482" y="1104"/>
                  </a:lnTo>
                  <a:lnTo>
                    <a:pt x="482" y="1118"/>
                  </a:lnTo>
                  <a:lnTo>
                    <a:pt x="482" y="1132"/>
                  </a:lnTo>
                  <a:lnTo>
                    <a:pt x="480" y="1145"/>
                  </a:lnTo>
                  <a:lnTo>
                    <a:pt x="480" y="1159"/>
                  </a:lnTo>
                  <a:lnTo>
                    <a:pt x="480" y="1173"/>
                  </a:lnTo>
                  <a:lnTo>
                    <a:pt x="480" y="1193"/>
                  </a:lnTo>
                  <a:lnTo>
                    <a:pt x="477" y="1195"/>
                  </a:lnTo>
                  <a:lnTo>
                    <a:pt x="471" y="1195"/>
                  </a:lnTo>
                  <a:lnTo>
                    <a:pt x="468" y="1197"/>
                  </a:lnTo>
                  <a:lnTo>
                    <a:pt x="462" y="1199"/>
                  </a:lnTo>
                  <a:lnTo>
                    <a:pt x="457" y="1199"/>
                  </a:lnTo>
                  <a:lnTo>
                    <a:pt x="452" y="1201"/>
                  </a:lnTo>
                  <a:lnTo>
                    <a:pt x="446" y="1201"/>
                  </a:lnTo>
                  <a:lnTo>
                    <a:pt x="441" y="1201"/>
                  </a:lnTo>
                  <a:lnTo>
                    <a:pt x="436" y="1201"/>
                  </a:lnTo>
                  <a:lnTo>
                    <a:pt x="429" y="1201"/>
                  </a:lnTo>
                  <a:lnTo>
                    <a:pt x="424" y="1199"/>
                  </a:lnTo>
                  <a:lnTo>
                    <a:pt x="419" y="1199"/>
                  </a:lnTo>
                  <a:lnTo>
                    <a:pt x="412" y="1199"/>
                  </a:lnTo>
                  <a:lnTo>
                    <a:pt x="407" y="1197"/>
                  </a:lnTo>
                  <a:lnTo>
                    <a:pt x="400" y="1197"/>
                  </a:lnTo>
                  <a:lnTo>
                    <a:pt x="394" y="1195"/>
                  </a:lnTo>
                  <a:lnTo>
                    <a:pt x="387" y="1195"/>
                  </a:lnTo>
                  <a:lnTo>
                    <a:pt x="380" y="1193"/>
                  </a:lnTo>
                  <a:lnTo>
                    <a:pt x="375" y="1191"/>
                  </a:lnTo>
                  <a:lnTo>
                    <a:pt x="368" y="1189"/>
                  </a:lnTo>
                  <a:lnTo>
                    <a:pt x="362" y="1189"/>
                  </a:lnTo>
                  <a:lnTo>
                    <a:pt x="356" y="1187"/>
                  </a:lnTo>
                  <a:lnTo>
                    <a:pt x="351" y="1185"/>
                  </a:lnTo>
                  <a:lnTo>
                    <a:pt x="346" y="1183"/>
                  </a:lnTo>
                  <a:lnTo>
                    <a:pt x="339" y="1183"/>
                  </a:lnTo>
                  <a:lnTo>
                    <a:pt x="333" y="1181"/>
                  </a:lnTo>
                  <a:lnTo>
                    <a:pt x="328" y="1179"/>
                  </a:lnTo>
                  <a:lnTo>
                    <a:pt x="323" y="1179"/>
                  </a:lnTo>
                  <a:lnTo>
                    <a:pt x="317" y="1177"/>
                  </a:lnTo>
                  <a:lnTo>
                    <a:pt x="312" y="1175"/>
                  </a:lnTo>
                  <a:lnTo>
                    <a:pt x="308" y="1175"/>
                  </a:lnTo>
                  <a:lnTo>
                    <a:pt x="303" y="1173"/>
                  </a:lnTo>
                  <a:lnTo>
                    <a:pt x="294" y="1171"/>
                  </a:lnTo>
                  <a:lnTo>
                    <a:pt x="286" y="1169"/>
                  </a:lnTo>
                  <a:lnTo>
                    <a:pt x="277" y="1167"/>
                  </a:lnTo>
                  <a:lnTo>
                    <a:pt x="269" y="1167"/>
                  </a:lnTo>
                  <a:lnTo>
                    <a:pt x="260" y="1165"/>
                  </a:lnTo>
                  <a:lnTo>
                    <a:pt x="251" y="1163"/>
                  </a:lnTo>
                  <a:lnTo>
                    <a:pt x="242" y="1163"/>
                  </a:lnTo>
                  <a:lnTo>
                    <a:pt x="231" y="1163"/>
                  </a:lnTo>
                  <a:lnTo>
                    <a:pt x="223" y="1161"/>
                  </a:lnTo>
                  <a:lnTo>
                    <a:pt x="215" y="1161"/>
                  </a:lnTo>
                  <a:lnTo>
                    <a:pt x="204" y="1161"/>
                  </a:lnTo>
                  <a:lnTo>
                    <a:pt x="195" y="1161"/>
                  </a:lnTo>
                  <a:lnTo>
                    <a:pt x="186" y="1159"/>
                  </a:lnTo>
                  <a:lnTo>
                    <a:pt x="176" y="1159"/>
                  </a:lnTo>
                  <a:lnTo>
                    <a:pt x="167" y="1159"/>
                  </a:lnTo>
                  <a:lnTo>
                    <a:pt x="157" y="1159"/>
                  </a:lnTo>
                  <a:lnTo>
                    <a:pt x="148" y="1159"/>
                  </a:lnTo>
                  <a:lnTo>
                    <a:pt x="139" y="1159"/>
                  </a:lnTo>
                  <a:lnTo>
                    <a:pt x="129" y="1159"/>
                  </a:lnTo>
                  <a:lnTo>
                    <a:pt x="120" y="1157"/>
                  </a:lnTo>
                  <a:lnTo>
                    <a:pt x="111" y="1157"/>
                  </a:lnTo>
                  <a:lnTo>
                    <a:pt x="100" y="1157"/>
                  </a:lnTo>
                  <a:lnTo>
                    <a:pt x="92" y="1157"/>
                  </a:lnTo>
                  <a:lnTo>
                    <a:pt x="84" y="1155"/>
                  </a:lnTo>
                  <a:lnTo>
                    <a:pt x="73" y="1155"/>
                  </a:lnTo>
                  <a:lnTo>
                    <a:pt x="64" y="1153"/>
                  </a:lnTo>
                  <a:lnTo>
                    <a:pt x="55" y="1153"/>
                  </a:lnTo>
                  <a:lnTo>
                    <a:pt x="46" y="1151"/>
                  </a:lnTo>
                  <a:lnTo>
                    <a:pt x="38" y="1151"/>
                  </a:lnTo>
                  <a:lnTo>
                    <a:pt x="29" y="1149"/>
                  </a:lnTo>
                  <a:lnTo>
                    <a:pt x="21" y="1147"/>
                  </a:lnTo>
                  <a:lnTo>
                    <a:pt x="12" y="1145"/>
                  </a:lnTo>
                  <a:lnTo>
                    <a:pt x="10" y="1145"/>
                  </a:lnTo>
                  <a:lnTo>
                    <a:pt x="8" y="1145"/>
                  </a:lnTo>
                  <a:lnTo>
                    <a:pt x="8" y="1143"/>
                  </a:lnTo>
                  <a:lnTo>
                    <a:pt x="7" y="1143"/>
                  </a:lnTo>
                  <a:lnTo>
                    <a:pt x="5" y="1143"/>
                  </a:lnTo>
                  <a:lnTo>
                    <a:pt x="5" y="1141"/>
                  </a:lnTo>
                  <a:lnTo>
                    <a:pt x="3" y="1141"/>
                  </a:lnTo>
                  <a:lnTo>
                    <a:pt x="1" y="1141"/>
                  </a:lnTo>
                  <a:lnTo>
                    <a:pt x="0" y="1141"/>
                  </a:lnTo>
                  <a:lnTo>
                    <a:pt x="0" y="1139"/>
                  </a:lnTo>
                  <a:lnTo>
                    <a:pt x="0" y="0"/>
                  </a:lnTo>
                  <a:lnTo>
                    <a:pt x="19" y="4"/>
                  </a:lnTo>
                  <a:lnTo>
                    <a:pt x="38" y="8"/>
                  </a:lnTo>
                  <a:lnTo>
                    <a:pt x="59" y="12"/>
                  </a:lnTo>
                  <a:lnTo>
                    <a:pt x="78" y="18"/>
                  </a:lnTo>
                  <a:lnTo>
                    <a:pt x="99" y="22"/>
                  </a:lnTo>
                  <a:lnTo>
                    <a:pt x="118" y="25"/>
                  </a:lnTo>
                  <a:lnTo>
                    <a:pt x="139" y="31"/>
                  </a:lnTo>
                  <a:lnTo>
                    <a:pt x="158" y="35"/>
                  </a:lnTo>
                  <a:lnTo>
                    <a:pt x="177" y="41"/>
                  </a:lnTo>
                  <a:lnTo>
                    <a:pt x="199" y="45"/>
                  </a:lnTo>
                  <a:lnTo>
                    <a:pt x="218" y="49"/>
                  </a:lnTo>
                  <a:lnTo>
                    <a:pt x="238" y="55"/>
                  </a:lnTo>
                  <a:lnTo>
                    <a:pt x="258" y="59"/>
                  </a:lnTo>
                  <a:lnTo>
                    <a:pt x="279" y="65"/>
                  </a:lnTo>
                  <a:lnTo>
                    <a:pt x="298" y="69"/>
                  </a:lnTo>
                  <a:lnTo>
                    <a:pt x="319" y="73"/>
                  </a:lnTo>
                  <a:lnTo>
                    <a:pt x="339" y="79"/>
                  </a:lnTo>
                  <a:lnTo>
                    <a:pt x="359" y="83"/>
                  </a:lnTo>
                  <a:lnTo>
                    <a:pt x="378" y="87"/>
                  </a:lnTo>
                  <a:lnTo>
                    <a:pt x="400" y="93"/>
                  </a:lnTo>
                  <a:lnTo>
                    <a:pt x="419" y="96"/>
                  </a:lnTo>
                  <a:lnTo>
                    <a:pt x="438" y="100"/>
                  </a:lnTo>
                  <a:lnTo>
                    <a:pt x="459" y="104"/>
                  </a:lnTo>
                  <a:lnTo>
                    <a:pt x="478" y="108"/>
                  </a:lnTo>
                  <a:lnTo>
                    <a:pt x="497" y="112"/>
                  </a:lnTo>
                  <a:lnTo>
                    <a:pt x="518" y="116"/>
                  </a:lnTo>
                  <a:lnTo>
                    <a:pt x="538" y="120"/>
                  </a:lnTo>
                  <a:lnTo>
                    <a:pt x="557" y="124"/>
                  </a:lnTo>
                  <a:lnTo>
                    <a:pt x="576" y="126"/>
                  </a:lnTo>
                  <a:lnTo>
                    <a:pt x="595" y="130"/>
                  </a:lnTo>
                  <a:lnTo>
                    <a:pt x="616" y="134"/>
                  </a:lnTo>
                  <a:lnTo>
                    <a:pt x="635" y="136"/>
                  </a:lnTo>
                  <a:lnTo>
                    <a:pt x="637" y="136"/>
                  </a:lnTo>
                  <a:lnTo>
                    <a:pt x="639" y="136"/>
                  </a:lnTo>
                  <a:lnTo>
                    <a:pt x="640" y="138"/>
                  </a:lnTo>
                  <a:lnTo>
                    <a:pt x="642" y="138"/>
                  </a:lnTo>
                  <a:lnTo>
                    <a:pt x="644" y="138"/>
                  </a:lnTo>
                  <a:lnTo>
                    <a:pt x="646" y="138"/>
                  </a:lnTo>
                  <a:lnTo>
                    <a:pt x="647" y="138"/>
                  </a:lnTo>
                  <a:lnTo>
                    <a:pt x="649" y="138"/>
                  </a:lnTo>
                  <a:lnTo>
                    <a:pt x="651" y="140"/>
                  </a:lnTo>
                  <a:lnTo>
                    <a:pt x="653" y="140"/>
                  </a:lnTo>
                  <a:lnTo>
                    <a:pt x="656" y="140"/>
                  </a:lnTo>
                  <a:lnTo>
                    <a:pt x="658" y="140"/>
                  </a:lnTo>
                  <a:lnTo>
                    <a:pt x="660" y="142"/>
                  </a:lnTo>
                  <a:lnTo>
                    <a:pt x="662" y="142"/>
                  </a:lnTo>
                  <a:lnTo>
                    <a:pt x="665" y="142"/>
                  </a:lnTo>
                  <a:lnTo>
                    <a:pt x="667" y="142"/>
                  </a:lnTo>
                  <a:lnTo>
                    <a:pt x="669" y="142"/>
                  </a:lnTo>
                  <a:lnTo>
                    <a:pt x="670" y="144"/>
                  </a:lnTo>
                  <a:lnTo>
                    <a:pt x="672" y="144"/>
                  </a:lnTo>
                  <a:lnTo>
                    <a:pt x="674" y="144"/>
                  </a:lnTo>
                  <a:lnTo>
                    <a:pt x="676" y="144"/>
                  </a:lnTo>
                  <a:lnTo>
                    <a:pt x="678" y="144"/>
                  </a:lnTo>
                  <a:lnTo>
                    <a:pt x="679" y="146"/>
                  </a:lnTo>
                  <a:lnTo>
                    <a:pt x="681" y="146"/>
                  </a:lnTo>
                </a:path>
              </a:pathLst>
            </a:custGeom>
            <a:solidFill>
              <a:srgbClr val="202020"/>
            </a:solidFill>
            <a:ln w="9525" cap="rnd">
              <a:noFill/>
              <a:round/>
              <a:headEnd/>
              <a:tailEnd/>
            </a:ln>
          </p:spPr>
          <p:txBody>
            <a:bodyPr/>
            <a:lstStyle/>
            <a:p>
              <a:endParaRPr lang="en-US">
                <a:latin typeface="Bookman Old Style" pitchFamily="18" charset="0"/>
              </a:endParaRPr>
            </a:p>
          </p:txBody>
        </p:sp>
        <p:sp>
          <p:nvSpPr>
            <p:cNvPr id="21" name="Freeform 14"/>
            <p:cNvSpPr>
              <a:spLocks/>
            </p:cNvSpPr>
            <p:nvPr/>
          </p:nvSpPr>
          <p:spPr bwMode="auto">
            <a:xfrm>
              <a:off x="600" y="1534"/>
              <a:ext cx="733" cy="1202"/>
            </a:xfrm>
            <a:custGeom>
              <a:avLst/>
              <a:gdLst>
                <a:gd name="T0" fmla="*/ 692 w 733"/>
                <a:gd name="T1" fmla="*/ 148 h 1202"/>
                <a:gd name="T2" fmla="*/ 723 w 733"/>
                <a:gd name="T3" fmla="*/ 164 h 1202"/>
                <a:gd name="T4" fmla="*/ 732 w 733"/>
                <a:gd name="T5" fmla="*/ 183 h 1202"/>
                <a:gd name="T6" fmla="*/ 724 w 733"/>
                <a:gd name="T7" fmla="*/ 201 h 1202"/>
                <a:gd name="T8" fmla="*/ 712 w 733"/>
                <a:gd name="T9" fmla="*/ 219 h 1202"/>
                <a:gd name="T10" fmla="*/ 698 w 733"/>
                <a:gd name="T11" fmla="*/ 236 h 1202"/>
                <a:gd name="T12" fmla="*/ 686 w 733"/>
                <a:gd name="T13" fmla="*/ 260 h 1202"/>
                <a:gd name="T14" fmla="*/ 670 w 733"/>
                <a:gd name="T15" fmla="*/ 307 h 1202"/>
                <a:gd name="T16" fmla="*/ 654 w 733"/>
                <a:gd name="T17" fmla="*/ 357 h 1202"/>
                <a:gd name="T18" fmla="*/ 640 w 733"/>
                <a:gd name="T19" fmla="*/ 406 h 1202"/>
                <a:gd name="T20" fmla="*/ 626 w 733"/>
                <a:gd name="T21" fmla="*/ 457 h 1202"/>
                <a:gd name="T22" fmla="*/ 615 w 733"/>
                <a:gd name="T23" fmla="*/ 507 h 1202"/>
                <a:gd name="T24" fmla="*/ 601 w 733"/>
                <a:gd name="T25" fmla="*/ 558 h 1202"/>
                <a:gd name="T26" fmla="*/ 586 w 733"/>
                <a:gd name="T27" fmla="*/ 607 h 1202"/>
                <a:gd name="T28" fmla="*/ 572 w 733"/>
                <a:gd name="T29" fmla="*/ 656 h 1202"/>
                <a:gd name="T30" fmla="*/ 541 w 733"/>
                <a:gd name="T31" fmla="*/ 763 h 1202"/>
                <a:gd name="T32" fmla="*/ 527 w 733"/>
                <a:gd name="T33" fmla="*/ 814 h 1202"/>
                <a:gd name="T34" fmla="*/ 515 w 733"/>
                <a:gd name="T35" fmla="*/ 867 h 1202"/>
                <a:gd name="T36" fmla="*/ 504 w 733"/>
                <a:gd name="T37" fmla="*/ 923 h 1202"/>
                <a:gd name="T38" fmla="*/ 495 w 733"/>
                <a:gd name="T39" fmla="*/ 978 h 1202"/>
                <a:gd name="T40" fmla="*/ 489 w 733"/>
                <a:gd name="T41" fmla="*/ 1035 h 1202"/>
                <a:gd name="T42" fmla="*/ 484 w 733"/>
                <a:gd name="T43" fmla="*/ 1090 h 1202"/>
                <a:gd name="T44" fmla="*/ 480 w 733"/>
                <a:gd name="T45" fmla="*/ 1145 h 1202"/>
                <a:gd name="T46" fmla="*/ 480 w 733"/>
                <a:gd name="T47" fmla="*/ 1193 h 1202"/>
                <a:gd name="T48" fmla="*/ 441 w 733"/>
                <a:gd name="T49" fmla="*/ 1201 h 1202"/>
                <a:gd name="T50" fmla="*/ 394 w 733"/>
                <a:gd name="T51" fmla="*/ 1195 h 1202"/>
                <a:gd name="T52" fmla="*/ 346 w 733"/>
                <a:gd name="T53" fmla="*/ 1183 h 1202"/>
                <a:gd name="T54" fmla="*/ 303 w 733"/>
                <a:gd name="T55" fmla="*/ 1173 h 1202"/>
                <a:gd name="T56" fmla="*/ 269 w 733"/>
                <a:gd name="T57" fmla="*/ 1167 h 1202"/>
                <a:gd name="T58" fmla="*/ 231 w 733"/>
                <a:gd name="T59" fmla="*/ 1163 h 1202"/>
                <a:gd name="T60" fmla="*/ 195 w 733"/>
                <a:gd name="T61" fmla="*/ 1161 h 1202"/>
                <a:gd name="T62" fmla="*/ 157 w 733"/>
                <a:gd name="T63" fmla="*/ 1159 h 1202"/>
                <a:gd name="T64" fmla="*/ 120 w 733"/>
                <a:gd name="T65" fmla="*/ 1157 h 1202"/>
                <a:gd name="T66" fmla="*/ 84 w 733"/>
                <a:gd name="T67" fmla="*/ 1155 h 1202"/>
                <a:gd name="T68" fmla="*/ 46 w 733"/>
                <a:gd name="T69" fmla="*/ 1151 h 1202"/>
                <a:gd name="T70" fmla="*/ 12 w 733"/>
                <a:gd name="T71" fmla="*/ 1145 h 1202"/>
                <a:gd name="T72" fmla="*/ 5 w 733"/>
                <a:gd name="T73" fmla="*/ 1143 h 1202"/>
                <a:gd name="T74" fmla="*/ 0 w 733"/>
                <a:gd name="T75" fmla="*/ 1139 h 1202"/>
                <a:gd name="T76" fmla="*/ 38 w 733"/>
                <a:gd name="T77" fmla="*/ 8 h 1202"/>
                <a:gd name="T78" fmla="*/ 118 w 733"/>
                <a:gd name="T79" fmla="*/ 25 h 1202"/>
                <a:gd name="T80" fmla="*/ 199 w 733"/>
                <a:gd name="T81" fmla="*/ 45 h 1202"/>
                <a:gd name="T82" fmla="*/ 279 w 733"/>
                <a:gd name="T83" fmla="*/ 65 h 1202"/>
                <a:gd name="T84" fmla="*/ 359 w 733"/>
                <a:gd name="T85" fmla="*/ 83 h 1202"/>
                <a:gd name="T86" fmla="*/ 438 w 733"/>
                <a:gd name="T87" fmla="*/ 100 h 1202"/>
                <a:gd name="T88" fmla="*/ 518 w 733"/>
                <a:gd name="T89" fmla="*/ 116 h 1202"/>
                <a:gd name="T90" fmla="*/ 595 w 733"/>
                <a:gd name="T91" fmla="*/ 130 h 1202"/>
                <a:gd name="T92" fmla="*/ 642 w 733"/>
                <a:gd name="T93" fmla="*/ 138 h 1202"/>
                <a:gd name="T94" fmla="*/ 674 w 733"/>
                <a:gd name="T95" fmla="*/ 144 h 12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3"/>
                <a:gd name="T145" fmla="*/ 0 h 1202"/>
                <a:gd name="T146" fmla="*/ 733 w 733"/>
                <a:gd name="T147" fmla="*/ 1202 h 12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3" h="1202">
                  <a:moveTo>
                    <a:pt x="681" y="146"/>
                  </a:moveTo>
                  <a:lnTo>
                    <a:pt x="692" y="148"/>
                  </a:lnTo>
                  <a:lnTo>
                    <a:pt x="708" y="154"/>
                  </a:lnTo>
                  <a:lnTo>
                    <a:pt x="723" y="164"/>
                  </a:lnTo>
                  <a:lnTo>
                    <a:pt x="728" y="171"/>
                  </a:lnTo>
                  <a:lnTo>
                    <a:pt x="732" y="183"/>
                  </a:lnTo>
                  <a:lnTo>
                    <a:pt x="728" y="193"/>
                  </a:lnTo>
                  <a:lnTo>
                    <a:pt x="724" y="201"/>
                  </a:lnTo>
                  <a:lnTo>
                    <a:pt x="719" y="209"/>
                  </a:lnTo>
                  <a:lnTo>
                    <a:pt x="712" y="219"/>
                  </a:lnTo>
                  <a:lnTo>
                    <a:pt x="705" y="227"/>
                  </a:lnTo>
                  <a:lnTo>
                    <a:pt x="698" y="236"/>
                  </a:lnTo>
                  <a:lnTo>
                    <a:pt x="693" y="248"/>
                  </a:lnTo>
                  <a:lnTo>
                    <a:pt x="686" y="260"/>
                  </a:lnTo>
                  <a:lnTo>
                    <a:pt x="679" y="284"/>
                  </a:lnTo>
                  <a:lnTo>
                    <a:pt x="670" y="307"/>
                  </a:lnTo>
                  <a:lnTo>
                    <a:pt x="663" y="331"/>
                  </a:lnTo>
                  <a:lnTo>
                    <a:pt x="654" y="357"/>
                  </a:lnTo>
                  <a:lnTo>
                    <a:pt x="647" y="380"/>
                  </a:lnTo>
                  <a:lnTo>
                    <a:pt x="640" y="406"/>
                  </a:lnTo>
                  <a:lnTo>
                    <a:pt x="633" y="432"/>
                  </a:lnTo>
                  <a:lnTo>
                    <a:pt x="626" y="457"/>
                  </a:lnTo>
                  <a:lnTo>
                    <a:pt x="620" y="481"/>
                  </a:lnTo>
                  <a:lnTo>
                    <a:pt x="615" y="507"/>
                  </a:lnTo>
                  <a:lnTo>
                    <a:pt x="608" y="532"/>
                  </a:lnTo>
                  <a:lnTo>
                    <a:pt x="601" y="558"/>
                  </a:lnTo>
                  <a:lnTo>
                    <a:pt x="593" y="583"/>
                  </a:lnTo>
                  <a:lnTo>
                    <a:pt x="586" y="607"/>
                  </a:lnTo>
                  <a:lnTo>
                    <a:pt x="579" y="633"/>
                  </a:lnTo>
                  <a:lnTo>
                    <a:pt x="572" y="656"/>
                  </a:lnTo>
                  <a:lnTo>
                    <a:pt x="548" y="737"/>
                  </a:lnTo>
                  <a:lnTo>
                    <a:pt x="541" y="763"/>
                  </a:lnTo>
                  <a:lnTo>
                    <a:pt x="534" y="788"/>
                  </a:lnTo>
                  <a:lnTo>
                    <a:pt x="527" y="814"/>
                  </a:lnTo>
                  <a:lnTo>
                    <a:pt x="522" y="840"/>
                  </a:lnTo>
                  <a:lnTo>
                    <a:pt x="515" y="867"/>
                  </a:lnTo>
                  <a:lnTo>
                    <a:pt x="509" y="895"/>
                  </a:lnTo>
                  <a:lnTo>
                    <a:pt x="504" y="923"/>
                  </a:lnTo>
                  <a:lnTo>
                    <a:pt x="499" y="950"/>
                  </a:lnTo>
                  <a:lnTo>
                    <a:pt x="495" y="978"/>
                  </a:lnTo>
                  <a:lnTo>
                    <a:pt x="492" y="1005"/>
                  </a:lnTo>
                  <a:lnTo>
                    <a:pt x="489" y="1035"/>
                  </a:lnTo>
                  <a:lnTo>
                    <a:pt x="485" y="1063"/>
                  </a:lnTo>
                  <a:lnTo>
                    <a:pt x="484" y="1090"/>
                  </a:lnTo>
                  <a:lnTo>
                    <a:pt x="482" y="1118"/>
                  </a:lnTo>
                  <a:lnTo>
                    <a:pt x="480" y="1145"/>
                  </a:lnTo>
                  <a:lnTo>
                    <a:pt x="480" y="1173"/>
                  </a:lnTo>
                  <a:lnTo>
                    <a:pt x="480" y="1193"/>
                  </a:lnTo>
                  <a:lnTo>
                    <a:pt x="462" y="1199"/>
                  </a:lnTo>
                  <a:lnTo>
                    <a:pt x="441" y="1201"/>
                  </a:lnTo>
                  <a:lnTo>
                    <a:pt x="419" y="1199"/>
                  </a:lnTo>
                  <a:lnTo>
                    <a:pt x="394" y="1195"/>
                  </a:lnTo>
                  <a:lnTo>
                    <a:pt x="368" y="1189"/>
                  </a:lnTo>
                  <a:lnTo>
                    <a:pt x="346" y="1183"/>
                  </a:lnTo>
                  <a:lnTo>
                    <a:pt x="323" y="1179"/>
                  </a:lnTo>
                  <a:lnTo>
                    <a:pt x="303" y="1173"/>
                  </a:lnTo>
                  <a:lnTo>
                    <a:pt x="286" y="1169"/>
                  </a:lnTo>
                  <a:lnTo>
                    <a:pt x="269" y="1167"/>
                  </a:lnTo>
                  <a:lnTo>
                    <a:pt x="251" y="1163"/>
                  </a:lnTo>
                  <a:lnTo>
                    <a:pt x="231" y="1163"/>
                  </a:lnTo>
                  <a:lnTo>
                    <a:pt x="215" y="1161"/>
                  </a:lnTo>
                  <a:lnTo>
                    <a:pt x="195" y="1161"/>
                  </a:lnTo>
                  <a:lnTo>
                    <a:pt x="176" y="1159"/>
                  </a:lnTo>
                  <a:lnTo>
                    <a:pt x="157" y="1159"/>
                  </a:lnTo>
                  <a:lnTo>
                    <a:pt x="139" y="1159"/>
                  </a:lnTo>
                  <a:lnTo>
                    <a:pt x="120" y="1157"/>
                  </a:lnTo>
                  <a:lnTo>
                    <a:pt x="100" y="1157"/>
                  </a:lnTo>
                  <a:lnTo>
                    <a:pt x="84" y="1155"/>
                  </a:lnTo>
                  <a:lnTo>
                    <a:pt x="64" y="1153"/>
                  </a:lnTo>
                  <a:lnTo>
                    <a:pt x="46" y="1151"/>
                  </a:lnTo>
                  <a:lnTo>
                    <a:pt x="29" y="1149"/>
                  </a:lnTo>
                  <a:lnTo>
                    <a:pt x="12" y="1145"/>
                  </a:lnTo>
                  <a:lnTo>
                    <a:pt x="8" y="1143"/>
                  </a:lnTo>
                  <a:lnTo>
                    <a:pt x="5" y="1143"/>
                  </a:lnTo>
                  <a:lnTo>
                    <a:pt x="1" y="1141"/>
                  </a:lnTo>
                  <a:lnTo>
                    <a:pt x="0" y="1139"/>
                  </a:lnTo>
                  <a:lnTo>
                    <a:pt x="0" y="0"/>
                  </a:lnTo>
                  <a:lnTo>
                    <a:pt x="38" y="8"/>
                  </a:lnTo>
                  <a:lnTo>
                    <a:pt x="78" y="18"/>
                  </a:lnTo>
                  <a:lnTo>
                    <a:pt x="118" y="25"/>
                  </a:lnTo>
                  <a:lnTo>
                    <a:pt x="158" y="35"/>
                  </a:lnTo>
                  <a:lnTo>
                    <a:pt x="199" y="45"/>
                  </a:lnTo>
                  <a:lnTo>
                    <a:pt x="238" y="55"/>
                  </a:lnTo>
                  <a:lnTo>
                    <a:pt x="279" y="65"/>
                  </a:lnTo>
                  <a:lnTo>
                    <a:pt x="319" y="73"/>
                  </a:lnTo>
                  <a:lnTo>
                    <a:pt x="359" y="83"/>
                  </a:lnTo>
                  <a:lnTo>
                    <a:pt x="400" y="93"/>
                  </a:lnTo>
                  <a:lnTo>
                    <a:pt x="438" y="100"/>
                  </a:lnTo>
                  <a:lnTo>
                    <a:pt x="478" y="108"/>
                  </a:lnTo>
                  <a:lnTo>
                    <a:pt x="518" y="116"/>
                  </a:lnTo>
                  <a:lnTo>
                    <a:pt x="557" y="124"/>
                  </a:lnTo>
                  <a:lnTo>
                    <a:pt x="595" y="130"/>
                  </a:lnTo>
                  <a:lnTo>
                    <a:pt x="635" y="136"/>
                  </a:lnTo>
                  <a:lnTo>
                    <a:pt x="642" y="138"/>
                  </a:lnTo>
                  <a:lnTo>
                    <a:pt x="658" y="140"/>
                  </a:lnTo>
                  <a:lnTo>
                    <a:pt x="674" y="144"/>
                  </a:lnTo>
                  <a:lnTo>
                    <a:pt x="681" y="146"/>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22" name="Freeform 15"/>
            <p:cNvSpPr>
              <a:spLocks/>
            </p:cNvSpPr>
            <p:nvPr/>
          </p:nvSpPr>
          <p:spPr bwMode="auto">
            <a:xfrm>
              <a:off x="1503" y="1396"/>
              <a:ext cx="1864" cy="898"/>
            </a:xfrm>
            <a:custGeom>
              <a:avLst/>
              <a:gdLst>
                <a:gd name="T0" fmla="*/ 3 w 1864"/>
                <a:gd name="T1" fmla="*/ 856 h 898"/>
                <a:gd name="T2" fmla="*/ 14 w 1864"/>
                <a:gd name="T3" fmla="*/ 808 h 898"/>
                <a:gd name="T4" fmla="*/ 35 w 1864"/>
                <a:gd name="T5" fmla="*/ 753 h 898"/>
                <a:gd name="T6" fmla="*/ 49 w 1864"/>
                <a:gd name="T7" fmla="*/ 700 h 898"/>
                <a:gd name="T8" fmla="*/ 64 w 1864"/>
                <a:gd name="T9" fmla="*/ 581 h 898"/>
                <a:gd name="T10" fmla="*/ 89 w 1864"/>
                <a:gd name="T11" fmla="*/ 434 h 898"/>
                <a:gd name="T12" fmla="*/ 115 w 1864"/>
                <a:gd name="T13" fmla="*/ 382 h 898"/>
                <a:gd name="T14" fmla="*/ 146 w 1864"/>
                <a:gd name="T15" fmla="*/ 367 h 898"/>
                <a:gd name="T16" fmla="*/ 180 w 1864"/>
                <a:gd name="T17" fmla="*/ 353 h 898"/>
                <a:gd name="T18" fmla="*/ 365 w 1864"/>
                <a:gd name="T19" fmla="*/ 274 h 898"/>
                <a:gd name="T20" fmla="*/ 432 w 1864"/>
                <a:gd name="T21" fmla="*/ 250 h 898"/>
                <a:gd name="T22" fmla="*/ 695 w 1864"/>
                <a:gd name="T23" fmla="*/ 132 h 898"/>
                <a:gd name="T24" fmla="*/ 850 w 1864"/>
                <a:gd name="T25" fmla="*/ 63 h 898"/>
                <a:gd name="T26" fmla="*/ 935 w 1864"/>
                <a:gd name="T27" fmla="*/ 20 h 898"/>
                <a:gd name="T28" fmla="*/ 974 w 1864"/>
                <a:gd name="T29" fmla="*/ 2 h 898"/>
                <a:gd name="T30" fmla="*/ 1031 w 1864"/>
                <a:gd name="T31" fmla="*/ 0 h 898"/>
                <a:gd name="T32" fmla="*/ 1096 w 1864"/>
                <a:gd name="T33" fmla="*/ 14 h 898"/>
                <a:gd name="T34" fmla="*/ 1150 w 1864"/>
                <a:gd name="T35" fmla="*/ 43 h 898"/>
                <a:gd name="T36" fmla="*/ 1205 w 1864"/>
                <a:gd name="T37" fmla="*/ 79 h 898"/>
                <a:gd name="T38" fmla="*/ 1300 w 1864"/>
                <a:gd name="T39" fmla="*/ 108 h 898"/>
                <a:gd name="T40" fmla="*/ 1410 w 1864"/>
                <a:gd name="T41" fmla="*/ 136 h 898"/>
                <a:gd name="T42" fmla="*/ 1526 w 1864"/>
                <a:gd name="T43" fmla="*/ 183 h 898"/>
                <a:gd name="T44" fmla="*/ 1641 w 1864"/>
                <a:gd name="T45" fmla="*/ 248 h 898"/>
                <a:gd name="T46" fmla="*/ 1532 w 1864"/>
                <a:gd name="T47" fmla="*/ 331 h 898"/>
                <a:gd name="T48" fmla="*/ 1575 w 1864"/>
                <a:gd name="T49" fmla="*/ 412 h 898"/>
                <a:gd name="T50" fmla="*/ 1660 w 1864"/>
                <a:gd name="T51" fmla="*/ 408 h 898"/>
                <a:gd name="T52" fmla="*/ 1725 w 1864"/>
                <a:gd name="T53" fmla="*/ 418 h 898"/>
                <a:gd name="T54" fmla="*/ 1785 w 1864"/>
                <a:gd name="T55" fmla="*/ 432 h 898"/>
                <a:gd name="T56" fmla="*/ 1837 w 1864"/>
                <a:gd name="T57" fmla="*/ 469 h 898"/>
                <a:gd name="T58" fmla="*/ 1858 w 1864"/>
                <a:gd name="T59" fmla="*/ 548 h 898"/>
                <a:gd name="T60" fmla="*/ 1781 w 1864"/>
                <a:gd name="T61" fmla="*/ 625 h 898"/>
                <a:gd name="T62" fmla="*/ 1699 w 1864"/>
                <a:gd name="T63" fmla="*/ 652 h 898"/>
                <a:gd name="T64" fmla="*/ 1609 w 1864"/>
                <a:gd name="T65" fmla="*/ 670 h 898"/>
                <a:gd name="T66" fmla="*/ 1517 w 1864"/>
                <a:gd name="T67" fmla="*/ 684 h 898"/>
                <a:gd name="T68" fmla="*/ 1426 w 1864"/>
                <a:gd name="T69" fmla="*/ 692 h 898"/>
                <a:gd name="T70" fmla="*/ 1370 w 1864"/>
                <a:gd name="T71" fmla="*/ 708 h 898"/>
                <a:gd name="T72" fmla="*/ 1337 w 1864"/>
                <a:gd name="T73" fmla="*/ 747 h 898"/>
                <a:gd name="T74" fmla="*/ 1295 w 1864"/>
                <a:gd name="T75" fmla="*/ 779 h 898"/>
                <a:gd name="T76" fmla="*/ 1243 w 1864"/>
                <a:gd name="T77" fmla="*/ 826 h 898"/>
                <a:gd name="T78" fmla="*/ 1175 w 1864"/>
                <a:gd name="T79" fmla="*/ 854 h 898"/>
                <a:gd name="T80" fmla="*/ 1085 w 1864"/>
                <a:gd name="T81" fmla="*/ 844 h 898"/>
                <a:gd name="T82" fmla="*/ 1012 w 1864"/>
                <a:gd name="T83" fmla="*/ 850 h 898"/>
                <a:gd name="T84" fmla="*/ 940 w 1864"/>
                <a:gd name="T85" fmla="*/ 852 h 898"/>
                <a:gd name="T86" fmla="*/ 889 w 1864"/>
                <a:gd name="T87" fmla="*/ 852 h 898"/>
                <a:gd name="T88" fmla="*/ 858 w 1864"/>
                <a:gd name="T89" fmla="*/ 865 h 898"/>
                <a:gd name="T90" fmla="*/ 812 w 1864"/>
                <a:gd name="T91" fmla="*/ 875 h 898"/>
                <a:gd name="T92" fmla="*/ 739 w 1864"/>
                <a:gd name="T93" fmla="*/ 887 h 898"/>
                <a:gd name="T94" fmla="*/ 664 w 1864"/>
                <a:gd name="T95" fmla="*/ 893 h 898"/>
                <a:gd name="T96" fmla="*/ 589 w 1864"/>
                <a:gd name="T97" fmla="*/ 895 h 898"/>
                <a:gd name="T98" fmla="*/ 417 w 1864"/>
                <a:gd name="T99" fmla="*/ 887 h 898"/>
                <a:gd name="T100" fmla="*/ 311 w 1864"/>
                <a:gd name="T101" fmla="*/ 887 h 898"/>
                <a:gd name="T102" fmla="*/ 215 w 1864"/>
                <a:gd name="T103" fmla="*/ 873 h 898"/>
                <a:gd name="T104" fmla="*/ 127 w 1864"/>
                <a:gd name="T105" fmla="*/ 867 h 898"/>
                <a:gd name="T106" fmla="*/ 59 w 1864"/>
                <a:gd name="T107" fmla="*/ 875 h 898"/>
                <a:gd name="T108" fmla="*/ 24 w 1864"/>
                <a:gd name="T109" fmla="*/ 877 h 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4"/>
                <a:gd name="T166" fmla="*/ 0 h 898"/>
                <a:gd name="T167" fmla="*/ 1864 w 1864"/>
                <a:gd name="T168" fmla="*/ 898 h 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4" h="898">
                  <a:moveTo>
                    <a:pt x="0" y="873"/>
                  </a:moveTo>
                  <a:lnTo>
                    <a:pt x="0" y="867"/>
                  </a:lnTo>
                  <a:lnTo>
                    <a:pt x="1" y="863"/>
                  </a:lnTo>
                  <a:lnTo>
                    <a:pt x="3" y="856"/>
                  </a:lnTo>
                  <a:lnTo>
                    <a:pt x="3" y="850"/>
                  </a:lnTo>
                  <a:lnTo>
                    <a:pt x="7" y="836"/>
                  </a:lnTo>
                  <a:lnTo>
                    <a:pt x="10" y="824"/>
                  </a:lnTo>
                  <a:lnTo>
                    <a:pt x="14" y="808"/>
                  </a:lnTo>
                  <a:lnTo>
                    <a:pt x="19" y="794"/>
                  </a:lnTo>
                  <a:lnTo>
                    <a:pt x="24" y="781"/>
                  </a:lnTo>
                  <a:lnTo>
                    <a:pt x="30" y="767"/>
                  </a:lnTo>
                  <a:lnTo>
                    <a:pt x="35" y="753"/>
                  </a:lnTo>
                  <a:lnTo>
                    <a:pt x="38" y="741"/>
                  </a:lnTo>
                  <a:lnTo>
                    <a:pt x="42" y="729"/>
                  </a:lnTo>
                  <a:lnTo>
                    <a:pt x="46" y="716"/>
                  </a:lnTo>
                  <a:lnTo>
                    <a:pt x="49" y="700"/>
                  </a:lnTo>
                  <a:lnTo>
                    <a:pt x="51" y="688"/>
                  </a:lnTo>
                  <a:lnTo>
                    <a:pt x="56" y="654"/>
                  </a:lnTo>
                  <a:lnTo>
                    <a:pt x="59" y="617"/>
                  </a:lnTo>
                  <a:lnTo>
                    <a:pt x="64" y="581"/>
                  </a:lnTo>
                  <a:lnTo>
                    <a:pt x="68" y="544"/>
                  </a:lnTo>
                  <a:lnTo>
                    <a:pt x="73" y="507"/>
                  </a:lnTo>
                  <a:lnTo>
                    <a:pt x="80" y="469"/>
                  </a:lnTo>
                  <a:lnTo>
                    <a:pt x="89" y="434"/>
                  </a:lnTo>
                  <a:lnTo>
                    <a:pt x="100" y="400"/>
                  </a:lnTo>
                  <a:lnTo>
                    <a:pt x="103" y="394"/>
                  </a:lnTo>
                  <a:lnTo>
                    <a:pt x="108" y="388"/>
                  </a:lnTo>
                  <a:lnTo>
                    <a:pt x="115" y="382"/>
                  </a:lnTo>
                  <a:lnTo>
                    <a:pt x="123" y="378"/>
                  </a:lnTo>
                  <a:lnTo>
                    <a:pt x="129" y="374"/>
                  </a:lnTo>
                  <a:lnTo>
                    <a:pt x="138" y="371"/>
                  </a:lnTo>
                  <a:lnTo>
                    <a:pt x="146" y="367"/>
                  </a:lnTo>
                  <a:lnTo>
                    <a:pt x="155" y="363"/>
                  </a:lnTo>
                  <a:lnTo>
                    <a:pt x="164" y="361"/>
                  </a:lnTo>
                  <a:lnTo>
                    <a:pt x="173" y="357"/>
                  </a:lnTo>
                  <a:lnTo>
                    <a:pt x="180" y="353"/>
                  </a:lnTo>
                  <a:lnTo>
                    <a:pt x="189" y="349"/>
                  </a:lnTo>
                  <a:lnTo>
                    <a:pt x="335" y="284"/>
                  </a:lnTo>
                  <a:lnTo>
                    <a:pt x="349" y="278"/>
                  </a:lnTo>
                  <a:lnTo>
                    <a:pt x="365" y="274"/>
                  </a:lnTo>
                  <a:lnTo>
                    <a:pt x="381" y="268"/>
                  </a:lnTo>
                  <a:lnTo>
                    <a:pt x="398" y="262"/>
                  </a:lnTo>
                  <a:lnTo>
                    <a:pt x="416" y="256"/>
                  </a:lnTo>
                  <a:lnTo>
                    <a:pt x="432" y="250"/>
                  </a:lnTo>
                  <a:lnTo>
                    <a:pt x="446" y="240"/>
                  </a:lnTo>
                  <a:lnTo>
                    <a:pt x="456" y="231"/>
                  </a:lnTo>
                  <a:lnTo>
                    <a:pt x="523" y="207"/>
                  </a:lnTo>
                  <a:lnTo>
                    <a:pt x="695" y="132"/>
                  </a:lnTo>
                  <a:lnTo>
                    <a:pt x="787" y="91"/>
                  </a:lnTo>
                  <a:lnTo>
                    <a:pt x="805" y="81"/>
                  </a:lnTo>
                  <a:lnTo>
                    <a:pt x="827" y="73"/>
                  </a:lnTo>
                  <a:lnTo>
                    <a:pt x="850" y="63"/>
                  </a:lnTo>
                  <a:lnTo>
                    <a:pt x="872" y="55"/>
                  </a:lnTo>
                  <a:lnTo>
                    <a:pt x="895" y="45"/>
                  </a:lnTo>
                  <a:lnTo>
                    <a:pt x="916" y="33"/>
                  </a:lnTo>
                  <a:lnTo>
                    <a:pt x="935" y="20"/>
                  </a:lnTo>
                  <a:lnTo>
                    <a:pt x="950" y="6"/>
                  </a:lnTo>
                  <a:lnTo>
                    <a:pt x="958" y="4"/>
                  </a:lnTo>
                  <a:lnTo>
                    <a:pt x="965" y="4"/>
                  </a:lnTo>
                  <a:lnTo>
                    <a:pt x="974" y="2"/>
                  </a:lnTo>
                  <a:lnTo>
                    <a:pt x="981" y="0"/>
                  </a:lnTo>
                  <a:lnTo>
                    <a:pt x="996" y="0"/>
                  </a:lnTo>
                  <a:lnTo>
                    <a:pt x="1013" y="0"/>
                  </a:lnTo>
                  <a:lnTo>
                    <a:pt x="1031" y="0"/>
                  </a:lnTo>
                  <a:lnTo>
                    <a:pt x="1049" y="2"/>
                  </a:lnTo>
                  <a:lnTo>
                    <a:pt x="1064" y="4"/>
                  </a:lnTo>
                  <a:lnTo>
                    <a:pt x="1080" y="8"/>
                  </a:lnTo>
                  <a:lnTo>
                    <a:pt x="1096" y="14"/>
                  </a:lnTo>
                  <a:lnTo>
                    <a:pt x="1110" y="20"/>
                  </a:lnTo>
                  <a:lnTo>
                    <a:pt x="1122" y="25"/>
                  </a:lnTo>
                  <a:lnTo>
                    <a:pt x="1136" y="33"/>
                  </a:lnTo>
                  <a:lnTo>
                    <a:pt x="1150" y="43"/>
                  </a:lnTo>
                  <a:lnTo>
                    <a:pt x="1164" y="53"/>
                  </a:lnTo>
                  <a:lnTo>
                    <a:pt x="1178" y="63"/>
                  </a:lnTo>
                  <a:lnTo>
                    <a:pt x="1192" y="71"/>
                  </a:lnTo>
                  <a:lnTo>
                    <a:pt x="1205" y="79"/>
                  </a:lnTo>
                  <a:lnTo>
                    <a:pt x="1218" y="85"/>
                  </a:lnTo>
                  <a:lnTo>
                    <a:pt x="1244" y="94"/>
                  </a:lnTo>
                  <a:lnTo>
                    <a:pt x="1272" y="102"/>
                  </a:lnTo>
                  <a:lnTo>
                    <a:pt x="1300" y="108"/>
                  </a:lnTo>
                  <a:lnTo>
                    <a:pt x="1328" y="114"/>
                  </a:lnTo>
                  <a:lnTo>
                    <a:pt x="1356" y="120"/>
                  </a:lnTo>
                  <a:lnTo>
                    <a:pt x="1384" y="128"/>
                  </a:lnTo>
                  <a:lnTo>
                    <a:pt x="1410" y="136"/>
                  </a:lnTo>
                  <a:lnTo>
                    <a:pt x="1437" y="146"/>
                  </a:lnTo>
                  <a:lnTo>
                    <a:pt x="1466" y="160"/>
                  </a:lnTo>
                  <a:lnTo>
                    <a:pt x="1496" y="171"/>
                  </a:lnTo>
                  <a:lnTo>
                    <a:pt x="1526" y="183"/>
                  </a:lnTo>
                  <a:lnTo>
                    <a:pt x="1555" y="197"/>
                  </a:lnTo>
                  <a:lnTo>
                    <a:pt x="1585" y="211"/>
                  </a:lnTo>
                  <a:lnTo>
                    <a:pt x="1613" y="227"/>
                  </a:lnTo>
                  <a:lnTo>
                    <a:pt x="1641" y="248"/>
                  </a:lnTo>
                  <a:lnTo>
                    <a:pt x="1665" y="274"/>
                  </a:lnTo>
                  <a:lnTo>
                    <a:pt x="1665" y="321"/>
                  </a:lnTo>
                  <a:lnTo>
                    <a:pt x="1657" y="331"/>
                  </a:lnTo>
                  <a:lnTo>
                    <a:pt x="1532" y="331"/>
                  </a:lnTo>
                  <a:lnTo>
                    <a:pt x="1532" y="418"/>
                  </a:lnTo>
                  <a:lnTo>
                    <a:pt x="1543" y="416"/>
                  </a:lnTo>
                  <a:lnTo>
                    <a:pt x="1557" y="414"/>
                  </a:lnTo>
                  <a:lnTo>
                    <a:pt x="1575" y="412"/>
                  </a:lnTo>
                  <a:lnTo>
                    <a:pt x="1595" y="410"/>
                  </a:lnTo>
                  <a:lnTo>
                    <a:pt x="1616" y="408"/>
                  </a:lnTo>
                  <a:lnTo>
                    <a:pt x="1639" y="408"/>
                  </a:lnTo>
                  <a:lnTo>
                    <a:pt x="1660" y="408"/>
                  </a:lnTo>
                  <a:lnTo>
                    <a:pt x="1679" y="410"/>
                  </a:lnTo>
                  <a:lnTo>
                    <a:pt x="1699" y="412"/>
                  </a:lnTo>
                  <a:lnTo>
                    <a:pt x="1711" y="414"/>
                  </a:lnTo>
                  <a:lnTo>
                    <a:pt x="1725" y="418"/>
                  </a:lnTo>
                  <a:lnTo>
                    <a:pt x="1739" y="420"/>
                  </a:lnTo>
                  <a:lnTo>
                    <a:pt x="1754" y="424"/>
                  </a:lnTo>
                  <a:lnTo>
                    <a:pt x="1769" y="428"/>
                  </a:lnTo>
                  <a:lnTo>
                    <a:pt x="1785" y="432"/>
                  </a:lnTo>
                  <a:lnTo>
                    <a:pt x="1796" y="438"/>
                  </a:lnTo>
                  <a:lnTo>
                    <a:pt x="1808" y="443"/>
                  </a:lnTo>
                  <a:lnTo>
                    <a:pt x="1821" y="455"/>
                  </a:lnTo>
                  <a:lnTo>
                    <a:pt x="1837" y="469"/>
                  </a:lnTo>
                  <a:lnTo>
                    <a:pt x="1849" y="483"/>
                  </a:lnTo>
                  <a:lnTo>
                    <a:pt x="1860" y="501"/>
                  </a:lnTo>
                  <a:lnTo>
                    <a:pt x="1863" y="524"/>
                  </a:lnTo>
                  <a:lnTo>
                    <a:pt x="1858" y="548"/>
                  </a:lnTo>
                  <a:lnTo>
                    <a:pt x="1844" y="572"/>
                  </a:lnTo>
                  <a:lnTo>
                    <a:pt x="1824" y="591"/>
                  </a:lnTo>
                  <a:lnTo>
                    <a:pt x="1803" y="611"/>
                  </a:lnTo>
                  <a:lnTo>
                    <a:pt x="1781" y="625"/>
                  </a:lnTo>
                  <a:lnTo>
                    <a:pt x="1760" y="637"/>
                  </a:lnTo>
                  <a:lnTo>
                    <a:pt x="1742" y="643"/>
                  </a:lnTo>
                  <a:lnTo>
                    <a:pt x="1720" y="647"/>
                  </a:lnTo>
                  <a:lnTo>
                    <a:pt x="1699" y="652"/>
                  </a:lnTo>
                  <a:lnTo>
                    <a:pt x="1676" y="656"/>
                  </a:lnTo>
                  <a:lnTo>
                    <a:pt x="1655" y="662"/>
                  </a:lnTo>
                  <a:lnTo>
                    <a:pt x="1632" y="666"/>
                  </a:lnTo>
                  <a:lnTo>
                    <a:pt x="1609" y="670"/>
                  </a:lnTo>
                  <a:lnTo>
                    <a:pt x="1587" y="674"/>
                  </a:lnTo>
                  <a:lnTo>
                    <a:pt x="1564" y="678"/>
                  </a:lnTo>
                  <a:lnTo>
                    <a:pt x="1539" y="682"/>
                  </a:lnTo>
                  <a:lnTo>
                    <a:pt x="1517" y="684"/>
                  </a:lnTo>
                  <a:lnTo>
                    <a:pt x="1494" y="686"/>
                  </a:lnTo>
                  <a:lnTo>
                    <a:pt x="1471" y="690"/>
                  </a:lnTo>
                  <a:lnTo>
                    <a:pt x="1449" y="692"/>
                  </a:lnTo>
                  <a:lnTo>
                    <a:pt x="1426" y="692"/>
                  </a:lnTo>
                  <a:lnTo>
                    <a:pt x="1403" y="694"/>
                  </a:lnTo>
                  <a:lnTo>
                    <a:pt x="1381" y="694"/>
                  </a:lnTo>
                  <a:lnTo>
                    <a:pt x="1375" y="700"/>
                  </a:lnTo>
                  <a:lnTo>
                    <a:pt x="1370" y="708"/>
                  </a:lnTo>
                  <a:lnTo>
                    <a:pt x="1361" y="718"/>
                  </a:lnTo>
                  <a:lnTo>
                    <a:pt x="1354" y="727"/>
                  </a:lnTo>
                  <a:lnTo>
                    <a:pt x="1345" y="737"/>
                  </a:lnTo>
                  <a:lnTo>
                    <a:pt x="1337" y="747"/>
                  </a:lnTo>
                  <a:lnTo>
                    <a:pt x="1329" y="755"/>
                  </a:lnTo>
                  <a:lnTo>
                    <a:pt x="1323" y="759"/>
                  </a:lnTo>
                  <a:lnTo>
                    <a:pt x="1309" y="769"/>
                  </a:lnTo>
                  <a:lnTo>
                    <a:pt x="1295" y="779"/>
                  </a:lnTo>
                  <a:lnTo>
                    <a:pt x="1283" y="790"/>
                  </a:lnTo>
                  <a:lnTo>
                    <a:pt x="1268" y="802"/>
                  </a:lnTo>
                  <a:lnTo>
                    <a:pt x="1255" y="814"/>
                  </a:lnTo>
                  <a:lnTo>
                    <a:pt x="1243" y="826"/>
                  </a:lnTo>
                  <a:lnTo>
                    <a:pt x="1229" y="836"/>
                  </a:lnTo>
                  <a:lnTo>
                    <a:pt x="1214" y="844"/>
                  </a:lnTo>
                  <a:lnTo>
                    <a:pt x="1195" y="850"/>
                  </a:lnTo>
                  <a:lnTo>
                    <a:pt x="1175" y="854"/>
                  </a:lnTo>
                  <a:lnTo>
                    <a:pt x="1153" y="852"/>
                  </a:lnTo>
                  <a:lnTo>
                    <a:pt x="1130" y="850"/>
                  </a:lnTo>
                  <a:lnTo>
                    <a:pt x="1108" y="846"/>
                  </a:lnTo>
                  <a:lnTo>
                    <a:pt x="1085" y="844"/>
                  </a:lnTo>
                  <a:lnTo>
                    <a:pt x="1066" y="842"/>
                  </a:lnTo>
                  <a:lnTo>
                    <a:pt x="1047" y="844"/>
                  </a:lnTo>
                  <a:lnTo>
                    <a:pt x="1029" y="848"/>
                  </a:lnTo>
                  <a:lnTo>
                    <a:pt x="1012" y="850"/>
                  </a:lnTo>
                  <a:lnTo>
                    <a:pt x="992" y="852"/>
                  </a:lnTo>
                  <a:lnTo>
                    <a:pt x="975" y="852"/>
                  </a:lnTo>
                  <a:lnTo>
                    <a:pt x="958" y="852"/>
                  </a:lnTo>
                  <a:lnTo>
                    <a:pt x="940" y="852"/>
                  </a:lnTo>
                  <a:lnTo>
                    <a:pt x="923" y="852"/>
                  </a:lnTo>
                  <a:lnTo>
                    <a:pt x="905" y="850"/>
                  </a:lnTo>
                  <a:lnTo>
                    <a:pt x="898" y="850"/>
                  </a:lnTo>
                  <a:lnTo>
                    <a:pt x="889" y="852"/>
                  </a:lnTo>
                  <a:lnTo>
                    <a:pt x="882" y="856"/>
                  </a:lnTo>
                  <a:lnTo>
                    <a:pt x="873" y="859"/>
                  </a:lnTo>
                  <a:lnTo>
                    <a:pt x="865" y="861"/>
                  </a:lnTo>
                  <a:lnTo>
                    <a:pt x="858" y="865"/>
                  </a:lnTo>
                  <a:lnTo>
                    <a:pt x="851" y="867"/>
                  </a:lnTo>
                  <a:lnTo>
                    <a:pt x="846" y="867"/>
                  </a:lnTo>
                  <a:lnTo>
                    <a:pt x="828" y="871"/>
                  </a:lnTo>
                  <a:lnTo>
                    <a:pt x="812" y="875"/>
                  </a:lnTo>
                  <a:lnTo>
                    <a:pt x="793" y="879"/>
                  </a:lnTo>
                  <a:lnTo>
                    <a:pt x="776" y="883"/>
                  </a:lnTo>
                  <a:lnTo>
                    <a:pt x="758" y="885"/>
                  </a:lnTo>
                  <a:lnTo>
                    <a:pt x="739" y="887"/>
                  </a:lnTo>
                  <a:lnTo>
                    <a:pt x="722" y="889"/>
                  </a:lnTo>
                  <a:lnTo>
                    <a:pt x="703" y="891"/>
                  </a:lnTo>
                  <a:lnTo>
                    <a:pt x="683" y="893"/>
                  </a:lnTo>
                  <a:lnTo>
                    <a:pt x="664" y="893"/>
                  </a:lnTo>
                  <a:lnTo>
                    <a:pt x="645" y="895"/>
                  </a:lnTo>
                  <a:lnTo>
                    <a:pt x="627" y="895"/>
                  </a:lnTo>
                  <a:lnTo>
                    <a:pt x="608" y="895"/>
                  </a:lnTo>
                  <a:lnTo>
                    <a:pt x="589" y="895"/>
                  </a:lnTo>
                  <a:lnTo>
                    <a:pt x="572" y="897"/>
                  </a:lnTo>
                  <a:lnTo>
                    <a:pt x="552" y="897"/>
                  </a:lnTo>
                  <a:lnTo>
                    <a:pt x="444" y="891"/>
                  </a:lnTo>
                  <a:lnTo>
                    <a:pt x="417" y="887"/>
                  </a:lnTo>
                  <a:lnTo>
                    <a:pt x="391" y="885"/>
                  </a:lnTo>
                  <a:lnTo>
                    <a:pt x="365" y="885"/>
                  </a:lnTo>
                  <a:lnTo>
                    <a:pt x="339" y="887"/>
                  </a:lnTo>
                  <a:lnTo>
                    <a:pt x="311" y="887"/>
                  </a:lnTo>
                  <a:lnTo>
                    <a:pt x="285" y="885"/>
                  </a:lnTo>
                  <a:lnTo>
                    <a:pt x="256" y="883"/>
                  </a:lnTo>
                  <a:lnTo>
                    <a:pt x="231" y="877"/>
                  </a:lnTo>
                  <a:lnTo>
                    <a:pt x="215" y="873"/>
                  </a:lnTo>
                  <a:lnTo>
                    <a:pt x="193" y="871"/>
                  </a:lnTo>
                  <a:lnTo>
                    <a:pt x="173" y="869"/>
                  </a:lnTo>
                  <a:lnTo>
                    <a:pt x="150" y="867"/>
                  </a:lnTo>
                  <a:lnTo>
                    <a:pt x="127" y="867"/>
                  </a:lnTo>
                  <a:lnTo>
                    <a:pt x="105" y="867"/>
                  </a:lnTo>
                  <a:lnTo>
                    <a:pt x="84" y="869"/>
                  </a:lnTo>
                  <a:lnTo>
                    <a:pt x="66" y="873"/>
                  </a:lnTo>
                  <a:lnTo>
                    <a:pt x="59" y="875"/>
                  </a:lnTo>
                  <a:lnTo>
                    <a:pt x="53" y="875"/>
                  </a:lnTo>
                  <a:lnTo>
                    <a:pt x="42" y="877"/>
                  </a:lnTo>
                  <a:lnTo>
                    <a:pt x="33" y="877"/>
                  </a:lnTo>
                  <a:lnTo>
                    <a:pt x="24" y="877"/>
                  </a:lnTo>
                  <a:lnTo>
                    <a:pt x="15" y="877"/>
                  </a:lnTo>
                  <a:lnTo>
                    <a:pt x="7" y="875"/>
                  </a:lnTo>
                  <a:lnTo>
                    <a:pt x="0" y="873"/>
                  </a:lnTo>
                </a:path>
              </a:pathLst>
            </a:custGeom>
            <a:noFill/>
            <a:ln w="12700" cap="rnd">
              <a:solidFill>
                <a:srgbClr val="323232"/>
              </a:solidFill>
              <a:round/>
              <a:headEnd type="none" w="sm" len="sm"/>
              <a:tailEnd type="none" w="sm" len="sm"/>
            </a:ln>
          </p:spPr>
          <p:txBody>
            <a:bodyPr/>
            <a:lstStyle/>
            <a:p>
              <a:endParaRPr lang="en-US">
                <a:latin typeface="Bookman Old Style" pitchFamily="18" charset="0"/>
              </a:endParaRPr>
            </a:p>
          </p:txBody>
        </p:sp>
        <p:sp>
          <p:nvSpPr>
            <p:cNvPr id="23" name="Freeform 16"/>
            <p:cNvSpPr>
              <a:spLocks/>
            </p:cNvSpPr>
            <p:nvPr/>
          </p:nvSpPr>
          <p:spPr bwMode="auto">
            <a:xfrm>
              <a:off x="2409" y="1563"/>
              <a:ext cx="946" cy="459"/>
            </a:xfrm>
            <a:custGeom>
              <a:avLst/>
              <a:gdLst>
                <a:gd name="T0" fmla="*/ 436 w 946"/>
                <a:gd name="T1" fmla="*/ 290 h 459"/>
                <a:gd name="T2" fmla="*/ 328 w 946"/>
                <a:gd name="T3" fmla="*/ 310 h 459"/>
                <a:gd name="T4" fmla="*/ 237 w 946"/>
                <a:gd name="T5" fmla="*/ 294 h 459"/>
                <a:gd name="T6" fmla="*/ 161 w 946"/>
                <a:gd name="T7" fmla="*/ 276 h 459"/>
                <a:gd name="T8" fmla="*/ 93 w 946"/>
                <a:gd name="T9" fmla="*/ 261 h 459"/>
                <a:gd name="T10" fmla="*/ 71 w 946"/>
                <a:gd name="T11" fmla="*/ 261 h 459"/>
                <a:gd name="T12" fmla="*/ 106 w 946"/>
                <a:gd name="T13" fmla="*/ 286 h 459"/>
                <a:gd name="T14" fmla="*/ 57 w 946"/>
                <a:gd name="T15" fmla="*/ 324 h 459"/>
                <a:gd name="T16" fmla="*/ 7 w 946"/>
                <a:gd name="T17" fmla="*/ 296 h 459"/>
                <a:gd name="T18" fmla="*/ 66 w 946"/>
                <a:gd name="T19" fmla="*/ 312 h 459"/>
                <a:gd name="T20" fmla="*/ 76 w 946"/>
                <a:gd name="T21" fmla="*/ 278 h 459"/>
                <a:gd name="T22" fmla="*/ 27 w 946"/>
                <a:gd name="T23" fmla="*/ 239 h 459"/>
                <a:gd name="T24" fmla="*/ 34 w 946"/>
                <a:gd name="T25" fmla="*/ 235 h 459"/>
                <a:gd name="T26" fmla="*/ 46 w 946"/>
                <a:gd name="T27" fmla="*/ 219 h 459"/>
                <a:gd name="T28" fmla="*/ 36 w 946"/>
                <a:gd name="T29" fmla="*/ 184 h 459"/>
                <a:gd name="T30" fmla="*/ 55 w 946"/>
                <a:gd name="T31" fmla="*/ 213 h 459"/>
                <a:gd name="T32" fmla="*/ 71 w 946"/>
                <a:gd name="T33" fmla="*/ 211 h 459"/>
                <a:gd name="T34" fmla="*/ 55 w 946"/>
                <a:gd name="T35" fmla="*/ 168 h 459"/>
                <a:gd name="T36" fmla="*/ 69 w 946"/>
                <a:gd name="T37" fmla="*/ 182 h 459"/>
                <a:gd name="T38" fmla="*/ 100 w 946"/>
                <a:gd name="T39" fmla="*/ 231 h 459"/>
                <a:gd name="T40" fmla="*/ 120 w 946"/>
                <a:gd name="T41" fmla="*/ 213 h 459"/>
                <a:gd name="T42" fmla="*/ 118 w 946"/>
                <a:gd name="T43" fmla="*/ 184 h 459"/>
                <a:gd name="T44" fmla="*/ 150 w 946"/>
                <a:gd name="T45" fmla="*/ 229 h 459"/>
                <a:gd name="T46" fmla="*/ 204 w 946"/>
                <a:gd name="T47" fmla="*/ 235 h 459"/>
                <a:gd name="T48" fmla="*/ 179 w 946"/>
                <a:gd name="T49" fmla="*/ 144 h 459"/>
                <a:gd name="T50" fmla="*/ 193 w 946"/>
                <a:gd name="T51" fmla="*/ 138 h 459"/>
                <a:gd name="T52" fmla="*/ 237 w 946"/>
                <a:gd name="T53" fmla="*/ 239 h 459"/>
                <a:gd name="T54" fmla="*/ 270 w 946"/>
                <a:gd name="T55" fmla="*/ 225 h 459"/>
                <a:gd name="T56" fmla="*/ 274 w 946"/>
                <a:gd name="T57" fmla="*/ 182 h 459"/>
                <a:gd name="T58" fmla="*/ 268 w 946"/>
                <a:gd name="T59" fmla="*/ 138 h 459"/>
                <a:gd name="T60" fmla="*/ 254 w 946"/>
                <a:gd name="T61" fmla="*/ 91 h 459"/>
                <a:gd name="T62" fmla="*/ 233 w 946"/>
                <a:gd name="T63" fmla="*/ 26 h 459"/>
                <a:gd name="T64" fmla="*/ 242 w 946"/>
                <a:gd name="T65" fmla="*/ 34 h 459"/>
                <a:gd name="T66" fmla="*/ 265 w 946"/>
                <a:gd name="T67" fmla="*/ 87 h 459"/>
                <a:gd name="T68" fmla="*/ 292 w 946"/>
                <a:gd name="T69" fmla="*/ 166 h 459"/>
                <a:gd name="T70" fmla="*/ 299 w 946"/>
                <a:gd name="T71" fmla="*/ 247 h 459"/>
                <a:gd name="T72" fmla="*/ 291 w 946"/>
                <a:gd name="T73" fmla="*/ 280 h 459"/>
                <a:gd name="T74" fmla="*/ 319 w 946"/>
                <a:gd name="T75" fmla="*/ 271 h 459"/>
                <a:gd name="T76" fmla="*/ 359 w 946"/>
                <a:gd name="T77" fmla="*/ 237 h 459"/>
                <a:gd name="T78" fmla="*/ 382 w 946"/>
                <a:gd name="T79" fmla="*/ 184 h 459"/>
                <a:gd name="T80" fmla="*/ 387 w 946"/>
                <a:gd name="T81" fmla="*/ 107 h 459"/>
                <a:gd name="T82" fmla="*/ 399 w 946"/>
                <a:gd name="T83" fmla="*/ 66 h 459"/>
                <a:gd name="T84" fmla="*/ 407 w 946"/>
                <a:gd name="T85" fmla="*/ 69 h 459"/>
                <a:gd name="T86" fmla="*/ 437 w 946"/>
                <a:gd name="T87" fmla="*/ 166 h 459"/>
                <a:gd name="T88" fmla="*/ 534 w 946"/>
                <a:gd name="T89" fmla="*/ 205 h 459"/>
                <a:gd name="T90" fmla="*/ 649 w 946"/>
                <a:gd name="T91" fmla="*/ 152 h 459"/>
                <a:gd name="T92" fmla="*/ 616 w 946"/>
                <a:gd name="T93" fmla="*/ 205 h 459"/>
                <a:gd name="T94" fmla="*/ 600 w 946"/>
                <a:gd name="T95" fmla="*/ 231 h 459"/>
                <a:gd name="T96" fmla="*/ 579 w 946"/>
                <a:gd name="T97" fmla="*/ 253 h 459"/>
                <a:gd name="T98" fmla="*/ 552 w 946"/>
                <a:gd name="T99" fmla="*/ 253 h 459"/>
                <a:gd name="T100" fmla="*/ 536 w 946"/>
                <a:gd name="T101" fmla="*/ 229 h 459"/>
                <a:gd name="T102" fmla="*/ 511 w 946"/>
                <a:gd name="T103" fmla="*/ 237 h 459"/>
                <a:gd name="T104" fmla="*/ 814 w 946"/>
                <a:gd name="T105" fmla="*/ 418 h 459"/>
                <a:gd name="T106" fmla="*/ 737 w 946"/>
                <a:gd name="T107" fmla="*/ 379 h 459"/>
                <a:gd name="T108" fmla="*/ 740 w 946"/>
                <a:gd name="T109" fmla="*/ 418 h 459"/>
                <a:gd name="T110" fmla="*/ 768 w 946"/>
                <a:gd name="T111" fmla="*/ 446 h 459"/>
                <a:gd name="T112" fmla="*/ 832 w 946"/>
                <a:gd name="T113" fmla="*/ 456 h 459"/>
                <a:gd name="T114" fmla="*/ 927 w 946"/>
                <a:gd name="T115" fmla="*/ 416 h 459"/>
                <a:gd name="T116" fmla="*/ 945 w 946"/>
                <a:gd name="T117" fmla="*/ 387 h 459"/>
                <a:gd name="T118" fmla="*/ 880 w 946"/>
                <a:gd name="T119" fmla="*/ 414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459"/>
                <a:gd name="T182" fmla="*/ 946 w 946"/>
                <a:gd name="T183" fmla="*/ 459 h 4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459">
                  <a:moveTo>
                    <a:pt x="529" y="261"/>
                  </a:moveTo>
                  <a:lnTo>
                    <a:pt x="522" y="263"/>
                  </a:lnTo>
                  <a:lnTo>
                    <a:pt x="514" y="265"/>
                  </a:lnTo>
                  <a:lnTo>
                    <a:pt x="507" y="267"/>
                  </a:lnTo>
                  <a:lnTo>
                    <a:pt x="502" y="269"/>
                  </a:lnTo>
                  <a:lnTo>
                    <a:pt x="495" y="271"/>
                  </a:lnTo>
                  <a:lnTo>
                    <a:pt x="490" y="273"/>
                  </a:lnTo>
                  <a:lnTo>
                    <a:pt x="485" y="274"/>
                  </a:lnTo>
                  <a:lnTo>
                    <a:pt x="480" y="274"/>
                  </a:lnTo>
                  <a:lnTo>
                    <a:pt x="475" y="276"/>
                  </a:lnTo>
                  <a:lnTo>
                    <a:pt x="469" y="278"/>
                  </a:lnTo>
                  <a:lnTo>
                    <a:pt x="464" y="280"/>
                  </a:lnTo>
                  <a:lnTo>
                    <a:pt x="460" y="282"/>
                  </a:lnTo>
                  <a:lnTo>
                    <a:pt x="455" y="284"/>
                  </a:lnTo>
                  <a:lnTo>
                    <a:pt x="450" y="284"/>
                  </a:lnTo>
                  <a:lnTo>
                    <a:pt x="445" y="286"/>
                  </a:lnTo>
                  <a:lnTo>
                    <a:pt x="441" y="288"/>
                  </a:lnTo>
                  <a:lnTo>
                    <a:pt x="436" y="290"/>
                  </a:lnTo>
                  <a:lnTo>
                    <a:pt x="430" y="290"/>
                  </a:lnTo>
                  <a:lnTo>
                    <a:pt x="425" y="292"/>
                  </a:lnTo>
                  <a:lnTo>
                    <a:pt x="420" y="294"/>
                  </a:lnTo>
                  <a:lnTo>
                    <a:pt x="415" y="294"/>
                  </a:lnTo>
                  <a:lnTo>
                    <a:pt x="410" y="296"/>
                  </a:lnTo>
                  <a:lnTo>
                    <a:pt x="405" y="298"/>
                  </a:lnTo>
                  <a:lnTo>
                    <a:pt x="399" y="298"/>
                  </a:lnTo>
                  <a:lnTo>
                    <a:pt x="392" y="300"/>
                  </a:lnTo>
                  <a:lnTo>
                    <a:pt x="385" y="302"/>
                  </a:lnTo>
                  <a:lnTo>
                    <a:pt x="380" y="302"/>
                  </a:lnTo>
                  <a:lnTo>
                    <a:pt x="373" y="304"/>
                  </a:lnTo>
                  <a:lnTo>
                    <a:pt x="364" y="306"/>
                  </a:lnTo>
                  <a:lnTo>
                    <a:pt x="357" y="306"/>
                  </a:lnTo>
                  <a:lnTo>
                    <a:pt x="349" y="308"/>
                  </a:lnTo>
                  <a:lnTo>
                    <a:pt x="342" y="310"/>
                  </a:lnTo>
                  <a:lnTo>
                    <a:pt x="337" y="310"/>
                  </a:lnTo>
                  <a:lnTo>
                    <a:pt x="333" y="310"/>
                  </a:lnTo>
                  <a:lnTo>
                    <a:pt x="328" y="310"/>
                  </a:lnTo>
                  <a:lnTo>
                    <a:pt x="322" y="310"/>
                  </a:lnTo>
                  <a:lnTo>
                    <a:pt x="317" y="310"/>
                  </a:lnTo>
                  <a:lnTo>
                    <a:pt x="314" y="310"/>
                  </a:lnTo>
                  <a:lnTo>
                    <a:pt x="308" y="308"/>
                  </a:lnTo>
                  <a:lnTo>
                    <a:pt x="303" y="308"/>
                  </a:lnTo>
                  <a:lnTo>
                    <a:pt x="298" y="308"/>
                  </a:lnTo>
                  <a:lnTo>
                    <a:pt x="292" y="306"/>
                  </a:lnTo>
                  <a:lnTo>
                    <a:pt x="287" y="306"/>
                  </a:lnTo>
                  <a:lnTo>
                    <a:pt x="283" y="304"/>
                  </a:lnTo>
                  <a:lnTo>
                    <a:pt x="277" y="304"/>
                  </a:lnTo>
                  <a:lnTo>
                    <a:pt x="272" y="302"/>
                  </a:lnTo>
                  <a:lnTo>
                    <a:pt x="267" y="302"/>
                  </a:lnTo>
                  <a:lnTo>
                    <a:pt x="261" y="300"/>
                  </a:lnTo>
                  <a:lnTo>
                    <a:pt x="256" y="300"/>
                  </a:lnTo>
                  <a:lnTo>
                    <a:pt x="253" y="298"/>
                  </a:lnTo>
                  <a:lnTo>
                    <a:pt x="247" y="296"/>
                  </a:lnTo>
                  <a:lnTo>
                    <a:pt x="242" y="296"/>
                  </a:lnTo>
                  <a:lnTo>
                    <a:pt x="237" y="294"/>
                  </a:lnTo>
                  <a:lnTo>
                    <a:pt x="231" y="292"/>
                  </a:lnTo>
                  <a:lnTo>
                    <a:pt x="226" y="292"/>
                  </a:lnTo>
                  <a:lnTo>
                    <a:pt x="221" y="290"/>
                  </a:lnTo>
                  <a:lnTo>
                    <a:pt x="218" y="288"/>
                  </a:lnTo>
                  <a:lnTo>
                    <a:pt x="213" y="288"/>
                  </a:lnTo>
                  <a:lnTo>
                    <a:pt x="207" y="286"/>
                  </a:lnTo>
                  <a:lnTo>
                    <a:pt x="204" y="286"/>
                  </a:lnTo>
                  <a:lnTo>
                    <a:pt x="199" y="284"/>
                  </a:lnTo>
                  <a:lnTo>
                    <a:pt x="195" y="282"/>
                  </a:lnTo>
                  <a:lnTo>
                    <a:pt x="190" y="282"/>
                  </a:lnTo>
                  <a:lnTo>
                    <a:pt x="186" y="280"/>
                  </a:lnTo>
                  <a:lnTo>
                    <a:pt x="183" y="280"/>
                  </a:lnTo>
                  <a:lnTo>
                    <a:pt x="179" y="280"/>
                  </a:lnTo>
                  <a:lnTo>
                    <a:pt x="176" y="278"/>
                  </a:lnTo>
                  <a:lnTo>
                    <a:pt x="172" y="278"/>
                  </a:lnTo>
                  <a:lnTo>
                    <a:pt x="169" y="276"/>
                  </a:lnTo>
                  <a:lnTo>
                    <a:pt x="165" y="276"/>
                  </a:lnTo>
                  <a:lnTo>
                    <a:pt x="161" y="276"/>
                  </a:lnTo>
                  <a:lnTo>
                    <a:pt x="158" y="274"/>
                  </a:lnTo>
                  <a:lnTo>
                    <a:pt x="154" y="274"/>
                  </a:lnTo>
                  <a:lnTo>
                    <a:pt x="152" y="274"/>
                  </a:lnTo>
                  <a:lnTo>
                    <a:pt x="148" y="273"/>
                  </a:lnTo>
                  <a:lnTo>
                    <a:pt x="143" y="273"/>
                  </a:lnTo>
                  <a:lnTo>
                    <a:pt x="139" y="271"/>
                  </a:lnTo>
                  <a:lnTo>
                    <a:pt x="136" y="271"/>
                  </a:lnTo>
                  <a:lnTo>
                    <a:pt x="132" y="271"/>
                  </a:lnTo>
                  <a:lnTo>
                    <a:pt x="127" y="269"/>
                  </a:lnTo>
                  <a:lnTo>
                    <a:pt x="123" y="269"/>
                  </a:lnTo>
                  <a:lnTo>
                    <a:pt x="120" y="269"/>
                  </a:lnTo>
                  <a:lnTo>
                    <a:pt x="116" y="267"/>
                  </a:lnTo>
                  <a:lnTo>
                    <a:pt x="113" y="267"/>
                  </a:lnTo>
                  <a:lnTo>
                    <a:pt x="107" y="265"/>
                  </a:lnTo>
                  <a:lnTo>
                    <a:pt x="104" y="265"/>
                  </a:lnTo>
                  <a:lnTo>
                    <a:pt x="100" y="263"/>
                  </a:lnTo>
                  <a:lnTo>
                    <a:pt x="97" y="263"/>
                  </a:lnTo>
                  <a:lnTo>
                    <a:pt x="93" y="261"/>
                  </a:lnTo>
                  <a:lnTo>
                    <a:pt x="90" y="261"/>
                  </a:lnTo>
                  <a:lnTo>
                    <a:pt x="86" y="259"/>
                  </a:lnTo>
                  <a:lnTo>
                    <a:pt x="84" y="259"/>
                  </a:lnTo>
                  <a:lnTo>
                    <a:pt x="80" y="257"/>
                  </a:lnTo>
                  <a:lnTo>
                    <a:pt x="76" y="255"/>
                  </a:lnTo>
                  <a:lnTo>
                    <a:pt x="73" y="255"/>
                  </a:lnTo>
                  <a:lnTo>
                    <a:pt x="69" y="253"/>
                  </a:lnTo>
                  <a:lnTo>
                    <a:pt x="68" y="253"/>
                  </a:lnTo>
                  <a:lnTo>
                    <a:pt x="66" y="253"/>
                  </a:lnTo>
                  <a:lnTo>
                    <a:pt x="66" y="251"/>
                  </a:lnTo>
                  <a:lnTo>
                    <a:pt x="64" y="251"/>
                  </a:lnTo>
                  <a:lnTo>
                    <a:pt x="64" y="253"/>
                  </a:lnTo>
                  <a:lnTo>
                    <a:pt x="66" y="253"/>
                  </a:lnTo>
                  <a:lnTo>
                    <a:pt x="66" y="255"/>
                  </a:lnTo>
                  <a:lnTo>
                    <a:pt x="68" y="257"/>
                  </a:lnTo>
                  <a:lnTo>
                    <a:pt x="69" y="257"/>
                  </a:lnTo>
                  <a:lnTo>
                    <a:pt x="69" y="259"/>
                  </a:lnTo>
                  <a:lnTo>
                    <a:pt x="71" y="261"/>
                  </a:lnTo>
                  <a:lnTo>
                    <a:pt x="73" y="261"/>
                  </a:lnTo>
                  <a:lnTo>
                    <a:pt x="75" y="263"/>
                  </a:lnTo>
                  <a:lnTo>
                    <a:pt x="78" y="265"/>
                  </a:lnTo>
                  <a:lnTo>
                    <a:pt x="80" y="267"/>
                  </a:lnTo>
                  <a:lnTo>
                    <a:pt x="82" y="269"/>
                  </a:lnTo>
                  <a:lnTo>
                    <a:pt x="84" y="269"/>
                  </a:lnTo>
                  <a:lnTo>
                    <a:pt x="86" y="271"/>
                  </a:lnTo>
                  <a:lnTo>
                    <a:pt x="88" y="273"/>
                  </a:lnTo>
                  <a:lnTo>
                    <a:pt x="90" y="274"/>
                  </a:lnTo>
                  <a:lnTo>
                    <a:pt x="92" y="276"/>
                  </a:lnTo>
                  <a:lnTo>
                    <a:pt x="95" y="278"/>
                  </a:lnTo>
                  <a:lnTo>
                    <a:pt x="97" y="278"/>
                  </a:lnTo>
                  <a:lnTo>
                    <a:pt x="99" y="280"/>
                  </a:lnTo>
                  <a:lnTo>
                    <a:pt x="100" y="282"/>
                  </a:lnTo>
                  <a:lnTo>
                    <a:pt x="102" y="282"/>
                  </a:lnTo>
                  <a:lnTo>
                    <a:pt x="104" y="284"/>
                  </a:lnTo>
                  <a:lnTo>
                    <a:pt x="106" y="284"/>
                  </a:lnTo>
                  <a:lnTo>
                    <a:pt x="106" y="286"/>
                  </a:lnTo>
                  <a:lnTo>
                    <a:pt x="107" y="286"/>
                  </a:lnTo>
                  <a:lnTo>
                    <a:pt x="107" y="292"/>
                  </a:lnTo>
                  <a:lnTo>
                    <a:pt x="106" y="300"/>
                  </a:lnTo>
                  <a:lnTo>
                    <a:pt x="106" y="304"/>
                  </a:lnTo>
                  <a:lnTo>
                    <a:pt x="104" y="310"/>
                  </a:lnTo>
                  <a:lnTo>
                    <a:pt x="100" y="314"/>
                  </a:lnTo>
                  <a:lnTo>
                    <a:pt x="99" y="318"/>
                  </a:lnTo>
                  <a:lnTo>
                    <a:pt x="97" y="320"/>
                  </a:lnTo>
                  <a:lnTo>
                    <a:pt x="93" y="322"/>
                  </a:lnTo>
                  <a:lnTo>
                    <a:pt x="90" y="324"/>
                  </a:lnTo>
                  <a:lnTo>
                    <a:pt x="86" y="326"/>
                  </a:lnTo>
                  <a:lnTo>
                    <a:pt x="84" y="326"/>
                  </a:lnTo>
                  <a:lnTo>
                    <a:pt x="78" y="328"/>
                  </a:lnTo>
                  <a:lnTo>
                    <a:pt x="75" y="328"/>
                  </a:lnTo>
                  <a:lnTo>
                    <a:pt x="69" y="326"/>
                  </a:lnTo>
                  <a:lnTo>
                    <a:pt x="66" y="326"/>
                  </a:lnTo>
                  <a:lnTo>
                    <a:pt x="61" y="326"/>
                  </a:lnTo>
                  <a:lnTo>
                    <a:pt x="57" y="324"/>
                  </a:lnTo>
                  <a:lnTo>
                    <a:pt x="52" y="322"/>
                  </a:lnTo>
                  <a:lnTo>
                    <a:pt x="46" y="320"/>
                  </a:lnTo>
                  <a:lnTo>
                    <a:pt x="43" y="318"/>
                  </a:lnTo>
                  <a:lnTo>
                    <a:pt x="38" y="316"/>
                  </a:lnTo>
                  <a:lnTo>
                    <a:pt x="34" y="314"/>
                  </a:lnTo>
                  <a:lnTo>
                    <a:pt x="29" y="312"/>
                  </a:lnTo>
                  <a:lnTo>
                    <a:pt x="25" y="310"/>
                  </a:lnTo>
                  <a:lnTo>
                    <a:pt x="20" y="308"/>
                  </a:lnTo>
                  <a:lnTo>
                    <a:pt x="17" y="306"/>
                  </a:lnTo>
                  <a:lnTo>
                    <a:pt x="14" y="304"/>
                  </a:lnTo>
                  <a:lnTo>
                    <a:pt x="10" y="302"/>
                  </a:lnTo>
                  <a:lnTo>
                    <a:pt x="7" y="300"/>
                  </a:lnTo>
                  <a:lnTo>
                    <a:pt x="5" y="298"/>
                  </a:lnTo>
                  <a:lnTo>
                    <a:pt x="1" y="298"/>
                  </a:lnTo>
                  <a:lnTo>
                    <a:pt x="0" y="296"/>
                  </a:lnTo>
                  <a:lnTo>
                    <a:pt x="1" y="296"/>
                  </a:lnTo>
                  <a:lnTo>
                    <a:pt x="3" y="296"/>
                  </a:lnTo>
                  <a:lnTo>
                    <a:pt x="7" y="296"/>
                  </a:lnTo>
                  <a:lnTo>
                    <a:pt x="8" y="296"/>
                  </a:lnTo>
                  <a:lnTo>
                    <a:pt x="10" y="298"/>
                  </a:lnTo>
                  <a:lnTo>
                    <a:pt x="14" y="298"/>
                  </a:lnTo>
                  <a:lnTo>
                    <a:pt x="17" y="298"/>
                  </a:lnTo>
                  <a:lnTo>
                    <a:pt x="19" y="300"/>
                  </a:lnTo>
                  <a:lnTo>
                    <a:pt x="22" y="302"/>
                  </a:lnTo>
                  <a:lnTo>
                    <a:pt x="25" y="302"/>
                  </a:lnTo>
                  <a:lnTo>
                    <a:pt x="29" y="304"/>
                  </a:lnTo>
                  <a:lnTo>
                    <a:pt x="32" y="304"/>
                  </a:lnTo>
                  <a:lnTo>
                    <a:pt x="36" y="306"/>
                  </a:lnTo>
                  <a:lnTo>
                    <a:pt x="41" y="306"/>
                  </a:lnTo>
                  <a:lnTo>
                    <a:pt x="45" y="308"/>
                  </a:lnTo>
                  <a:lnTo>
                    <a:pt x="48" y="310"/>
                  </a:lnTo>
                  <a:lnTo>
                    <a:pt x="52" y="310"/>
                  </a:lnTo>
                  <a:lnTo>
                    <a:pt x="55" y="310"/>
                  </a:lnTo>
                  <a:lnTo>
                    <a:pt x="59" y="312"/>
                  </a:lnTo>
                  <a:lnTo>
                    <a:pt x="62" y="312"/>
                  </a:lnTo>
                  <a:lnTo>
                    <a:pt x="66" y="312"/>
                  </a:lnTo>
                  <a:lnTo>
                    <a:pt x="69" y="312"/>
                  </a:lnTo>
                  <a:lnTo>
                    <a:pt x="71" y="312"/>
                  </a:lnTo>
                  <a:lnTo>
                    <a:pt x="75" y="312"/>
                  </a:lnTo>
                  <a:lnTo>
                    <a:pt x="76" y="312"/>
                  </a:lnTo>
                  <a:lnTo>
                    <a:pt x="80" y="310"/>
                  </a:lnTo>
                  <a:lnTo>
                    <a:pt x="82" y="310"/>
                  </a:lnTo>
                  <a:lnTo>
                    <a:pt x="84" y="308"/>
                  </a:lnTo>
                  <a:lnTo>
                    <a:pt x="84" y="306"/>
                  </a:lnTo>
                  <a:lnTo>
                    <a:pt x="85" y="304"/>
                  </a:lnTo>
                  <a:lnTo>
                    <a:pt x="85" y="302"/>
                  </a:lnTo>
                  <a:lnTo>
                    <a:pt x="85" y="292"/>
                  </a:lnTo>
                  <a:lnTo>
                    <a:pt x="85" y="290"/>
                  </a:lnTo>
                  <a:lnTo>
                    <a:pt x="84" y="288"/>
                  </a:lnTo>
                  <a:lnTo>
                    <a:pt x="84" y="286"/>
                  </a:lnTo>
                  <a:lnTo>
                    <a:pt x="82" y="284"/>
                  </a:lnTo>
                  <a:lnTo>
                    <a:pt x="80" y="282"/>
                  </a:lnTo>
                  <a:lnTo>
                    <a:pt x="78" y="280"/>
                  </a:lnTo>
                  <a:lnTo>
                    <a:pt x="76" y="278"/>
                  </a:lnTo>
                  <a:lnTo>
                    <a:pt x="73" y="276"/>
                  </a:lnTo>
                  <a:lnTo>
                    <a:pt x="71" y="274"/>
                  </a:lnTo>
                  <a:lnTo>
                    <a:pt x="68" y="273"/>
                  </a:lnTo>
                  <a:lnTo>
                    <a:pt x="66" y="271"/>
                  </a:lnTo>
                  <a:lnTo>
                    <a:pt x="62" y="269"/>
                  </a:lnTo>
                  <a:lnTo>
                    <a:pt x="61" y="267"/>
                  </a:lnTo>
                  <a:lnTo>
                    <a:pt x="57" y="263"/>
                  </a:lnTo>
                  <a:lnTo>
                    <a:pt x="53" y="261"/>
                  </a:lnTo>
                  <a:lnTo>
                    <a:pt x="50" y="259"/>
                  </a:lnTo>
                  <a:lnTo>
                    <a:pt x="48" y="257"/>
                  </a:lnTo>
                  <a:lnTo>
                    <a:pt x="45" y="255"/>
                  </a:lnTo>
                  <a:lnTo>
                    <a:pt x="41" y="253"/>
                  </a:lnTo>
                  <a:lnTo>
                    <a:pt x="39" y="249"/>
                  </a:lnTo>
                  <a:lnTo>
                    <a:pt x="36" y="247"/>
                  </a:lnTo>
                  <a:lnTo>
                    <a:pt x="34" y="245"/>
                  </a:lnTo>
                  <a:lnTo>
                    <a:pt x="30" y="243"/>
                  </a:lnTo>
                  <a:lnTo>
                    <a:pt x="29" y="241"/>
                  </a:lnTo>
                  <a:lnTo>
                    <a:pt x="27" y="239"/>
                  </a:lnTo>
                  <a:lnTo>
                    <a:pt x="25" y="237"/>
                  </a:lnTo>
                  <a:lnTo>
                    <a:pt x="23" y="235"/>
                  </a:lnTo>
                  <a:lnTo>
                    <a:pt x="22" y="233"/>
                  </a:lnTo>
                  <a:lnTo>
                    <a:pt x="20" y="231"/>
                  </a:lnTo>
                  <a:lnTo>
                    <a:pt x="20" y="229"/>
                  </a:lnTo>
                  <a:lnTo>
                    <a:pt x="19" y="227"/>
                  </a:lnTo>
                  <a:lnTo>
                    <a:pt x="19" y="225"/>
                  </a:lnTo>
                  <a:lnTo>
                    <a:pt x="20" y="225"/>
                  </a:lnTo>
                  <a:lnTo>
                    <a:pt x="20" y="227"/>
                  </a:lnTo>
                  <a:lnTo>
                    <a:pt x="22" y="227"/>
                  </a:lnTo>
                  <a:lnTo>
                    <a:pt x="23" y="229"/>
                  </a:lnTo>
                  <a:lnTo>
                    <a:pt x="25" y="229"/>
                  </a:lnTo>
                  <a:lnTo>
                    <a:pt x="27" y="231"/>
                  </a:lnTo>
                  <a:lnTo>
                    <a:pt x="29" y="231"/>
                  </a:lnTo>
                  <a:lnTo>
                    <a:pt x="30" y="233"/>
                  </a:lnTo>
                  <a:lnTo>
                    <a:pt x="32" y="233"/>
                  </a:lnTo>
                  <a:lnTo>
                    <a:pt x="34" y="233"/>
                  </a:lnTo>
                  <a:lnTo>
                    <a:pt x="34" y="235"/>
                  </a:lnTo>
                  <a:lnTo>
                    <a:pt x="36" y="235"/>
                  </a:lnTo>
                  <a:lnTo>
                    <a:pt x="38" y="235"/>
                  </a:lnTo>
                  <a:lnTo>
                    <a:pt x="38" y="237"/>
                  </a:lnTo>
                  <a:lnTo>
                    <a:pt x="39" y="237"/>
                  </a:lnTo>
                  <a:lnTo>
                    <a:pt x="41" y="237"/>
                  </a:lnTo>
                  <a:lnTo>
                    <a:pt x="41" y="239"/>
                  </a:lnTo>
                  <a:lnTo>
                    <a:pt x="43" y="239"/>
                  </a:lnTo>
                  <a:lnTo>
                    <a:pt x="45" y="239"/>
                  </a:lnTo>
                  <a:lnTo>
                    <a:pt x="45" y="237"/>
                  </a:lnTo>
                  <a:lnTo>
                    <a:pt x="45" y="235"/>
                  </a:lnTo>
                  <a:lnTo>
                    <a:pt x="46" y="233"/>
                  </a:lnTo>
                  <a:lnTo>
                    <a:pt x="46" y="231"/>
                  </a:lnTo>
                  <a:lnTo>
                    <a:pt x="46" y="229"/>
                  </a:lnTo>
                  <a:lnTo>
                    <a:pt x="46" y="227"/>
                  </a:lnTo>
                  <a:lnTo>
                    <a:pt x="46" y="225"/>
                  </a:lnTo>
                  <a:lnTo>
                    <a:pt x="46" y="223"/>
                  </a:lnTo>
                  <a:lnTo>
                    <a:pt x="46" y="221"/>
                  </a:lnTo>
                  <a:lnTo>
                    <a:pt x="46" y="219"/>
                  </a:lnTo>
                  <a:lnTo>
                    <a:pt x="46" y="217"/>
                  </a:lnTo>
                  <a:lnTo>
                    <a:pt x="45" y="215"/>
                  </a:lnTo>
                  <a:lnTo>
                    <a:pt x="45" y="213"/>
                  </a:lnTo>
                  <a:lnTo>
                    <a:pt x="43" y="211"/>
                  </a:lnTo>
                  <a:lnTo>
                    <a:pt x="43" y="209"/>
                  </a:lnTo>
                  <a:lnTo>
                    <a:pt x="43" y="207"/>
                  </a:lnTo>
                  <a:lnTo>
                    <a:pt x="41" y="205"/>
                  </a:lnTo>
                  <a:lnTo>
                    <a:pt x="41" y="204"/>
                  </a:lnTo>
                  <a:lnTo>
                    <a:pt x="39" y="202"/>
                  </a:lnTo>
                  <a:lnTo>
                    <a:pt x="39" y="200"/>
                  </a:lnTo>
                  <a:lnTo>
                    <a:pt x="39" y="198"/>
                  </a:lnTo>
                  <a:lnTo>
                    <a:pt x="38" y="196"/>
                  </a:lnTo>
                  <a:lnTo>
                    <a:pt x="38" y="194"/>
                  </a:lnTo>
                  <a:lnTo>
                    <a:pt x="38" y="192"/>
                  </a:lnTo>
                  <a:lnTo>
                    <a:pt x="36" y="190"/>
                  </a:lnTo>
                  <a:lnTo>
                    <a:pt x="36" y="188"/>
                  </a:lnTo>
                  <a:lnTo>
                    <a:pt x="36" y="186"/>
                  </a:lnTo>
                  <a:lnTo>
                    <a:pt x="36" y="184"/>
                  </a:lnTo>
                  <a:lnTo>
                    <a:pt x="36" y="182"/>
                  </a:lnTo>
                  <a:lnTo>
                    <a:pt x="36" y="184"/>
                  </a:lnTo>
                  <a:lnTo>
                    <a:pt x="38" y="186"/>
                  </a:lnTo>
                  <a:lnTo>
                    <a:pt x="38" y="188"/>
                  </a:lnTo>
                  <a:lnTo>
                    <a:pt x="39" y="190"/>
                  </a:lnTo>
                  <a:lnTo>
                    <a:pt x="39" y="192"/>
                  </a:lnTo>
                  <a:lnTo>
                    <a:pt x="41" y="194"/>
                  </a:lnTo>
                  <a:lnTo>
                    <a:pt x="43" y="196"/>
                  </a:lnTo>
                  <a:lnTo>
                    <a:pt x="43" y="198"/>
                  </a:lnTo>
                  <a:lnTo>
                    <a:pt x="45" y="200"/>
                  </a:lnTo>
                  <a:lnTo>
                    <a:pt x="45" y="202"/>
                  </a:lnTo>
                  <a:lnTo>
                    <a:pt x="46" y="202"/>
                  </a:lnTo>
                  <a:lnTo>
                    <a:pt x="46" y="204"/>
                  </a:lnTo>
                  <a:lnTo>
                    <a:pt x="48" y="205"/>
                  </a:lnTo>
                  <a:lnTo>
                    <a:pt x="50" y="207"/>
                  </a:lnTo>
                  <a:lnTo>
                    <a:pt x="52" y="209"/>
                  </a:lnTo>
                  <a:lnTo>
                    <a:pt x="53" y="211"/>
                  </a:lnTo>
                  <a:lnTo>
                    <a:pt x="55" y="213"/>
                  </a:lnTo>
                  <a:lnTo>
                    <a:pt x="57" y="215"/>
                  </a:lnTo>
                  <a:lnTo>
                    <a:pt x="59" y="215"/>
                  </a:lnTo>
                  <a:lnTo>
                    <a:pt x="61" y="217"/>
                  </a:lnTo>
                  <a:lnTo>
                    <a:pt x="62" y="219"/>
                  </a:lnTo>
                  <a:lnTo>
                    <a:pt x="64" y="221"/>
                  </a:lnTo>
                  <a:lnTo>
                    <a:pt x="66" y="221"/>
                  </a:lnTo>
                  <a:lnTo>
                    <a:pt x="68" y="223"/>
                  </a:lnTo>
                  <a:lnTo>
                    <a:pt x="69" y="223"/>
                  </a:lnTo>
                  <a:lnTo>
                    <a:pt x="71" y="225"/>
                  </a:lnTo>
                  <a:lnTo>
                    <a:pt x="75" y="225"/>
                  </a:lnTo>
                  <a:lnTo>
                    <a:pt x="76" y="227"/>
                  </a:lnTo>
                  <a:lnTo>
                    <a:pt x="75" y="225"/>
                  </a:lnTo>
                  <a:lnTo>
                    <a:pt x="75" y="223"/>
                  </a:lnTo>
                  <a:lnTo>
                    <a:pt x="75" y="219"/>
                  </a:lnTo>
                  <a:lnTo>
                    <a:pt x="73" y="217"/>
                  </a:lnTo>
                  <a:lnTo>
                    <a:pt x="73" y="215"/>
                  </a:lnTo>
                  <a:lnTo>
                    <a:pt x="71" y="213"/>
                  </a:lnTo>
                  <a:lnTo>
                    <a:pt x="71" y="211"/>
                  </a:lnTo>
                  <a:lnTo>
                    <a:pt x="69" y="209"/>
                  </a:lnTo>
                  <a:lnTo>
                    <a:pt x="69" y="207"/>
                  </a:lnTo>
                  <a:lnTo>
                    <a:pt x="68" y="204"/>
                  </a:lnTo>
                  <a:lnTo>
                    <a:pt x="68" y="202"/>
                  </a:lnTo>
                  <a:lnTo>
                    <a:pt x="66" y="200"/>
                  </a:lnTo>
                  <a:lnTo>
                    <a:pt x="66" y="198"/>
                  </a:lnTo>
                  <a:lnTo>
                    <a:pt x="64" y="196"/>
                  </a:lnTo>
                  <a:lnTo>
                    <a:pt x="64" y="194"/>
                  </a:lnTo>
                  <a:lnTo>
                    <a:pt x="62" y="190"/>
                  </a:lnTo>
                  <a:lnTo>
                    <a:pt x="61" y="188"/>
                  </a:lnTo>
                  <a:lnTo>
                    <a:pt x="61" y="186"/>
                  </a:lnTo>
                  <a:lnTo>
                    <a:pt x="59" y="184"/>
                  </a:lnTo>
                  <a:lnTo>
                    <a:pt x="59" y="182"/>
                  </a:lnTo>
                  <a:lnTo>
                    <a:pt x="57" y="178"/>
                  </a:lnTo>
                  <a:lnTo>
                    <a:pt x="57" y="176"/>
                  </a:lnTo>
                  <a:lnTo>
                    <a:pt x="57" y="174"/>
                  </a:lnTo>
                  <a:lnTo>
                    <a:pt x="55" y="172"/>
                  </a:lnTo>
                  <a:lnTo>
                    <a:pt x="55" y="168"/>
                  </a:lnTo>
                  <a:lnTo>
                    <a:pt x="53" y="166"/>
                  </a:lnTo>
                  <a:lnTo>
                    <a:pt x="53" y="164"/>
                  </a:lnTo>
                  <a:lnTo>
                    <a:pt x="53" y="160"/>
                  </a:lnTo>
                  <a:lnTo>
                    <a:pt x="53" y="158"/>
                  </a:lnTo>
                  <a:lnTo>
                    <a:pt x="53" y="156"/>
                  </a:lnTo>
                  <a:lnTo>
                    <a:pt x="53" y="152"/>
                  </a:lnTo>
                  <a:lnTo>
                    <a:pt x="53" y="150"/>
                  </a:lnTo>
                  <a:lnTo>
                    <a:pt x="53" y="152"/>
                  </a:lnTo>
                  <a:lnTo>
                    <a:pt x="55" y="156"/>
                  </a:lnTo>
                  <a:lnTo>
                    <a:pt x="57" y="158"/>
                  </a:lnTo>
                  <a:lnTo>
                    <a:pt x="59" y="162"/>
                  </a:lnTo>
                  <a:lnTo>
                    <a:pt x="61" y="164"/>
                  </a:lnTo>
                  <a:lnTo>
                    <a:pt x="62" y="168"/>
                  </a:lnTo>
                  <a:lnTo>
                    <a:pt x="64" y="170"/>
                  </a:lnTo>
                  <a:lnTo>
                    <a:pt x="64" y="174"/>
                  </a:lnTo>
                  <a:lnTo>
                    <a:pt x="66" y="176"/>
                  </a:lnTo>
                  <a:lnTo>
                    <a:pt x="68" y="180"/>
                  </a:lnTo>
                  <a:lnTo>
                    <a:pt x="69" y="182"/>
                  </a:lnTo>
                  <a:lnTo>
                    <a:pt x="71" y="186"/>
                  </a:lnTo>
                  <a:lnTo>
                    <a:pt x="73" y="188"/>
                  </a:lnTo>
                  <a:lnTo>
                    <a:pt x="75" y="190"/>
                  </a:lnTo>
                  <a:lnTo>
                    <a:pt x="75" y="194"/>
                  </a:lnTo>
                  <a:lnTo>
                    <a:pt x="76" y="196"/>
                  </a:lnTo>
                  <a:lnTo>
                    <a:pt x="78" y="200"/>
                  </a:lnTo>
                  <a:lnTo>
                    <a:pt x="80" y="202"/>
                  </a:lnTo>
                  <a:lnTo>
                    <a:pt x="82" y="204"/>
                  </a:lnTo>
                  <a:lnTo>
                    <a:pt x="84" y="207"/>
                  </a:lnTo>
                  <a:lnTo>
                    <a:pt x="85" y="209"/>
                  </a:lnTo>
                  <a:lnTo>
                    <a:pt x="86" y="213"/>
                  </a:lnTo>
                  <a:lnTo>
                    <a:pt x="88" y="215"/>
                  </a:lnTo>
                  <a:lnTo>
                    <a:pt x="90" y="217"/>
                  </a:lnTo>
                  <a:lnTo>
                    <a:pt x="92" y="221"/>
                  </a:lnTo>
                  <a:lnTo>
                    <a:pt x="93" y="223"/>
                  </a:lnTo>
                  <a:lnTo>
                    <a:pt x="95" y="225"/>
                  </a:lnTo>
                  <a:lnTo>
                    <a:pt x="99" y="229"/>
                  </a:lnTo>
                  <a:lnTo>
                    <a:pt x="100" y="231"/>
                  </a:lnTo>
                  <a:lnTo>
                    <a:pt x="102" y="233"/>
                  </a:lnTo>
                  <a:lnTo>
                    <a:pt x="104" y="237"/>
                  </a:lnTo>
                  <a:lnTo>
                    <a:pt x="107" y="239"/>
                  </a:lnTo>
                  <a:lnTo>
                    <a:pt x="109" y="239"/>
                  </a:lnTo>
                  <a:lnTo>
                    <a:pt x="111" y="237"/>
                  </a:lnTo>
                  <a:lnTo>
                    <a:pt x="113" y="235"/>
                  </a:lnTo>
                  <a:lnTo>
                    <a:pt x="115" y="235"/>
                  </a:lnTo>
                  <a:lnTo>
                    <a:pt x="115" y="233"/>
                  </a:lnTo>
                  <a:lnTo>
                    <a:pt x="116" y="231"/>
                  </a:lnTo>
                  <a:lnTo>
                    <a:pt x="118" y="229"/>
                  </a:lnTo>
                  <a:lnTo>
                    <a:pt x="118" y="227"/>
                  </a:lnTo>
                  <a:lnTo>
                    <a:pt x="120" y="225"/>
                  </a:lnTo>
                  <a:lnTo>
                    <a:pt x="120" y="223"/>
                  </a:lnTo>
                  <a:lnTo>
                    <a:pt x="120" y="221"/>
                  </a:lnTo>
                  <a:lnTo>
                    <a:pt x="120" y="219"/>
                  </a:lnTo>
                  <a:lnTo>
                    <a:pt x="120" y="217"/>
                  </a:lnTo>
                  <a:lnTo>
                    <a:pt x="120" y="215"/>
                  </a:lnTo>
                  <a:lnTo>
                    <a:pt x="120" y="213"/>
                  </a:lnTo>
                  <a:lnTo>
                    <a:pt x="120" y="209"/>
                  </a:lnTo>
                  <a:lnTo>
                    <a:pt x="118" y="207"/>
                  </a:lnTo>
                  <a:lnTo>
                    <a:pt x="118" y="205"/>
                  </a:lnTo>
                  <a:lnTo>
                    <a:pt x="118" y="204"/>
                  </a:lnTo>
                  <a:lnTo>
                    <a:pt x="118" y="202"/>
                  </a:lnTo>
                  <a:lnTo>
                    <a:pt x="116" y="200"/>
                  </a:lnTo>
                  <a:lnTo>
                    <a:pt x="116" y="196"/>
                  </a:lnTo>
                  <a:lnTo>
                    <a:pt x="115" y="194"/>
                  </a:lnTo>
                  <a:lnTo>
                    <a:pt x="115" y="192"/>
                  </a:lnTo>
                  <a:lnTo>
                    <a:pt x="115" y="188"/>
                  </a:lnTo>
                  <a:lnTo>
                    <a:pt x="113" y="186"/>
                  </a:lnTo>
                  <a:lnTo>
                    <a:pt x="113" y="182"/>
                  </a:lnTo>
                  <a:lnTo>
                    <a:pt x="113" y="180"/>
                  </a:lnTo>
                  <a:lnTo>
                    <a:pt x="111" y="176"/>
                  </a:lnTo>
                  <a:lnTo>
                    <a:pt x="111" y="174"/>
                  </a:lnTo>
                  <a:lnTo>
                    <a:pt x="113" y="178"/>
                  </a:lnTo>
                  <a:lnTo>
                    <a:pt x="116" y="180"/>
                  </a:lnTo>
                  <a:lnTo>
                    <a:pt x="118" y="184"/>
                  </a:lnTo>
                  <a:lnTo>
                    <a:pt x="120" y="188"/>
                  </a:lnTo>
                  <a:lnTo>
                    <a:pt x="122" y="190"/>
                  </a:lnTo>
                  <a:lnTo>
                    <a:pt x="123" y="194"/>
                  </a:lnTo>
                  <a:lnTo>
                    <a:pt x="125" y="196"/>
                  </a:lnTo>
                  <a:lnTo>
                    <a:pt x="127" y="200"/>
                  </a:lnTo>
                  <a:lnTo>
                    <a:pt x="129" y="202"/>
                  </a:lnTo>
                  <a:lnTo>
                    <a:pt x="130" y="204"/>
                  </a:lnTo>
                  <a:lnTo>
                    <a:pt x="132" y="207"/>
                  </a:lnTo>
                  <a:lnTo>
                    <a:pt x="134" y="209"/>
                  </a:lnTo>
                  <a:lnTo>
                    <a:pt x="136" y="211"/>
                  </a:lnTo>
                  <a:lnTo>
                    <a:pt x="138" y="213"/>
                  </a:lnTo>
                  <a:lnTo>
                    <a:pt x="139" y="215"/>
                  </a:lnTo>
                  <a:lnTo>
                    <a:pt x="141" y="217"/>
                  </a:lnTo>
                  <a:lnTo>
                    <a:pt x="143" y="221"/>
                  </a:lnTo>
                  <a:lnTo>
                    <a:pt x="145" y="223"/>
                  </a:lnTo>
                  <a:lnTo>
                    <a:pt x="146" y="225"/>
                  </a:lnTo>
                  <a:lnTo>
                    <a:pt x="148" y="227"/>
                  </a:lnTo>
                  <a:lnTo>
                    <a:pt x="150" y="229"/>
                  </a:lnTo>
                  <a:lnTo>
                    <a:pt x="152" y="231"/>
                  </a:lnTo>
                  <a:lnTo>
                    <a:pt x="153" y="233"/>
                  </a:lnTo>
                  <a:lnTo>
                    <a:pt x="154" y="235"/>
                  </a:lnTo>
                  <a:lnTo>
                    <a:pt x="156" y="239"/>
                  </a:lnTo>
                  <a:lnTo>
                    <a:pt x="158" y="241"/>
                  </a:lnTo>
                  <a:lnTo>
                    <a:pt x="161" y="243"/>
                  </a:lnTo>
                  <a:lnTo>
                    <a:pt x="163" y="247"/>
                  </a:lnTo>
                  <a:lnTo>
                    <a:pt x="165" y="249"/>
                  </a:lnTo>
                  <a:lnTo>
                    <a:pt x="169" y="253"/>
                  </a:lnTo>
                  <a:lnTo>
                    <a:pt x="170" y="255"/>
                  </a:lnTo>
                  <a:lnTo>
                    <a:pt x="174" y="259"/>
                  </a:lnTo>
                  <a:lnTo>
                    <a:pt x="230" y="269"/>
                  </a:lnTo>
                  <a:lnTo>
                    <a:pt x="224" y="263"/>
                  </a:lnTo>
                  <a:lnTo>
                    <a:pt x="219" y="257"/>
                  </a:lnTo>
                  <a:lnTo>
                    <a:pt x="216" y="251"/>
                  </a:lnTo>
                  <a:lnTo>
                    <a:pt x="211" y="245"/>
                  </a:lnTo>
                  <a:lnTo>
                    <a:pt x="207" y="241"/>
                  </a:lnTo>
                  <a:lnTo>
                    <a:pt x="204" y="235"/>
                  </a:lnTo>
                  <a:lnTo>
                    <a:pt x="200" y="231"/>
                  </a:lnTo>
                  <a:lnTo>
                    <a:pt x="197" y="225"/>
                  </a:lnTo>
                  <a:lnTo>
                    <a:pt x="193" y="221"/>
                  </a:lnTo>
                  <a:lnTo>
                    <a:pt x="192" y="215"/>
                  </a:lnTo>
                  <a:lnTo>
                    <a:pt x="190" y="211"/>
                  </a:lnTo>
                  <a:lnTo>
                    <a:pt x="186" y="205"/>
                  </a:lnTo>
                  <a:lnTo>
                    <a:pt x="184" y="202"/>
                  </a:lnTo>
                  <a:lnTo>
                    <a:pt x="184" y="198"/>
                  </a:lnTo>
                  <a:lnTo>
                    <a:pt x="183" y="192"/>
                  </a:lnTo>
                  <a:lnTo>
                    <a:pt x="181" y="188"/>
                  </a:lnTo>
                  <a:lnTo>
                    <a:pt x="181" y="182"/>
                  </a:lnTo>
                  <a:lnTo>
                    <a:pt x="179" y="178"/>
                  </a:lnTo>
                  <a:lnTo>
                    <a:pt x="179" y="172"/>
                  </a:lnTo>
                  <a:lnTo>
                    <a:pt x="179" y="166"/>
                  </a:lnTo>
                  <a:lnTo>
                    <a:pt x="179" y="162"/>
                  </a:lnTo>
                  <a:lnTo>
                    <a:pt x="179" y="156"/>
                  </a:lnTo>
                  <a:lnTo>
                    <a:pt x="179" y="150"/>
                  </a:lnTo>
                  <a:lnTo>
                    <a:pt x="179" y="144"/>
                  </a:lnTo>
                  <a:lnTo>
                    <a:pt x="179" y="138"/>
                  </a:lnTo>
                  <a:lnTo>
                    <a:pt x="181" y="133"/>
                  </a:lnTo>
                  <a:lnTo>
                    <a:pt x="181" y="127"/>
                  </a:lnTo>
                  <a:lnTo>
                    <a:pt x="181" y="121"/>
                  </a:lnTo>
                  <a:lnTo>
                    <a:pt x="183" y="113"/>
                  </a:lnTo>
                  <a:lnTo>
                    <a:pt x="184" y="107"/>
                  </a:lnTo>
                  <a:lnTo>
                    <a:pt x="184" y="99"/>
                  </a:lnTo>
                  <a:lnTo>
                    <a:pt x="186" y="91"/>
                  </a:lnTo>
                  <a:lnTo>
                    <a:pt x="186" y="95"/>
                  </a:lnTo>
                  <a:lnTo>
                    <a:pt x="186" y="99"/>
                  </a:lnTo>
                  <a:lnTo>
                    <a:pt x="188" y="103"/>
                  </a:lnTo>
                  <a:lnTo>
                    <a:pt x="188" y="109"/>
                  </a:lnTo>
                  <a:lnTo>
                    <a:pt x="188" y="113"/>
                  </a:lnTo>
                  <a:lnTo>
                    <a:pt x="190" y="117"/>
                  </a:lnTo>
                  <a:lnTo>
                    <a:pt x="190" y="123"/>
                  </a:lnTo>
                  <a:lnTo>
                    <a:pt x="192" y="129"/>
                  </a:lnTo>
                  <a:lnTo>
                    <a:pt x="192" y="133"/>
                  </a:lnTo>
                  <a:lnTo>
                    <a:pt x="193" y="138"/>
                  </a:lnTo>
                  <a:lnTo>
                    <a:pt x="195" y="144"/>
                  </a:lnTo>
                  <a:lnTo>
                    <a:pt x="197" y="150"/>
                  </a:lnTo>
                  <a:lnTo>
                    <a:pt x="199" y="156"/>
                  </a:lnTo>
                  <a:lnTo>
                    <a:pt x="200" y="160"/>
                  </a:lnTo>
                  <a:lnTo>
                    <a:pt x="202" y="166"/>
                  </a:lnTo>
                  <a:lnTo>
                    <a:pt x="204" y="172"/>
                  </a:lnTo>
                  <a:lnTo>
                    <a:pt x="206" y="178"/>
                  </a:lnTo>
                  <a:lnTo>
                    <a:pt x="207" y="184"/>
                  </a:lnTo>
                  <a:lnTo>
                    <a:pt x="209" y="190"/>
                  </a:lnTo>
                  <a:lnTo>
                    <a:pt x="213" y="196"/>
                  </a:lnTo>
                  <a:lnTo>
                    <a:pt x="215" y="202"/>
                  </a:lnTo>
                  <a:lnTo>
                    <a:pt x="218" y="207"/>
                  </a:lnTo>
                  <a:lnTo>
                    <a:pt x="219" y="213"/>
                  </a:lnTo>
                  <a:lnTo>
                    <a:pt x="222" y="219"/>
                  </a:lnTo>
                  <a:lnTo>
                    <a:pt x="226" y="225"/>
                  </a:lnTo>
                  <a:lnTo>
                    <a:pt x="230" y="229"/>
                  </a:lnTo>
                  <a:lnTo>
                    <a:pt x="233" y="235"/>
                  </a:lnTo>
                  <a:lnTo>
                    <a:pt x="237" y="239"/>
                  </a:lnTo>
                  <a:lnTo>
                    <a:pt x="240" y="245"/>
                  </a:lnTo>
                  <a:lnTo>
                    <a:pt x="245" y="249"/>
                  </a:lnTo>
                  <a:lnTo>
                    <a:pt x="249" y="255"/>
                  </a:lnTo>
                  <a:lnTo>
                    <a:pt x="254" y="259"/>
                  </a:lnTo>
                  <a:lnTo>
                    <a:pt x="254" y="257"/>
                  </a:lnTo>
                  <a:lnTo>
                    <a:pt x="256" y="253"/>
                  </a:lnTo>
                  <a:lnTo>
                    <a:pt x="258" y="251"/>
                  </a:lnTo>
                  <a:lnTo>
                    <a:pt x="260" y="249"/>
                  </a:lnTo>
                  <a:lnTo>
                    <a:pt x="260" y="247"/>
                  </a:lnTo>
                  <a:lnTo>
                    <a:pt x="261" y="243"/>
                  </a:lnTo>
                  <a:lnTo>
                    <a:pt x="263" y="241"/>
                  </a:lnTo>
                  <a:lnTo>
                    <a:pt x="263" y="239"/>
                  </a:lnTo>
                  <a:lnTo>
                    <a:pt x="265" y="237"/>
                  </a:lnTo>
                  <a:lnTo>
                    <a:pt x="267" y="233"/>
                  </a:lnTo>
                  <a:lnTo>
                    <a:pt x="267" y="231"/>
                  </a:lnTo>
                  <a:lnTo>
                    <a:pt x="268" y="229"/>
                  </a:lnTo>
                  <a:lnTo>
                    <a:pt x="268" y="227"/>
                  </a:lnTo>
                  <a:lnTo>
                    <a:pt x="270" y="225"/>
                  </a:lnTo>
                  <a:lnTo>
                    <a:pt x="270" y="221"/>
                  </a:lnTo>
                  <a:lnTo>
                    <a:pt x="272" y="219"/>
                  </a:lnTo>
                  <a:lnTo>
                    <a:pt x="272" y="217"/>
                  </a:lnTo>
                  <a:lnTo>
                    <a:pt x="272" y="215"/>
                  </a:lnTo>
                  <a:lnTo>
                    <a:pt x="274" y="213"/>
                  </a:lnTo>
                  <a:lnTo>
                    <a:pt x="274" y="209"/>
                  </a:lnTo>
                  <a:lnTo>
                    <a:pt x="274" y="207"/>
                  </a:lnTo>
                  <a:lnTo>
                    <a:pt x="274" y="205"/>
                  </a:lnTo>
                  <a:lnTo>
                    <a:pt x="276" y="204"/>
                  </a:lnTo>
                  <a:lnTo>
                    <a:pt x="276" y="202"/>
                  </a:lnTo>
                  <a:lnTo>
                    <a:pt x="276" y="198"/>
                  </a:lnTo>
                  <a:lnTo>
                    <a:pt x="276" y="196"/>
                  </a:lnTo>
                  <a:lnTo>
                    <a:pt x="276" y="194"/>
                  </a:lnTo>
                  <a:lnTo>
                    <a:pt x="276" y="192"/>
                  </a:lnTo>
                  <a:lnTo>
                    <a:pt x="276" y="190"/>
                  </a:lnTo>
                  <a:lnTo>
                    <a:pt x="276" y="188"/>
                  </a:lnTo>
                  <a:lnTo>
                    <a:pt x="274" y="186"/>
                  </a:lnTo>
                  <a:lnTo>
                    <a:pt x="274" y="182"/>
                  </a:lnTo>
                  <a:lnTo>
                    <a:pt x="274" y="180"/>
                  </a:lnTo>
                  <a:lnTo>
                    <a:pt x="274" y="178"/>
                  </a:lnTo>
                  <a:lnTo>
                    <a:pt x="274" y="176"/>
                  </a:lnTo>
                  <a:lnTo>
                    <a:pt x="274" y="174"/>
                  </a:lnTo>
                  <a:lnTo>
                    <a:pt x="274" y="172"/>
                  </a:lnTo>
                  <a:lnTo>
                    <a:pt x="272" y="170"/>
                  </a:lnTo>
                  <a:lnTo>
                    <a:pt x="272" y="168"/>
                  </a:lnTo>
                  <a:lnTo>
                    <a:pt x="272" y="164"/>
                  </a:lnTo>
                  <a:lnTo>
                    <a:pt x="272" y="162"/>
                  </a:lnTo>
                  <a:lnTo>
                    <a:pt x="272" y="160"/>
                  </a:lnTo>
                  <a:lnTo>
                    <a:pt x="270" y="158"/>
                  </a:lnTo>
                  <a:lnTo>
                    <a:pt x="270" y="154"/>
                  </a:lnTo>
                  <a:lnTo>
                    <a:pt x="270" y="152"/>
                  </a:lnTo>
                  <a:lnTo>
                    <a:pt x="270" y="150"/>
                  </a:lnTo>
                  <a:lnTo>
                    <a:pt x="268" y="146"/>
                  </a:lnTo>
                  <a:lnTo>
                    <a:pt x="268" y="144"/>
                  </a:lnTo>
                  <a:lnTo>
                    <a:pt x="268" y="142"/>
                  </a:lnTo>
                  <a:lnTo>
                    <a:pt x="268" y="138"/>
                  </a:lnTo>
                  <a:lnTo>
                    <a:pt x="267" y="136"/>
                  </a:lnTo>
                  <a:lnTo>
                    <a:pt x="267" y="135"/>
                  </a:lnTo>
                  <a:lnTo>
                    <a:pt x="267" y="133"/>
                  </a:lnTo>
                  <a:lnTo>
                    <a:pt x="265" y="129"/>
                  </a:lnTo>
                  <a:lnTo>
                    <a:pt x="265" y="127"/>
                  </a:lnTo>
                  <a:lnTo>
                    <a:pt x="265" y="125"/>
                  </a:lnTo>
                  <a:lnTo>
                    <a:pt x="265" y="123"/>
                  </a:lnTo>
                  <a:lnTo>
                    <a:pt x="263" y="121"/>
                  </a:lnTo>
                  <a:lnTo>
                    <a:pt x="263" y="119"/>
                  </a:lnTo>
                  <a:lnTo>
                    <a:pt x="263" y="117"/>
                  </a:lnTo>
                  <a:lnTo>
                    <a:pt x="261" y="117"/>
                  </a:lnTo>
                  <a:lnTo>
                    <a:pt x="261" y="113"/>
                  </a:lnTo>
                  <a:lnTo>
                    <a:pt x="260" y="109"/>
                  </a:lnTo>
                  <a:lnTo>
                    <a:pt x="258" y="105"/>
                  </a:lnTo>
                  <a:lnTo>
                    <a:pt x="258" y="103"/>
                  </a:lnTo>
                  <a:lnTo>
                    <a:pt x="256" y="99"/>
                  </a:lnTo>
                  <a:lnTo>
                    <a:pt x="256" y="95"/>
                  </a:lnTo>
                  <a:lnTo>
                    <a:pt x="254" y="91"/>
                  </a:lnTo>
                  <a:lnTo>
                    <a:pt x="253" y="87"/>
                  </a:lnTo>
                  <a:lnTo>
                    <a:pt x="253" y="85"/>
                  </a:lnTo>
                  <a:lnTo>
                    <a:pt x="251" y="81"/>
                  </a:lnTo>
                  <a:lnTo>
                    <a:pt x="249" y="77"/>
                  </a:lnTo>
                  <a:lnTo>
                    <a:pt x="247" y="73"/>
                  </a:lnTo>
                  <a:lnTo>
                    <a:pt x="247" y="69"/>
                  </a:lnTo>
                  <a:lnTo>
                    <a:pt x="245" y="67"/>
                  </a:lnTo>
                  <a:lnTo>
                    <a:pt x="244" y="64"/>
                  </a:lnTo>
                  <a:lnTo>
                    <a:pt x="244" y="60"/>
                  </a:lnTo>
                  <a:lnTo>
                    <a:pt x="242" y="56"/>
                  </a:lnTo>
                  <a:lnTo>
                    <a:pt x="240" y="52"/>
                  </a:lnTo>
                  <a:lnTo>
                    <a:pt x="240" y="50"/>
                  </a:lnTo>
                  <a:lnTo>
                    <a:pt x="238" y="46"/>
                  </a:lnTo>
                  <a:lnTo>
                    <a:pt x="238" y="42"/>
                  </a:lnTo>
                  <a:lnTo>
                    <a:pt x="237" y="38"/>
                  </a:lnTo>
                  <a:lnTo>
                    <a:pt x="235" y="34"/>
                  </a:lnTo>
                  <a:lnTo>
                    <a:pt x="235" y="30"/>
                  </a:lnTo>
                  <a:lnTo>
                    <a:pt x="233" y="26"/>
                  </a:lnTo>
                  <a:lnTo>
                    <a:pt x="233" y="22"/>
                  </a:lnTo>
                  <a:lnTo>
                    <a:pt x="231" y="20"/>
                  </a:lnTo>
                  <a:lnTo>
                    <a:pt x="231" y="16"/>
                  </a:lnTo>
                  <a:lnTo>
                    <a:pt x="230" y="12"/>
                  </a:lnTo>
                  <a:lnTo>
                    <a:pt x="230" y="8"/>
                  </a:lnTo>
                  <a:lnTo>
                    <a:pt x="228" y="4"/>
                  </a:lnTo>
                  <a:lnTo>
                    <a:pt x="228" y="0"/>
                  </a:lnTo>
                  <a:lnTo>
                    <a:pt x="230" y="2"/>
                  </a:lnTo>
                  <a:lnTo>
                    <a:pt x="231" y="6"/>
                  </a:lnTo>
                  <a:lnTo>
                    <a:pt x="233" y="10"/>
                  </a:lnTo>
                  <a:lnTo>
                    <a:pt x="235" y="12"/>
                  </a:lnTo>
                  <a:lnTo>
                    <a:pt x="237" y="16"/>
                  </a:lnTo>
                  <a:lnTo>
                    <a:pt x="237" y="18"/>
                  </a:lnTo>
                  <a:lnTo>
                    <a:pt x="238" y="22"/>
                  </a:lnTo>
                  <a:lnTo>
                    <a:pt x="240" y="26"/>
                  </a:lnTo>
                  <a:lnTo>
                    <a:pt x="240" y="28"/>
                  </a:lnTo>
                  <a:lnTo>
                    <a:pt x="242" y="32"/>
                  </a:lnTo>
                  <a:lnTo>
                    <a:pt x="242" y="34"/>
                  </a:lnTo>
                  <a:lnTo>
                    <a:pt x="244" y="38"/>
                  </a:lnTo>
                  <a:lnTo>
                    <a:pt x="244" y="40"/>
                  </a:lnTo>
                  <a:lnTo>
                    <a:pt x="245" y="42"/>
                  </a:lnTo>
                  <a:lnTo>
                    <a:pt x="245" y="46"/>
                  </a:lnTo>
                  <a:lnTo>
                    <a:pt x="245" y="48"/>
                  </a:lnTo>
                  <a:lnTo>
                    <a:pt x="247" y="52"/>
                  </a:lnTo>
                  <a:lnTo>
                    <a:pt x="247" y="54"/>
                  </a:lnTo>
                  <a:lnTo>
                    <a:pt x="249" y="58"/>
                  </a:lnTo>
                  <a:lnTo>
                    <a:pt x="251" y="60"/>
                  </a:lnTo>
                  <a:lnTo>
                    <a:pt x="251" y="64"/>
                  </a:lnTo>
                  <a:lnTo>
                    <a:pt x="253" y="66"/>
                  </a:lnTo>
                  <a:lnTo>
                    <a:pt x="253" y="69"/>
                  </a:lnTo>
                  <a:lnTo>
                    <a:pt x="254" y="71"/>
                  </a:lnTo>
                  <a:lnTo>
                    <a:pt x="256" y="75"/>
                  </a:lnTo>
                  <a:lnTo>
                    <a:pt x="258" y="77"/>
                  </a:lnTo>
                  <a:lnTo>
                    <a:pt x="260" y="81"/>
                  </a:lnTo>
                  <a:lnTo>
                    <a:pt x="261" y="83"/>
                  </a:lnTo>
                  <a:lnTo>
                    <a:pt x="265" y="87"/>
                  </a:lnTo>
                  <a:lnTo>
                    <a:pt x="267" y="91"/>
                  </a:lnTo>
                  <a:lnTo>
                    <a:pt x="268" y="93"/>
                  </a:lnTo>
                  <a:lnTo>
                    <a:pt x="272" y="97"/>
                  </a:lnTo>
                  <a:lnTo>
                    <a:pt x="274" y="101"/>
                  </a:lnTo>
                  <a:lnTo>
                    <a:pt x="276" y="105"/>
                  </a:lnTo>
                  <a:lnTo>
                    <a:pt x="277" y="109"/>
                  </a:lnTo>
                  <a:lnTo>
                    <a:pt x="279" y="113"/>
                  </a:lnTo>
                  <a:lnTo>
                    <a:pt x="281" y="117"/>
                  </a:lnTo>
                  <a:lnTo>
                    <a:pt x="283" y="121"/>
                  </a:lnTo>
                  <a:lnTo>
                    <a:pt x="284" y="125"/>
                  </a:lnTo>
                  <a:lnTo>
                    <a:pt x="286" y="131"/>
                  </a:lnTo>
                  <a:lnTo>
                    <a:pt x="286" y="135"/>
                  </a:lnTo>
                  <a:lnTo>
                    <a:pt x="287" y="140"/>
                  </a:lnTo>
                  <a:lnTo>
                    <a:pt x="289" y="146"/>
                  </a:lnTo>
                  <a:lnTo>
                    <a:pt x="291" y="150"/>
                  </a:lnTo>
                  <a:lnTo>
                    <a:pt x="291" y="156"/>
                  </a:lnTo>
                  <a:lnTo>
                    <a:pt x="292" y="160"/>
                  </a:lnTo>
                  <a:lnTo>
                    <a:pt x="292" y="166"/>
                  </a:lnTo>
                  <a:lnTo>
                    <a:pt x="294" y="172"/>
                  </a:lnTo>
                  <a:lnTo>
                    <a:pt x="296" y="176"/>
                  </a:lnTo>
                  <a:lnTo>
                    <a:pt x="296" y="182"/>
                  </a:lnTo>
                  <a:lnTo>
                    <a:pt x="296" y="188"/>
                  </a:lnTo>
                  <a:lnTo>
                    <a:pt x="298" y="192"/>
                  </a:lnTo>
                  <a:lnTo>
                    <a:pt x="298" y="198"/>
                  </a:lnTo>
                  <a:lnTo>
                    <a:pt x="299" y="204"/>
                  </a:lnTo>
                  <a:lnTo>
                    <a:pt x="299" y="207"/>
                  </a:lnTo>
                  <a:lnTo>
                    <a:pt x="299" y="211"/>
                  </a:lnTo>
                  <a:lnTo>
                    <a:pt x="299" y="217"/>
                  </a:lnTo>
                  <a:lnTo>
                    <a:pt x="299" y="221"/>
                  </a:lnTo>
                  <a:lnTo>
                    <a:pt x="299" y="225"/>
                  </a:lnTo>
                  <a:lnTo>
                    <a:pt x="299" y="229"/>
                  </a:lnTo>
                  <a:lnTo>
                    <a:pt x="299" y="233"/>
                  </a:lnTo>
                  <a:lnTo>
                    <a:pt x="299" y="237"/>
                  </a:lnTo>
                  <a:lnTo>
                    <a:pt x="299" y="241"/>
                  </a:lnTo>
                  <a:lnTo>
                    <a:pt x="299" y="245"/>
                  </a:lnTo>
                  <a:lnTo>
                    <a:pt x="299" y="247"/>
                  </a:lnTo>
                  <a:lnTo>
                    <a:pt x="299" y="249"/>
                  </a:lnTo>
                  <a:lnTo>
                    <a:pt x="299" y="251"/>
                  </a:lnTo>
                  <a:lnTo>
                    <a:pt x="299" y="253"/>
                  </a:lnTo>
                  <a:lnTo>
                    <a:pt x="299" y="255"/>
                  </a:lnTo>
                  <a:lnTo>
                    <a:pt x="298" y="257"/>
                  </a:lnTo>
                  <a:lnTo>
                    <a:pt x="298" y="259"/>
                  </a:lnTo>
                  <a:lnTo>
                    <a:pt x="298" y="261"/>
                  </a:lnTo>
                  <a:lnTo>
                    <a:pt x="298" y="263"/>
                  </a:lnTo>
                  <a:lnTo>
                    <a:pt x="296" y="265"/>
                  </a:lnTo>
                  <a:lnTo>
                    <a:pt x="296" y="267"/>
                  </a:lnTo>
                  <a:lnTo>
                    <a:pt x="296" y="269"/>
                  </a:lnTo>
                  <a:lnTo>
                    <a:pt x="294" y="271"/>
                  </a:lnTo>
                  <a:lnTo>
                    <a:pt x="294" y="273"/>
                  </a:lnTo>
                  <a:lnTo>
                    <a:pt x="294" y="274"/>
                  </a:lnTo>
                  <a:lnTo>
                    <a:pt x="292" y="276"/>
                  </a:lnTo>
                  <a:lnTo>
                    <a:pt x="292" y="278"/>
                  </a:lnTo>
                  <a:lnTo>
                    <a:pt x="292" y="280"/>
                  </a:lnTo>
                  <a:lnTo>
                    <a:pt x="291" y="280"/>
                  </a:lnTo>
                  <a:lnTo>
                    <a:pt x="292" y="280"/>
                  </a:lnTo>
                  <a:lnTo>
                    <a:pt x="294" y="280"/>
                  </a:lnTo>
                  <a:lnTo>
                    <a:pt x="296" y="280"/>
                  </a:lnTo>
                  <a:lnTo>
                    <a:pt x="298" y="280"/>
                  </a:lnTo>
                  <a:lnTo>
                    <a:pt x="299" y="280"/>
                  </a:lnTo>
                  <a:lnTo>
                    <a:pt x="299" y="278"/>
                  </a:lnTo>
                  <a:lnTo>
                    <a:pt x="301" y="278"/>
                  </a:lnTo>
                  <a:lnTo>
                    <a:pt x="303" y="278"/>
                  </a:lnTo>
                  <a:lnTo>
                    <a:pt x="305" y="278"/>
                  </a:lnTo>
                  <a:lnTo>
                    <a:pt x="307" y="278"/>
                  </a:lnTo>
                  <a:lnTo>
                    <a:pt x="308" y="278"/>
                  </a:lnTo>
                  <a:lnTo>
                    <a:pt x="308" y="276"/>
                  </a:lnTo>
                  <a:lnTo>
                    <a:pt x="310" y="276"/>
                  </a:lnTo>
                  <a:lnTo>
                    <a:pt x="312" y="276"/>
                  </a:lnTo>
                  <a:lnTo>
                    <a:pt x="314" y="276"/>
                  </a:lnTo>
                  <a:lnTo>
                    <a:pt x="315" y="274"/>
                  </a:lnTo>
                  <a:lnTo>
                    <a:pt x="317" y="273"/>
                  </a:lnTo>
                  <a:lnTo>
                    <a:pt x="319" y="271"/>
                  </a:lnTo>
                  <a:lnTo>
                    <a:pt x="321" y="271"/>
                  </a:lnTo>
                  <a:lnTo>
                    <a:pt x="322" y="269"/>
                  </a:lnTo>
                  <a:lnTo>
                    <a:pt x="324" y="267"/>
                  </a:lnTo>
                  <a:lnTo>
                    <a:pt x="326" y="265"/>
                  </a:lnTo>
                  <a:lnTo>
                    <a:pt x="328" y="263"/>
                  </a:lnTo>
                  <a:lnTo>
                    <a:pt x="331" y="261"/>
                  </a:lnTo>
                  <a:lnTo>
                    <a:pt x="333" y="259"/>
                  </a:lnTo>
                  <a:lnTo>
                    <a:pt x="335" y="257"/>
                  </a:lnTo>
                  <a:lnTo>
                    <a:pt x="338" y="255"/>
                  </a:lnTo>
                  <a:lnTo>
                    <a:pt x="340" y="253"/>
                  </a:lnTo>
                  <a:lnTo>
                    <a:pt x="342" y="251"/>
                  </a:lnTo>
                  <a:lnTo>
                    <a:pt x="345" y="249"/>
                  </a:lnTo>
                  <a:lnTo>
                    <a:pt x="347" y="247"/>
                  </a:lnTo>
                  <a:lnTo>
                    <a:pt x="351" y="245"/>
                  </a:lnTo>
                  <a:lnTo>
                    <a:pt x="353" y="243"/>
                  </a:lnTo>
                  <a:lnTo>
                    <a:pt x="353" y="241"/>
                  </a:lnTo>
                  <a:lnTo>
                    <a:pt x="357" y="239"/>
                  </a:lnTo>
                  <a:lnTo>
                    <a:pt x="359" y="237"/>
                  </a:lnTo>
                  <a:lnTo>
                    <a:pt x="361" y="235"/>
                  </a:lnTo>
                  <a:lnTo>
                    <a:pt x="362" y="233"/>
                  </a:lnTo>
                  <a:lnTo>
                    <a:pt x="364" y="231"/>
                  </a:lnTo>
                  <a:lnTo>
                    <a:pt x="366" y="229"/>
                  </a:lnTo>
                  <a:lnTo>
                    <a:pt x="368" y="227"/>
                  </a:lnTo>
                  <a:lnTo>
                    <a:pt x="369" y="225"/>
                  </a:lnTo>
                  <a:lnTo>
                    <a:pt x="371" y="223"/>
                  </a:lnTo>
                  <a:lnTo>
                    <a:pt x="373" y="219"/>
                  </a:lnTo>
                  <a:lnTo>
                    <a:pt x="373" y="217"/>
                  </a:lnTo>
                  <a:lnTo>
                    <a:pt x="375" y="215"/>
                  </a:lnTo>
                  <a:lnTo>
                    <a:pt x="375" y="211"/>
                  </a:lnTo>
                  <a:lnTo>
                    <a:pt x="376" y="207"/>
                  </a:lnTo>
                  <a:lnTo>
                    <a:pt x="378" y="205"/>
                  </a:lnTo>
                  <a:lnTo>
                    <a:pt x="378" y="202"/>
                  </a:lnTo>
                  <a:lnTo>
                    <a:pt x="380" y="198"/>
                  </a:lnTo>
                  <a:lnTo>
                    <a:pt x="380" y="194"/>
                  </a:lnTo>
                  <a:lnTo>
                    <a:pt x="380" y="188"/>
                  </a:lnTo>
                  <a:lnTo>
                    <a:pt x="382" y="184"/>
                  </a:lnTo>
                  <a:lnTo>
                    <a:pt x="382" y="180"/>
                  </a:lnTo>
                  <a:lnTo>
                    <a:pt x="382" y="176"/>
                  </a:lnTo>
                  <a:lnTo>
                    <a:pt x="384" y="172"/>
                  </a:lnTo>
                  <a:lnTo>
                    <a:pt x="384" y="168"/>
                  </a:lnTo>
                  <a:lnTo>
                    <a:pt x="384" y="162"/>
                  </a:lnTo>
                  <a:lnTo>
                    <a:pt x="384" y="158"/>
                  </a:lnTo>
                  <a:lnTo>
                    <a:pt x="384" y="154"/>
                  </a:lnTo>
                  <a:lnTo>
                    <a:pt x="385" y="150"/>
                  </a:lnTo>
                  <a:lnTo>
                    <a:pt x="385" y="144"/>
                  </a:lnTo>
                  <a:lnTo>
                    <a:pt x="385" y="140"/>
                  </a:lnTo>
                  <a:lnTo>
                    <a:pt x="385" y="136"/>
                  </a:lnTo>
                  <a:lnTo>
                    <a:pt x="385" y="133"/>
                  </a:lnTo>
                  <a:lnTo>
                    <a:pt x="385" y="127"/>
                  </a:lnTo>
                  <a:lnTo>
                    <a:pt x="387" y="123"/>
                  </a:lnTo>
                  <a:lnTo>
                    <a:pt x="387" y="119"/>
                  </a:lnTo>
                  <a:lnTo>
                    <a:pt x="387" y="115"/>
                  </a:lnTo>
                  <a:lnTo>
                    <a:pt x="387" y="111"/>
                  </a:lnTo>
                  <a:lnTo>
                    <a:pt x="387" y="107"/>
                  </a:lnTo>
                  <a:lnTo>
                    <a:pt x="389" y="103"/>
                  </a:lnTo>
                  <a:lnTo>
                    <a:pt x="389" y="99"/>
                  </a:lnTo>
                  <a:lnTo>
                    <a:pt x="389" y="95"/>
                  </a:lnTo>
                  <a:lnTo>
                    <a:pt x="391" y="91"/>
                  </a:lnTo>
                  <a:lnTo>
                    <a:pt x="391" y="87"/>
                  </a:lnTo>
                  <a:lnTo>
                    <a:pt x="391" y="83"/>
                  </a:lnTo>
                  <a:lnTo>
                    <a:pt x="392" y="83"/>
                  </a:lnTo>
                  <a:lnTo>
                    <a:pt x="392" y="81"/>
                  </a:lnTo>
                  <a:lnTo>
                    <a:pt x="392" y="79"/>
                  </a:lnTo>
                  <a:lnTo>
                    <a:pt x="394" y="77"/>
                  </a:lnTo>
                  <a:lnTo>
                    <a:pt x="394" y="75"/>
                  </a:lnTo>
                  <a:lnTo>
                    <a:pt x="396" y="75"/>
                  </a:lnTo>
                  <a:lnTo>
                    <a:pt x="396" y="73"/>
                  </a:lnTo>
                  <a:lnTo>
                    <a:pt x="396" y="71"/>
                  </a:lnTo>
                  <a:lnTo>
                    <a:pt x="398" y="71"/>
                  </a:lnTo>
                  <a:lnTo>
                    <a:pt x="398" y="69"/>
                  </a:lnTo>
                  <a:lnTo>
                    <a:pt x="399" y="67"/>
                  </a:lnTo>
                  <a:lnTo>
                    <a:pt x="399" y="66"/>
                  </a:lnTo>
                  <a:lnTo>
                    <a:pt x="401" y="66"/>
                  </a:lnTo>
                  <a:lnTo>
                    <a:pt x="401" y="64"/>
                  </a:lnTo>
                  <a:lnTo>
                    <a:pt x="401" y="62"/>
                  </a:lnTo>
                  <a:lnTo>
                    <a:pt x="401" y="60"/>
                  </a:lnTo>
                  <a:lnTo>
                    <a:pt x="403" y="60"/>
                  </a:lnTo>
                  <a:lnTo>
                    <a:pt x="403" y="58"/>
                  </a:lnTo>
                  <a:lnTo>
                    <a:pt x="403" y="56"/>
                  </a:lnTo>
                  <a:lnTo>
                    <a:pt x="403" y="54"/>
                  </a:lnTo>
                  <a:lnTo>
                    <a:pt x="403" y="52"/>
                  </a:lnTo>
                  <a:lnTo>
                    <a:pt x="405" y="52"/>
                  </a:lnTo>
                  <a:lnTo>
                    <a:pt x="405" y="50"/>
                  </a:lnTo>
                  <a:lnTo>
                    <a:pt x="405" y="48"/>
                  </a:lnTo>
                  <a:lnTo>
                    <a:pt x="405" y="46"/>
                  </a:lnTo>
                  <a:lnTo>
                    <a:pt x="405" y="50"/>
                  </a:lnTo>
                  <a:lnTo>
                    <a:pt x="405" y="56"/>
                  </a:lnTo>
                  <a:lnTo>
                    <a:pt x="405" y="60"/>
                  </a:lnTo>
                  <a:lnTo>
                    <a:pt x="405" y="66"/>
                  </a:lnTo>
                  <a:lnTo>
                    <a:pt x="407" y="69"/>
                  </a:lnTo>
                  <a:lnTo>
                    <a:pt x="407" y="75"/>
                  </a:lnTo>
                  <a:lnTo>
                    <a:pt x="407" y="81"/>
                  </a:lnTo>
                  <a:lnTo>
                    <a:pt x="408" y="85"/>
                  </a:lnTo>
                  <a:lnTo>
                    <a:pt x="410" y="91"/>
                  </a:lnTo>
                  <a:lnTo>
                    <a:pt x="410" y="97"/>
                  </a:lnTo>
                  <a:lnTo>
                    <a:pt x="412" y="103"/>
                  </a:lnTo>
                  <a:lnTo>
                    <a:pt x="414" y="109"/>
                  </a:lnTo>
                  <a:lnTo>
                    <a:pt x="415" y="113"/>
                  </a:lnTo>
                  <a:lnTo>
                    <a:pt x="417" y="119"/>
                  </a:lnTo>
                  <a:lnTo>
                    <a:pt x="419" y="125"/>
                  </a:lnTo>
                  <a:lnTo>
                    <a:pt x="420" y="131"/>
                  </a:lnTo>
                  <a:lnTo>
                    <a:pt x="422" y="136"/>
                  </a:lnTo>
                  <a:lnTo>
                    <a:pt x="423" y="140"/>
                  </a:lnTo>
                  <a:lnTo>
                    <a:pt x="427" y="146"/>
                  </a:lnTo>
                  <a:lnTo>
                    <a:pt x="429" y="150"/>
                  </a:lnTo>
                  <a:lnTo>
                    <a:pt x="432" y="156"/>
                  </a:lnTo>
                  <a:lnTo>
                    <a:pt x="434" y="160"/>
                  </a:lnTo>
                  <a:lnTo>
                    <a:pt x="437" y="166"/>
                  </a:lnTo>
                  <a:lnTo>
                    <a:pt x="441" y="170"/>
                  </a:lnTo>
                  <a:lnTo>
                    <a:pt x="445" y="174"/>
                  </a:lnTo>
                  <a:lnTo>
                    <a:pt x="448" y="178"/>
                  </a:lnTo>
                  <a:lnTo>
                    <a:pt x="452" y="182"/>
                  </a:lnTo>
                  <a:lnTo>
                    <a:pt x="455" y="186"/>
                  </a:lnTo>
                  <a:lnTo>
                    <a:pt x="459" y="188"/>
                  </a:lnTo>
                  <a:lnTo>
                    <a:pt x="462" y="192"/>
                  </a:lnTo>
                  <a:lnTo>
                    <a:pt x="468" y="194"/>
                  </a:lnTo>
                  <a:lnTo>
                    <a:pt x="471" y="198"/>
                  </a:lnTo>
                  <a:lnTo>
                    <a:pt x="478" y="200"/>
                  </a:lnTo>
                  <a:lnTo>
                    <a:pt x="485" y="204"/>
                  </a:lnTo>
                  <a:lnTo>
                    <a:pt x="493" y="205"/>
                  </a:lnTo>
                  <a:lnTo>
                    <a:pt x="500" y="205"/>
                  </a:lnTo>
                  <a:lnTo>
                    <a:pt x="507" y="207"/>
                  </a:lnTo>
                  <a:lnTo>
                    <a:pt x="514" y="207"/>
                  </a:lnTo>
                  <a:lnTo>
                    <a:pt x="522" y="207"/>
                  </a:lnTo>
                  <a:lnTo>
                    <a:pt x="527" y="207"/>
                  </a:lnTo>
                  <a:lnTo>
                    <a:pt x="534" y="205"/>
                  </a:lnTo>
                  <a:lnTo>
                    <a:pt x="541" y="204"/>
                  </a:lnTo>
                  <a:lnTo>
                    <a:pt x="548" y="202"/>
                  </a:lnTo>
                  <a:lnTo>
                    <a:pt x="554" y="200"/>
                  </a:lnTo>
                  <a:lnTo>
                    <a:pt x="560" y="198"/>
                  </a:lnTo>
                  <a:lnTo>
                    <a:pt x="567" y="196"/>
                  </a:lnTo>
                  <a:lnTo>
                    <a:pt x="574" y="194"/>
                  </a:lnTo>
                  <a:lnTo>
                    <a:pt x="579" y="190"/>
                  </a:lnTo>
                  <a:lnTo>
                    <a:pt x="586" y="186"/>
                  </a:lnTo>
                  <a:lnTo>
                    <a:pt x="591" y="184"/>
                  </a:lnTo>
                  <a:lnTo>
                    <a:pt x="599" y="180"/>
                  </a:lnTo>
                  <a:lnTo>
                    <a:pt x="606" y="176"/>
                  </a:lnTo>
                  <a:lnTo>
                    <a:pt x="611" y="172"/>
                  </a:lnTo>
                  <a:lnTo>
                    <a:pt x="618" y="170"/>
                  </a:lnTo>
                  <a:lnTo>
                    <a:pt x="622" y="166"/>
                  </a:lnTo>
                  <a:lnTo>
                    <a:pt x="630" y="162"/>
                  </a:lnTo>
                  <a:lnTo>
                    <a:pt x="637" y="158"/>
                  </a:lnTo>
                  <a:lnTo>
                    <a:pt x="642" y="156"/>
                  </a:lnTo>
                  <a:lnTo>
                    <a:pt x="649" y="152"/>
                  </a:lnTo>
                  <a:lnTo>
                    <a:pt x="654" y="150"/>
                  </a:lnTo>
                  <a:lnTo>
                    <a:pt x="661" y="146"/>
                  </a:lnTo>
                  <a:lnTo>
                    <a:pt x="668" y="144"/>
                  </a:lnTo>
                  <a:lnTo>
                    <a:pt x="674" y="142"/>
                  </a:lnTo>
                  <a:lnTo>
                    <a:pt x="681" y="140"/>
                  </a:lnTo>
                  <a:lnTo>
                    <a:pt x="689" y="140"/>
                  </a:lnTo>
                  <a:lnTo>
                    <a:pt x="668" y="164"/>
                  </a:lnTo>
                  <a:lnTo>
                    <a:pt x="626" y="164"/>
                  </a:lnTo>
                  <a:lnTo>
                    <a:pt x="626" y="198"/>
                  </a:lnTo>
                  <a:lnTo>
                    <a:pt x="626" y="200"/>
                  </a:lnTo>
                  <a:lnTo>
                    <a:pt x="626" y="202"/>
                  </a:lnTo>
                  <a:lnTo>
                    <a:pt x="624" y="202"/>
                  </a:lnTo>
                  <a:lnTo>
                    <a:pt x="624" y="204"/>
                  </a:lnTo>
                  <a:lnTo>
                    <a:pt x="622" y="205"/>
                  </a:lnTo>
                  <a:lnTo>
                    <a:pt x="621" y="205"/>
                  </a:lnTo>
                  <a:lnTo>
                    <a:pt x="620" y="205"/>
                  </a:lnTo>
                  <a:lnTo>
                    <a:pt x="618" y="205"/>
                  </a:lnTo>
                  <a:lnTo>
                    <a:pt x="616" y="205"/>
                  </a:lnTo>
                  <a:lnTo>
                    <a:pt x="614" y="205"/>
                  </a:lnTo>
                  <a:lnTo>
                    <a:pt x="613" y="205"/>
                  </a:lnTo>
                  <a:lnTo>
                    <a:pt x="613" y="207"/>
                  </a:lnTo>
                  <a:lnTo>
                    <a:pt x="613" y="209"/>
                  </a:lnTo>
                  <a:lnTo>
                    <a:pt x="613" y="211"/>
                  </a:lnTo>
                  <a:lnTo>
                    <a:pt x="613" y="213"/>
                  </a:lnTo>
                  <a:lnTo>
                    <a:pt x="611" y="215"/>
                  </a:lnTo>
                  <a:lnTo>
                    <a:pt x="611" y="217"/>
                  </a:lnTo>
                  <a:lnTo>
                    <a:pt x="609" y="219"/>
                  </a:lnTo>
                  <a:lnTo>
                    <a:pt x="609" y="221"/>
                  </a:lnTo>
                  <a:lnTo>
                    <a:pt x="607" y="221"/>
                  </a:lnTo>
                  <a:lnTo>
                    <a:pt x="607" y="223"/>
                  </a:lnTo>
                  <a:lnTo>
                    <a:pt x="606" y="225"/>
                  </a:lnTo>
                  <a:lnTo>
                    <a:pt x="604" y="225"/>
                  </a:lnTo>
                  <a:lnTo>
                    <a:pt x="604" y="227"/>
                  </a:lnTo>
                  <a:lnTo>
                    <a:pt x="602" y="229"/>
                  </a:lnTo>
                  <a:lnTo>
                    <a:pt x="600" y="229"/>
                  </a:lnTo>
                  <a:lnTo>
                    <a:pt x="600" y="231"/>
                  </a:lnTo>
                  <a:lnTo>
                    <a:pt x="599" y="233"/>
                  </a:lnTo>
                  <a:lnTo>
                    <a:pt x="597" y="233"/>
                  </a:lnTo>
                  <a:lnTo>
                    <a:pt x="597" y="235"/>
                  </a:lnTo>
                  <a:lnTo>
                    <a:pt x="595" y="237"/>
                  </a:lnTo>
                  <a:lnTo>
                    <a:pt x="593" y="239"/>
                  </a:lnTo>
                  <a:lnTo>
                    <a:pt x="591" y="241"/>
                  </a:lnTo>
                  <a:lnTo>
                    <a:pt x="591" y="243"/>
                  </a:lnTo>
                  <a:lnTo>
                    <a:pt x="590" y="243"/>
                  </a:lnTo>
                  <a:lnTo>
                    <a:pt x="590" y="245"/>
                  </a:lnTo>
                  <a:lnTo>
                    <a:pt x="590" y="247"/>
                  </a:lnTo>
                  <a:lnTo>
                    <a:pt x="588" y="249"/>
                  </a:lnTo>
                  <a:lnTo>
                    <a:pt x="588" y="251"/>
                  </a:lnTo>
                  <a:lnTo>
                    <a:pt x="588" y="253"/>
                  </a:lnTo>
                  <a:lnTo>
                    <a:pt x="586" y="253"/>
                  </a:lnTo>
                  <a:lnTo>
                    <a:pt x="584" y="253"/>
                  </a:lnTo>
                  <a:lnTo>
                    <a:pt x="583" y="253"/>
                  </a:lnTo>
                  <a:lnTo>
                    <a:pt x="581" y="253"/>
                  </a:lnTo>
                  <a:lnTo>
                    <a:pt x="579" y="253"/>
                  </a:lnTo>
                  <a:lnTo>
                    <a:pt x="577" y="253"/>
                  </a:lnTo>
                  <a:lnTo>
                    <a:pt x="576" y="253"/>
                  </a:lnTo>
                  <a:lnTo>
                    <a:pt x="574" y="253"/>
                  </a:lnTo>
                  <a:lnTo>
                    <a:pt x="572" y="253"/>
                  </a:lnTo>
                  <a:lnTo>
                    <a:pt x="570" y="253"/>
                  </a:lnTo>
                  <a:lnTo>
                    <a:pt x="568" y="255"/>
                  </a:lnTo>
                  <a:lnTo>
                    <a:pt x="567" y="255"/>
                  </a:lnTo>
                  <a:lnTo>
                    <a:pt x="565" y="255"/>
                  </a:lnTo>
                  <a:lnTo>
                    <a:pt x="563" y="255"/>
                  </a:lnTo>
                  <a:lnTo>
                    <a:pt x="561" y="255"/>
                  </a:lnTo>
                  <a:lnTo>
                    <a:pt x="560" y="255"/>
                  </a:lnTo>
                  <a:lnTo>
                    <a:pt x="558" y="257"/>
                  </a:lnTo>
                  <a:lnTo>
                    <a:pt x="556" y="257"/>
                  </a:lnTo>
                  <a:lnTo>
                    <a:pt x="554" y="257"/>
                  </a:lnTo>
                  <a:lnTo>
                    <a:pt x="553" y="257"/>
                  </a:lnTo>
                  <a:lnTo>
                    <a:pt x="553" y="255"/>
                  </a:lnTo>
                  <a:lnTo>
                    <a:pt x="553" y="253"/>
                  </a:lnTo>
                  <a:lnTo>
                    <a:pt x="552" y="253"/>
                  </a:lnTo>
                  <a:lnTo>
                    <a:pt x="552" y="251"/>
                  </a:lnTo>
                  <a:lnTo>
                    <a:pt x="552" y="249"/>
                  </a:lnTo>
                  <a:lnTo>
                    <a:pt x="550" y="249"/>
                  </a:lnTo>
                  <a:lnTo>
                    <a:pt x="550" y="247"/>
                  </a:lnTo>
                  <a:lnTo>
                    <a:pt x="550" y="245"/>
                  </a:lnTo>
                  <a:lnTo>
                    <a:pt x="548" y="245"/>
                  </a:lnTo>
                  <a:lnTo>
                    <a:pt x="548" y="243"/>
                  </a:lnTo>
                  <a:lnTo>
                    <a:pt x="546" y="241"/>
                  </a:lnTo>
                  <a:lnTo>
                    <a:pt x="546" y="239"/>
                  </a:lnTo>
                  <a:lnTo>
                    <a:pt x="545" y="239"/>
                  </a:lnTo>
                  <a:lnTo>
                    <a:pt x="545" y="237"/>
                  </a:lnTo>
                  <a:lnTo>
                    <a:pt x="543" y="237"/>
                  </a:lnTo>
                  <a:lnTo>
                    <a:pt x="543" y="235"/>
                  </a:lnTo>
                  <a:lnTo>
                    <a:pt x="541" y="233"/>
                  </a:lnTo>
                  <a:lnTo>
                    <a:pt x="539" y="233"/>
                  </a:lnTo>
                  <a:lnTo>
                    <a:pt x="539" y="231"/>
                  </a:lnTo>
                  <a:lnTo>
                    <a:pt x="537" y="229"/>
                  </a:lnTo>
                  <a:lnTo>
                    <a:pt x="536" y="229"/>
                  </a:lnTo>
                  <a:lnTo>
                    <a:pt x="534" y="231"/>
                  </a:lnTo>
                  <a:lnTo>
                    <a:pt x="532" y="231"/>
                  </a:lnTo>
                  <a:lnTo>
                    <a:pt x="530" y="231"/>
                  </a:lnTo>
                  <a:lnTo>
                    <a:pt x="529" y="231"/>
                  </a:lnTo>
                  <a:lnTo>
                    <a:pt x="527" y="231"/>
                  </a:lnTo>
                  <a:lnTo>
                    <a:pt x="525" y="231"/>
                  </a:lnTo>
                  <a:lnTo>
                    <a:pt x="523" y="231"/>
                  </a:lnTo>
                  <a:lnTo>
                    <a:pt x="522" y="233"/>
                  </a:lnTo>
                  <a:lnTo>
                    <a:pt x="520" y="233"/>
                  </a:lnTo>
                  <a:lnTo>
                    <a:pt x="518" y="233"/>
                  </a:lnTo>
                  <a:lnTo>
                    <a:pt x="516" y="233"/>
                  </a:lnTo>
                  <a:lnTo>
                    <a:pt x="514" y="233"/>
                  </a:lnTo>
                  <a:lnTo>
                    <a:pt x="513" y="233"/>
                  </a:lnTo>
                  <a:lnTo>
                    <a:pt x="511" y="233"/>
                  </a:lnTo>
                  <a:lnTo>
                    <a:pt x="509" y="233"/>
                  </a:lnTo>
                  <a:lnTo>
                    <a:pt x="507" y="233"/>
                  </a:lnTo>
                  <a:lnTo>
                    <a:pt x="509" y="235"/>
                  </a:lnTo>
                  <a:lnTo>
                    <a:pt x="511" y="237"/>
                  </a:lnTo>
                  <a:lnTo>
                    <a:pt x="513" y="237"/>
                  </a:lnTo>
                  <a:lnTo>
                    <a:pt x="513" y="239"/>
                  </a:lnTo>
                  <a:lnTo>
                    <a:pt x="514" y="239"/>
                  </a:lnTo>
                  <a:lnTo>
                    <a:pt x="514" y="241"/>
                  </a:lnTo>
                  <a:lnTo>
                    <a:pt x="516" y="241"/>
                  </a:lnTo>
                  <a:lnTo>
                    <a:pt x="518" y="243"/>
                  </a:lnTo>
                  <a:lnTo>
                    <a:pt x="520" y="245"/>
                  </a:lnTo>
                  <a:lnTo>
                    <a:pt x="522" y="247"/>
                  </a:lnTo>
                  <a:lnTo>
                    <a:pt x="523" y="249"/>
                  </a:lnTo>
                  <a:lnTo>
                    <a:pt x="523" y="251"/>
                  </a:lnTo>
                  <a:lnTo>
                    <a:pt x="525" y="251"/>
                  </a:lnTo>
                  <a:lnTo>
                    <a:pt x="525" y="253"/>
                  </a:lnTo>
                  <a:lnTo>
                    <a:pt x="525" y="255"/>
                  </a:lnTo>
                  <a:lnTo>
                    <a:pt x="527" y="255"/>
                  </a:lnTo>
                  <a:lnTo>
                    <a:pt x="527" y="257"/>
                  </a:lnTo>
                  <a:lnTo>
                    <a:pt x="527" y="259"/>
                  </a:lnTo>
                  <a:lnTo>
                    <a:pt x="529" y="261"/>
                  </a:lnTo>
                  <a:lnTo>
                    <a:pt x="814" y="418"/>
                  </a:lnTo>
                  <a:lnTo>
                    <a:pt x="806" y="418"/>
                  </a:lnTo>
                  <a:lnTo>
                    <a:pt x="801" y="416"/>
                  </a:lnTo>
                  <a:lnTo>
                    <a:pt x="796" y="416"/>
                  </a:lnTo>
                  <a:lnTo>
                    <a:pt x="791" y="414"/>
                  </a:lnTo>
                  <a:lnTo>
                    <a:pt x="785" y="412"/>
                  </a:lnTo>
                  <a:lnTo>
                    <a:pt x="780" y="411"/>
                  </a:lnTo>
                  <a:lnTo>
                    <a:pt x="775" y="409"/>
                  </a:lnTo>
                  <a:lnTo>
                    <a:pt x="771" y="405"/>
                  </a:lnTo>
                  <a:lnTo>
                    <a:pt x="766" y="403"/>
                  </a:lnTo>
                  <a:lnTo>
                    <a:pt x="762" y="399"/>
                  </a:lnTo>
                  <a:lnTo>
                    <a:pt x="757" y="397"/>
                  </a:lnTo>
                  <a:lnTo>
                    <a:pt x="753" y="395"/>
                  </a:lnTo>
                  <a:lnTo>
                    <a:pt x="751" y="391"/>
                  </a:lnTo>
                  <a:lnTo>
                    <a:pt x="747" y="389"/>
                  </a:lnTo>
                  <a:lnTo>
                    <a:pt x="744" y="385"/>
                  </a:lnTo>
                  <a:lnTo>
                    <a:pt x="742" y="383"/>
                  </a:lnTo>
                  <a:lnTo>
                    <a:pt x="738" y="381"/>
                  </a:lnTo>
                  <a:lnTo>
                    <a:pt x="737" y="379"/>
                  </a:lnTo>
                  <a:lnTo>
                    <a:pt x="735" y="379"/>
                  </a:lnTo>
                  <a:lnTo>
                    <a:pt x="733" y="377"/>
                  </a:lnTo>
                  <a:lnTo>
                    <a:pt x="731" y="377"/>
                  </a:lnTo>
                  <a:lnTo>
                    <a:pt x="729" y="377"/>
                  </a:lnTo>
                  <a:lnTo>
                    <a:pt x="728" y="377"/>
                  </a:lnTo>
                  <a:lnTo>
                    <a:pt x="728" y="379"/>
                  </a:lnTo>
                  <a:lnTo>
                    <a:pt x="728" y="383"/>
                  </a:lnTo>
                  <a:lnTo>
                    <a:pt x="728" y="385"/>
                  </a:lnTo>
                  <a:lnTo>
                    <a:pt x="729" y="389"/>
                  </a:lnTo>
                  <a:lnTo>
                    <a:pt x="729" y="395"/>
                  </a:lnTo>
                  <a:lnTo>
                    <a:pt x="731" y="399"/>
                  </a:lnTo>
                  <a:lnTo>
                    <a:pt x="733" y="407"/>
                  </a:lnTo>
                  <a:lnTo>
                    <a:pt x="735" y="414"/>
                  </a:lnTo>
                  <a:lnTo>
                    <a:pt x="737" y="414"/>
                  </a:lnTo>
                  <a:lnTo>
                    <a:pt x="737" y="416"/>
                  </a:lnTo>
                  <a:lnTo>
                    <a:pt x="738" y="416"/>
                  </a:lnTo>
                  <a:lnTo>
                    <a:pt x="738" y="418"/>
                  </a:lnTo>
                  <a:lnTo>
                    <a:pt x="740" y="418"/>
                  </a:lnTo>
                  <a:lnTo>
                    <a:pt x="740" y="420"/>
                  </a:lnTo>
                  <a:lnTo>
                    <a:pt x="742" y="420"/>
                  </a:lnTo>
                  <a:lnTo>
                    <a:pt x="744" y="422"/>
                  </a:lnTo>
                  <a:lnTo>
                    <a:pt x="744" y="424"/>
                  </a:lnTo>
                  <a:lnTo>
                    <a:pt x="745" y="426"/>
                  </a:lnTo>
                  <a:lnTo>
                    <a:pt x="747" y="426"/>
                  </a:lnTo>
                  <a:lnTo>
                    <a:pt x="749" y="428"/>
                  </a:lnTo>
                  <a:lnTo>
                    <a:pt x="751" y="430"/>
                  </a:lnTo>
                  <a:lnTo>
                    <a:pt x="752" y="432"/>
                  </a:lnTo>
                  <a:lnTo>
                    <a:pt x="753" y="434"/>
                  </a:lnTo>
                  <a:lnTo>
                    <a:pt x="755" y="434"/>
                  </a:lnTo>
                  <a:lnTo>
                    <a:pt x="757" y="436"/>
                  </a:lnTo>
                  <a:lnTo>
                    <a:pt x="759" y="438"/>
                  </a:lnTo>
                  <a:lnTo>
                    <a:pt x="760" y="440"/>
                  </a:lnTo>
                  <a:lnTo>
                    <a:pt x="762" y="442"/>
                  </a:lnTo>
                  <a:lnTo>
                    <a:pt x="764" y="442"/>
                  </a:lnTo>
                  <a:lnTo>
                    <a:pt x="766" y="444"/>
                  </a:lnTo>
                  <a:lnTo>
                    <a:pt x="768" y="446"/>
                  </a:lnTo>
                  <a:lnTo>
                    <a:pt x="771" y="446"/>
                  </a:lnTo>
                  <a:lnTo>
                    <a:pt x="773" y="448"/>
                  </a:lnTo>
                  <a:lnTo>
                    <a:pt x="775" y="448"/>
                  </a:lnTo>
                  <a:lnTo>
                    <a:pt x="776" y="450"/>
                  </a:lnTo>
                  <a:lnTo>
                    <a:pt x="778" y="450"/>
                  </a:lnTo>
                  <a:lnTo>
                    <a:pt x="782" y="452"/>
                  </a:lnTo>
                  <a:lnTo>
                    <a:pt x="785" y="454"/>
                  </a:lnTo>
                  <a:lnTo>
                    <a:pt x="789" y="456"/>
                  </a:lnTo>
                  <a:lnTo>
                    <a:pt x="792" y="456"/>
                  </a:lnTo>
                  <a:lnTo>
                    <a:pt x="796" y="456"/>
                  </a:lnTo>
                  <a:lnTo>
                    <a:pt x="799" y="458"/>
                  </a:lnTo>
                  <a:lnTo>
                    <a:pt x="805" y="458"/>
                  </a:lnTo>
                  <a:lnTo>
                    <a:pt x="808" y="458"/>
                  </a:lnTo>
                  <a:lnTo>
                    <a:pt x="814" y="458"/>
                  </a:lnTo>
                  <a:lnTo>
                    <a:pt x="819" y="458"/>
                  </a:lnTo>
                  <a:lnTo>
                    <a:pt x="822" y="456"/>
                  </a:lnTo>
                  <a:lnTo>
                    <a:pt x="827" y="456"/>
                  </a:lnTo>
                  <a:lnTo>
                    <a:pt x="832" y="456"/>
                  </a:lnTo>
                  <a:lnTo>
                    <a:pt x="837" y="454"/>
                  </a:lnTo>
                  <a:lnTo>
                    <a:pt x="843" y="452"/>
                  </a:lnTo>
                  <a:lnTo>
                    <a:pt x="848" y="452"/>
                  </a:lnTo>
                  <a:lnTo>
                    <a:pt x="853" y="450"/>
                  </a:lnTo>
                  <a:lnTo>
                    <a:pt x="859" y="448"/>
                  </a:lnTo>
                  <a:lnTo>
                    <a:pt x="866" y="446"/>
                  </a:lnTo>
                  <a:lnTo>
                    <a:pt x="871" y="444"/>
                  </a:lnTo>
                  <a:lnTo>
                    <a:pt x="876" y="442"/>
                  </a:lnTo>
                  <a:lnTo>
                    <a:pt x="882" y="440"/>
                  </a:lnTo>
                  <a:lnTo>
                    <a:pt x="887" y="438"/>
                  </a:lnTo>
                  <a:lnTo>
                    <a:pt x="891" y="436"/>
                  </a:lnTo>
                  <a:lnTo>
                    <a:pt x="897" y="432"/>
                  </a:lnTo>
                  <a:lnTo>
                    <a:pt x="902" y="430"/>
                  </a:lnTo>
                  <a:lnTo>
                    <a:pt x="907" y="428"/>
                  </a:lnTo>
                  <a:lnTo>
                    <a:pt x="913" y="424"/>
                  </a:lnTo>
                  <a:lnTo>
                    <a:pt x="918" y="422"/>
                  </a:lnTo>
                  <a:lnTo>
                    <a:pt x="923" y="420"/>
                  </a:lnTo>
                  <a:lnTo>
                    <a:pt x="927" y="416"/>
                  </a:lnTo>
                  <a:lnTo>
                    <a:pt x="932" y="414"/>
                  </a:lnTo>
                  <a:lnTo>
                    <a:pt x="932" y="412"/>
                  </a:lnTo>
                  <a:lnTo>
                    <a:pt x="934" y="412"/>
                  </a:lnTo>
                  <a:lnTo>
                    <a:pt x="934" y="411"/>
                  </a:lnTo>
                  <a:lnTo>
                    <a:pt x="936" y="411"/>
                  </a:lnTo>
                  <a:lnTo>
                    <a:pt x="937" y="409"/>
                  </a:lnTo>
                  <a:lnTo>
                    <a:pt x="939" y="407"/>
                  </a:lnTo>
                  <a:lnTo>
                    <a:pt x="941" y="405"/>
                  </a:lnTo>
                  <a:lnTo>
                    <a:pt x="941" y="403"/>
                  </a:lnTo>
                  <a:lnTo>
                    <a:pt x="943" y="403"/>
                  </a:lnTo>
                  <a:lnTo>
                    <a:pt x="943" y="401"/>
                  </a:lnTo>
                  <a:lnTo>
                    <a:pt x="943" y="399"/>
                  </a:lnTo>
                  <a:lnTo>
                    <a:pt x="945" y="397"/>
                  </a:lnTo>
                  <a:lnTo>
                    <a:pt x="945" y="395"/>
                  </a:lnTo>
                  <a:lnTo>
                    <a:pt x="945" y="393"/>
                  </a:lnTo>
                  <a:lnTo>
                    <a:pt x="945" y="391"/>
                  </a:lnTo>
                  <a:lnTo>
                    <a:pt x="945" y="389"/>
                  </a:lnTo>
                  <a:lnTo>
                    <a:pt x="945" y="387"/>
                  </a:lnTo>
                  <a:lnTo>
                    <a:pt x="945" y="385"/>
                  </a:lnTo>
                  <a:lnTo>
                    <a:pt x="941" y="387"/>
                  </a:lnTo>
                  <a:lnTo>
                    <a:pt x="937" y="389"/>
                  </a:lnTo>
                  <a:lnTo>
                    <a:pt x="934" y="391"/>
                  </a:lnTo>
                  <a:lnTo>
                    <a:pt x="930" y="393"/>
                  </a:lnTo>
                  <a:lnTo>
                    <a:pt x="927" y="395"/>
                  </a:lnTo>
                  <a:lnTo>
                    <a:pt x="923" y="397"/>
                  </a:lnTo>
                  <a:lnTo>
                    <a:pt x="918" y="399"/>
                  </a:lnTo>
                  <a:lnTo>
                    <a:pt x="914" y="401"/>
                  </a:lnTo>
                  <a:lnTo>
                    <a:pt x="911" y="403"/>
                  </a:lnTo>
                  <a:lnTo>
                    <a:pt x="907" y="405"/>
                  </a:lnTo>
                  <a:lnTo>
                    <a:pt x="904" y="405"/>
                  </a:lnTo>
                  <a:lnTo>
                    <a:pt x="898" y="407"/>
                  </a:lnTo>
                  <a:lnTo>
                    <a:pt x="895" y="409"/>
                  </a:lnTo>
                  <a:lnTo>
                    <a:pt x="891" y="411"/>
                  </a:lnTo>
                  <a:lnTo>
                    <a:pt x="887" y="412"/>
                  </a:lnTo>
                  <a:lnTo>
                    <a:pt x="883" y="412"/>
                  </a:lnTo>
                  <a:lnTo>
                    <a:pt x="880" y="414"/>
                  </a:lnTo>
                  <a:lnTo>
                    <a:pt x="875" y="414"/>
                  </a:lnTo>
                  <a:lnTo>
                    <a:pt x="871" y="416"/>
                  </a:lnTo>
                  <a:lnTo>
                    <a:pt x="866" y="416"/>
                  </a:lnTo>
                  <a:lnTo>
                    <a:pt x="862" y="418"/>
                  </a:lnTo>
                  <a:lnTo>
                    <a:pt x="857" y="418"/>
                  </a:lnTo>
                  <a:lnTo>
                    <a:pt x="853" y="418"/>
                  </a:lnTo>
                  <a:lnTo>
                    <a:pt x="848" y="420"/>
                  </a:lnTo>
                  <a:lnTo>
                    <a:pt x="845" y="420"/>
                  </a:lnTo>
                  <a:lnTo>
                    <a:pt x="839" y="420"/>
                  </a:lnTo>
                  <a:lnTo>
                    <a:pt x="836" y="420"/>
                  </a:lnTo>
                  <a:lnTo>
                    <a:pt x="830" y="420"/>
                  </a:lnTo>
                  <a:lnTo>
                    <a:pt x="827" y="420"/>
                  </a:lnTo>
                  <a:lnTo>
                    <a:pt x="822" y="420"/>
                  </a:lnTo>
                  <a:lnTo>
                    <a:pt x="817" y="418"/>
                  </a:lnTo>
                  <a:lnTo>
                    <a:pt x="814" y="418"/>
                  </a:lnTo>
                  <a:lnTo>
                    <a:pt x="529" y="261"/>
                  </a:lnTo>
                </a:path>
              </a:pathLst>
            </a:custGeom>
            <a:solidFill>
              <a:srgbClr val="A98954"/>
            </a:solidFill>
            <a:ln w="9525" cap="rnd">
              <a:noFill/>
              <a:round/>
              <a:headEnd/>
              <a:tailEnd/>
            </a:ln>
          </p:spPr>
          <p:txBody>
            <a:bodyPr/>
            <a:lstStyle/>
            <a:p>
              <a:endParaRPr lang="en-US">
                <a:latin typeface="Bookman Old Style" pitchFamily="18" charset="0"/>
              </a:endParaRPr>
            </a:p>
          </p:txBody>
        </p:sp>
        <p:sp>
          <p:nvSpPr>
            <p:cNvPr id="24" name="Freeform 17"/>
            <p:cNvSpPr>
              <a:spLocks/>
            </p:cNvSpPr>
            <p:nvPr/>
          </p:nvSpPr>
          <p:spPr bwMode="auto">
            <a:xfrm>
              <a:off x="2919" y="1792"/>
              <a:ext cx="44" cy="31"/>
            </a:xfrm>
            <a:custGeom>
              <a:avLst/>
              <a:gdLst>
                <a:gd name="T0" fmla="*/ 0 w 44"/>
                <a:gd name="T1" fmla="*/ 6 h 31"/>
                <a:gd name="T2" fmla="*/ 3 w 44"/>
                <a:gd name="T3" fmla="*/ 6 h 31"/>
                <a:gd name="T4" fmla="*/ 5 w 44"/>
                <a:gd name="T5" fmla="*/ 8 h 31"/>
                <a:gd name="T6" fmla="*/ 7 w 44"/>
                <a:gd name="T7" fmla="*/ 10 h 31"/>
                <a:gd name="T8" fmla="*/ 10 w 44"/>
                <a:gd name="T9" fmla="*/ 14 h 31"/>
                <a:gd name="T10" fmla="*/ 12 w 44"/>
                <a:gd name="T11" fmla="*/ 16 h 31"/>
                <a:gd name="T12" fmla="*/ 15 w 44"/>
                <a:gd name="T13" fmla="*/ 20 h 31"/>
                <a:gd name="T14" fmla="*/ 15 w 44"/>
                <a:gd name="T15" fmla="*/ 24 h 31"/>
                <a:gd name="T16" fmla="*/ 17 w 44"/>
                <a:gd name="T17" fmla="*/ 26 h 31"/>
                <a:gd name="T18" fmla="*/ 17 w 44"/>
                <a:gd name="T19" fmla="*/ 30 h 31"/>
                <a:gd name="T20" fmla="*/ 21 w 44"/>
                <a:gd name="T21" fmla="*/ 30 h 31"/>
                <a:gd name="T22" fmla="*/ 24 w 44"/>
                <a:gd name="T23" fmla="*/ 30 h 31"/>
                <a:gd name="T24" fmla="*/ 28 w 44"/>
                <a:gd name="T25" fmla="*/ 30 h 31"/>
                <a:gd name="T26" fmla="*/ 29 w 44"/>
                <a:gd name="T27" fmla="*/ 28 h 31"/>
                <a:gd name="T28" fmla="*/ 33 w 44"/>
                <a:gd name="T29" fmla="*/ 28 h 31"/>
                <a:gd name="T30" fmla="*/ 36 w 44"/>
                <a:gd name="T31" fmla="*/ 28 h 31"/>
                <a:gd name="T32" fmla="*/ 40 w 44"/>
                <a:gd name="T33" fmla="*/ 28 h 31"/>
                <a:gd name="T34" fmla="*/ 42 w 44"/>
                <a:gd name="T35" fmla="*/ 26 h 31"/>
                <a:gd name="T36" fmla="*/ 43 w 44"/>
                <a:gd name="T37" fmla="*/ 24 h 31"/>
                <a:gd name="T38" fmla="*/ 42 w 44"/>
                <a:gd name="T39" fmla="*/ 22 h 31"/>
                <a:gd name="T40" fmla="*/ 40 w 44"/>
                <a:gd name="T41" fmla="*/ 18 h 31"/>
                <a:gd name="T42" fmla="*/ 38 w 44"/>
                <a:gd name="T43" fmla="*/ 16 h 31"/>
                <a:gd name="T44" fmla="*/ 38 w 44"/>
                <a:gd name="T45" fmla="*/ 12 h 31"/>
                <a:gd name="T46" fmla="*/ 36 w 44"/>
                <a:gd name="T47" fmla="*/ 10 h 31"/>
                <a:gd name="T48" fmla="*/ 35 w 44"/>
                <a:gd name="T49" fmla="*/ 8 h 31"/>
                <a:gd name="T50" fmla="*/ 33 w 44"/>
                <a:gd name="T51" fmla="*/ 4 h 31"/>
                <a:gd name="T52" fmla="*/ 31 w 44"/>
                <a:gd name="T53" fmla="*/ 2 h 31"/>
                <a:gd name="T54" fmla="*/ 29 w 44"/>
                <a:gd name="T55" fmla="*/ 0 h 31"/>
                <a:gd name="T56" fmla="*/ 26 w 44"/>
                <a:gd name="T57" fmla="*/ 0 h 31"/>
                <a:gd name="T58" fmla="*/ 22 w 44"/>
                <a:gd name="T59" fmla="*/ 0 h 31"/>
                <a:gd name="T60" fmla="*/ 19 w 44"/>
                <a:gd name="T61" fmla="*/ 2 h 31"/>
                <a:gd name="T62" fmla="*/ 15 w 44"/>
                <a:gd name="T63" fmla="*/ 2 h 31"/>
                <a:gd name="T64" fmla="*/ 12 w 44"/>
                <a:gd name="T65" fmla="*/ 4 h 31"/>
                <a:gd name="T66" fmla="*/ 8 w 44"/>
                <a:gd name="T67" fmla="*/ 4 h 31"/>
                <a:gd name="T68" fmla="*/ 5 w 44"/>
                <a:gd name="T69" fmla="*/ 4 h 31"/>
                <a:gd name="T70" fmla="*/ 1 w 44"/>
                <a:gd name="T71" fmla="*/ 4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1"/>
                <a:gd name="T110" fmla="*/ 44 w 44"/>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1">
                  <a:moveTo>
                    <a:pt x="0" y="4"/>
                  </a:moveTo>
                  <a:lnTo>
                    <a:pt x="0" y="6"/>
                  </a:lnTo>
                  <a:lnTo>
                    <a:pt x="1" y="6"/>
                  </a:lnTo>
                  <a:lnTo>
                    <a:pt x="3" y="6"/>
                  </a:lnTo>
                  <a:lnTo>
                    <a:pt x="3" y="8"/>
                  </a:lnTo>
                  <a:lnTo>
                    <a:pt x="5" y="8"/>
                  </a:lnTo>
                  <a:lnTo>
                    <a:pt x="5" y="10"/>
                  </a:lnTo>
                  <a:lnTo>
                    <a:pt x="7" y="10"/>
                  </a:lnTo>
                  <a:lnTo>
                    <a:pt x="8" y="12"/>
                  </a:lnTo>
                  <a:lnTo>
                    <a:pt x="10" y="14"/>
                  </a:lnTo>
                  <a:lnTo>
                    <a:pt x="12" y="14"/>
                  </a:lnTo>
                  <a:lnTo>
                    <a:pt x="12" y="16"/>
                  </a:lnTo>
                  <a:lnTo>
                    <a:pt x="14" y="18"/>
                  </a:lnTo>
                  <a:lnTo>
                    <a:pt x="15" y="20"/>
                  </a:lnTo>
                  <a:lnTo>
                    <a:pt x="15" y="22"/>
                  </a:lnTo>
                  <a:lnTo>
                    <a:pt x="15" y="24"/>
                  </a:lnTo>
                  <a:lnTo>
                    <a:pt x="17" y="24"/>
                  </a:lnTo>
                  <a:lnTo>
                    <a:pt x="17" y="26"/>
                  </a:lnTo>
                  <a:lnTo>
                    <a:pt x="17" y="28"/>
                  </a:lnTo>
                  <a:lnTo>
                    <a:pt x="17" y="30"/>
                  </a:lnTo>
                  <a:lnTo>
                    <a:pt x="19" y="30"/>
                  </a:lnTo>
                  <a:lnTo>
                    <a:pt x="21" y="30"/>
                  </a:lnTo>
                  <a:lnTo>
                    <a:pt x="22" y="30"/>
                  </a:lnTo>
                  <a:lnTo>
                    <a:pt x="24" y="30"/>
                  </a:lnTo>
                  <a:lnTo>
                    <a:pt x="26" y="30"/>
                  </a:lnTo>
                  <a:lnTo>
                    <a:pt x="28" y="30"/>
                  </a:lnTo>
                  <a:lnTo>
                    <a:pt x="29" y="30"/>
                  </a:lnTo>
                  <a:lnTo>
                    <a:pt x="29" y="28"/>
                  </a:lnTo>
                  <a:lnTo>
                    <a:pt x="31" y="28"/>
                  </a:lnTo>
                  <a:lnTo>
                    <a:pt x="33" y="28"/>
                  </a:lnTo>
                  <a:lnTo>
                    <a:pt x="35" y="28"/>
                  </a:lnTo>
                  <a:lnTo>
                    <a:pt x="36" y="28"/>
                  </a:lnTo>
                  <a:lnTo>
                    <a:pt x="38" y="28"/>
                  </a:lnTo>
                  <a:lnTo>
                    <a:pt x="40" y="28"/>
                  </a:lnTo>
                  <a:lnTo>
                    <a:pt x="42" y="28"/>
                  </a:lnTo>
                  <a:lnTo>
                    <a:pt x="42" y="26"/>
                  </a:lnTo>
                  <a:lnTo>
                    <a:pt x="43" y="26"/>
                  </a:lnTo>
                  <a:lnTo>
                    <a:pt x="43" y="24"/>
                  </a:lnTo>
                  <a:lnTo>
                    <a:pt x="42" y="24"/>
                  </a:lnTo>
                  <a:lnTo>
                    <a:pt x="42" y="22"/>
                  </a:lnTo>
                  <a:lnTo>
                    <a:pt x="42" y="20"/>
                  </a:lnTo>
                  <a:lnTo>
                    <a:pt x="40" y="18"/>
                  </a:lnTo>
                  <a:lnTo>
                    <a:pt x="40" y="16"/>
                  </a:lnTo>
                  <a:lnTo>
                    <a:pt x="38" y="16"/>
                  </a:lnTo>
                  <a:lnTo>
                    <a:pt x="38" y="14"/>
                  </a:lnTo>
                  <a:lnTo>
                    <a:pt x="38" y="12"/>
                  </a:lnTo>
                  <a:lnTo>
                    <a:pt x="36" y="12"/>
                  </a:lnTo>
                  <a:lnTo>
                    <a:pt x="36" y="10"/>
                  </a:lnTo>
                  <a:lnTo>
                    <a:pt x="35" y="10"/>
                  </a:lnTo>
                  <a:lnTo>
                    <a:pt x="35" y="8"/>
                  </a:lnTo>
                  <a:lnTo>
                    <a:pt x="33" y="6"/>
                  </a:lnTo>
                  <a:lnTo>
                    <a:pt x="33" y="4"/>
                  </a:lnTo>
                  <a:lnTo>
                    <a:pt x="31" y="4"/>
                  </a:lnTo>
                  <a:lnTo>
                    <a:pt x="31" y="2"/>
                  </a:lnTo>
                  <a:lnTo>
                    <a:pt x="29" y="2"/>
                  </a:lnTo>
                  <a:lnTo>
                    <a:pt x="29" y="0"/>
                  </a:lnTo>
                  <a:lnTo>
                    <a:pt x="28" y="0"/>
                  </a:lnTo>
                  <a:lnTo>
                    <a:pt x="26" y="0"/>
                  </a:lnTo>
                  <a:lnTo>
                    <a:pt x="24" y="0"/>
                  </a:lnTo>
                  <a:lnTo>
                    <a:pt x="22" y="0"/>
                  </a:lnTo>
                  <a:lnTo>
                    <a:pt x="21" y="2"/>
                  </a:lnTo>
                  <a:lnTo>
                    <a:pt x="19" y="2"/>
                  </a:lnTo>
                  <a:lnTo>
                    <a:pt x="17" y="2"/>
                  </a:lnTo>
                  <a:lnTo>
                    <a:pt x="15" y="2"/>
                  </a:lnTo>
                  <a:lnTo>
                    <a:pt x="14" y="2"/>
                  </a:lnTo>
                  <a:lnTo>
                    <a:pt x="12" y="4"/>
                  </a:lnTo>
                  <a:lnTo>
                    <a:pt x="10" y="4"/>
                  </a:lnTo>
                  <a:lnTo>
                    <a:pt x="8" y="4"/>
                  </a:lnTo>
                  <a:lnTo>
                    <a:pt x="7" y="4"/>
                  </a:lnTo>
                  <a:lnTo>
                    <a:pt x="5" y="4"/>
                  </a:lnTo>
                  <a:lnTo>
                    <a:pt x="3" y="4"/>
                  </a:lnTo>
                  <a:lnTo>
                    <a:pt x="1" y="4"/>
                  </a:lnTo>
                  <a:lnTo>
                    <a:pt x="0" y="4"/>
                  </a:lnTo>
                </a:path>
              </a:pathLst>
            </a:custGeom>
            <a:solidFill>
              <a:srgbClr val="FFFFFF"/>
            </a:solidFill>
            <a:ln w="9525" cap="rnd">
              <a:noFill/>
              <a:round/>
              <a:headEnd/>
              <a:tailEnd/>
            </a:ln>
          </p:spPr>
          <p:txBody>
            <a:bodyPr/>
            <a:lstStyle/>
            <a:p>
              <a:endParaRPr lang="en-US">
                <a:latin typeface="Bookman Old Style" pitchFamily="18" charset="0"/>
              </a:endParaRPr>
            </a:p>
          </p:txBody>
        </p:sp>
      </p:grpSp>
      <p:sp>
        <p:nvSpPr>
          <p:cNvPr id="25" name="Rectangle 4"/>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Bookman Old Style" pitchFamily="18" charset="0"/>
            </a:endParaRPr>
          </a:p>
        </p:txBody>
      </p:sp>
      <p:sp>
        <p:nvSpPr>
          <p:cNvPr id="26" name="Rectangle 5"/>
          <p:cNvSpPr>
            <a:spLocks noChangeArrowheads="1"/>
          </p:cNvSpPr>
          <p:nvPr/>
        </p:nvSpPr>
        <p:spPr bwMode="auto">
          <a:xfrm>
            <a:off x="152400" y="42493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Bookman Old Style" pitchFamily="18" charset="0"/>
              <a:cs typeface="Arial" pitchFamily="34" charset="0"/>
            </a:endParaRPr>
          </a:p>
        </p:txBody>
      </p:sp>
      <p:sp>
        <p:nvSpPr>
          <p:cNvPr id="27" name="Rectangle 6"/>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Bookman Old Style" pitchFamily="18" charset="0"/>
              <a:cs typeface="Arial" pitchFamily="34" charset="0"/>
            </a:endParaRPr>
          </a:p>
        </p:txBody>
      </p:sp>
      <p:pic>
        <p:nvPicPr>
          <p:cNvPr id="28" name="Picture 2" descr="D:\Downloads\SANAMJ\17903578_700477790139073_98146908500884262_n.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562255" y="83449"/>
            <a:ext cx="642214" cy="706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31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981" y="1238778"/>
            <a:ext cx="8936181" cy="2308324"/>
          </a:xfrm>
          <a:prstGeom prst="rect">
            <a:avLst/>
          </a:prstGeom>
        </p:spPr>
        <p:txBody>
          <a:bodyPr wrap="square">
            <a:spAutoFit/>
          </a:bodyPr>
          <a:lstStyle/>
          <a:p>
            <a:pPr algn="just"/>
            <a:r>
              <a:rPr lang="mn-MN" sz="2000" dirty="0" smtClean="0">
                <a:latin typeface="Bookman Old Style" pitchFamily="18" charset="0"/>
              </a:rPr>
              <a:t>	</a:t>
            </a:r>
            <a:r>
              <a:rPr lang="mn-MN" sz="2000" dirty="0">
                <a:latin typeface="Arial Mon" pitchFamily="34" charset="0"/>
              </a:rPr>
              <a:t>Хавар, намрын улиралд хуурайшилтын улмаас ой, хээрийн түймрээс урьдчилан сэргийлэх зорилгоор “Хяналтын 3 пост”-уудаар хот, хөдөө рүү зорчиж буй 431 жолооч, зорчигч нарт гал түймрийн аюулаас урьдчилан сэргийлэх талаар яриа таниулга хийж, гарын авлага, зөвлөмж тараав, мөн орон нутгийн хэвлэл мэдээллийн хэрэгслээр анхааруулга сэрэмжлүүлэг хүргэн ажиллалаа.</a:t>
            </a:r>
            <a:endParaRPr lang="en-US" sz="2000" dirty="0">
              <a:latin typeface="Arial Mon" pitchFamily="34" charset="0"/>
            </a:endParaRPr>
          </a:p>
          <a:p>
            <a:pPr algn="just"/>
            <a:endParaRPr lang="mn-MN" sz="2400" dirty="0">
              <a:latin typeface="Arial Mon" pitchFamily="34" charset="0"/>
            </a:endParaRPr>
          </a:p>
        </p:txBody>
      </p:sp>
      <p:sp>
        <p:nvSpPr>
          <p:cNvPr id="7" name="Rectangle 6"/>
          <p:cNvSpPr/>
          <p:nvPr/>
        </p:nvSpPr>
        <p:spPr>
          <a:xfrm>
            <a:off x="0" y="127104"/>
            <a:ext cx="9144000" cy="584775"/>
          </a:xfrm>
          <a:prstGeom prst="rect">
            <a:avLst/>
          </a:prstGeom>
          <a:solidFill>
            <a:srgbClr val="64A820"/>
          </a:solidFill>
        </p:spPr>
        <p:txBody>
          <a:bodyPr wrap="square">
            <a:spAutoFit/>
          </a:bodyPr>
          <a:lstStyle/>
          <a:p>
            <a:pPr algn="ctr"/>
            <a:r>
              <a:rPr lang="mn-MN" sz="3200" b="1" dirty="0" smtClean="0">
                <a:solidFill>
                  <a:srgbClr val="FFFF00"/>
                </a:solidFill>
                <a:latin typeface="Bookman Old Style" pitchFamily="18" charset="0"/>
              </a:rPr>
              <a:t>МЭДЭЭЛЭЛ, СУРГАЛТ, СУРТАЛЧИЛГАА</a:t>
            </a:r>
            <a:endParaRPr lang="mn-MN" sz="3200" dirty="0">
              <a:solidFill>
                <a:srgbClr val="FFFF00"/>
              </a:solidFill>
              <a:latin typeface="Bookman Old Style" pitchFamily="18" charset="0"/>
            </a:endParaRPr>
          </a:p>
        </p:txBody>
      </p:sp>
    </p:spTree>
    <p:extLst>
      <p:ext uri="{BB962C8B-B14F-4D97-AF65-F5344CB8AC3E}">
        <p14:creationId xmlns:p14="http://schemas.microsoft.com/office/powerpoint/2010/main" val="2496662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aran\Downloads\ТАЙЛАН-2017 он\20245506_776598742517998_6861065565116066426_n.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1872342"/>
            <a:ext cx="9144000" cy="49856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8093"/>
            <a:ext cx="9144000" cy="1815882"/>
          </a:xfrm>
          <a:prstGeom prst="rect">
            <a:avLst/>
          </a:prstGeom>
          <a:solidFill>
            <a:srgbClr val="0070C0"/>
          </a:solidFill>
        </p:spPr>
        <p:txBody>
          <a:bodyPr wrap="square">
            <a:spAutoFit/>
          </a:bodyPr>
          <a:lstStyle/>
          <a:p>
            <a:pPr algn="ctr"/>
            <a:r>
              <a:rPr lang="mn-MN" sz="2800" b="1" dirty="0" smtClean="0">
                <a:solidFill>
                  <a:schemeClr val="bg1"/>
                </a:solidFill>
                <a:effectLst>
                  <a:outerShdw blurRad="38100" dist="38100" dir="2700000" algn="tl">
                    <a:srgbClr val="000000">
                      <a:alpha val="43137"/>
                    </a:srgbClr>
                  </a:outerShdw>
                </a:effectLst>
                <a:latin typeface="Bookman Old Style" pitchFamily="18" charset="0"/>
              </a:rPr>
              <a:t>Байгаль орчноо хайрлан хамгаалах талаарх мэдээ, мэдээллийг бэлтгэж, орон </a:t>
            </a:r>
            <a:r>
              <a:rPr lang="mn-MN" sz="2800" b="1" dirty="0">
                <a:solidFill>
                  <a:schemeClr val="bg1"/>
                </a:solidFill>
                <a:effectLst>
                  <a:outerShdw blurRad="38100" dist="38100" dir="2700000" algn="tl">
                    <a:srgbClr val="000000">
                      <a:alpha val="43137"/>
                    </a:srgbClr>
                  </a:outerShdw>
                </a:effectLst>
                <a:latin typeface="Bookman Old Style" pitchFamily="18" charset="0"/>
              </a:rPr>
              <a:t>нутгийн </a:t>
            </a:r>
            <a:r>
              <a:rPr lang="mn-MN" sz="2800" b="1" dirty="0" smtClean="0">
                <a:solidFill>
                  <a:schemeClr val="bg1"/>
                </a:solidFill>
                <a:effectLst>
                  <a:outerShdw blurRad="38100" dist="38100" dir="2700000" algn="tl">
                    <a:srgbClr val="000000">
                      <a:alpha val="43137"/>
                    </a:srgbClr>
                  </a:outerShdw>
                </a:effectLst>
                <a:latin typeface="Bookman Old Style" pitchFamily="18" charset="0"/>
              </a:rPr>
              <a:t>телевиз</a:t>
            </a:r>
            <a:r>
              <a:rPr lang="mn-MN" sz="2800" b="1" dirty="0">
                <a:solidFill>
                  <a:schemeClr val="bg1"/>
                </a:solidFill>
                <a:effectLst>
                  <a:outerShdw blurRad="38100" dist="38100" dir="2700000" algn="tl">
                    <a:srgbClr val="000000">
                      <a:alpha val="43137"/>
                    </a:srgbClr>
                  </a:outerShdw>
                </a:effectLst>
                <a:latin typeface="Bookman Old Style" pitchFamily="18" charset="0"/>
              </a:rPr>
              <a:t>, </a:t>
            </a:r>
            <a:r>
              <a:rPr lang="mn-MN" sz="2800" b="1" dirty="0" smtClean="0">
                <a:solidFill>
                  <a:schemeClr val="bg1"/>
                </a:solidFill>
                <a:effectLst>
                  <a:outerShdw blurRad="38100" dist="38100" dir="2700000" algn="tl">
                    <a:srgbClr val="000000">
                      <a:alpha val="43137"/>
                    </a:srgbClr>
                  </a:outerShdw>
                </a:effectLst>
                <a:latin typeface="Bookman Old Style" pitchFamily="18" charset="0"/>
              </a:rPr>
              <a:t>өөрийн фэйсбүүк </a:t>
            </a:r>
            <a:r>
              <a:rPr lang="mn-MN" sz="2800" b="1" dirty="0">
                <a:solidFill>
                  <a:schemeClr val="bg1"/>
                </a:solidFill>
                <a:effectLst>
                  <a:outerShdw blurRad="38100" dist="38100" dir="2700000" algn="tl">
                    <a:srgbClr val="000000">
                      <a:alpha val="43137"/>
                    </a:srgbClr>
                  </a:outerShdw>
                </a:effectLst>
                <a:latin typeface="Bookman Old Style" pitchFamily="18" charset="0"/>
              </a:rPr>
              <a:t>хуудсаар </a:t>
            </a:r>
            <a:endParaRPr lang="mn-MN" sz="2800" b="1" dirty="0" smtClean="0">
              <a:solidFill>
                <a:schemeClr val="bg1"/>
              </a:solidFill>
              <a:effectLst>
                <a:outerShdw blurRad="38100" dist="38100" dir="2700000" algn="tl">
                  <a:srgbClr val="000000">
                    <a:alpha val="43137"/>
                  </a:srgbClr>
                </a:outerShdw>
              </a:effectLst>
              <a:latin typeface="Bookman Old Style" pitchFamily="18" charset="0"/>
            </a:endParaRPr>
          </a:p>
          <a:p>
            <a:pPr algn="ctr"/>
            <a:r>
              <a:rPr lang="mn-MN" sz="2800" b="1" dirty="0" smtClean="0">
                <a:solidFill>
                  <a:schemeClr val="bg1"/>
                </a:solidFill>
                <a:effectLst>
                  <a:outerShdw blurRad="38100" dist="38100" dir="2700000" algn="tl">
                    <a:srgbClr val="000000">
                      <a:alpha val="43137"/>
                    </a:srgbClr>
                  </a:outerShdw>
                </a:effectLst>
                <a:latin typeface="Bookman Old Style" pitchFamily="18" charset="0"/>
              </a:rPr>
              <a:t>олон </a:t>
            </a:r>
            <a:r>
              <a:rPr lang="mn-MN" sz="2800" b="1" dirty="0">
                <a:solidFill>
                  <a:schemeClr val="bg1"/>
                </a:solidFill>
                <a:effectLst>
                  <a:outerShdw blurRad="38100" dist="38100" dir="2700000" algn="tl">
                    <a:srgbClr val="000000">
                      <a:alpha val="43137"/>
                    </a:srgbClr>
                  </a:outerShdw>
                </a:effectLst>
                <a:latin typeface="Bookman Old Style" pitchFamily="18" charset="0"/>
              </a:rPr>
              <a:t>нийтэд </a:t>
            </a:r>
            <a:r>
              <a:rPr lang="mn-MN" sz="2800" b="1" dirty="0" smtClean="0">
                <a:solidFill>
                  <a:schemeClr val="bg1"/>
                </a:solidFill>
                <a:effectLst>
                  <a:outerShdw blurRad="38100" dist="38100" dir="2700000" algn="tl">
                    <a:srgbClr val="000000">
                      <a:alpha val="43137"/>
                    </a:srgbClr>
                  </a:outerShdw>
                </a:effectLst>
                <a:latin typeface="Bookman Old Style" pitchFamily="18" charset="0"/>
              </a:rPr>
              <a:t>түгээж </a:t>
            </a:r>
            <a:r>
              <a:rPr lang="mn-MN" sz="2800" b="1" dirty="0">
                <a:solidFill>
                  <a:schemeClr val="bg1"/>
                </a:solidFill>
                <a:effectLst>
                  <a:outerShdw blurRad="38100" dist="38100" dir="2700000" algn="tl">
                    <a:srgbClr val="000000">
                      <a:alpha val="43137"/>
                    </a:srgbClr>
                  </a:outerShdw>
                </a:effectLst>
                <a:latin typeface="Bookman Old Style" pitchFamily="18" charset="0"/>
              </a:rPr>
              <a:t>байна</a:t>
            </a:r>
            <a:r>
              <a:rPr lang="mn-MN" sz="2400" b="1" dirty="0">
                <a:solidFill>
                  <a:srgbClr val="0070C0"/>
                </a:solidFill>
                <a:effectLst>
                  <a:outerShdw blurRad="38100" dist="38100" dir="2700000" algn="tl">
                    <a:srgbClr val="000000">
                      <a:alpha val="43137"/>
                    </a:srgbClr>
                  </a:outerShdw>
                </a:effectLst>
                <a:latin typeface="Bookman Old Style" pitchFamily="18" charset="0"/>
              </a:rPr>
              <a:t>. </a:t>
            </a:r>
            <a:endParaRPr lang="en-US" sz="2400" b="1" dirty="0">
              <a:solidFill>
                <a:srgbClr val="0070C0"/>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67469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ownloads\AYAGA\New Microsoft PowerPoint Presentation (2)\Slide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623"/>
          <a:stretch/>
        </p:blipFill>
        <p:spPr bwMode="auto">
          <a:xfrm>
            <a:off x="0" y="580568"/>
            <a:ext cx="4353014" cy="62048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aran\Downloads\ТАЙЛАН-2017 он\New Microsoft PowerPoint Presentation (2)\Slide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53014" y="580568"/>
            <a:ext cx="4790987" cy="613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My document\AJIL-2018 on\БО-НЫ СУРГАЛТ\22310260_533847750289316_2031754564061190358_n.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0678" y="0"/>
            <a:ext cx="91546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506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658" y="101600"/>
            <a:ext cx="8795656" cy="584775"/>
          </a:xfrm>
          <a:prstGeom prst="rect">
            <a:avLst/>
          </a:prstGeom>
        </p:spPr>
        <p:txBody>
          <a:bodyPr wrap="square">
            <a:spAutoFit/>
          </a:bodyPr>
          <a:lstStyle/>
          <a:p>
            <a:pPr algn="ctr"/>
            <a:r>
              <a:rPr lang="mn-MN" sz="3200" b="1" dirty="0" smtClean="0">
                <a:solidFill>
                  <a:srgbClr val="64A820"/>
                </a:solidFill>
                <a:latin typeface="Bookman Old Style" pitchFamily="18" charset="0"/>
              </a:rPr>
              <a:t>Гарын авлага, зөвлөмж</a:t>
            </a:r>
            <a:endParaRPr lang="mn-MN" sz="3200" dirty="0">
              <a:solidFill>
                <a:srgbClr val="64A820"/>
              </a:solidFill>
              <a:latin typeface="Bookman Old Style" pitchFamily="18" charset="0"/>
            </a:endParaRPr>
          </a:p>
        </p:txBody>
      </p:sp>
      <p:sp>
        <p:nvSpPr>
          <p:cNvPr id="7" name="Rectangle 6"/>
          <p:cNvSpPr/>
          <p:nvPr/>
        </p:nvSpPr>
        <p:spPr>
          <a:xfrm>
            <a:off x="159658" y="1635772"/>
            <a:ext cx="8795656" cy="2123658"/>
          </a:xfrm>
          <a:prstGeom prst="rect">
            <a:avLst/>
          </a:prstGeom>
        </p:spPr>
        <p:txBody>
          <a:bodyPr wrap="square">
            <a:spAutoFit/>
          </a:bodyPr>
          <a:lstStyle/>
          <a:p>
            <a:pPr algn="just"/>
            <a:r>
              <a:rPr lang="mn-MN" dirty="0" smtClean="0">
                <a:latin typeface="Arial Mon" pitchFamily="34" charset="0"/>
              </a:rPr>
              <a:t>	</a:t>
            </a:r>
            <a:r>
              <a:rPr lang="en-US" sz="2200" dirty="0" err="1" smtClean="0">
                <a:latin typeface="Arial Mon" pitchFamily="34" charset="0"/>
              </a:rPr>
              <a:t>Ìîíãîë</a:t>
            </a:r>
            <a:r>
              <a:rPr lang="en-US" sz="2200" dirty="0" smtClean="0">
                <a:latin typeface="Arial Mon" pitchFamily="34" charset="0"/>
              </a:rPr>
              <a:t> </a:t>
            </a:r>
            <a:r>
              <a:rPr lang="en-US" sz="2200" dirty="0" err="1">
                <a:latin typeface="Arial Mon" pitchFamily="34" charset="0"/>
              </a:rPr>
              <a:t>óëñûí</a:t>
            </a:r>
            <a:r>
              <a:rPr lang="en-US" sz="2200" dirty="0">
                <a:latin typeface="Arial Mon" pitchFamily="34" charset="0"/>
              </a:rPr>
              <a:t> </a:t>
            </a:r>
            <a:r>
              <a:rPr lang="mn-MN" sz="2200" dirty="0" smtClean="0">
                <a:latin typeface="Arial Mon" pitchFamily="34" charset="0"/>
              </a:rPr>
              <a:t>Байгаль орчны багц хууль, Зөрчлийн </a:t>
            </a:r>
            <a:r>
              <a:rPr lang="mn-MN" sz="2200" dirty="0">
                <a:latin typeface="Arial Mon" pitchFamily="34" charset="0"/>
              </a:rPr>
              <a:t>тухай, </a:t>
            </a:r>
            <a:r>
              <a:rPr lang="en-US" sz="2200" dirty="0" err="1" smtClean="0">
                <a:latin typeface="Arial Mon" pitchFamily="34" charset="0"/>
              </a:rPr>
              <a:t>õóóëü</a:t>
            </a:r>
            <a:r>
              <a:rPr lang="en-US" sz="2200" dirty="0">
                <a:latin typeface="Arial Mon" pitchFamily="34" charset="0"/>
              </a:rPr>
              <a:t>, </a:t>
            </a:r>
            <a:r>
              <a:rPr lang="en-US" sz="2200" dirty="0" err="1">
                <a:latin typeface="Arial Mon" pitchFamily="34" charset="0"/>
              </a:rPr>
              <a:t>ñóìûí</a:t>
            </a:r>
            <a:r>
              <a:rPr lang="en-US" sz="2200" dirty="0">
                <a:latin typeface="Arial Mon" pitchFamily="34" charset="0"/>
              </a:rPr>
              <a:t> </a:t>
            </a:r>
            <a:r>
              <a:rPr lang="en-US" sz="2200" dirty="0" smtClean="0">
                <a:latin typeface="Arial Mon" pitchFamily="34" charset="0"/>
              </a:rPr>
              <a:t>ÈÒÕÒ–</a:t>
            </a:r>
            <a:r>
              <a:rPr lang="en-US" sz="2200" dirty="0" err="1" smtClean="0">
                <a:latin typeface="Arial Mon" pitchFamily="34" charset="0"/>
              </a:rPr>
              <a:t>èéí</a:t>
            </a:r>
            <a:r>
              <a:rPr lang="en-US" sz="2200" dirty="0" smtClean="0">
                <a:latin typeface="Arial Mon" pitchFamily="34" charset="0"/>
              </a:rPr>
              <a:t> </a:t>
            </a:r>
            <a:r>
              <a:rPr lang="en-US" sz="2200" dirty="0" err="1">
                <a:latin typeface="Arial Mon" pitchFamily="34" charset="0"/>
              </a:rPr>
              <a:t>òîãòîîëîîð</a:t>
            </a:r>
            <a:r>
              <a:rPr lang="en-US" sz="2200" dirty="0">
                <a:latin typeface="Arial Mon" pitchFamily="34" charset="0"/>
              </a:rPr>
              <a:t> </a:t>
            </a:r>
            <a:r>
              <a:rPr lang="en-US" sz="2200" dirty="0" err="1" smtClean="0">
                <a:latin typeface="Arial Mon" pitchFamily="34" charset="0"/>
              </a:rPr>
              <a:t>áàòëàãäñàí</a:t>
            </a:r>
            <a:r>
              <a:rPr lang="en-US" sz="2200" dirty="0" smtClean="0">
                <a:latin typeface="Arial Mon" pitchFamily="34" charset="0"/>
              </a:rPr>
              <a:t> </a:t>
            </a:r>
            <a:r>
              <a:rPr lang="en-US" sz="2200" dirty="0" err="1" smtClean="0">
                <a:latin typeface="Arial Mon" pitchFamily="34" charset="0"/>
              </a:rPr>
              <a:t>æóðì</a:t>
            </a:r>
            <a:r>
              <a:rPr lang="mn-MN" sz="2200" dirty="0" smtClean="0">
                <a:latin typeface="Arial Mon" pitchFamily="34" charset="0"/>
              </a:rPr>
              <a:t>ууд</a:t>
            </a:r>
            <a:r>
              <a:rPr lang="en-US" sz="2200" dirty="0" smtClean="0">
                <a:latin typeface="Arial Mon" pitchFamily="34" charset="0"/>
              </a:rPr>
              <a:t>, </a:t>
            </a:r>
            <a:r>
              <a:rPr lang="en-US" sz="2200" dirty="0">
                <a:latin typeface="Arial Mon" pitchFamily="34" charset="0"/>
              </a:rPr>
              <a:t>“</a:t>
            </a:r>
            <a:r>
              <a:rPr lang="en-US" sz="2200" dirty="0" err="1">
                <a:latin typeface="Arial Mon" pitchFamily="34" charset="0"/>
              </a:rPr>
              <a:t>Àí</a:t>
            </a:r>
            <a:r>
              <a:rPr lang="en-US" sz="2200" dirty="0">
                <a:latin typeface="Arial Mon" pitchFamily="34" charset="0"/>
              </a:rPr>
              <a:t> </a:t>
            </a:r>
            <a:r>
              <a:rPr lang="en-US" sz="2200" dirty="0" err="1">
                <a:latin typeface="Arial Mon" pitchFamily="34" charset="0"/>
              </a:rPr>
              <a:t>àìüòíû</a:t>
            </a:r>
            <a:r>
              <a:rPr lang="en-US" sz="2200" dirty="0">
                <a:latin typeface="Arial Mon" pitchFamily="34" charset="0"/>
              </a:rPr>
              <a:t> </a:t>
            </a:r>
            <a:r>
              <a:rPr lang="en-US" sz="2200" dirty="0" err="1">
                <a:latin typeface="Arial Mon" pitchFamily="34" charset="0"/>
              </a:rPr>
              <a:t>ýêîëîãè</a:t>
            </a:r>
            <a:r>
              <a:rPr lang="en-US" sz="2200" dirty="0">
                <a:latin typeface="Arial Mon" pitchFamily="34" charset="0"/>
              </a:rPr>
              <a:t>, </a:t>
            </a:r>
            <a:r>
              <a:rPr lang="en-US" sz="2200" dirty="0" err="1">
                <a:latin typeface="Arial Mon" pitchFamily="34" charset="0"/>
              </a:rPr>
              <a:t>ýäèéí</a:t>
            </a:r>
            <a:r>
              <a:rPr lang="en-US" sz="2200" dirty="0">
                <a:latin typeface="Arial Mon" pitchFamily="34" charset="0"/>
              </a:rPr>
              <a:t> </a:t>
            </a:r>
            <a:r>
              <a:rPr lang="en-US" sz="2200" dirty="0" err="1">
                <a:latin typeface="Arial Mon" pitchFamily="34" charset="0"/>
              </a:rPr>
              <a:t>çàñãèéí</a:t>
            </a:r>
            <a:r>
              <a:rPr lang="en-US" sz="2200" dirty="0">
                <a:latin typeface="Arial Mon" pitchFamily="34" charset="0"/>
              </a:rPr>
              <a:t> ¿</a:t>
            </a:r>
            <a:r>
              <a:rPr lang="en-US" sz="2200" dirty="0" err="1">
                <a:latin typeface="Arial Mon" pitchFamily="34" charset="0"/>
              </a:rPr>
              <a:t>íýëãýý</a:t>
            </a:r>
            <a:r>
              <a:rPr lang="en-US" sz="2200" dirty="0" smtClean="0">
                <a:latin typeface="Arial Mon" pitchFamily="34" charset="0"/>
              </a:rPr>
              <a:t>”</a:t>
            </a:r>
            <a:r>
              <a:rPr lang="mn-MN" sz="2200" dirty="0" smtClean="0">
                <a:latin typeface="Arial Mon" pitchFamily="34" charset="0"/>
              </a:rPr>
              <a:t> болон </a:t>
            </a:r>
            <a:r>
              <a:rPr lang="en-US" sz="2200" dirty="0" smtClean="0">
                <a:latin typeface="Arial Mon" pitchFamily="34" charset="0"/>
              </a:rPr>
              <a:t>“</a:t>
            </a:r>
            <a:r>
              <a:rPr lang="en-US" sz="2200" dirty="0" err="1">
                <a:latin typeface="Arial Mon" pitchFamily="34" charset="0"/>
              </a:rPr>
              <a:t>Öýöýðëýãæ</a:t>
            </a:r>
            <a:r>
              <a:rPr lang="en-US" sz="2200" dirty="0">
                <a:latin typeface="Arial Mon" pitchFamily="34" charset="0"/>
              </a:rPr>
              <a:t>¿¿</a:t>
            </a:r>
            <a:r>
              <a:rPr lang="en-US" sz="2200" dirty="0" err="1">
                <a:latin typeface="Arial Mon" pitchFamily="34" charset="0"/>
              </a:rPr>
              <a:t>ëýõ</a:t>
            </a:r>
            <a:r>
              <a:rPr lang="en-US" sz="2200" dirty="0">
                <a:latin typeface="Arial Mon" pitchFamily="34" charset="0"/>
              </a:rPr>
              <a:t> </a:t>
            </a:r>
            <a:r>
              <a:rPr lang="en-US" sz="2200" dirty="0" err="1">
                <a:latin typeface="Arial Mon" pitchFamily="34" charset="0"/>
              </a:rPr>
              <a:t>òàëáàéã</a:t>
            </a:r>
            <a:r>
              <a:rPr lang="en-US" sz="2200" dirty="0">
                <a:latin typeface="Arial Mon" pitchFamily="34" charset="0"/>
              </a:rPr>
              <a:t> </a:t>
            </a:r>
            <a:r>
              <a:rPr lang="en-US" sz="2200" dirty="0" err="1">
                <a:latin typeface="Arial Mon" pitchFamily="34" charset="0"/>
              </a:rPr>
              <a:t>áýëòãýõ</a:t>
            </a:r>
            <a:r>
              <a:rPr lang="en-US" sz="2200" dirty="0">
                <a:latin typeface="Arial Mon" pitchFamily="34" charset="0"/>
              </a:rPr>
              <a:t>”, “</a:t>
            </a:r>
            <a:r>
              <a:rPr lang="en-US" sz="2200" dirty="0" err="1">
                <a:latin typeface="Arial Mon" pitchFamily="34" charset="0"/>
              </a:rPr>
              <a:t>Ìîä</a:t>
            </a:r>
            <a:r>
              <a:rPr lang="en-US" sz="2200" dirty="0">
                <a:latin typeface="Arial Mon" pitchFamily="34" charset="0"/>
              </a:rPr>
              <a:t>, </a:t>
            </a:r>
            <a:r>
              <a:rPr lang="en-US" sz="2200" dirty="0" err="1">
                <a:latin typeface="Arial Mon" pitchFamily="34" charset="0"/>
              </a:rPr>
              <a:t>ç¿ëýã</a:t>
            </a:r>
            <a:r>
              <a:rPr lang="en-US" sz="2200" dirty="0">
                <a:latin typeface="Arial Mon" pitchFamily="34" charset="0"/>
              </a:rPr>
              <a:t> </a:t>
            </a:r>
            <a:r>
              <a:rPr lang="en-US" sz="2200" dirty="0" err="1">
                <a:latin typeface="Arial Mon" pitchFamily="34" charset="0"/>
              </a:rPr>
              <a:t>òàðèõ</a:t>
            </a:r>
            <a:r>
              <a:rPr lang="en-US" sz="2200" dirty="0">
                <a:latin typeface="Arial Mon" pitchFamily="34" charset="0"/>
              </a:rPr>
              <a:t>”, “</a:t>
            </a:r>
            <a:r>
              <a:rPr lang="en-US" sz="2200" dirty="0" err="1">
                <a:latin typeface="Arial Mon" pitchFamily="34" charset="0"/>
              </a:rPr>
              <a:t>Æèìñ</a:t>
            </a:r>
            <a:r>
              <a:rPr lang="en-US" sz="2200" dirty="0">
                <a:latin typeface="Arial Mon" pitchFamily="34" charset="0"/>
              </a:rPr>
              <a:t>, </a:t>
            </a:r>
            <a:r>
              <a:rPr lang="en-US" sz="2200" dirty="0" err="1">
                <a:latin typeface="Arial Mon" pitchFamily="34" charset="0"/>
              </a:rPr>
              <a:t>æèìñãýíý</a:t>
            </a:r>
            <a:r>
              <a:rPr lang="en-US" sz="2200" dirty="0">
                <a:latin typeface="Arial Mon" pitchFamily="34" charset="0"/>
              </a:rPr>
              <a:t> </a:t>
            </a:r>
            <a:r>
              <a:rPr lang="en-US" sz="2200" dirty="0" err="1">
                <a:latin typeface="Arial Mon" pitchFamily="34" charset="0"/>
              </a:rPr>
              <a:t>òàðèõ</a:t>
            </a:r>
            <a:r>
              <a:rPr lang="en-US" sz="2200" dirty="0">
                <a:latin typeface="Arial Mon" pitchFamily="34" charset="0"/>
              </a:rPr>
              <a:t>”, “×</a:t>
            </a:r>
            <a:r>
              <a:rPr lang="en-US" sz="2200" dirty="0" err="1">
                <a:latin typeface="Arial Mon" pitchFamily="34" charset="0"/>
              </a:rPr>
              <a:t>àöàðãàíà</a:t>
            </a:r>
            <a:r>
              <a:rPr lang="en-US" sz="2200" dirty="0">
                <a:latin typeface="Arial Mon" pitchFamily="34" charset="0"/>
              </a:rPr>
              <a:t> </a:t>
            </a:r>
            <a:r>
              <a:rPr lang="en-US" sz="2200" dirty="0" err="1">
                <a:latin typeface="Arial Mon" pitchFamily="34" charset="0"/>
              </a:rPr>
              <a:t>òàðèõ</a:t>
            </a:r>
            <a:r>
              <a:rPr lang="en-US" sz="2200" dirty="0">
                <a:latin typeface="Arial Mon" pitchFamily="34" charset="0"/>
              </a:rPr>
              <a:t>” </a:t>
            </a:r>
            <a:r>
              <a:rPr lang="mn-MN" sz="2200" dirty="0">
                <a:latin typeface="Arial Mon" pitchFamily="34" charset="0"/>
              </a:rPr>
              <a:t>гэсэн </a:t>
            </a:r>
            <a:r>
              <a:rPr lang="mn-MN" sz="2200" dirty="0" smtClean="0">
                <a:latin typeface="Arial Mon" pitchFamily="34" charset="0"/>
              </a:rPr>
              <a:t>22 </a:t>
            </a:r>
            <a:r>
              <a:rPr lang="en-US" sz="2200" dirty="0" err="1">
                <a:latin typeface="Arial Mon" pitchFamily="34" charset="0"/>
              </a:rPr>
              <a:t>òºðëèéí</a:t>
            </a:r>
            <a:r>
              <a:rPr lang="en-US" sz="2200" dirty="0">
                <a:latin typeface="Arial Mon" pitchFamily="34" charset="0"/>
              </a:rPr>
              <a:t> </a:t>
            </a:r>
            <a:r>
              <a:rPr lang="en-US" sz="2200" dirty="0" err="1">
                <a:latin typeface="Arial Mon" pitchFamily="34" charset="0"/>
              </a:rPr>
              <a:t>ãàðûí</a:t>
            </a:r>
            <a:r>
              <a:rPr lang="en-US" sz="2200" dirty="0">
                <a:latin typeface="Arial Mon" pitchFamily="34" charset="0"/>
              </a:rPr>
              <a:t> </a:t>
            </a:r>
            <a:r>
              <a:rPr lang="en-US" sz="2200" dirty="0" err="1">
                <a:latin typeface="Arial Mon" pitchFamily="34" charset="0"/>
              </a:rPr>
              <a:t>àâëàãà</a:t>
            </a:r>
            <a:r>
              <a:rPr lang="en-US" sz="2200" dirty="0">
                <a:latin typeface="Arial Mon" pitchFamily="34" charset="0"/>
              </a:rPr>
              <a:t>, </a:t>
            </a:r>
            <a:r>
              <a:rPr lang="en-US" sz="2200" dirty="0" err="1">
                <a:latin typeface="Arial Mon" pitchFamily="34" charset="0"/>
              </a:rPr>
              <a:t>çºâëºìæ</a:t>
            </a:r>
            <a:r>
              <a:rPr lang="en-US" sz="2200" dirty="0">
                <a:latin typeface="Arial Mon" pitchFamily="34" charset="0"/>
              </a:rPr>
              <a:t>, “</a:t>
            </a:r>
            <a:r>
              <a:rPr lang="en-US" sz="2200" dirty="0" err="1">
                <a:latin typeface="Arial Mon" pitchFamily="34" charset="0"/>
              </a:rPr>
              <a:t>Ñàíàìæ</a:t>
            </a:r>
            <a:r>
              <a:rPr lang="en-US" sz="2200" dirty="0">
                <a:latin typeface="Arial Mon" pitchFamily="34" charset="0"/>
              </a:rPr>
              <a:t>” </a:t>
            </a:r>
            <a:r>
              <a:rPr lang="en-US" sz="2200" dirty="0" err="1">
                <a:latin typeface="Arial Mon" pitchFamily="34" charset="0"/>
              </a:rPr>
              <a:t>áîëîâñðóóëæ</a:t>
            </a:r>
            <a:r>
              <a:rPr lang="en-US" sz="2200" dirty="0">
                <a:latin typeface="Arial Mon" pitchFamily="34" charset="0"/>
              </a:rPr>
              <a:t> </a:t>
            </a:r>
            <a:r>
              <a:rPr lang="en-US" sz="2200" dirty="0" err="1">
                <a:latin typeface="Arial Mon" pitchFamily="34" charset="0"/>
              </a:rPr>
              <a:t>áýëòãý</a:t>
            </a:r>
            <a:r>
              <a:rPr lang="mn-MN" sz="2200" dirty="0">
                <a:latin typeface="Arial Mon" pitchFamily="34" charset="0"/>
              </a:rPr>
              <a:t>ж, нийтэд хүргэсэн.</a:t>
            </a:r>
            <a:r>
              <a:rPr lang="en-US" sz="2200" dirty="0">
                <a:latin typeface="Arial Mon" pitchFamily="34" charset="0"/>
              </a:rPr>
              <a:t> </a:t>
            </a:r>
          </a:p>
        </p:txBody>
      </p:sp>
    </p:spTree>
    <p:extLst>
      <p:ext uri="{BB962C8B-B14F-4D97-AF65-F5344CB8AC3E}">
        <p14:creationId xmlns:p14="http://schemas.microsoft.com/office/powerpoint/2010/main" val="311389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457200"/>
          </a:xfrm>
          <a:prstGeom prst="rect">
            <a:avLst/>
          </a:prstGeom>
          <a:solidFill>
            <a:srgbClr val="00B050"/>
          </a:solidFill>
        </p:spPr>
        <p:txBody>
          <a:bodyPr vert="horz" anchor="ctr">
            <a:noAutofit/>
            <a:scene3d>
              <a:camera prst="orthographicFront"/>
              <a:lightRig rig="soft" dir="t"/>
            </a:scene3d>
            <a:sp3d prstMaterial="softEdge">
              <a:bevelT w="25400" h="25400"/>
            </a:sp3d>
          </a:bodyPr>
          <a:lstStyle/>
          <a:p>
            <a:pPr algn="r">
              <a:spcBef>
                <a:spcPct val="0"/>
              </a:spcBef>
            </a:pPr>
            <a:r>
              <a:rPr lang="mn-MN" sz="2400" b="1" i="1" dirty="0" smtClean="0">
                <a:solidFill>
                  <a:schemeClr val="bg1"/>
                </a:solidFill>
                <a:latin typeface="Bookman Old Style" pitchFamily="18" charset="0"/>
                <a:cs typeface="Times New Roman Mon" pitchFamily="18" charset="0"/>
              </a:rPr>
              <a:t>үргэлжлэл...</a:t>
            </a:r>
            <a:endParaRPr kumimoji="0" lang="mn-MN" sz="2400" b="1" i="1" u="none" strike="noStrike" kern="1200" cap="none" spc="0" normalizeH="0" baseline="0" noProof="0" dirty="0">
              <a:ln>
                <a:noFill/>
              </a:ln>
              <a:solidFill>
                <a:schemeClr val="bg1"/>
              </a:solidFill>
              <a:uLnTx/>
              <a:uFillTx/>
              <a:latin typeface="Bookman Old Style" pitchFamily="18" charset="0"/>
              <a:ea typeface="+mj-ea"/>
              <a:cs typeface="Times New Roman Mon" pitchFamily="18" charset="0"/>
            </a:endParaRPr>
          </a:p>
        </p:txBody>
      </p:sp>
      <p:sp>
        <p:nvSpPr>
          <p:cNvPr id="8" name="Rectangle 7"/>
          <p:cNvSpPr/>
          <p:nvPr/>
        </p:nvSpPr>
        <p:spPr>
          <a:xfrm>
            <a:off x="321974" y="557011"/>
            <a:ext cx="8487177" cy="5324535"/>
          </a:xfrm>
          <a:prstGeom prst="rect">
            <a:avLst/>
          </a:prstGeom>
        </p:spPr>
        <p:txBody>
          <a:bodyPr wrap="square">
            <a:spAutoFit/>
          </a:bodyPr>
          <a:lstStyle/>
          <a:p>
            <a:pPr algn="just"/>
            <a:r>
              <a:rPr lang="mn-MN" sz="2000" dirty="0" smtClean="0">
                <a:latin typeface="Bookman Old Style" pitchFamily="18" charset="0"/>
              </a:rPr>
              <a:t>	</a:t>
            </a:r>
          </a:p>
          <a:p>
            <a:pPr algn="just"/>
            <a:r>
              <a:rPr lang="mn-MN" sz="2000" b="1" dirty="0">
                <a:latin typeface="Bookman Old Style" pitchFamily="18" charset="0"/>
                <a:cs typeface="Times New Roman Mon" pitchFamily="18" charset="0"/>
              </a:rPr>
              <a:t>	</a:t>
            </a:r>
            <a:endParaRPr lang="mn-MN" sz="2000" b="1" dirty="0" smtClean="0">
              <a:latin typeface="Bookman Old Style" pitchFamily="18" charset="0"/>
              <a:cs typeface="Times New Roman Mon" pitchFamily="18" charset="0"/>
            </a:endParaRPr>
          </a:p>
          <a:p>
            <a:pPr algn="just"/>
            <a:r>
              <a:rPr lang="mn-MN" sz="2000" b="1" dirty="0">
                <a:latin typeface="Bookman Old Style" pitchFamily="18" charset="0"/>
                <a:cs typeface="Times New Roman Mon" pitchFamily="18" charset="0"/>
              </a:rPr>
              <a:t>	</a:t>
            </a:r>
            <a:r>
              <a:rPr lang="mn-MN" sz="2000" dirty="0" smtClean="0">
                <a:latin typeface="Arial Mon" pitchFamily="34" charset="0"/>
                <a:cs typeface="Times New Roman Mon" pitchFamily="18" charset="0"/>
              </a:rPr>
              <a:t>3.3.23</a:t>
            </a:r>
            <a:r>
              <a:rPr lang="mn-MN" sz="2000" dirty="0">
                <a:latin typeface="Arial Mon" pitchFamily="34" charset="0"/>
                <a:cs typeface="Times New Roman Mon" pitchFamily="18" charset="0"/>
              </a:rPr>
              <a:t>. Чойбалсан хотын тохижилт, хог хаягдлын асуудлыг боловсронгуй болгох, шинэ түвшинд гаргах зорилгоор “Цэмцгэр Чойбалсан” хөтөлбөр хэрэгжүүлнэ.</a:t>
            </a:r>
          </a:p>
          <a:p>
            <a:pPr algn="just"/>
            <a:r>
              <a:rPr lang="mn-MN" sz="2000" dirty="0" smtClean="0">
                <a:latin typeface="Arial Mon" pitchFamily="34" charset="0"/>
                <a:cs typeface="Times New Roman Mon" pitchFamily="18" charset="0"/>
              </a:rPr>
              <a:t>	3.3.27</a:t>
            </a:r>
            <a:r>
              <a:rPr lang="mn-MN" sz="2000" dirty="0">
                <a:latin typeface="Arial Mon" pitchFamily="34" charset="0"/>
                <a:cs typeface="Times New Roman Mon" pitchFamily="18" charset="0"/>
              </a:rPr>
              <a:t>. Сумын 10 дугаар багийн нутаг дэвсгэрт үерийн ус зайлуулах далан, суваг  байгуулна. </a:t>
            </a:r>
          </a:p>
          <a:p>
            <a:pPr algn="just"/>
            <a:r>
              <a:rPr lang="mn-MN" sz="2000" dirty="0">
                <a:latin typeface="Arial Mon" pitchFamily="34" charset="0"/>
                <a:cs typeface="Times New Roman Mon" pitchFamily="18" charset="0"/>
              </a:rPr>
              <a:t>	3.3.29. Монгол дайчдын хөшөөний урд цэцэрлэгт хүрээлэнг амралт, чөлөөт цагийн цогцолбор байдлаар тохижуулна.</a:t>
            </a:r>
          </a:p>
          <a:p>
            <a:pPr algn="just"/>
            <a:r>
              <a:rPr lang="mn-MN" sz="2000" dirty="0">
                <a:latin typeface="Arial Mon" pitchFamily="34" charset="0"/>
                <a:cs typeface="Times New Roman Mon" pitchFamily="18" charset="0"/>
              </a:rPr>
              <a:t>	3.3.30. Мод тарих хөдөлгөөнийг зохион байгуулж, ногоон байгууламжийг нэмэгдүүлэн, бичил цэцэрлэгүүдийг байгуулж, орчны тоосжилт, агаарын хуурайшилтыг бууруулна. </a:t>
            </a:r>
          </a:p>
          <a:p>
            <a:pPr algn="just"/>
            <a:r>
              <a:rPr lang="mn-MN" sz="2000" dirty="0" smtClean="0">
                <a:latin typeface="Arial Mon" pitchFamily="34" charset="0"/>
                <a:cs typeface="Times New Roman Mon" pitchFamily="18" charset="0"/>
              </a:rPr>
              <a:t>	3.3.31</a:t>
            </a:r>
            <a:r>
              <a:rPr lang="mn-MN" sz="2000" dirty="0">
                <a:latin typeface="Arial Mon" pitchFamily="34" charset="0"/>
                <a:cs typeface="Times New Roman Mon" pitchFamily="18" charset="0"/>
              </a:rPr>
              <a:t>. Чойбалсан хотын хог хаягдлын төвлөрсөн цэгийг ландфилл технологийн дагуу булах, хогийн цэгийн талбайг багасгах, эрүүл ахуйн стандарт шаардлагад нийцүүлэх ажлуудыг үе шаттайгаар хэрэгжүүлнэ.</a:t>
            </a:r>
          </a:p>
          <a:p>
            <a:pPr algn="just"/>
            <a:r>
              <a:rPr lang="mn-MN" sz="2000" dirty="0">
                <a:latin typeface="Arial Mon" pitchFamily="34" charset="0"/>
                <a:cs typeface="Times New Roman Mon" pitchFamily="18" charset="0"/>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descr="E:\c\My document\AJIL-2020\83166758_841171053010520_826357163217859379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9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E:\c\My document\AJIL-2020\116350776_303742187405418_366612143605880151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03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9218" name="Picture 2" descr="E:\c\My document\AJIL-2020\104698939_3282517778449203_7214744156419060524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725"/>
            <a:ext cx="9144000" cy="639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94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42" name="Picture 2" descr="E:\c\My document\AJIL-2020\nexd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254444"/>
            <a:ext cx="9144000" cy="40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332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c\My document\AJIL-2020\irlee_yawlaa-160249-349281595.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49371"/>
            <a:ext cx="9144000" cy="432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5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scontent-hkg3-1.xx.fbcdn.net/v/t34.0-12/26994887_2080677645499058_1239440541_n.jpg?oh=b51238b0ba76c5e37851634b8fc7231d&amp;oe=5A63B01C"/>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188686"/>
            <a:ext cx="4499430" cy="65314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scontent-hkg3-1.xx.fbcdn.net/v/t34.0-12/26994887_2080677645499058_1239440541_n.jpg?oh=b51238b0ba76c5e37851634b8fc7231d&amp;oe=5A63B01C"/>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499431" y="188686"/>
            <a:ext cx="4644570" cy="653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2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aran\Downloads\ТАЙЛАН-2017 он\New Microsoft PowerPoint Presentation (4)\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415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ownloads\AMXG-surgalt-2017.4.13\19260348_639633849566780_7446944276533584151_n.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279682" y="3608784"/>
            <a:ext cx="2553246" cy="23469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D:\Downloads\AMXG-surgalt-2017.4.13\19260348_639633849566780_7446944276533584151_n.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85058" y="3657831"/>
            <a:ext cx="2394858" cy="2248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D:\Downloads\AMXG-surgalt-2017.4.13\19260348_639633849566780_7446944276533584151_n.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0" y="1139370"/>
            <a:ext cx="2699657" cy="23793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ownloads\AMXG-surgalt-2017.4.13\19260348_639633849566780_7446944276533584151_n.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365500" y="1139370"/>
            <a:ext cx="2467428" cy="2189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D:\Downloads\AMXG-surgalt-2017.4.13\19260348_639633849566780_7446944276533584151_n.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6154052" y="1139370"/>
            <a:ext cx="2743199" cy="21948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D:\Downloads\AMXG-surgalt-2017.4.13\19260348_639633849566780_7446944276533584151_n.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6328223" y="3621153"/>
            <a:ext cx="2394858" cy="223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185058" y="127104"/>
            <a:ext cx="8828313" cy="523220"/>
          </a:xfrm>
          <a:prstGeom prst="rect">
            <a:avLst/>
          </a:prstGeom>
        </p:spPr>
        <p:txBody>
          <a:bodyPr wrap="square">
            <a:spAutoFit/>
          </a:bodyPr>
          <a:lstStyle/>
          <a:p>
            <a:pPr algn="ctr"/>
            <a:r>
              <a:rPr lang="mn-MN" sz="2800" b="1" dirty="0" smtClean="0">
                <a:solidFill>
                  <a:srgbClr val="0070C0"/>
                </a:solidFill>
                <a:latin typeface="Bookman Old Style" pitchFamily="18" charset="0"/>
              </a:rPr>
              <a:t>Эрүүл орчин энгийн зүйлээс... </a:t>
            </a:r>
            <a:endParaRPr lang="mn-MN" sz="2800" dirty="0">
              <a:solidFill>
                <a:srgbClr val="0070C0"/>
              </a:solidFill>
              <a:latin typeface="Bookman Old Style" pitchFamily="18" charset="0"/>
            </a:endParaRPr>
          </a:p>
        </p:txBody>
      </p:sp>
    </p:spTree>
    <p:extLst>
      <p:ext uri="{BB962C8B-B14F-4D97-AF65-F5344CB8AC3E}">
        <p14:creationId xmlns:p14="http://schemas.microsoft.com/office/powerpoint/2010/main" val="359456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D:\Downloads\SANAMJ\Slide1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51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wnloads\SANAMJ\Slide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ownloads\SANAMJ\Slide1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ownloads\SANAMJ\Slide1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ownloads\SANAMJ\Slid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2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6" y="1159486"/>
            <a:ext cx="8534400" cy="400110"/>
          </a:xfrm>
          <a:prstGeom prst="rect">
            <a:avLst/>
          </a:prstGeom>
        </p:spPr>
        <p:txBody>
          <a:bodyPr wrap="square">
            <a:spAutoFit/>
          </a:bodyPr>
          <a:lstStyle/>
          <a:p>
            <a:pPr algn="just"/>
            <a:r>
              <a:rPr lang="mn-MN" sz="2000" dirty="0">
                <a:latin typeface="Arial Mon" pitchFamily="34" charset="0"/>
              </a:rPr>
              <a:t> </a:t>
            </a:r>
            <a:endParaRPr lang="en-US" sz="2000" dirty="0">
              <a:latin typeface="Arial Mon" pitchFamily="34" charset="0"/>
            </a:endParaRPr>
          </a:p>
        </p:txBody>
      </p:sp>
      <p:sp>
        <p:nvSpPr>
          <p:cNvPr id="4" name="Rectangle 3"/>
          <p:cNvSpPr/>
          <p:nvPr/>
        </p:nvSpPr>
        <p:spPr>
          <a:xfrm>
            <a:off x="163286" y="1020987"/>
            <a:ext cx="8763000" cy="677108"/>
          </a:xfrm>
          <a:prstGeom prst="rect">
            <a:avLst/>
          </a:prstGeom>
        </p:spPr>
        <p:txBody>
          <a:bodyPr wrap="square">
            <a:spAutoFit/>
          </a:bodyPr>
          <a:lstStyle/>
          <a:p>
            <a:pPr algn="ctr"/>
            <a:r>
              <a:rPr lang="en-US" b="1" dirty="0">
                <a:solidFill>
                  <a:srgbClr val="00B050"/>
                </a:solidFill>
                <a:latin typeface="Arial Mon" pitchFamily="34" charset="0"/>
              </a:rPr>
              <a:t>ГУРАВ. ЭДИЙН ЗАСГИЙН БОДЛОГЫН ХҮРЭЭНД</a:t>
            </a:r>
            <a:r>
              <a:rPr lang="en-US" b="1" dirty="0" smtClean="0">
                <a:solidFill>
                  <a:srgbClr val="00B050"/>
                </a:solidFill>
                <a:latin typeface="Arial Mon" pitchFamily="34" charset="0"/>
              </a:rPr>
              <a:t>:</a:t>
            </a:r>
            <a:endParaRPr lang="mn-MN" b="1" dirty="0" smtClean="0">
              <a:solidFill>
                <a:srgbClr val="00B050"/>
              </a:solidFill>
              <a:latin typeface="Arial Mon" pitchFamily="34" charset="0"/>
            </a:endParaRPr>
          </a:p>
          <a:p>
            <a:pPr algn="ctr"/>
            <a:r>
              <a:rPr lang="mn-MN" sz="2000" b="1" dirty="0">
                <a:solidFill>
                  <a:srgbClr val="00B050"/>
                </a:solidFill>
                <a:latin typeface="Arial Mon" pitchFamily="34" charset="0"/>
              </a:rPr>
              <a:t>3.3.2. Эрүүл ногоон эко хот болно.</a:t>
            </a:r>
            <a:endParaRPr lang="mn-MN" sz="2000" b="1" dirty="0">
              <a:solidFill>
                <a:srgbClr val="00B050"/>
              </a:solidFill>
              <a:latin typeface="Arial Mon" pitchFamily="34" charset="0"/>
              <a:cs typeface="Times New Roman Mon" pitchFamily="18" charset="0"/>
            </a:endParaRPr>
          </a:p>
        </p:txBody>
      </p:sp>
      <p:sp>
        <p:nvSpPr>
          <p:cNvPr id="6" name="Rectangle 2"/>
          <p:cNvSpPr txBox="1">
            <a:spLocks noChangeArrowheads="1"/>
          </p:cNvSpPr>
          <p:nvPr/>
        </p:nvSpPr>
        <p:spPr>
          <a:xfrm>
            <a:off x="0" y="-1"/>
            <a:ext cx="9144000" cy="957943"/>
          </a:xfrm>
          <a:prstGeom prst="rect">
            <a:avLst/>
          </a:prstGeom>
          <a:solidFill>
            <a:srgbClr val="92D050"/>
          </a:solidFill>
        </p:spPr>
        <p:txBody>
          <a:bodyPr vert="horz" anchor="ctr">
            <a:noAutofit/>
            <a:scene3d>
              <a:camera prst="orthographicFront"/>
              <a:lightRig rig="soft" dir="t"/>
            </a:scene3d>
            <a:sp3d prstMaterial="softEdge">
              <a:bevelT w="25400" h="25400"/>
            </a:sp3d>
          </a:bodyPr>
          <a:lstStyle/>
          <a:p>
            <a:pPr algn="ctr"/>
            <a:endParaRPr lang="mn-MN" sz="2000" b="1" dirty="0" smtClean="0">
              <a:latin typeface="Bookman Old Style" pitchFamily="18" charset="0"/>
            </a:endParaRPr>
          </a:p>
          <a:p>
            <a:pPr algn="ctr"/>
            <a:endParaRPr lang="mn-MN" sz="2000" b="1" dirty="0">
              <a:latin typeface="Bookman Old Style" pitchFamily="18" charset="0"/>
            </a:endParaRPr>
          </a:p>
          <a:p>
            <a:pPr algn="ctr"/>
            <a:endParaRPr lang="mn-MN" sz="2000" b="1" dirty="0" smtClean="0">
              <a:latin typeface="Bookman Old Style" pitchFamily="18" charset="0"/>
            </a:endParaRPr>
          </a:p>
          <a:p>
            <a:pPr algn="ctr"/>
            <a:r>
              <a:rPr lang="mn-MN" sz="2400" b="1" dirty="0" smtClean="0">
                <a:latin typeface="Bookman Old Style" pitchFamily="18" charset="0"/>
              </a:rPr>
              <a:t>Хэрлэн сумын эдийн засаг, нийгмийг </a:t>
            </a:r>
          </a:p>
          <a:p>
            <a:pPr algn="ctr"/>
            <a:r>
              <a:rPr lang="mn-MN" sz="2400" b="1" dirty="0" smtClean="0">
                <a:latin typeface="Bookman Old Style" pitchFamily="18" charset="0"/>
              </a:rPr>
              <a:t>2020 онд хөгжүүлэх үндсэн чиглэл</a:t>
            </a:r>
          </a:p>
          <a:p>
            <a:pPr algn="ctr"/>
            <a:endParaRPr lang="mn-MN" sz="2400" b="1" dirty="0" smtClean="0">
              <a:latin typeface="Bookman Old Style" pitchFamily="18" charset="0"/>
            </a:endParaRPr>
          </a:p>
          <a:p>
            <a:endParaRPr lang="mn-MN" sz="2000" dirty="0"/>
          </a:p>
          <a:p>
            <a:pPr algn="ctr"/>
            <a:r>
              <a:rPr lang="mn-MN" sz="2000" b="1" dirty="0" smtClean="0">
                <a:latin typeface="Bookman Old Style" pitchFamily="18" charset="0"/>
              </a:rPr>
              <a:t>       </a:t>
            </a:r>
            <a:endParaRPr lang="mn-MN" sz="2000" dirty="0">
              <a:latin typeface="Bookman Old Style" pitchFamily="18" charset="0"/>
            </a:endParaRPr>
          </a:p>
        </p:txBody>
      </p:sp>
      <p:sp>
        <p:nvSpPr>
          <p:cNvPr id="7" name="Rectangle 6"/>
          <p:cNvSpPr/>
          <p:nvPr/>
        </p:nvSpPr>
        <p:spPr>
          <a:xfrm>
            <a:off x="163287" y="1668650"/>
            <a:ext cx="8762998" cy="707886"/>
          </a:xfrm>
          <a:prstGeom prst="rect">
            <a:avLst/>
          </a:prstGeom>
        </p:spPr>
        <p:txBody>
          <a:bodyPr wrap="square">
            <a:spAutoFit/>
          </a:bodyPr>
          <a:lstStyle/>
          <a:p>
            <a:pPr algn="just" fontAlgn="ctr"/>
            <a:r>
              <a:rPr lang="mn-MN" sz="2000" dirty="0" smtClean="0">
                <a:latin typeface="Arial Mon" pitchFamily="34" charset="0"/>
              </a:rPr>
              <a:t>86. </a:t>
            </a:r>
            <a:r>
              <a:rPr lang="mn-MN" sz="2000" dirty="0">
                <a:latin typeface="Arial Mon" pitchFamily="34" charset="0"/>
              </a:rPr>
              <a:t>Х</a:t>
            </a:r>
            <a:r>
              <a:rPr lang="mn-MN" sz="2000" dirty="0" smtClean="0">
                <a:latin typeface="Arial Mon" pitchFamily="34" charset="0"/>
              </a:rPr>
              <a:t>отын </a:t>
            </a:r>
            <a:r>
              <a:rPr lang="mn-MN" sz="2000" dirty="0">
                <a:latin typeface="Arial Mon" pitchFamily="34" charset="0"/>
              </a:rPr>
              <a:t>ногоон байгууламжийг нэмэгдүүлэх, усалгаа, арчилгааг сайжруулах зорилгоор уст цэг буюу цооног гаргана. </a:t>
            </a:r>
            <a:r>
              <a:rPr lang="mn-MN" sz="2000" dirty="0" smtClean="0">
                <a:latin typeface="Arial Mon" pitchFamily="34" charset="0"/>
              </a:rPr>
              <a:t>/7 </a:t>
            </a:r>
            <a:r>
              <a:rPr lang="mn-MN" sz="2000" dirty="0">
                <a:latin typeface="Arial Mon" pitchFamily="34" charset="0"/>
              </a:rPr>
              <a:t>дугаар баг</a:t>
            </a:r>
            <a:r>
              <a:rPr lang="mn-MN" sz="2000" dirty="0" smtClean="0">
                <a:latin typeface="Arial Mon" pitchFamily="34" charset="0"/>
              </a:rPr>
              <a:t>/</a:t>
            </a:r>
            <a:endParaRPr lang="en-US" sz="2000" dirty="0">
              <a:latin typeface="Arial Mon" pitchFamily="34" charset="0"/>
              <a:ea typeface="Calibri"/>
              <a:cs typeface="Times New Roman"/>
            </a:endParaRPr>
          </a:p>
        </p:txBody>
      </p:sp>
      <p:sp>
        <p:nvSpPr>
          <p:cNvPr id="8" name="Rectangle 7"/>
          <p:cNvSpPr/>
          <p:nvPr/>
        </p:nvSpPr>
        <p:spPr>
          <a:xfrm>
            <a:off x="163284" y="2697805"/>
            <a:ext cx="8883734" cy="923330"/>
          </a:xfrm>
          <a:prstGeom prst="rect">
            <a:avLst/>
          </a:prstGeom>
        </p:spPr>
        <p:txBody>
          <a:bodyPr wrap="square">
            <a:spAutoFit/>
          </a:bodyPr>
          <a:lstStyle/>
          <a:p>
            <a:pPr algn="ctr"/>
            <a:r>
              <a:rPr lang="en-US" b="1" dirty="0">
                <a:solidFill>
                  <a:srgbClr val="00B050"/>
                </a:solidFill>
                <a:latin typeface="Arial Mon" pitchFamily="34" charset="0"/>
              </a:rPr>
              <a:t>ДӨРӨВ. БАЙГАЛЬ ОРЧИН, АЯЛАЛ ЖУУЛЧЛАЛЫН </a:t>
            </a:r>
            <a:r>
              <a:rPr lang="mn-MN" b="1" dirty="0">
                <a:solidFill>
                  <a:srgbClr val="00B050"/>
                </a:solidFill>
                <a:latin typeface="Arial Mon" pitchFamily="34" charset="0"/>
              </a:rPr>
              <a:t>БОДЛОГЫН </a:t>
            </a:r>
            <a:r>
              <a:rPr lang="en-US" b="1" dirty="0">
                <a:solidFill>
                  <a:srgbClr val="00B050"/>
                </a:solidFill>
                <a:latin typeface="Arial Mon" pitchFamily="34" charset="0"/>
              </a:rPr>
              <a:t>ХҮРЭЭНД</a:t>
            </a:r>
            <a:r>
              <a:rPr lang="en-US" b="1" dirty="0" smtClean="0">
                <a:latin typeface="Arial Mon" pitchFamily="34" charset="0"/>
              </a:rPr>
              <a:t>:</a:t>
            </a:r>
            <a:endParaRPr lang="mn-MN" b="1" dirty="0" smtClean="0">
              <a:latin typeface="Arial Mon" pitchFamily="34" charset="0"/>
            </a:endParaRPr>
          </a:p>
          <a:p>
            <a:pPr algn="ctr"/>
            <a:r>
              <a:rPr lang="mn-MN" b="1" dirty="0">
                <a:solidFill>
                  <a:srgbClr val="00B050"/>
                </a:solidFill>
              </a:rPr>
              <a:t>4.</a:t>
            </a:r>
            <a:r>
              <a:rPr lang="mn-MN" b="1" dirty="0">
                <a:solidFill>
                  <a:srgbClr val="00B050"/>
                </a:solidFill>
                <a:latin typeface="Arial Mon" pitchFamily="34" charset="0"/>
              </a:rPr>
              <a:t>1. </a:t>
            </a:r>
            <a:r>
              <a:rPr lang="mn-MN" b="1" dirty="0" smtClean="0">
                <a:solidFill>
                  <a:srgbClr val="00B050"/>
                </a:solidFill>
                <a:latin typeface="Arial Mon" pitchFamily="34" charset="0"/>
              </a:rPr>
              <a:t>Байгаль орчны </a:t>
            </a:r>
            <a:r>
              <a:rPr lang="mn-MN" b="1" dirty="0">
                <a:solidFill>
                  <a:srgbClr val="00B050"/>
                </a:solidFill>
                <a:latin typeface="Arial Mon" pitchFamily="34" charset="0"/>
              </a:rPr>
              <a:t>багц </a:t>
            </a:r>
            <a:r>
              <a:rPr lang="mn-MN" b="1" dirty="0" smtClean="0">
                <a:solidFill>
                  <a:srgbClr val="00B050"/>
                </a:solidFill>
                <a:latin typeface="Arial Mon" pitchFamily="34" charset="0"/>
              </a:rPr>
              <a:t>хууль, тогтоомжийг </a:t>
            </a:r>
            <a:r>
              <a:rPr lang="mn-MN" b="1" dirty="0">
                <a:solidFill>
                  <a:srgbClr val="00B050"/>
                </a:solidFill>
                <a:latin typeface="Arial Mon" pitchFamily="34" charset="0"/>
              </a:rPr>
              <a:t>хэрэгжүүлж, </a:t>
            </a:r>
            <a:endParaRPr lang="mn-MN" b="1" dirty="0" smtClean="0">
              <a:solidFill>
                <a:srgbClr val="00B050"/>
              </a:solidFill>
              <a:latin typeface="Arial Mon" pitchFamily="34" charset="0"/>
            </a:endParaRPr>
          </a:p>
          <a:p>
            <a:pPr algn="ctr"/>
            <a:r>
              <a:rPr lang="mn-MN" b="1" dirty="0" smtClean="0">
                <a:solidFill>
                  <a:srgbClr val="00B050"/>
                </a:solidFill>
                <a:latin typeface="Arial Mon" pitchFamily="34" charset="0"/>
              </a:rPr>
              <a:t>хүрээлэн </a:t>
            </a:r>
            <a:r>
              <a:rPr lang="mn-MN" b="1" dirty="0">
                <a:solidFill>
                  <a:srgbClr val="00B050"/>
                </a:solidFill>
                <a:latin typeface="Arial Mon" pitchFamily="34" charset="0"/>
              </a:rPr>
              <a:t>буй орчны бохирдлыг бууруулна</a:t>
            </a:r>
            <a:r>
              <a:rPr lang="mn-MN" b="1" dirty="0" smtClean="0">
                <a:solidFill>
                  <a:srgbClr val="00B050"/>
                </a:solidFill>
                <a:latin typeface="Arial Mon" pitchFamily="34" charset="0"/>
              </a:rPr>
              <a:t>.</a:t>
            </a:r>
            <a:endParaRPr lang="en-US" dirty="0">
              <a:latin typeface="Arial Mon" pitchFamily="34" charset="0"/>
            </a:endParaRPr>
          </a:p>
        </p:txBody>
      </p:sp>
      <p:sp>
        <p:nvSpPr>
          <p:cNvPr id="10" name="Rectangle 9"/>
          <p:cNvSpPr/>
          <p:nvPr/>
        </p:nvSpPr>
        <p:spPr>
          <a:xfrm>
            <a:off x="163286" y="3627474"/>
            <a:ext cx="8883732" cy="2246769"/>
          </a:xfrm>
          <a:prstGeom prst="rect">
            <a:avLst/>
          </a:prstGeom>
        </p:spPr>
        <p:txBody>
          <a:bodyPr wrap="square">
            <a:spAutoFit/>
          </a:bodyPr>
          <a:lstStyle/>
          <a:p>
            <a:pPr algn="just"/>
            <a:r>
              <a:rPr lang="mn-MN" sz="2000" dirty="0" smtClean="0">
                <a:latin typeface="Arial Mon" pitchFamily="34" charset="0"/>
              </a:rPr>
              <a:t>99. </a:t>
            </a:r>
            <a:r>
              <a:rPr lang="en-US" sz="2000" dirty="0" smtClean="0">
                <a:latin typeface="Arial Mon" pitchFamily="34" charset="0"/>
              </a:rPr>
              <a:t>“</a:t>
            </a:r>
            <a:r>
              <a:rPr lang="en-US" sz="2000" dirty="0" err="1" smtClean="0">
                <a:latin typeface="Arial Mon" pitchFamily="34" charset="0"/>
              </a:rPr>
              <a:t>Эрүүл</a:t>
            </a:r>
            <a:r>
              <a:rPr lang="en-US" sz="2000" dirty="0" smtClean="0">
                <a:latin typeface="Arial Mon" pitchFamily="34" charset="0"/>
              </a:rPr>
              <a:t> </a:t>
            </a:r>
            <a:r>
              <a:rPr lang="en-US" sz="2000" dirty="0" err="1">
                <a:latin typeface="Arial Mon" pitchFamily="34" charset="0"/>
              </a:rPr>
              <a:t>хот</a:t>
            </a:r>
            <a:r>
              <a:rPr lang="en-US" sz="2000" dirty="0">
                <a:latin typeface="Arial Mon" pitchFamily="34" charset="0"/>
              </a:rPr>
              <a:t>” </a:t>
            </a:r>
            <a:r>
              <a:rPr lang="en-US" sz="2000" dirty="0" err="1">
                <a:latin typeface="Arial Mon" pitchFamily="34" charset="0"/>
              </a:rPr>
              <a:t>аяныг</a:t>
            </a:r>
            <a:r>
              <a:rPr lang="en-US" sz="2000" dirty="0">
                <a:latin typeface="Arial Mon" pitchFamily="34" charset="0"/>
              </a:rPr>
              <a:t> </a:t>
            </a:r>
            <a:r>
              <a:rPr lang="mn-MN" sz="2000" dirty="0">
                <a:latin typeface="Arial Mon" pitchFamily="34" charset="0"/>
              </a:rPr>
              <a:t>үргэлжлүүлэн, хүүхэд залуучуудын оролцоог хангаж шинэлэг хэлбэрээр</a:t>
            </a:r>
            <a:r>
              <a:rPr lang="en-US" sz="2000" dirty="0">
                <a:latin typeface="Arial Mon" pitchFamily="34" charset="0"/>
              </a:rPr>
              <a:t> </a:t>
            </a:r>
            <a:r>
              <a:rPr lang="en-US" sz="2000" dirty="0" err="1">
                <a:latin typeface="Arial Mon" pitchFamily="34" charset="0"/>
              </a:rPr>
              <a:t>зохион</a:t>
            </a:r>
            <a:r>
              <a:rPr lang="en-US" sz="2000" dirty="0">
                <a:latin typeface="Arial Mon" pitchFamily="34" charset="0"/>
              </a:rPr>
              <a:t> </a:t>
            </a:r>
            <a:r>
              <a:rPr lang="en-US" sz="2000" dirty="0" err="1">
                <a:latin typeface="Arial Mon" pitchFamily="34" charset="0"/>
              </a:rPr>
              <a:t>байгуулна</a:t>
            </a:r>
            <a:r>
              <a:rPr lang="en-US" sz="2000" dirty="0">
                <a:latin typeface="Arial Mon" pitchFamily="34" charset="0"/>
              </a:rPr>
              <a:t>. </a:t>
            </a:r>
            <a:endParaRPr lang="mn-MN" sz="2000" dirty="0" smtClean="0">
              <a:latin typeface="Arial Mon" pitchFamily="34" charset="0"/>
            </a:endParaRPr>
          </a:p>
          <a:p>
            <a:pPr algn="just"/>
            <a:r>
              <a:rPr lang="mn-MN" sz="2000" dirty="0" smtClean="0">
                <a:latin typeface="Arial Mon" pitchFamily="34" charset="0"/>
              </a:rPr>
              <a:t>100. </a:t>
            </a:r>
            <a:r>
              <a:rPr lang="en-US" sz="2000" dirty="0" err="1" smtClean="0">
                <a:latin typeface="Arial Mon" pitchFamily="34" charset="0"/>
              </a:rPr>
              <a:t>Хотын</a:t>
            </a:r>
            <a:r>
              <a:rPr lang="en-US" sz="2000" dirty="0" smtClean="0">
                <a:latin typeface="Arial Mon" pitchFamily="34" charset="0"/>
              </a:rPr>
              <a:t> </a:t>
            </a:r>
            <a:r>
              <a:rPr lang="en-US" sz="2000" dirty="0" err="1">
                <a:latin typeface="Arial Mon" pitchFamily="34" charset="0"/>
              </a:rPr>
              <a:t>ногоон</a:t>
            </a:r>
            <a:r>
              <a:rPr lang="en-US" sz="2000" dirty="0">
                <a:latin typeface="Arial Mon" pitchFamily="34" charset="0"/>
              </a:rPr>
              <a:t> </a:t>
            </a:r>
            <a:r>
              <a:rPr lang="en-US" sz="2000" dirty="0" err="1">
                <a:latin typeface="Arial Mon" pitchFamily="34" charset="0"/>
              </a:rPr>
              <a:t>бүс</a:t>
            </a:r>
            <a:r>
              <a:rPr lang="en-US" sz="2000" dirty="0">
                <a:latin typeface="Arial Mon" pitchFamily="34" charset="0"/>
              </a:rPr>
              <a:t>, </a:t>
            </a:r>
            <a:r>
              <a:rPr lang="en-US" sz="2000" dirty="0" err="1">
                <a:latin typeface="Arial Mon" pitchFamily="34" charset="0"/>
              </a:rPr>
              <a:t>Хэрлэн</a:t>
            </a:r>
            <a:r>
              <a:rPr lang="en-US" sz="2000" dirty="0">
                <a:latin typeface="Arial Mon" pitchFamily="34" charset="0"/>
              </a:rPr>
              <a:t> </a:t>
            </a:r>
            <a:r>
              <a:rPr lang="en-US" sz="2000" dirty="0" err="1">
                <a:latin typeface="Arial Mon" pitchFamily="34" charset="0"/>
              </a:rPr>
              <a:t>голын</a:t>
            </a:r>
            <a:r>
              <a:rPr lang="en-US" sz="2000" dirty="0">
                <a:latin typeface="Arial Mon" pitchFamily="34" charset="0"/>
              </a:rPr>
              <a:t> </a:t>
            </a:r>
            <a:r>
              <a:rPr lang="en-US" sz="2000" dirty="0" err="1">
                <a:latin typeface="Arial Mon" pitchFamily="34" charset="0"/>
              </a:rPr>
              <a:t>ус</a:t>
            </a:r>
            <a:r>
              <a:rPr lang="en-US" sz="2000" dirty="0">
                <a:latin typeface="Arial Mon" pitchFamily="34" charset="0"/>
              </a:rPr>
              <a:t>, </a:t>
            </a:r>
            <a:r>
              <a:rPr lang="en-US" sz="2000" dirty="0" err="1">
                <a:latin typeface="Arial Mon" pitchFamily="34" charset="0"/>
              </a:rPr>
              <a:t>хөрс</a:t>
            </a:r>
            <a:r>
              <a:rPr lang="en-US" sz="2000" dirty="0">
                <a:latin typeface="Arial Mon" pitchFamily="34" charset="0"/>
              </a:rPr>
              <a:t> </a:t>
            </a:r>
            <a:r>
              <a:rPr lang="en-US" sz="2000" dirty="0" err="1">
                <a:latin typeface="Arial Mon" pitchFamily="34" charset="0"/>
              </a:rPr>
              <a:t>бохирдох</a:t>
            </a:r>
            <a:r>
              <a:rPr lang="en-US" sz="2000" dirty="0">
                <a:latin typeface="Arial Mon" pitchFamily="34" charset="0"/>
              </a:rPr>
              <a:t> </a:t>
            </a:r>
            <a:r>
              <a:rPr lang="en-US" sz="2000" dirty="0" err="1">
                <a:latin typeface="Arial Mon" pitchFamily="34" charset="0"/>
              </a:rPr>
              <a:t>талхлагдахаас</a:t>
            </a:r>
            <a:r>
              <a:rPr lang="en-US" sz="2000" dirty="0">
                <a:latin typeface="Arial Mon" pitchFamily="34" charset="0"/>
              </a:rPr>
              <a:t> </a:t>
            </a:r>
            <a:r>
              <a:rPr lang="en-US" sz="2000" dirty="0" err="1">
                <a:latin typeface="Arial Mon" pitchFamily="34" charset="0"/>
              </a:rPr>
              <a:t>хамгаалах</a:t>
            </a:r>
            <a:r>
              <a:rPr lang="en-US" sz="2000" dirty="0">
                <a:latin typeface="Arial Mon" pitchFamily="34" charset="0"/>
              </a:rPr>
              <a:t> </a:t>
            </a:r>
            <a:r>
              <a:rPr lang="en-US" sz="2000" dirty="0" err="1">
                <a:latin typeface="Arial Mon" pitchFamily="34" charset="0"/>
              </a:rPr>
              <a:t>ажилд</a:t>
            </a:r>
            <a:r>
              <a:rPr lang="en-US" sz="2000" dirty="0">
                <a:latin typeface="Arial Mon" pitchFamily="34" charset="0"/>
              </a:rPr>
              <a:t> </a:t>
            </a:r>
            <a:r>
              <a:rPr lang="en-US" sz="2000" dirty="0" err="1">
                <a:latin typeface="Arial Mon" pitchFamily="34" charset="0"/>
              </a:rPr>
              <a:t>байгууллага</a:t>
            </a:r>
            <a:r>
              <a:rPr lang="en-US" sz="2000" dirty="0">
                <a:latin typeface="Arial Mon" pitchFamily="34" charset="0"/>
              </a:rPr>
              <a:t>, </a:t>
            </a:r>
            <a:r>
              <a:rPr lang="en-US" sz="2000" dirty="0" err="1">
                <a:latin typeface="Arial Mon" pitchFamily="34" charset="0"/>
              </a:rPr>
              <a:t>аж</a:t>
            </a:r>
            <a:r>
              <a:rPr lang="en-US" sz="2000" dirty="0">
                <a:latin typeface="Arial Mon" pitchFamily="34" charset="0"/>
              </a:rPr>
              <a:t> </a:t>
            </a:r>
            <a:r>
              <a:rPr lang="en-US" sz="2000" dirty="0" err="1">
                <a:latin typeface="Arial Mon" pitchFamily="34" charset="0"/>
              </a:rPr>
              <a:t>ахуйн</a:t>
            </a:r>
            <a:r>
              <a:rPr lang="en-US" sz="2000" dirty="0">
                <a:latin typeface="Arial Mon" pitchFamily="34" charset="0"/>
              </a:rPr>
              <a:t> </a:t>
            </a:r>
            <a:r>
              <a:rPr lang="en-US" sz="2000" dirty="0" err="1">
                <a:latin typeface="Arial Mon" pitchFamily="34" charset="0"/>
              </a:rPr>
              <a:t>нэгж</a:t>
            </a:r>
            <a:r>
              <a:rPr lang="en-US" sz="2000" dirty="0">
                <a:latin typeface="Arial Mon" pitchFamily="34" charset="0"/>
              </a:rPr>
              <a:t>, </a:t>
            </a:r>
            <a:r>
              <a:rPr lang="en-US" sz="2000" dirty="0" err="1">
                <a:latin typeface="Arial Mon" pitchFamily="34" charset="0"/>
              </a:rPr>
              <a:t>иргэдийг</a:t>
            </a:r>
            <a:r>
              <a:rPr lang="en-US" sz="2000" dirty="0">
                <a:latin typeface="Arial Mon" pitchFamily="34" charset="0"/>
              </a:rPr>
              <a:t> </a:t>
            </a:r>
            <a:r>
              <a:rPr lang="en-US" sz="2000" dirty="0" err="1">
                <a:latin typeface="Arial Mon" pitchFamily="34" charset="0"/>
              </a:rPr>
              <a:t>татан</a:t>
            </a:r>
            <a:r>
              <a:rPr lang="en-US" sz="2000" dirty="0">
                <a:latin typeface="Arial Mon" pitchFamily="34" charset="0"/>
              </a:rPr>
              <a:t> </a:t>
            </a:r>
            <a:r>
              <a:rPr lang="en-US" sz="2000" dirty="0" err="1">
                <a:latin typeface="Arial Mon" pitchFamily="34" charset="0"/>
              </a:rPr>
              <a:t>оролцуул</a:t>
            </a:r>
            <a:r>
              <a:rPr lang="mn-MN" sz="2000" dirty="0" smtClean="0">
                <a:latin typeface="Arial Mon" pitchFamily="34" charset="0"/>
              </a:rPr>
              <a:t>ах</a:t>
            </a:r>
          </a:p>
          <a:p>
            <a:pPr algn="just"/>
            <a:r>
              <a:rPr lang="mn-MN" sz="2000" dirty="0" smtClean="0">
                <a:latin typeface="Arial Mon" pitchFamily="34" charset="0"/>
              </a:rPr>
              <a:t>101. </a:t>
            </a:r>
            <a:r>
              <a:rPr lang="en-US" sz="2000" dirty="0" err="1">
                <a:latin typeface="Arial Mon" pitchFamily="34" charset="0"/>
              </a:rPr>
              <a:t>Байгаль</a:t>
            </a:r>
            <a:r>
              <a:rPr lang="en-US" sz="2000" dirty="0">
                <a:latin typeface="Arial Mon" pitchFamily="34" charset="0"/>
              </a:rPr>
              <a:t> </a:t>
            </a:r>
            <a:r>
              <a:rPr lang="en-US" sz="2000" dirty="0" err="1">
                <a:latin typeface="Arial Mon" pitchFamily="34" charset="0"/>
              </a:rPr>
              <a:t>орчны</a:t>
            </a:r>
            <a:r>
              <a:rPr lang="en-US" sz="2000" dirty="0">
                <a:latin typeface="Arial Mon" pitchFamily="34" charset="0"/>
              </a:rPr>
              <a:t> </a:t>
            </a:r>
            <a:r>
              <a:rPr lang="en-US" sz="2000" dirty="0" err="1">
                <a:latin typeface="Arial Mon" pitchFamily="34" charset="0"/>
              </a:rPr>
              <a:t>хууль</a:t>
            </a:r>
            <a:r>
              <a:rPr lang="en-US" sz="2000" dirty="0">
                <a:latin typeface="Arial Mon" pitchFamily="34" charset="0"/>
              </a:rPr>
              <a:t> </a:t>
            </a:r>
            <a:r>
              <a:rPr lang="en-US" sz="2000" dirty="0" err="1">
                <a:latin typeface="Arial Mon" pitchFamily="34" charset="0"/>
              </a:rPr>
              <a:t>тогтоомжийн</a:t>
            </a:r>
            <a:r>
              <a:rPr lang="en-US" sz="2000" dirty="0">
                <a:latin typeface="Arial Mon" pitchFamily="34" charset="0"/>
              </a:rPr>
              <a:t> </a:t>
            </a:r>
            <a:r>
              <a:rPr lang="en-US" sz="2000" dirty="0" err="1">
                <a:latin typeface="Arial Mon" pitchFamily="34" charset="0"/>
              </a:rPr>
              <a:t>хэрэгжилтийг</a:t>
            </a:r>
            <a:r>
              <a:rPr lang="en-US" sz="2000" dirty="0">
                <a:latin typeface="Arial Mon" pitchFamily="34" charset="0"/>
              </a:rPr>
              <a:t> </a:t>
            </a:r>
            <a:r>
              <a:rPr lang="en-US" sz="2000" dirty="0" err="1">
                <a:latin typeface="Arial Mon" pitchFamily="34" charset="0"/>
              </a:rPr>
              <a:t>хангуулах</a:t>
            </a:r>
            <a:r>
              <a:rPr lang="en-US" sz="2000" dirty="0">
                <a:latin typeface="Arial Mon" pitchFamily="34" charset="0"/>
              </a:rPr>
              <a:t>, </a:t>
            </a:r>
            <a:r>
              <a:rPr lang="en-US" sz="2000" dirty="0" err="1">
                <a:latin typeface="Arial Mon" pitchFamily="34" charset="0"/>
              </a:rPr>
              <a:t>сургалт</a:t>
            </a:r>
            <a:r>
              <a:rPr lang="en-US" sz="2000" dirty="0">
                <a:latin typeface="Arial Mon" pitchFamily="34" charset="0"/>
              </a:rPr>
              <a:t> </a:t>
            </a:r>
            <a:r>
              <a:rPr lang="en-US" sz="2000" dirty="0" err="1">
                <a:latin typeface="Arial Mon" pitchFamily="34" charset="0"/>
              </a:rPr>
              <a:t>сурталчилгаа</a:t>
            </a:r>
            <a:r>
              <a:rPr lang="en-US" sz="2000" dirty="0">
                <a:latin typeface="Arial Mon" pitchFamily="34" charset="0"/>
              </a:rPr>
              <a:t>, </a:t>
            </a:r>
            <a:r>
              <a:rPr lang="en-US" sz="2000" dirty="0" err="1">
                <a:latin typeface="Arial Mon" pitchFamily="34" charset="0"/>
              </a:rPr>
              <a:t>хяналт</a:t>
            </a:r>
            <a:r>
              <a:rPr lang="en-US" sz="2000" dirty="0">
                <a:latin typeface="Arial Mon" pitchFamily="34" charset="0"/>
              </a:rPr>
              <a:t> </a:t>
            </a:r>
            <a:r>
              <a:rPr lang="en-US" sz="2000" dirty="0" err="1">
                <a:latin typeface="Arial Mon" pitchFamily="34" charset="0"/>
              </a:rPr>
              <a:t>шалгалтын</a:t>
            </a:r>
            <a:r>
              <a:rPr lang="en-US" sz="2000" dirty="0">
                <a:latin typeface="Arial Mon" pitchFamily="34" charset="0"/>
              </a:rPr>
              <a:t> </a:t>
            </a:r>
            <a:r>
              <a:rPr lang="en-US" sz="2000" dirty="0" err="1">
                <a:latin typeface="Arial Mon" pitchFamily="34" charset="0"/>
              </a:rPr>
              <a:t>ажлыг</a:t>
            </a:r>
            <a:r>
              <a:rPr lang="en-US" sz="2000" dirty="0">
                <a:latin typeface="Arial Mon" pitchFamily="34" charset="0"/>
              </a:rPr>
              <a:t> </a:t>
            </a:r>
            <a:r>
              <a:rPr lang="en-US" sz="2000" dirty="0" err="1">
                <a:latin typeface="Arial Mon" pitchFamily="34" charset="0"/>
              </a:rPr>
              <a:t>зохион</a:t>
            </a:r>
            <a:r>
              <a:rPr lang="en-US" sz="2000" dirty="0">
                <a:latin typeface="Arial Mon" pitchFamily="34" charset="0"/>
              </a:rPr>
              <a:t> </a:t>
            </a:r>
            <a:r>
              <a:rPr lang="en-US" sz="2000" dirty="0" err="1">
                <a:latin typeface="Arial Mon" pitchFamily="34" charset="0"/>
              </a:rPr>
              <a:t>байгуулна</a:t>
            </a:r>
            <a:r>
              <a:rPr lang="en-US" sz="2000" dirty="0">
                <a:latin typeface="Arial Mon" pitchFamily="34" charset="0"/>
              </a:rPr>
              <a:t>.</a:t>
            </a:r>
          </a:p>
        </p:txBody>
      </p:sp>
    </p:spTree>
    <p:extLst>
      <p:ext uri="{BB962C8B-B14F-4D97-AF65-F5344CB8AC3E}">
        <p14:creationId xmlns:p14="http://schemas.microsoft.com/office/powerpoint/2010/main" val="22579181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ran\Downloads\ТАЙЛАН-2017 он\10646912_424489134395629_1530770235119811131_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aran\Downloads\ТАЙЛАН-2017 он\11219355_424489204395622_8668542689075918385_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
            <a:ext cx="4572001" cy="32657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aran\Downloads\ТАЙЛАН-2017 он\11259687_424489161062293_3156728905881427704_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Saran\Downloads\ТАЙЛАН-2017 он\11350405_424489094395633_8488087985065077292_n.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2000" y="3429000"/>
            <a:ext cx="4571999"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5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ocument\Byambaa\oyutan hugjil\034.jpg"/>
          <p:cNvPicPr>
            <a:picLocks noChangeAspect="1" noChangeArrowheads="1"/>
          </p:cNvPicPr>
          <p:nvPr/>
        </p:nvPicPr>
        <p:blipFill rotWithShape="1">
          <a:blip r:embed="rId2" cstate="print"/>
          <a:srcRect l="50000" b="56808"/>
          <a:stretch/>
        </p:blipFill>
        <p:spPr bwMode="auto">
          <a:xfrm>
            <a:off x="4223656" y="638729"/>
            <a:ext cx="4572000" cy="2670528"/>
          </a:xfrm>
          <a:prstGeom prst="rect">
            <a:avLst/>
          </a:prstGeom>
          <a:ln>
            <a:noFill/>
          </a:ln>
          <a:effectLst>
            <a:softEdge rad="112500"/>
          </a:effectLst>
        </p:spPr>
      </p:pic>
      <p:sp>
        <p:nvSpPr>
          <p:cNvPr id="2" name="Rectangle 1"/>
          <p:cNvSpPr/>
          <p:nvPr/>
        </p:nvSpPr>
        <p:spPr>
          <a:xfrm rot="1142214">
            <a:off x="-1024959" y="2751407"/>
            <a:ext cx="9628674" cy="1754326"/>
          </a:xfrm>
          <a:prstGeom prst="rect">
            <a:avLst/>
          </a:prstGeom>
        </p:spPr>
        <p:txBody>
          <a:bodyPr wrap="square">
            <a:spAutoFit/>
          </a:bodyPr>
          <a:lstStyle/>
          <a:p>
            <a:pPr algn="ctr">
              <a:defRPr/>
            </a:pPr>
            <a:r>
              <a:rPr lang="mn-MN" sz="6000" b="1" i="1" kern="10" dirty="0">
                <a:ln w="12700">
                  <a:solidFill>
                    <a:schemeClr val="tx1"/>
                  </a:solidFill>
                  <a:round/>
                  <a:headEnd/>
                  <a:tailEnd/>
                </a:ln>
                <a:solidFill>
                  <a:srgbClr val="68AF21"/>
                </a:solidFill>
                <a:latin typeface="Monotype Corsiva" pitchFamily="66" charset="0"/>
                <a:cs typeface="Times New Roman Mon" pitchFamily="18" charset="0"/>
              </a:rPr>
              <a:t>Анхааран сонссон танд </a:t>
            </a:r>
            <a:endParaRPr lang="mn-MN" sz="6000" b="1" i="1" kern="10" dirty="0" smtClean="0">
              <a:ln w="12700">
                <a:solidFill>
                  <a:schemeClr val="tx1"/>
                </a:solidFill>
                <a:round/>
                <a:headEnd/>
                <a:tailEnd/>
              </a:ln>
              <a:solidFill>
                <a:srgbClr val="68AF21"/>
              </a:solidFill>
              <a:latin typeface="Monotype Corsiva" pitchFamily="66" charset="0"/>
              <a:cs typeface="Times New Roman Mon" pitchFamily="18" charset="0"/>
            </a:endParaRPr>
          </a:p>
          <a:p>
            <a:pPr algn="ctr">
              <a:defRPr/>
            </a:pPr>
            <a:r>
              <a:rPr lang="mn-MN" sz="4800" b="1" i="1" kern="10" dirty="0" smtClean="0">
                <a:ln w="12700">
                  <a:solidFill>
                    <a:schemeClr val="tx1"/>
                  </a:solidFill>
                  <a:round/>
                  <a:headEnd/>
                  <a:tailEnd/>
                </a:ln>
                <a:solidFill>
                  <a:srgbClr val="68AF21"/>
                </a:solidFill>
                <a:latin typeface="Bookman Old Style" pitchFamily="18" charset="0"/>
                <a:cs typeface="Times New Roman Mon" pitchFamily="18" charset="0"/>
              </a:rPr>
              <a:t>БАЯРЛАЛАА...</a:t>
            </a:r>
            <a:endParaRPr lang="en-US" sz="4800" dirty="0">
              <a:solidFill>
                <a:srgbClr val="68AF21"/>
              </a:solidFill>
              <a:latin typeface="Bookman Old Style" pitchFamily="18" charset="0"/>
              <a:cs typeface="Times New Roman Mon" pitchFamily="18" charset="0"/>
            </a:endParaRPr>
          </a:p>
        </p:txBody>
      </p:sp>
    </p:spTree>
    <p:extLst>
      <p:ext uri="{BB962C8B-B14F-4D97-AF65-F5344CB8AC3E}">
        <p14:creationId xmlns:p14="http://schemas.microsoft.com/office/powerpoint/2010/main" val="178843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e01476_"/>
          <p:cNvPicPr>
            <a:picLocks noChangeAspect="1" noChangeArrowheads="1"/>
          </p:cNvPicPr>
          <p:nvPr/>
        </p:nvPicPr>
        <p:blipFill>
          <a:blip r:embed="rId2"/>
          <a:srcRect/>
          <a:stretch>
            <a:fillRect/>
          </a:stretch>
        </p:blipFill>
        <p:spPr bwMode="auto">
          <a:xfrm>
            <a:off x="117469" y="1274428"/>
            <a:ext cx="2723935" cy="1996806"/>
          </a:xfrm>
          <a:prstGeom prst="rect">
            <a:avLst/>
          </a:prstGeom>
          <a:noFill/>
          <a:ln w="9525">
            <a:noFill/>
            <a:miter lim="800000"/>
            <a:headEnd/>
            <a:tailEnd/>
          </a:ln>
        </p:spPr>
      </p:pic>
      <p:sp>
        <p:nvSpPr>
          <p:cNvPr id="6" name="Rectangle 5"/>
          <p:cNvSpPr/>
          <p:nvPr/>
        </p:nvSpPr>
        <p:spPr>
          <a:xfrm rot="20466945">
            <a:off x="10027" y="3176719"/>
            <a:ext cx="7422191" cy="1631216"/>
          </a:xfrm>
          <a:prstGeom prst="rect">
            <a:avLst/>
          </a:prstGeom>
        </p:spPr>
        <p:txBody>
          <a:bodyPr wrap="square">
            <a:spAutoFit/>
          </a:bodyPr>
          <a:lstStyle/>
          <a:p>
            <a:pPr algn="ctr">
              <a:defRPr/>
            </a:pPr>
            <a:r>
              <a:rPr lang="mn-MN" sz="10000" b="1" i="1" kern="10" dirty="0" smtClean="0">
                <a:ln w="12700">
                  <a:solidFill>
                    <a:schemeClr val="tx1"/>
                  </a:solidFill>
                  <a:round/>
                  <a:headEnd/>
                  <a:tailEnd/>
                </a:ln>
                <a:solidFill>
                  <a:srgbClr val="68AF21"/>
                </a:solidFill>
                <a:latin typeface="Monotype Corsiva" pitchFamily="66" charset="0"/>
                <a:cs typeface="Times New Roman Mon" pitchFamily="18" charset="0"/>
              </a:rPr>
              <a:t>Танд</a:t>
            </a:r>
            <a:endParaRPr lang="en-US" sz="10000" dirty="0">
              <a:solidFill>
                <a:srgbClr val="68AF21"/>
              </a:solidFill>
              <a:latin typeface="Monotype Corsiva" pitchFamily="66" charset="0"/>
              <a:cs typeface="Times New Roman Mon" pitchFamily="18" charset="0"/>
            </a:endParaRPr>
          </a:p>
        </p:txBody>
      </p:sp>
      <p:sp>
        <p:nvSpPr>
          <p:cNvPr id="7" name="Rectangle 4"/>
          <p:cNvSpPr txBox="1">
            <a:spLocks noChangeArrowheads="1"/>
          </p:cNvSpPr>
          <p:nvPr/>
        </p:nvSpPr>
        <p:spPr>
          <a:xfrm rot="20895315">
            <a:off x="3826196" y="2319871"/>
            <a:ext cx="1295400" cy="762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15000" b="1" i="0" u="none" strike="noStrike" kern="0" cap="none" spc="0" normalizeH="0" baseline="0" noProof="0" dirty="0" smtClean="0">
              <a:ln>
                <a:noFill/>
              </a:ln>
              <a:solidFill>
                <a:srgbClr val="7030A0"/>
              </a:solidFill>
              <a:effectLst>
                <a:outerShdw blurRad="38100" dist="38100" dir="2700000" algn="tl">
                  <a:srgbClr val="000000"/>
                </a:outerShdw>
              </a:effectLst>
              <a:uLnTx/>
              <a:uFillTx/>
              <a:latin typeface="Arial Mon" pitchFamily="34" charset="0"/>
              <a:ea typeface="+mn-ea"/>
              <a:cs typeface="+mn-cs"/>
            </a:endParaRPr>
          </a:p>
        </p:txBody>
      </p:sp>
      <p:sp>
        <p:nvSpPr>
          <p:cNvPr id="8" name="Rectangle 7"/>
          <p:cNvSpPr/>
          <p:nvPr/>
        </p:nvSpPr>
        <p:spPr>
          <a:xfrm rot="20578357">
            <a:off x="6385271" y="2112145"/>
            <a:ext cx="1415772" cy="1569660"/>
          </a:xfrm>
          <a:prstGeom prst="rect">
            <a:avLst/>
          </a:prstGeom>
        </p:spPr>
        <p:txBody>
          <a:bodyPr wrap="none">
            <a:spAutoFit/>
          </a:bodyPr>
          <a:lstStyle/>
          <a:p>
            <a:r>
              <a:rPr lang="en-US" sz="9600" b="1" i="1" kern="10" dirty="0" smtClean="0">
                <a:ln w="12700">
                  <a:solidFill>
                    <a:schemeClr val="tx1"/>
                  </a:solidFill>
                  <a:round/>
                  <a:headEnd/>
                  <a:tailEnd/>
                </a:ln>
                <a:solidFill>
                  <a:srgbClr val="68AF21"/>
                </a:solidFill>
                <a:effectLst>
                  <a:outerShdw dist="45791" dir="2021404" algn="ctr" rotWithShape="0">
                    <a:srgbClr val="9999FF"/>
                  </a:outerShdw>
                </a:effectLst>
                <a:latin typeface="Monotype Corsiva" pitchFamily="66" charset="0"/>
                <a:cs typeface="Times New Roman Mon" pitchFamily="18" charset="0"/>
              </a:rPr>
              <a:t>…</a:t>
            </a:r>
            <a:endParaRPr lang="en-US" dirty="0">
              <a:solidFill>
                <a:srgbClr val="68AF21"/>
              </a:solidFill>
              <a:latin typeface="Monotype Corsiva" pitchFamily="66" charset="0"/>
            </a:endParaRPr>
          </a:p>
        </p:txBody>
      </p:sp>
      <p:sp>
        <p:nvSpPr>
          <p:cNvPr id="9" name="Rectangle 8"/>
          <p:cNvSpPr/>
          <p:nvPr/>
        </p:nvSpPr>
        <p:spPr>
          <a:xfrm rot="20335027">
            <a:off x="5125310" y="1853764"/>
            <a:ext cx="965329" cy="2554545"/>
          </a:xfrm>
          <a:prstGeom prst="rect">
            <a:avLst/>
          </a:prstGeom>
        </p:spPr>
        <p:txBody>
          <a:bodyPr wrap="none">
            <a:spAutoFit/>
          </a:bodyPr>
          <a:lstStyle/>
          <a:p>
            <a:pPr marL="342900" lvl="0" indent="-342900" algn="ctr" fontAlgn="base">
              <a:spcBef>
                <a:spcPct val="20000"/>
              </a:spcBef>
              <a:spcAft>
                <a:spcPct val="0"/>
              </a:spcAft>
              <a:buClr>
                <a:srgbClr val="FF8119"/>
              </a:buClr>
              <a:buSzPct val="60000"/>
              <a:defRPr/>
            </a:pPr>
            <a:r>
              <a:rPr lang="en-US" sz="16000" b="1" kern="0" dirty="0">
                <a:solidFill>
                  <a:srgbClr val="68AF21"/>
                </a:solidFill>
                <a:latin typeface="Monotype Corsiva" pitchFamily="66"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xit" presetSubtype="16" fill="hold" nodeType="clickEffect">
                                  <p:stCondLst>
                                    <p:cond delay="0"/>
                                  </p:stCondLst>
                                  <p:childTnLst>
                                    <p:animEffect transition="out" filter="diamond(in)">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90500" y="993822"/>
            <a:ext cx="8763000" cy="2328928"/>
          </a:xfrm>
        </p:spPr>
        <p:txBody>
          <a:bodyPr>
            <a:normAutofit/>
          </a:bodyPr>
          <a:lstStyle/>
          <a:p>
            <a:pPr marL="0" indent="0" algn="just">
              <a:buNone/>
            </a:pPr>
            <a:r>
              <a:rPr lang="mn-MN" sz="4000" dirty="0">
                <a:latin typeface="Arial Mon" pitchFamily="34" charset="0"/>
                <a:cs typeface="Times New Roman Mon" pitchFamily="18" charset="0"/>
              </a:rPr>
              <a:t>	</a:t>
            </a:r>
            <a:endParaRPr lang="en-US" sz="2400" dirty="0">
              <a:latin typeface="Arial Mon" pitchFamily="34" charset="0"/>
            </a:endParaRPr>
          </a:p>
        </p:txBody>
      </p:sp>
      <p:sp>
        <p:nvSpPr>
          <p:cNvPr id="5" name="Rectangle 2"/>
          <p:cNvSpPr txBox="1">
            <a:spLocks noChangeArrowheads="1"/>
          </p:cNvSpPr>
          <p:nvPr/>
        </p:nvSpPr>
        <p:spPr>
          <a:xfrm>
            <a:off x="0" y="103031"/>
            <a:ext cx="9144000" cy="533400"/>
          </a:xfrm>
          <a:prstGeom prst="rect">
            <a:avLst/>
          </a:prstGeom>
          <a:solidFill>
            <a:schemeClr val="bg1"/>
          </a:solidFill>
        </p:spPr>
        <p:txBody>
          <a:bodyPr vert="horz" anchor="ctr">
            <a:noAutofit/>
            <a:scene3d>
              <a:camera prst="orthographicFront"/>
              <a:lightRig rig="soft" dir="t"/>
            </a:scene3d>
            <a:sp3d prstMaterial="softEdge">
              <a:bevelT w="25400" h="25400"/>
            </a:sp3d>
          </a:bodyPr>
          <a:lstStyle/>
          <a:p>
            <a:pPr algn="ctr">
              <a:spcBef>
                <a:spcPct val="0"/>
              </a:spcBef>
            </a:pPr>
            <a:r>
              <a:rPr lang="mn-MN" sz="3000" b="1" dirty="0" smtClean="0">
                <a:solidFill>
                  <a:srgbClr val="0070C0"/>
                </a:solidFill>
                <a:effectLst>
                  <a:outerShdw blurRad="31750" dist="25400" dir="5400000" algn="tl" rotWithShape="0">
                    <a:srgbClr val="000000">
                      <a:alpha val="25000"/>
                    </a:srgbClr>
                  </a:outerShdw>
                </a:effectLst>
                <a:latin typeface="Bookman Old Style" pitchFamily="18" charset="0"/>
                <a:cs typeface="Times New Roman Mon" pitchFamily="18" charset="0"/>
              </a:rPr>
              <a:t>Эрүүл, цэвэр орчин бүрдүүлэх талаар</a:t>
            </a:r>
            <a:endParaRPr kumimoji="0" lang="mn-MN" sz="3000" b="1" u="none" strike="noStrike" kern="1200" cap="none" spc="0" normalizeH="0" baseline="0" noProof="0" dirty="0">
              <a:ln>
                <a:noFill/>
              </a:ln>
              <a:solidFill>
                <a:srgbClr val="0070C0"/>
              </a:solidFill>
              <a:uLnTx/>
              <a:uFillTx/>
              <a:latin typeface="Bookman Old Style" pitchFamily="18" charset="0"/>
              <a:ea typeface="+mj-ea"/>
              <a:cs typeface="Times New Roman Mon" pitchFamily="18" charset="0"/>
            </a:endParaRPr>
          </a:p>
        </p:txBody>
      </p:sp>
      <p:pic>
        <p:nvPicPr>
          <p:cNvPr id="9" name="Picture 8" descr="C:\Users\odnoo\Desktop\ногоон бүс\20180706_094021.jpg"/>
          <p:cNvPicPr/>
          <p:nvPr/>
        </p:nvPicPr>
        <p:blipFill rotWithShape="1">
          <a:blip r:embed="rId2" cstate="print"/>
          <a:srcRect l="6630"/>
          <a:stretch/>
        </p:blipFill>
        <p:spPr bwMode="auto">
          <a:xfrm>
            <a:off x="3586020" y="3092118"/>
            <a:ext cx="2509980" cy="2763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Users\odnoo\Desktop\0000000.jpg"/>
          <p:cNvPicPr/>
          <p:nvPr/>
        </p:nvPicPr>
        <p:blipFill>
          <a:blip r:embed="rId3" cstate="print"/>
          <a:srcRect/>
          <a:stretch>
            <a:fillRect/>
          </a:stretch>
        </p:blipFill>
        <p:spPr bwMode="auto">
          <a:xfrm>
            <a:off x="6262254" y="3102485"/>
            <a:ext cx="2784764" cy="2763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277091" y="1028343"/>
            <a:ext cx="8603673" cy="1938992"/>
          </a:xfrm>
          <a:prstGeom prst="rect">
            <a:avLst/>
          </a:prstGeom>
        </p:spPr>
        <p:txBody>
          <a:bodyPr wrap="square">
            <a:spAutoFit/>
          </a:bodyPr>
          <a:lstStyle/>
          <a:p>
            <a:pPr algn="just"/>
            <a:r>
              <a:rPr lang="mn-MN" dirty="0" smtClean="0">
                <a:latin typeface="Arial Mon" pitchFamily="34" charset="0"/>
              </a:rPr>
              <a:t>	</a:t>
            </a:r>
            <a:r>
              <a:rPr lang="mn-MN" sz="2000" dirty="0" smtClean="0">
                <a:latin typeface="Arial Mon" pitchFamily="34" charset="0"/>
              </a:rPr>
              <a:t>АОК-оос </a:t>
            </a:r>
            <a:r>
              <a:rPr lang="mn-MN" sz="2000" dirty="0">
                <a:latin typeface="Arial Mon" pitchFamily="34" charset="0"/>
              </a:rPr>
              <a:t>өгсөн үүрэг чиглэлийн дагуу </a:t>
            </a:r>
            <a:r>
              <a:rPr lang="mn-MN" sz="2000" dirty="0" smtClean="0">
                <a:latin typeface="Arial Mon" pitchFamily="34" charset="0"/>
              </a:rPr>
              <a:t> сумын нутаг дэвсгэрт </a:t>
            </a:r>
            <a:r>
              <a:rPr lang="mn-MN" sz="2000" dirty="0">
                <a:latin typeface="Arial Mon" pitchFamily="34" charset="0"/>
              </a:rPr>
              <a:t>зохион </a:t>
            </a:r>
            <a:r>
              <a:rPr lang="mn-MN" sz="2000" dirty="0" smtClean="0">
                <a:latin typeface="Arial Mon" pitchFamily="34" charset="0"/>
              </a:rPr>
              <a:t>байгуулсан бүх нийтийн “Их цэвэрлэгээ”-нд төрийн </a:t>
            </a:r>
            <a:r>
              <a:rPr lang="mn-MN" sz="2000" dirty="0">
                <a:latin typeface="Arial Mon" pitchFamily="34" charset="0"/>
              </a:rPr>
              <a:t>болон хувийн хэвшлийн 363 байгууллагын 2088 албан </a:t>
            </a:r>
            <a:r>
              <a:rPr lang="mn-MN" sz="2000" dirty="0" smtClean="0">
                <a:latin typeface="Arial Mon" pitchFamily="34" charset="0"/>
              </a:rPr>
              <a:t>хаагчид, 2971 </a:t>
            </a:r>
            <a:r>
              <a:rPr lang="mn-MN" sz="2000" dirty="0">
                <a:latin typeface="Arial Mon" pitchFamily="34" charset="0"/>
              </a:rPr>
              <a:t>иргэд</a:t>
            </a:r>
            <a:r>
              <a:rPr lang="mn-MN" sz="2000" dirty="0" smtClean="0">
                <a:latin typeface="Arial Mon" pitchFamily="34" charset="0"/>
              </a:rPr>
              <a:t> </a:t>
            </a:r>
            <a:r>
              <a:rPr lang="mn-MN" sz="2000" dirty="0">
                <a:latin typeface="Arial Mon" pitchFamily="34" charset="0"/>
              </a:rPr>
              <a:t>идэвхитэй оролцож, байгууллагын орчны </a:t>
            </a:r>
            <a:r>
              <a:rPr lang="mn-MN" sz="2000" dirty="0" smtClean="0">
                <a:latin typeface="Arial Mon" pitchFamily="34" charset="0"/>
              </a:rPr>
              <a:t>зам</a:t>
            </a:r>
            <a:r>
              <a:rPr lang="mn-MN" sz="2000" dirty="0">
                <a:latin typeface="Arial Mon" pitchFamily="34" charset="0"/>
              </a:rPr>
              <a:t>, талбай, хуваариар хариуцуулсан </a:t>
            </a:r>
            <a:r>
              <a:rPr lang="mn-MN" sz="2000" dirty="0" smtClean="0">
                <a:latin typeface="Arial Mon" pitchFamily="34" charset="0"/>
              </a:rPr>
              <a:t>НЭГЗТ, </a:t>
            </a:r>
            <a:r>
              <a:rPr lang="mn-MN" sz="2000" dirty="0">
                <a:latin typeface="Arial Mon" pitchFamily="34" charset="0"/>
              </a:rPr>
              <a:t>гэр хорооллын </a:t>
            </a:r>
            <a:r>
              <a:rPr lang="mn-MN" sz="2000" dirty="0" smtClean="0">
                <a:latin typeface="Arial Mon" pitchFamily="34" charset="0"/>
              </a:rPr>
              <a:t>эгнээ гудамжыг цэвэрлэн, </a:t>
            </a:r>
            <a:r>
              <a:rPr lang="mn-MN" sz="2000" dirty="0">
                <a:latin typeface="Arial Mon" pitchFamily="34" charset="0"/>
              </a:rPr>
              <a:t>нийт </a:t>
            </a:r>
            <a:r>
              <a:rPr lang="mn-MN" sz="2000" dirty="0" smtClean="0">
                <a:latin typeface="Arial Mon" pitchFamily="34" charset="0"/>
              </a:rPr>
              <a:t>372м</a:t>
            </a:r>
            <a:r>
              <a:rPr lang="mn-MN" sz="2000" baseline="30000" dirty="0" smtClean="0">
                <a:latin typeface="Arial Mon" pitchFamily="34" charset="0"/>
              </a:rPr>
              <a:t>3</a:t>
            </a:r>
            <a:r>
              <a:rPr lang="mn-MN" sz="2000" dirty="0" smtClean="0">
                <a:latin typeface="Arial Mon" pitchFamily="34" charset="0"/>
              </a:rPr>
              <a:t> хог хаягдлыг хогийн </a:t>
            </a:r>
            <a:r>
              <a:rPr lang="mn-MN" sz="2000" dirty="0">
                <a:latin typeface="Arial Mon" pitchFamily="34" charset="0"/>
              </a:rPr>
              <a:t>төв </a:t>
            </a:r>
            <a:r>
              <a:rPr lang="mn-MN" sz="2000" dirty="0" smtClean="0">
                <a:latin typeface="Arial Mon" pitchFamily="34" charset="0"/>
              </a:rPr>
              <a:t>цэгт татан зайлуулав. </a:t>
            </a:r>
            <a:endParaRPr lang="en-US" sz="2000" dirty="0">
              <a:latin typeface="Arial Mon" pitchFamily="34" charset="0"/>
            </a:endParaRPr>
          </a:p>
        </p:txBody>
      </p:sp>
      <p:sp>
        <p:nvSpPr>
          <p:cNvPr id="3" name="Rectangle 2"/>
          <p:cNvSpPr/>
          <p:nvPr/>
        </p:nvSpPr>
        <p:spPr>
          <a:xfrm>
            <a:off x="152400" y="3175723"/>
            <a:ext cx="3325091" cy="2431435"/>
          </a:xfrm>
          <a:prstGeom prst="rect">
            <a:avLst/>
          </a:prstGeom>
        </p:spPr>
        <p:txBody>
          <a:bodyPr wrap="square">
            <a:spAutoFit/>
          </a:bodyPr>
          <a:lstStyle/>
          <a:p>
            <a:pPr algn="just"/>
            <a:r>
              <a:rPr lang="mn-MN" sz="1900" dirty="0" smtClean="0">
                <a:latin typeface="Arial Mon" pitchFamily="34" charset="0"/>
              </a:rPr>
              <a:t>Тус сумын 5 </a:t>
            </a:r>
            <a:r>
              <a:rPr lang="mn-MN" sz="1900" dirty="0">
                <a:latin typeface="Arial Mon" pitchFamily="34" charset="0"/>
              </a:rPr>
              <a:t>дугаар багийн АА-наас санаачлан, </a:t>
            </a:r>
            <a:r>
              <a:rPr lang="mn-MN" sz="1900" dirty="0" smtClean="0">
                <a:latin typeface="Arial Mon" pitchFamily="34" charset="0"/>
              </a:rPr>
              <a:t>22 </a:t>
            </a:r>
            <a:r>
              <a:rPr lang="mn-MN" sz="1900" dirty="0">
                <a:latin typeface="Arial Mon" pitchFamily="34" charset="0"/>
              </a:rPr>
              <a:t>иргэний оролцоотой зүүн цемент гүүрний </a:t>
            </a:r>
            <a:r>
              <a:rPr lang="mn-MN" sz="1900" dirty="0" smtClean="0">
                <a:latin typeface="Arial Mon" pitchFamily="34" charset="0"/>
              </a:rPr>
              <a:t>2 </a:t>
            </a:r>
            <a:r>
              <a:rPr lang="mn-MN" sz="1900" dirty="0">
                <a:latin typeface="Arial Mon" pitchFamily="34" charset="0"/>
              </a:rPr>
              <a:t>талын ногоон бүс, Танктай хөшөөний эргэн тойрны нийт 5 га талбайн </a:t>
            </a:r>
            <a:r>
              <a:rPr lang="mn-MN" sz="1900" dirty="0" smtClean="0">
                <a:latin typeface="Arial Mon" pitchFamily="34" charset="0"/>
              </a:rPr>
              <a:t> 7 </a:t>
            </a:r>
            <a:r>
              <a:rPr lang="mn-MN" sz="1900" dirty="0">
                <a:latin typeface="Arial Mon" pitchFamily="34" charset="0"/>
              </a:rPr>
              <a:t>м3 хог хаягдлыг цэвэрлэсэн. </a:t>
            </a:r>
            <a:endParaRPr lang="en-US" sz="1900" dirty="0">
              <a:latin typeface="Arial Mon" pitchFamily="34" charset="0"/>
            </a:endParaRPr>
          </a:p>
        </p:txBody>
      </p:sp>
    </p:spTree>
    <p:extLst>
      <p:ext uri="{BB962C8B-B14F-4D97-AF65-F5344CB8AC3E}">
        <p14:creationId xmlns:p14="http://schemas.microsoft.com/office/powerpoint/2010/main" val="379064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789" y="51477"/>
            <a:ext cx="8860664" cy="523220"/>
          </a:xfrm>
          <a:prstGeom prst="rect">
            <a:avLst/>
          </a:prstGeom>
        </p:spPr>
        <p:txBody>
          <a:bodyPr wrap="square">
            <a:spAutoFit/>
          </a:bodyPr>
          <a:lstStyle/>
          <a:p>
            <a:pPr algn="ctr">
              <a:spcBef>
                <a:spcPct val="0"/>
              </a:spcBef>
            </a:pPr>
            <a:r>
              <a:rPr lang="mn-MN" sz="2800" b="1" dirty="0">
                <a:solidFill>
                  <a:srgbClr val="0000CC"/>
                </a:solidFill>
                <a:latin typeface="Korinna Mn" pitchFamily="18" charset="0"/>
              </a:rPr>
              <a:t>Хэрлэн гол дагуух ногоон бүсийн </a:t>
            </a:r>
            <a:r>
              <a:rPr lang="mn-MN" sz="2800" b="1" dirty="0" smtClean="0">
                <a:solidFill>
                  <a:srgbClr val="0000CC"/>
                </a:solidFill>
                <a:latin typeface="Korinna Mn" pitchFamily="18" charset="0"/>
              </a:rPr>
              <a:t>цэвэрлэгээ</a:t>
            </a:r>
            <a:endParaRPr lang="mn-MN" sz="2800" b="1" dirty="0">
              <a:solidFill>
                <a:srgbClr val="0000CC"/>
              </a:solidFill>
              <a:latin typeface="Korinna Mn" pitchFamily="18" charset="0"/>
              <a:cs typeface="Times New Roman Mon" pitchFamily="18" charset="0"/>
            </a:endParaRPr>
          </a:p>
        </p:txBody>
      </p:sp>
      <p:sp>
        <p:nvSpPr>
          <p:cNvPr id="2" name="Rectangle 1"/>
          <p:cNvSpPr/>
          <p:nvPr/>
        </p:nvSpPr>
        <p:spPr>
          <a:xfrm>
            <a:off x="235527" y="1028343"/>
            <a:ext cx="8753926" cy="2139047"/>
          </a:xfrm>
          <a:prstGeom prst="rect">
            <a:avLst/>
          </a:prstGeom>
        </p:spPr>
        <p:txBody>
          <a:bodyPr wrap="square">
            <a:spAutoFit/>
          </a:bodyPr>
          <a:lstStyle/>
          <a:p>
            <a:pPr algn="just"/>
            <a:r>
              <a:rPr lang="mn-MN" sz="1900" dirty="0" smtClean="0">
                <a:latin typeface="Arial Mon" pitchFamily="34" charset="0"/>
              </a:rPr>
              <a:t>Аймгийн </a:t>
            </a:r>
            <a:r>
              <a:rPr lang="mn-MN" sz="1900" dirty="0">
                <a:latin typeface="Arial Mon" pitchFamily="34" charset="0"/>
              </a:rPr>
              <a:t>Засаг даргын 2020 оны А/180, сумын Засаг даргын 2020 оны А/121 дүгээр захирамж, Аймгийн Онцгой комиссын 2020 оны 23 дугаар хуралдаанаас өгсөн үүрэг чиглэлийн дагуу аймгийн </a:t>
            </a:r>
            <a:r>
              <a:rPr lang="mn-MN" sz="1900" dirty="0" smtClean="0">
                <a:latin typeface="Arial Mon" pitchFamily="34" charset="0"/>
              </a:rPr>
              <a:t>БОАЖГ, </a:t>
            </a:r>
            <a:r>
              <a:rPr lang="mn-MN" sz="1900" dirty="0">
                <a:latin typeface="Arial Mon" pitchFamily="34" charset="0"/>
              </a:rPr>
              <a:t>Хэрлэн голын сав газрын захиргаа, Чойбалсан хөгжил ОНӨААТҮГ-тай хамтран </a:t>
            </a:r>
            <a:r>
              <a:rPr lang="mn-MN" sz="1900" dirty="0" smtClean="0">
                <a:latin typeface="Arial Mon" pitchFamily="34" charset="0"/>
              </a:rPr>
              <a:t>зохион байгуулсан Их цэвэрлэгээнд </a:t>
            </a:r>
            <a:r>
              <a:rPr lang="mn-MN" sz="1900" dirty="0">
                <a:latin typeface="Arial Mon" pitchFamily="34" charset="0"/>
              </a:rPr>
              <a:t>105 байгууллагын 2922 ажилтан, албан хаагчид оролцож 691 га талбайг цэвэрлэж нийт 615м</a:t>
            </a:r>
            <a:r>
              <a:rPr lang="mn-MN" sz="1900" baseline="30000" dirty="0">
                <a:latin typeface="Arial Mon" pitchFamily="34" charset="0"/>
              </a:rPr>
              <a:t>3</a:t>
            </a:r>
            <a:r>
              <a:rPr lang="mn-MN" sz="1900" dirty="0">
                <a:latin typeface="Arial Mon" pitchFamily="34" charset="0"/>
              </a:rPr>
              <a:t> хог, хаягдлыг цэвэрлэж төв хогийн цэгт </a:t>
            </a:r>
            <a:r>
              <a:rPr lang="mn-MN" sz="1900" dirty="0" smtClean="0">
                <a:latin typeface="Arial Mon" pitchFamily="34" charset="0"/>
              </a:rPr>
              <a:t>тээвэрлэв. </a:t>
            </a:r>
            <a:endParaRPr lang="en-US" sz="1900" dirty="0">
              <a:latin typeface="Arial Mon" pitchFamily="34" charset="0"/>
            </a:endParaRPr>
          </a:p>
        </p:txBody>
      </p:sp>
      <p:pic>
        <p:nvPicPr>
          <p:cNvPr id="4" name="Picture 3" descr="C:\Users\handaaa\Downloads\2020.04.04\91634302_657048008194316_4246100863208128512_o.jpg"/>
          <p:cNvPicPr/>
          <p:nvPr/>
        </p:nvPicPr>
        <p:blipFill>
          <a:blip r:embed="rId2" cstate="print"/>
          <a:srcRect/>
          <a:stretch>
            <a:fillRect/>
          </a:stretch>
        </p:blipFill>
        <p:spPr bwMode="auto">
          <a:xfrm>
            <a:off x="259223" y="3167390"/>
            <a:ext cx="4299897" cy="2940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Users\handaaa\Downloads\2020.04.04\92464233_657048214860962_9174428225932099584_o.jpg"/>
          <p:cNvPicPr/>
          <p:nvPr/>
        </p:nvPicPr>
        <p:blipFill>
          <a:blip r:embed="rId3" cstate="print"/>
          <a:srcRect/>
          <a:stretch>
            <a:fillRect/>
          </a:stretch>
        </p:blipFill>
        <p:spPr bwMode="auto">
          <a:xfrm>
            <a:off x="4612490" y="3167390"/>
            <a:ext cx="4376963" cy="2940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584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andaaa\Downloads\2020.04.04\92358054_214027406700709_7765820691059834880_n.jpg"/>
          <p:cNvPicPr/>
          <p:nvPr/>
        </p:nvPicPr>
        <p:blipFill rotWithShape="1">
          <a:blip r:embed="rId2" cstate="print"/>
          <a:srcRect b="18139"/>
          <a:stretch/>
        </p:blipFill>
        <p:spPr bwMode="auto">
          <a:xfrm>
            <a:off x="296418" y="3706368"/>
            <a:ext cx="4470654" cy="2231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Picture 4" descr="C:\Users\handaaa\Downloads\2020.04.04\91866447_231152264920690_5283500151418126336_n.jpg"/>
          <p:cNvPicPr/>
          <p:nvPr/>
        </p:nvPicPr>
        <p:blipFill rotWithShape="1">
          <a:blip r:embed="rId3"/>
          <a:srcRect b="18140"/>
          <a:stretch/>
        </p:blipFill>
        <p:spPr bwMode="auto">
          <a:xfrm>
            <a:off x="4852416" y="3706368"/>
            <a:ext cx="3864863" cy="2231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Picture 5" descr="C:\Users\handaaa\Downloads\2020.04.04\91757844_657049124860871_8960454269505372160_o.jpg"/>
          <p:cNvPicPr/>
          <p:nvPr/>
        </p:nvPicPr>
        <p:blipFill rotWithShape="1">
          <a:blip r:embed="rId4" cstate="print"/>
          <a:srcRect t="24767"/>
          <a:stretch/>
        </p:blipFill>
        <p:spPr bwMode="auto">
          <a:xfrm>
            <a:off x="4852416" y="1368359"/>
            <a:ext cx="4075748" cy="1935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Picture 6" descr="C:\Users\handaaa\Downloads\2020.04.04\91776848_657048951527555_3175377022532714496_o.jpg"/>
          <p:cNvPicPr/>
          <p:nvPr/>
        </p:nvPicPr>
        <p:blipFill rotWithShape="1">
          <a:blip r:embed="rId5" cstate="print"/>
          <a:srcRect t="13208"/>
          <a:stretch/>
        </p:blipFill>
        <p:spPr bwMode="auto">
          <a:xfrm>
            <a:off x="296418" y="1100136"/>
            <a:ext cx="4470654" cy="2472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261937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0.jpeg"/></Relationships>
</file>

<file path=ppt/theme/_rels/theme3.xml.rels><?xml version="1.0" encoding="UTF-8" standalone="yes"?>
<Relationships xmlns="http://schemas.openxmlformats.org/package/2006/relationships"><Relationship Id="rId1" Type="http://schemas.openxmlformats.org/officeDocument/2006/relationships/image" Target="../media/image20.jpeg"/></Relationships>
</file>

<file path=ppt/theme/_rels/theme5.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Introducing PowerPoint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Clarit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971</Words>
  <Application>Microsoft Office PowerPoint</Application>
  <PresentationFormat>On-screen Show (4:3)</PresentationFormat>
  <Paragraphs>208</Paragraphs>
  <Slides>62</Slides>
  <Notes>0</Notes>
  <HiddenSlides>0</HiddenSlides>
  <MMClips>0</MMClips>
  <ScaleCrop>false</ScaleCrop>
  <HeadingPairs>
    <vt:vector size="4" baseType="variant">
      <vt:variant>
        <vt:lpstr>Theme</vt:lpstr>
      </vt:variant>
      <vt:variant>
        <vt:i4>5</vt:i4>
      </vt:variant>
      <vt:variant>
        <vt:lpstr>Slide Titles</vt:lpstr>
      </vt:variant>
      <vt:variant>
        <vt:i4>62</vt:i4>
      </vt:variant>
    </vt:vector>
  </HeadingPairs>
  <TitlesOfParts>
    <vt:vector size="67" baseType="lpstr">
      <vt:lpstr>Introducing PowerPoint 2010</vt:lpstr>
      <vt:lpstr>Clarity</vt:lpstr>
      <vt:lpstr>1_Clarity</vt:lpstr>
      <vt:lpstr>Office Theme</vt:lpstr>
      <vt:lpstr>Apothecary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Ногоон байгууламжийг нэмэгдүүлэх талаар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Хэрлэн сумын агаарын чанарын төлөв байдал, агаарын чанарын бүсчлэлийн асуудал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2012-01-08T09:53:22Z</dcterms:created>
  <dcterms:modified xsi:type="dcterms:W3CDTF">2021-01-12T07:15:32Z</dcterms:modified>
</cp:coreProperties>
</file>