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5" r:id="rId3"/>
    <p:sldId id="286" r:id="rId4"/>
    <p:sldId id="271" r:id="rId5"/>
    <p:sldId id="282" r:id="rId6"/>
    <p:sldId id="281" r:id="rId7"/>
    <p:sldId id="283" r:id="rId8"/>
    <p:sldId id="284" r:id="rId9"/>
    <p:sldId id="274" r:id="rId10"/>
    <p:sldId id="302" r:id="rId11"/>
    <p:sldId id="299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63" r:id="rId23"/>
    <p:sldId id="264" r:id="rId24"/>
    <p:sldId id="301" r:id="rId25"/>
    <p:sldId id="269" r:id="rId26"/>
    <p:sldId id="270" r:id="rId27"/>
    <p:sldId id="300" r:id="rId28"/>
    <p:sldId id="275" r:id="rId29"/>
    <p:sldId id="272" r:id="rId30"/>
    <p:sldId id="287" r:id="rId31"/>
    <p:sldId id="277" r:id="rId32"/>
    <p:sldId id="27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2" autoAdjust="0"/>
    <p:restoredTop sz="94660"/>
  </p:normalViewPr>
  <p:slideViewPr>
    <p:cSldViewPr>
      <p:cViewPr>
        <p:scale>
          <a:sx n="66" d="100"/>
          <a:sy n="66" d="100"/>
        </p:scale>
        <p:origin x="126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47778-B141-41EB-8830-D15017F4FD13}" type="doc">
      <dgm:prSet loTypeId="urn:microsoft.com/office/officeart/2005/8/layout/process5" loCatId="process" qsTypeId="urn:microsoft.com/office/officeart/2005/8/quickstyle/simple5" qsCatId="simple" csTypeId="urn:microsoft.com/office/officeart/2005/8/colors/colorful3" csCatId="colorful" phldr="1"/>
      <dgm:spPr/>
    </dgm:pt>
    <dgm:pt modelId="{D5386DC8-20AA-47B2-87EB-022657C697B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6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Засаг</a:t>
          </a:r>
          <a:r>
            <a:rPr lang="en-US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дарга</a:t>
          </a:r>
          <a:r>
            <a:rPr lang="en-US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, </a:t>
          </a:r>
          <a:endParaRPr lang="mn-MN" sz="16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en-US" sz="16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/</a:t>
          </a:r>
          <a:r>
            <a:rPr lang="en-US" sz="16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Хамтарсан</a:t>
          </a:r>
          <a:r>
            <a:rPr lang="en-US" sz="16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багийн</a:t>
          </a:r>
          <a:r>
            <a:rPr lang="en-US" sz="16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даргийн</a:t>
          </a:r>
          <a:r>
            <a:rPr lang="en-US" sz="16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үүрэг</a:t>
          </a:r>
          <a:r>
            <a:rPr lang="en-US" sz="16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гүйцэтгэнэ</a:t>
          </a:r>
          <a:r>
            <a:rPr lang="en-US" sz="16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/</a:t>
          </a:r>
        </a:p>
      </dgm:t>
    </dgm:pt>
    <dgm:pt modelId="{0A8F8479-72CC-4FCC-AD6A-F474DB0D9C4A}" type="parTrans" cxnId="{5FD1956D-F81F-4067-8FBB-01D33ABC5760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D13F6130-7B32-47CE-8D06-AB0C91F78BE9}" type="sibTrans" cxnId="{5FD1956D-F81F-4067-8FBB-01D33ABC5760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054002BF-117F-4E27-B39B-0B1BB219A91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4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Нийгмийн</a:t>
          </a:r>
          <a:r>
            <a:rPr lang="en-US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ажилтан</a:t>
          </a:r>
          <a:r>
            <a:rPr lang="mn-MN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,</a:t>
          </a:r>
          <a:r>
            <a:rPr lang="en-US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endParaRPr lang="mn-MN" sz="14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en-US" sz="1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/</a:t>
          </a:r>
          <a:r>
            <a:rPr lang="en-US" sz="14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Хамтарсан</a:t>
          </a:r>
          <a:r>
            <a:rPr lang="en-US" sz="1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багийн</a:t>
          </a:r>
          <a:r>
            <a:rPr lang="en-US" sz="1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нарийн</a:t>
          </a:r>
          <a:r>
            <a:rPr lang="en-US" sz="1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бичгийн</a:t>
          </a:r>
          <a:r>
            <a:rPr lang="en-US" sz="1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үүрэг</a:t>
          </a:r>
          <a:r>
            <a:rPr lang="en-US" sz="1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гүйцэтгэнэ</a:t>
          </a:r>
          <a:r>
            <a:rPr lang="en-US" sz="1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/</a:t>
          </a:r>
        </a:p>
      </dgm:t>
    </dgm:pt>
    <dgm:pt modelId="{955F141E-E81D-4EA2-91E7-39C70170DB56}" type="parTrans" cxnId="{D207B0E0-3792-437E-966B-22735685DA5A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36777CB4-8D3D-4823-825E-8510ABCB68EF}" type="sibTrans" cxnId="{D207B0E0-3792-437E-966B-22735685DA5A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44E04AFC-2772-4B9F-99C9-DD0AE1BF276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4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Хэсгийн</a:t>
          </a:r>
          <a:r>
            <a:rPr lang="en-US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байцаагч</a:t>
          </a:r>
          <a:r>
            <a:rPr lang="en-US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BB3044F3-4AB6-4DB0-8328-FEAA338363A5}" type="parTrans" cxnId="{E041657B-FB6E-4165-8855-A6D65722D552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33772DA8-7707-43F2-9569-7EC5F21D21AF}" type="sibTrans" cxnId="{E041657B-FB6E-4165-8855-A6D65722D552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A3408704-5E4C-47C5-882A-E291B9B185D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4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Өрхийн</a:t>
          </a:r>
          <a:r>
            <a:rPr lang="en-US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эмч</a:t>
          </a:r>
          <a:r>
            <a:rPr lang="en-US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0CCF2AA3-4E49-4899-9741-CAA13A1DA482}" type="parTrans" cxnId="{6218DD8A-6486-4385-97E9-50FE91028737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2F930D66-7DBB-49A2-AF9A-CFCCE6380F21}" type="sibTrans" cxnId="{6218DD8A-6486-4385-97E9-50FE91028737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48D9E461-A916-463B-B6E3-E17477874AD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4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Хэсгийн</a:t>
          </a:r>
          <a:r>
            <a:rPr lang="en-US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ахлагч</a:t>
          </a:r>
          <a:r>
            <a:rPr lang="en-US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800F7A36-A69C-4051-8461-48BC60B65BF1}" type="parTrans" cxnId="{F255D358-84E2-4668-B195-DC7584BC4148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98B86AD0-26EB-4C95-AFFD-3A6266AEC6C7}" type="sibTrans" cxnId="{F255D358-84E2-4668-B195-DC7584BC4148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7A92D5D5-8139-4242-98E1-852D3099FC9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6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Боловсролын</a:t>
          </a:r>
          <a:r>
            <a:rPr lang="en-US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нийгмийн</a:t>
          </a:r>
          <a:r>
            <a:rPr lang="en-US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ажилтан</a:t>
          </a:r>
          <a:r>
            <a:rPr lang="en-US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160003F5-206E-482E-99DA-0DB19F83E284}" type="parTrans" cxnId="{92A046A5-D8A2-43B2-BFE8-2D1CDBAC0FBE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9C1E0223-B0CC-4C17-8479-488D34D37E87}" type="sibTrans" cxnId="{92A046A5-D8A2-43B2-BFE8-2D1CDBAC0FBE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7D582E58-9856-4C7C-A86E-CF380EC2A57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8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Олон</a:t>
          </a:r>
          <a:r>
            <a:rPr lang="en-US" sz="1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нийтийн</a:t>
          </a:r>
          <a:r>
            <a:rPr lang="en-US" sz="1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байцаагч</a:t>
          </a:r>
          <a:r>
            <a:rPr lang="en-US" sz="1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437ECE8D-E189-48E6-BCDE-27DDF847EB73}" type="parTrans" cxnId="{E9C00980-99A5-40FF-AF98-7EF155880ACF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8B058CB4-83E2-4638-82F6-76FA60182F27}" type="sibTrans" cxnId="{E9C00980-99A5-40FF-AF98-7EF155880ACF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55B310D7-76F5-4404-B468-A199F2123B7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8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Олон</a:t>
          </a:r>
          <a:r>
            <a:rPr lang="en-US" sz="1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нийтийн</a:t>
          </a:r>
          <a:r>
            <a:rPr lang="en-US" sz="1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төлөөлөл</a:t>
          </a:r>
          <a:r>
            <a:rPr lang="en-US" sz="1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AE623DA8-C241-485A-AFFF-85C73B763F4E}" type="parTrans" cxnId="{A5F7F124-A459-4A37-8CCD-2689747FED99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81594A94-111B-43D8-9E52-4678031D32FB}" type="sibTrans" cxnId="{A5F7F124-A459-4A37-8CCD-2689747FED99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4C3E1C14-4F05-48F6-B3E7-963EBEAEEBB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Өмгөөлөгч</a:t>
          </a:r>
          <a:r>
            <a:rPr lang="en-US" sz="20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915E33A8-C07A-42AD-9B3B-A6BE318123C1}" type="parTrans" cxnId="{F8447737-0DDE-4502-90A4-F72AC780DBEA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33821C96-D189-429C-A1F1-F65E864608CA}" type="sibTrans" cxnId="{F8447737-0DDE-4502-90A4-F72AC780DBEA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EC15C508-D773-4B3F-AAF7-2A2F7D24706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6507ED0F-7268-4F12-BE98-A7171D8A2B57}" type="parTrans" cxnId="{EE6DD303-9353-420A-B709-79B8371564E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7AF6C05-77C7-4322-B6F7-F4D3FC49617C}" type="sibTrans" cxnId="{EE6DD303-9353-420A-B709-79B8371564E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2F541BC-9861-43B4-A5C0-E7CAF971D6B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D5E8BE55-3ECB-4D2F-89A7-F4FB907C3D98}" type="parTrans" cxnId="{73F54C75-331D-4FD6-B858-3A245478FD4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D2B05E5-7A15-43E8-B824-8DD1B84859E0}" type="sibTrans" cxnId="{73F54C75-331D-4FD6-B858-3A245478FD4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0FA089C-D6B6-49B9-AEE0-C93E83E3E843}" type="pres">
      <dgm:prSet presAssocID="{FA647778-B141-41EB-8830-D15017F4FD13}" presName="diagram" presStyleCnt="0">
        <dgm:presLayoutVars>
          <dgm:dir/>
          <dgm:resizeHandles val="exact"/>
        </dgm:presLayoutVars>
      </dgm:prSet>
      <dgm:spPr/>
    </dgm:pt>
    <dgm:pt modelId="{4DA8D451-F9D5-4580-A563-1421C82768E1}" type="pres">
      <dgm:prSet presAssocID="{D5386DC8-20AA-47B2-87EB-022657C697B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81653-64D6-4A01-84CC-6F061F43DA67}" type="pres">
      <dgm:prSet presAssocID="{D13F6130-7B32-47CE-8D06-AB0C91F78BE9}" presName="sibTrans" presStyleLbl="sibTrans2D1" presStyleIdx="0" presStyleCnt="8"/>
      <dgm:spPr/>
      <dgm:t>
        <a:bodyPr/>
        <a:lstStyle/>
        <a:p>
          <a:endParaRPr lang="en-US"/>
        </a:p>
      </dgm:t>
    </dgm:pt>
    <dgm:pt modelId="{59D23632-F631-40DA-B10B-570ECFCD477C}" type="pres">
      <dgm:prSet presAssocID="{D13F6130-7B32-47CE-8D06-AB0C91F78BE9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5C36D7EC-9753-4D48-823A-901049E56D1B}" type="pres">
      <dgm:prSet presAssocID="{054002BF-117F-4E27-B39B-0B1BB219A91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E1B48-55A6-4FC8-B837-EAA14FFD7AFF}" type="pres">
      <dgm:prSet presAssocID="{36777CB4-8D3D-4823-825E-8510ABCB68EF}" presName="sibTrans" presStyleLbl="sibTrans2D1" presStyleIdx="1" presStyleCnt="8"/>
      <dgm:spPr/>
      <dgm:t>
        <a:bodyPr/>
        <a:lstStyle/>
        <a:p>
          <a:endParaRPr lang="en-US"/>
        </a:p>
      </dgm:t>
    </dgm:pt>
    <dgm:pt modelId="{DACB21E0-40C6-4381-9B26-C030C4267AA1}" type="pres">
      <dgm:prSet presAssocID="{36777CB4-8D3D-4823-825E-8510ABCB68EF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33FF3FA3-C040-4E1B-9DD3-D3B2765566F1}" type="pres">
      <dgm:prSet presAssocID="{44E04AFC-2772-4B9F-99C9-DD0AE1BF276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A361F-1A88-4F60-9226-17807E6F38B9}" type="pres">
      <dgm:prSet presAssocID="{33772DA8-7707-43F2-9569-7EC5F21D21AF}" presName="sibTrans" presStyleLbl="sibTrans2D1" presStyleIdx="2" presStyleCnt="8"/>
      <dgm:spPr/>
      <dgm:t>
        <a:bodyPr/>
        <a:lstStyle/>
        <a:p>
          <a:endParaRPr lang="en-US"/>
        </a:p>
      </dgm:t>
    </dgm:pt>
    <dgm:pt modelId="{0EA12E27-E098-40DE-9FCC-1C08C5F9DF2E}" type="pres">
      <dgm:prSet presAssocID="{33772DA8-7707-43F2-9569-7EC5F21D21AF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9C3A5988-25BC-428E-9EDF-4D339B101955}" type="pres">
      <dgm:prSet presAssocID="{A3408704-5E4C-47C5-882A-E291B9B185D5}" presName="node" presStyleLbl="node1" presStyleIdx="3" presStyleCnt="9" custLinFactNeighborY="-22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34C3C-BBFA-4B3D-A8C7-A58AC18E56D0}" type="pres">
      <dgm:prSet presAssocID="{2F930D66-7DBB-49A2-AF9A-CFCCE6380F21}" presName="sibTrans" presStyleLbl="sibTrans2D1" presStyleIdx="3" presStyleCnt="8"/>
      <dgm:spPr/>
      <dgm:t>
        <a:bodyPr/>
        <a:lstStyle/>
        <a:p>
          <a:endParaRPr lang="en-US"/>
        </a:p>
      </dgm:t>
    </dgm:pt>
    <dgm:pt modelId="{F01F52E6-50D0-485A-BAAA-EEC8F6FB9EFC}" type="pres">
      <dgm:prSet presAssocID="{2F930D66-7DBB-49A2-AF9A-CFCCE6380F21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5F29773D-30E1-428E-A0E7-6C81346B6FFD}" type="pres">
      <dgm:prSet presAssocID="{48D9E461-A916-463B-B6E3-E17477874AD1}" presName="node" presStyleLbl="node1" presStyleIdx="4" presStyleCnt="9" custLinFactNeighborY="-29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7AB43-7E00-46AE-B36C-5ECB1F2B78A6}" type="pres">
      <dgm:prSet presAssocID="{98B86AD0-26EB-4C95-AFFD-3A6266AEC6C7}" presName="sibTrans" presStyleLbl="sibTrans2D1" presStyleIdx="4" presStyleCnt="8"/>
      <dgm:spPr/>
      <dgm:t>
        <a:bodyPr/>
        <a:lstStyle/>
        <a:p>
          <a:endParaRPr lang="en-US"/>
        </a:p>
      </dgm:t>
    </dgm:pt>
    <dgm:pt modelId="{9DB878E5-9568-4CB1-9151-693FAE3FA99B}" type="pres">
      <dgm:prSet presAssocID="{98B86AD0-26EB-4C95-AFFD-3A6266AEC6C7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111579C1-B801-42E1-9396-9E2344CB8D12}" type="pres">
      <dgm:prSet presAssocID="{7A92D5D5-8139-4242-98E1-852D3099FC9D}" presName="node" presStyleLbl="node1" presStyleIdx="5" presStyleCnt="9" custLinFactNeighborY="-29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8052B-FC76-4E2C-9EF6-E79A08E727EC}" type="pres">
      <dgm:prSet presAssocID="{9C1E0223-B0CC-4C17-8479-488D34D37E87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8059DC3-D889-4491-BD04-24B46F195FE3}" type="pres">
      <dgm:prSet presAssocID="{9C1E0223-B0CC-4C17-8479-488D34D37E87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7E6F4A3C-4BB8-48CE-A8BD-F1A5F71FDD2B}" type="pres">
      <dgm:prSet presAssocID="{7D582E58-9856-4C7C-A86E-CF380EC2A57E}" presName="node" presStyleLbl="node1" presStyleIdx="6" presStyleCnt="9" custLinFactNeighborY="-46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49E59-D918-4719-9FF2-A545972635AB}" type="pres">
      <dgm:prSet presAssocID="{8B058CB4-83E2-4638-82F6-76FA60182F27}" presName="sibTrans" presStyleLbl="sibTrans2D1" presStyleIdx="6" presStyleCnt="8"/>
      <dgm:spPr/>
      <dgm:t>
        <a:bodyPr/>
        <a:lstStyle/>
        <a:p>
          <a:endParaRPr lang="en-US"/>
        </a:p>
      </dgm:t>
    </dgm:pt>
    <dgm:pt modelId="{EAF437E5-C7A0-48F9-BC34-AF94EB3652F9}" type="pres">
      <dgm:prSet presAssocID="{8B058CB4-83E2-4638-82F6-76FA60182F2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D2EB215A-7939-493A-AE9A-1F15B96848E5}" type="pres">
      <dgm:prSet presAssocID="{55B310D7-76F5-4404-B468-A199F2123B73}" presName="node" presStyleLbl="node1" presStyleIdx="7" presStyleCnt="9" custLinFactNeighborY="-53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0BE29-31BC-4288-9330-6C1F72CA212B}" type="pres">
      <dgm:prSet presAssocID="{81594A94-111B-43D8-9E52-4678031D32FB}" presName="sibTrans" presStyleLbl="sibTrans2D1" presStyleIdx="7" presStyleCnt="8"/>
      <dgm:spPr/>
      <dgm:t>
        <a:bodyPr/>
        <a:lstStyle/>
        <a:p>
          <a:endParaRPr lang="en-US"/>
        </a:p>
      </dgm:t>
    </dgm:pt>
    <dgm:pt modelId="{591E4804-2AE1-44C0-8137-D0244EA17FA0}" type="pres">
      <dgm:prSet presAssocID="{81594A94-111B-43D8-9E52-4678031D32FB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F885AD1C-16A2-416C-A20A-143D3DA95B99}" type="pres">
      <dgm:prSet presAssocID="{4C3E1C14-4F05-48F6-B3E7-963EBEAEEBB1}" presName="node" presStyleLbl="node1" presStyleIdx="8" presStyleCnt="9" custLinFactNeighborY="-46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2D0F1B-EF72-46AB-8EA3-1DADCED975E5}" type="presOf" srcId="{9C1E0223-B0CC-4C17-8479-488D34D37E87}" destId="{6688052B-FC76-4E2C-9EF6-E79A08E727EC}" srcOrd="0" destOrd="0" presId="urn:microsoft.com/office/officeart/2005/8/layout/process5"/>
    <dgm:cxn modelId="{41961F35-1790-42A9-AFDA-58F9EE530145}" type="presOf" srcId="{D13F6130-7B32-47CE-8D06-AB0C91F78BE9}" destId="{59D23632-F631-40DA-B10B-570ECFCD477C}" srcOrd="1" destOrd="0" presId="urn:microsoft.com/office/officeart/2005/8/layout/process5"/>
    <dgm:cxn modelId="{F8447737-0DDE-4502-90A4-F72AC780DBEA}" srcId="{FA647778-B141-41EB-8830-D15017F4FD13}" destId="{4C3E1C14-4F05-48F6-B3E7-963EBEAEEBB1}" srcOrd="8" destOrd="0" parTransId="{915E33A8-C07A-42AD-9B3B-A6BE318123C1}" sibTransId="{33821C96-D189-429C-A1F1-F65E864608CA}"/>
    <dgm:cxn modelId="{4C9143E5-B78B-45B0-852E-68267279D232}" type="presOf" srcId="{36777CB4-8D3D-4823-825E-8510ABCB68EF}" destId="{0EAE1B48-55A6-4FC8-B837-EAA14FFD7AFF}" srcOrd="0" destOrd="0" presId="urn:microsoft.com/office/officeart/2005/8/layout/process5"/>
    <dgm:cxn modelId="{CF153C23-8841-4407-BCD0-83EAFF114967}" type="presOf" srcId="{81594A94-111B-43D8-9E52-4678031D32FB}" destId="{1110BE29-31BC-4288-9330-6C1F72CA212B}" srcOrd="0" destOrd="0" presId="urn:microsoft.com/office/officeart/2005/8/layout/process5"/>
    <dgm:cxn modelId="{4213A47D-27FD-415C-869F-22BFA338E16C}" type="presOf" srcId="{D5386DC8-20AA-47B2-87EB-022657C697B8}" destId="{4DA8D451-F9D5-4580-A563-1421C82768E1}" srcOrd="0" destOrd="0" presId="urn:microsoft.com/office/officeart/2005/8/layout/process5"/>
    <dgm:cxn modelId="{C1895A35-87A7-4B1E-910A-08A818F07651}" type="presOf" srcId="{EC15C508-D773-4B3F-AAF7-2A2F7D24706F}" destId="{4DA8D451-F9D5-4580-A563-1421C82768E1}" srcOrd="0" destOrd="1" presId="urn:microsoft.com/office/officeart/2005/8/layout/process5"/>
    <dgm:cxn modelId="{2523372C-8219-4D8D-9E5A-FB448443B6AD}" type="presOf" srcId="{44E04AFC-2772-4B9F-99C9-DD0AE1BF276F}" destId="{33FF3FA3-C040-4E1B-9DD3-D3B2765566F1}" srcOrd="0" destOrd="0" presId="urn:microsoft.com/office/officeart/2005/8/layout/process5"/>
    <dgm:cxn modelId="{84A6F556-7C19-4DBF-AD8E-2217B11C7BFF}" type="presOf" srcId="{054002BF-117F-4E27-B39B-0B1BB219A914}" destId="{5C36D7EC-9753-4D48-823A-901049E56D1B}" srcOrd="0" destOrd="0" presId="urn:microsoft.com/office/officeart/2005/8/layout/process5"/>
    <dgm:cxn modelId="{C90093C1-2D4A-431B-A729-F8E4A0834D0A}" type="presOf" srcId="{9C1E0223-B0CC-4C17-8479-488D34D37E87}" destId="{48059DC3-D889-4491-BD04-24B46F195FE3}" srcOrd="1" destOrd="0" presId="urn:microsoft.com/office/officeart/2005/8/layout/process5"/>
    <dgm:cxn modelId="{E041657B-FB6E-4165-8855-A6D65722D552}" srcId="{FA647778-B141-41EB-8830-D15017F4FD13}" destId="{44E04AFC-2772-4B9F-99C9-DD0AE1BF276F}" srcOrd="2" destOrd="0" parTransId="{BB3044F3-4AB6-4DB0-8328-FEAA338363A5}" sibTransId="{33772DA8-7707-43F2-9569-7EC5F21D21AF}"/>
    <dgm:cxn modelId="{2D4EE8E7-C3FE-4C39-BBBC-EA2088DEAA4F}" type="presOf" srcId="{4C3E1C14-4F05-48F6-B3E7-963EBEAEEBB1}" destId="{F885AD1C-16A2-416C-A20A-143D3DA95B99}" srcOrd="0" destOrd="0" presId="urn:microsoft.com/office/officeart/2005/8/layout/process5"/>
    <dgm:cxn modelId="{92A046A5-D8A2-43B2-BFE8-2D1CDBAC0FBE}" srcId="{FA647778-B141-41EB-8830-D15017F4FD13}" destId="{7A92D5D5-8139-4242-98E1-852D3099FC9D}" srcOrd="5" destOrd="0" parTransId="{160003F5-206E-482E-99DA-0DB19F83E284}" sibTransId="{9C1E0223-B0CC-4C17-8479-488D34D37E87}"/>
    <dgm:cxn modelId="{6218DD8A-6486-4385-97E9-50FE91028737}" srcId="{FA647778-B141-41EB-8830-D15017F4FD13}" destId="{A3408704-5E4C-47C5-882A-E291B9B185D5}" srcOrd="3" destOrd="0" parTransId="{0CCF2AA3-4E49-4899-9741-CAA13A1DA482}" sibTransId="{2F930D66-7DBB-49A2-AF9A-CFCCE6380F21}"/>
    <dgm:cxn modelId="{130E66A6-9998-4EF3-9CAF-5F23F50C2AC1}" type="presOf" srcId="{A3408704-5E4C-47C5-882A-E291B9B185D5}" destId="{9C3A5988-25BC-428E-9EDF-4D339B101955}" srcOrd="0" destOrd="0" presId="urn:microsoft.com/office/officeart/2005/8/layout/process5"/>
    <dgm:cxn modelId="{6EA600FC-0A22-4251-9FFC-1C22F1703B24}" type="presOf" srcId="{E2F541BC-9861-43B4-A5C0-E7CAF971D6B0}" destId="{4DA8D451-F9D5-4580-A563-1421C82768E1}" srcOrd="0" destOrd="2" presId="urn:microsoft.com/office/officeart/2005/8/layout/process5"/>
    <dgm:cxn modelId="{0C7E6119-3ED9-4837-9B85-5EEE36CD251A}" type="presOf" srcId="{33772DA8-7707-43F2-9569-7EC5F21D21AF}" destId="{382A361F-1A88-4F60-9226-17807E6F38B9}" srcOrd="0" destOrd="0" presId="urn:microsoft.com/office/officeart/2005/8/layout/process5"/>
    <dgm:cxn modelId="{0ECEFA68-081D-405C-8448-DC3D53031BC3}" type="presOf" srcId="{FA647778-B141-41EB-8830-D15017F4FD13}" destId="{D0FA089C-D6B6-49B9-AEE0-C93E83E3E843}" srcOrd="0" destOrd="0" presId="urn:microsoft.com/office/officeart/2005/8/layout/process5"/>
    <dgm:cxn modelId="{F255D358-84E2-4668-B195-DC7584BC4148}" srcId="{FA647778-B141-41EB-8830-D15017F4FD13}" destId="{48D9E461-A916-463B-B6E3-E17477874AD1}" srcOrd="4" destOrd="0" parTransId="{800F7A36-A69C-4051-8461-48BC60B65BF1}" sibTransId="{98B86AD0-26EB-4C95-AFFD-3A6266AEC6C7}"/>
    <dgm:cxn modelId="{3A924059-97A8-4876-A00F-B157096B33F5}" type="presOf" srcId="{55B310D7-76F5-4404-B468-A199F2123B73}" destId="{D2EB215A-7939-493A-AE9A-1F15B96848E5}" srcOrd="0" destOrd="0" presId="urn:microsoft.com/office/officeart/2005/8/layout/process5"/>
    <dgm:cxn modelId="{4D298C51-D89F-4B7C-BAFF-150DA205E200}" type="presOf" srcId="{D13F6130-7B32-47CE-8D06-AB0C91F78BE9}" destId="{1B181653-64D6-4A01-84CC-6F061F43DA67}" srcOrd="0" destOrd="0" presId="urn:microsoft.com/office/officeart/2005/8/layout/process5"/>
    <dgm:cxn modelId="{5FD1956D-F81F-4067-8FBB-01D33ABC5760}" srcId="{FA647778-B141-41EB-8830-D15017F4FD13}" destId="{D5386DC8-20AA-47B2-87EB-022657C697B8}" srcOrd="0" destOrd="0" parTransId="{0A8F8479-72CC-4FCC-AD6A-F474DB0D9C4A}" sibTransId="{D13F6130-7B32-47CE-8D06-AB0C91F78BE9}"/>
    <dgm:cxn modelId="{E26387D3-49ED-4583-883F-A8724E7FBA20}" type="presOf" srcId="{8B058CB4-83E2-4638-82F6-76FA60182F27}" destId="{EAF437E5-C7A0-48F9-BC34-AF94EB3652F9}" srcOrd="1" destOrd="0" presId="urn:microsoft.com/office/officeart/2005/8/layout/process5"/>
    <dgm:cxn modelId="{02B76A09-EC46-438D-92CA-470B0F1747FF}" type="presOf" srcId="{33772DA8-7707-43F2-9569-7EC5F21D21AF}" destId="{0EA12E27-E098-40DE-9FCC-1C08C5F9DF2E}" srcOrd="1" destOrd="0" presId="urn:microsoft.com/office/officeart/2005/8/layout/process5"/>
    <dgm:cxn modelId="{D9D549F3-FF90-425D-BCCA-6CBEFDEAC554}" type="presOf" srcId="{2F930D66-7DBB-49A2-AF9A-CFCCE6380F21}" destId="{F01F52E6-50D0-485A-BAAA-EEC8F6FB9EFC}" srcOrd="1" destOrd="0" presId="urn:microsoft.com/office/officeart/2005/8/layout/process5"/>
    <dgm:cxn modelId="{2AE18CAA-D85E-4695-BB71-D687EB5F57DD}" type="presOf" srcId="{98B86AD0-26EB-4C95-AFFD-3A6266AEC6C7}" destId="{9DB878E5-9568-4CB1-9151-693FAE3FA99B}" srcOrd="1" destOrd="0" presId="urn:microsoft.com/office/officeart/2005/8/layout/process5"/>
    <dgm:cxn modelId="{B707DF6B-71B3-437E-80B0-334B746B9E11}" type="presOf" srcId="{81594A94-111B-43D8-9E52-4678031D32FB}" destId="{591E4804-2AE1-44C0-8137-D0244EA17FA0}" srcOrd="1" destOrd="0" presId="urn:microsoft.com/office/officeart/2005/8/layout/process5"/>
    <dgm:cxn modelId="{3D0761F1-89B7-4008-948D-12F1DB7B3783}" type="presOf" srcId="{36777CB4-8D3D-4823-825E-8510ABCB68EF}" destId="{DACB21E0-40C6-4381-9B26-C030C4267AA1}" srcOrd="1" destOrd="0" presId="urn:microsoft.com/office/officeart/2005/8/layout/process5"/>
    <dgm:cxn modelId="{CBE83A72-AB4A-4F83-A35A-7DD0199A2906}" type="presOf" srcId="{7A92D5D5-8139-4242-98E1-852D3099FC9D}" destId="{111579C1-B801-42E1-9396-9E2344CB8D12}" srcOrd="0" destOrd="0" presId="urn:microsoft.com/office/officeart/2005/8/layout/process5"/>
    <dgm:cxn modelId="{EE6DD303-9353-420A-B709-79B8371564E3}" srcId="{D5386DC8-20AA-47B2-87EB-022657C697B8}" destId="{EC15C508-D773-4B3F-AAF7-2A2F7D24706F}" srcOrd="0" destOrd="0" parTransId="{6507ED0F-7268-4F12-BE98-A7171D8A2B57}" sibTransId="{07AF6C05-77C7-4322-B6F7-F4D3FC49617C}"/>
    <dgm:cxn modelId="{AF435A01-3E92-436D-84C7-DFB68855D2F3}" type="presOf" srcId="{2F930D66-7DBB-49A2-AF9A-CFCCE6380F21}" destId="{52D34C3C-BBFA-4B3D-A8C7-A58AC18E56D0}" srcOrd="0" destOrd="0" presId="urn:microsoft.com/office/officeart/2005/8/layout/process5"/>
    <dgm:cxn modelId="{0D7D753F-A2E9-4853-BD3F-E00AFD250E1D}" type="presOf" srcId="{98B86AD0-26EB-4C95-AFFD-3A6266AEC6C7}" destId="{CD97AB43-7E00-46AE-B36C-5ECB1F2B78A6}" srcOrd="0" destOrd="0" presId="urn:microsoft.com/office/officeart/2005/8/layout/process5"/>
    <dgm:cxn modelId="{CA902ECA-C91F-422E-B82D-8F2827E0329E}" type="presOf" srcId="{7D582E58-9856-4C7C-A86E-CF380EC2A57E}" destId="{7E6F4A3C-4BB8-48CE-A8BD-F1A5F71FDD2B}" srcOrd="0" destOrd="0" presId="urn:microsoft.com/office/officeart/2005/8/layout/process5"/>
    <dgm:cxn modelId="{E9C00980-99A5-40FF-AF98-7EF155880ACF}" srcId="{FA647778-B141-41EB-8830-D15017F4FD13}" destId="{7D582E58-9856-4C7C-A86E-CF380EC2A57E}" srcOrd="6" destOrd="0" parTransId="{437ECE8D-E189-48E6-BCDE-27DDF847EB73}" sibTransId="{8B058CB4-83E2-4638-82F6-76FA60182F27}"/>
    <dgm:cxn modelId="{A5F7F124-A459-4A37-8CCD-2689747FED99}" srcId="{FA647778-B141-41EB-8830-D15017F4FD13}" destId="{55B310D7-76F5-4404-B468-A199F2123B73}" srcOrd="7" destOrd="0" parTransId="{AE623DA8-C241-485A-AFFF-85C73B763F4E}" sibTransId="{81594A94-111B-43D8-9E52-4678031D32FB}"/>
    <dgm:cxn modelId="{D207B0E0-3792-437E-966B-22735685DA5A}" srcId="{FA647778-B141-41EB-8830-D15017F4FD13}" destId="{054002BF-117F-4E27-B39B-0B1BB219A914}" srcOrd="1" destOrd="0" parTransId="{955F141E-E81D-4EA2-91E7-39C70170DB56}" sibTransId="{36777CB4-8D3D-4823-825E-8510ABCB68EF}"/>
    <dgm:cxn modelId="{73F54C75-331D-4FD6-B858-3A245478FD40}" srcId="{D5386DC8-20AA-47B2-87EB-022657C697B8}" destId="{E2F541BC-9861-43B4-A5C0-E7CAF971D6B0}" srcOrd="1" destOrd="0" parTransId="{D5E8BE55-3ECB-4D2F-89A7-F4FB907C3D98}" sibTransId="{8D2B05E5-7A15-43E8-B824-8DD1B84859E0}"/>
    <dgm:cxn modelId="{D7255B57-51D7-4816-AB14-2109DE748855}" type="presOf" srcId="{48D9E461-A916-463B-B6E3-E17477874AD1}" destId="{5F29773D-30E1-428E-A0E7-6C81346B6FFD}" srcOrd="0" destOrd="0" presId="urn:microsoft.com/office/officeart/2005/8/layout/process5"/>
    <dgm:cxn modelId="{60D8937E-2412-4AD9-9DE2-E556C3BF7530}" type="presOf" srcId="{8B058CB4-83E2-4638-82F6-76FA60182F27}" destId="{82649E59-D918-4719-9FF2-A545972635AB}" srcOrd="0" destOrd="0" presId="urn:microsoft.com/office/officeart/2005/8/layout/process5"/>
    <dgm:cxn modelId="{217F4304-C2B6-4728-82E5-FF18A35565C5}" type="presParOf" srcId="{D0FA089C-D6B6-49B9-AEE0-C93E83E3E843}" destId="{4DA8D451-F9D5-4580-A563-1421C82768E1}" srcOrd="0" destOrd="0" presId="urn:microsoft.com/office/officeart/2005/8/layout/process5"/>
    <dgm:cxn modelId="{AC4CB1B6-03EE-4CB9-BDE4-5C4E00A1652A}" type="presParOf" srcId="{D0FA089C-D6B6-49B9-AEE0-C93E83E3E843}" destId="{1B181653-64D6-4A01-84CC-6F061F43DA67}" srcOrd="1" destOrd="0" presId="urn:microsoft.com/office/officeart/2005/8/layout/process5"/>
    <dgm:cxn modelId="{A282E7E5-1AE9-4349-B33B-09839384407A}" type="presParOf" srcId="{1B181653-64D6-4A01-84CC-6F061F43DA67}" destId="{59D23632-F631-40DA-B10B-570ECFCD477C}" srcOrd="0" destOrd="0" presId="urn:microsoft.com/office/officeart/2005/8/layout/process5"/>
    <dgm:cxn modelId="{88453F50-73D1-4FC2-8402-BC3DA3078707}" type="presParOf" srcId="{D0FA089C-D6B6-49B9-AEE0-C93E83E3E843}" destId="{5C36D7EC-9753-4D48-823A-901049E56D1B}" srcOrd="2" destOrd="0" presId="urn:microsoft.com/office/officeart/2005/8/layout/process5"/>
    <dgm:cxn modelId="{6473E320-8748-4EA0-8096-4F603AA97232}" type="presParOf" srcId="{D0FA089C-D6B6-49B9-AEE0-C93E83E3E843}" destId="{0EAE1B48-55A6-4FC8-B837-EAA14FFD7AFF}" srcOrd="3" destOrd="0" presId="urn:microsoft.com/office/officeart/2005/8/layout/process5"/>
    <dgm:cxn modelId="{FE554D87-D34E-415B-BA9D-135ADC1D1446}" type="presParOf" srcId="{0EAE1B48-55A6-4FC8-B837-EAA14FFD7AFF}" destId="{DACB21E0-40C6-4381-9B26-C030C4267AA1}" srcOrd="0" destOrd="0" presId="urn:microsoft.com/office/officeart/2005/8/layout/process5"/>
    <dgm:cxn modelId="{9B754667-385B-4784-B678-469A48922501}" type="presParOf" srcId="{D0FA089C-D6B6-49B9-AEE0-C93E83E3E843}" destId="{33FF3FA3-C040-4E1B-9DD3-D3B2765566F1}" srcOrd="4" destOrd="0" presId="urn:microsoft.com/office/officeart/2005/8/layout/process5"/>
    <dgm:cxn modelId="{DBD7690A-CF4A-4CF7-8BA2-9F685E434485}" type="presParOf" srcId="{D0FA089C-D6B6-49B9-AEE0-C93E83E3E843}" destId="{382A361F-1A88-4F60-9226-17807E6F38B9}" srcOrd="5" destOrd="0" presId="urn:microsoft.com/office/officeart/2005/8/layout/process5"/>
    <dgm:cxn modelId="{5E6BB4AA-7E81-4568-9E1A-0BE420737B3F}" type="presParOf" srcId="{382A361F-1A88-4F60-9226-17807E6F38B9}" destId="{0EA12E27-E098-40DE-9FCC-1C08C5F9DF2E}" srcOrd="0" destOrd="0" presId="urn:microsoft.com/office/officeart/2005/8/layout/process5"/>
    <dgm:cxn modelId="{A0B5122F-4D11-49B9-8CD7-590CE32F5DAD}" type="presParOf" srcId="{D0FA089C-D6B6-49B9-AEE0-C93E83E3E843}" destId="{9C3A5988-25BC-428E-9EDF-4D339B101955}" srcOrd="6" destOrd="0" presId="urn:microsoft.com/office/officeart/2005/8/layout/process5"/>
    <dgm:cxn modelId="{9F19D1F7-4696-48E9-A2E0-EB0773169FD5}" type="presParOf" srcId="{D0FA089C-D6B6-49B9-AEE0-C93E83E3E843}" destId="{52D34C3C-BBFA-4B3D-A8C7-A58AC18E56D0}" srcOrd="7" destOrd="0" presId="urn:microsoft.com/office/officeart/2005/8/layout/process5"/>
    <dgm:cxn modelId="{672B3E15-DFBE-4E0F-914D-DC10FCD63B29}" type="presParOf" srcId="{52D34C3C-BBFA-4B3D-A8C7-A58AC18E56D0}" destId="{F01F52E6-50D0-485A-BAAA-EEC8F6FB9EFC}" srcOrd="0" destOrd="0" presId="urn:microsoft.com/office/officeart/2005/8/layout/process5"/>
    <dgm:cxn modelId="{7EA84500-B06F-4A57-843B-330D81F5BA2C}" type="presParOf" srcId="{D0FA089C-D6B6-49B9-AEE0-C93E83E3E843}" destId="{5F29773D-30E1-428E-A0E7-6C81346B6FFD}" srcOrd="8" destOrd="0" presId="urn:microsoft.com/office/officeart/2005/8/layout/process5"/>
    <dgm:cxn modelId="{EC17F9D7-08A4-4F7C-8371-DB6185864C93}" type="presParOf" srcId="{D0FA089C-D6B6-49B9-AEE0-C93E83E3E843}" destId="{CD97AB43-7E00-46AE-B36C-5ECB1F2B78A6}" srcOrd="9" destOrd="0" presId="urn:microsoft.com/office/officeart/2005/8/layout/process5"/>
    <dgm:cxn modelId="{51FF5755-5EFA-4214-AA0B-12D6FF3A68E3}" type="presParOf" srcId="{CD97AB43-7E00-46AE-B36C-5ECB1F2B78A6}" destId="{9DB878E5-9568-4CB1-9151-693FAE3FA99B}" srcOrd="0" destOrd="0" presId="urn:microsoft.com/office/officeart/2005/8/layout/process5"/>
    <dgm:cxn modelId="{016F9CAD-D3AC-48CF-9D1F-71A7D63111AE}" type="presParOf" srcId="{D0FA089C-D6B6-49B9-AEE0-C93E83E3E843}" destId="{111579C1-B801-42E1-9396-9E2344CB8D12}" srcOrd="10" destOrd="0" presId="urn:microsoft.com/office/officeart/2005/8/layout/process5"/>
    <dgm:cxn modelId="{13E8BB80-8BD2-434C-8EEA-8CA6F39B7DF5}" type="presParOf" srcId="{D0FA089C-D6B6-49B9-AEE0-C93E83E3E843}" destId="{6688052B-FC76-4E2C-9EF6-E79A08E727EC}" srcOrd="11" destOrd="0" presId="urn:microsoft.com/office/officeart/2005/8/layout/process5"/>
    <dgm:cxn modelId="{40DBD209-1F48-4F86-B80C-11A18E050673}" type="presParOf" srcId="{6688052B-FC76-4E2C-9EF6-E79A08E727EC}" destId="{48059DC3-D889-4491-BD04-24B46F195FE3}" srcOrd="0" destOrd="0" presId="urn:microsoft.com/office/officeart/2005/8/layout/process5"/>
    <dgm:cxn modelId="{906B77DD-BB26-41BD-B6C5-0D036547904F}" type="presParOf" srcId="{D0FA089C-D6B6-49B9-AEE0-C93E83E3E843}" destId="{7E6F4A3C-4BB8-48CE-A8BD-F1A5F71FDD2B}" srcOrd="12" destOrd="0" presId="urn:microsoft.com/office/officeart/2005/8/layout/process5"/>
    <dgm:cxn modelId="{7A13CE1C-936A-463B-A839-78F425F32F6A}" type="presParOf" srcId="{D0FA089C-D6B6-49B9-AEE0-C93E83E3E843}" destId="{82649E59-D918-4719-9FF2-A545972635AB}" srcOrd="13" destOrd="0" presId="urn:microsoft.com/office/officeart/2005/8/layout/process5"/>
    <dgm:cxn modelId="{7D267432-726B-4A07-8072-02EB988FFE8F}" type="presParOf" srcId="{82649E59-D918-4719-9FF2-A545972635AB}" destId="{EAF437E5-C7A0-48F9-BC34-AF94EB3652F9}" srcOrd="0" destOrd="0" presId="urn:microsoft.com/office/officeart/2005/8/layout/process5"/>
    <dgm:cxn modelId="{B32E010A-9450-4E18-9218-FD922F9AA684}" type="presParOf" srcId="{D0FA089C-D6B6-49B9-AEE0-C93E83E3E843}" destId="{D2EB215A-7939-493A-AE9A-1F15B96848E5}" srcOrd="14" destOrd="0" presId="urn:microsoft.com/office/officeart/2005/8/layout/process5"/>
    <dgm:cxn modelId="{71CF0741-0EFD-44C6-B425-0490CFC77C8E}" type="presParOf" srcId="{D0FA089C-D6B6-49B9-AEE0-C93E83E3E843}" destId="{1110BE29-31BC-4288-9330-6C1F72CA212B}" srcOrd="15" destOrd="0" presId="urn:microsoft.com/office/officeart/2005/8/layout/process5"/>
    <dgm:cxn modelId="{6E5095EA-A2F3-4FE9-B27F-5E585CD6EE8A}" type="presParOf" srcId="{1110BE29-31BC-4288-9330-6C1F72CA212B}" destId="{591E4804-2AE1-44C0-8137-D0244EA17FA0}" srcOrd="0" destOrd="0" presId="urn:microsoft.com/office/officeart/2005/8/layout/process5"/>
    <dgm:cxn modelId="{659E8579-0033-4157-93D7-4BD3A0586D38}" type="presParOf" srcId="{D0FA089C-D6B6-49B9-AEE0-C93E83E3E843}" destId="{F885AD1C-16A2-416C-A20A-143D3DA95B99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00BEBD-2F72-4584-B134-4CD081B9CF3C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65FE1B-CDEC-498A-8C22-399C7C90702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Хамтарсан </a:t>
          </a:r>
        </a:p>
        <a:p>
          <a:r>
            <a:rPr lang="mn-MN" dirty="0">
              <a:latin typeface="Arial" pitchFamily="34" charset="0"/>
              <a:cs typeface="Arial" pitchFamily="34" charset="0"/>
            </a:rPr>
            <a:t>баг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F6C5D57-BD69-488B-8B9F-ACFA1AD66E75}" type="parTrans" cxnId="{DFBA9411-0992-49EE-9613-1AA33393DC0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95C8A75-4EC3-41E0-94FC-5FD5A678D813}" type="sibTrans" cxnId="{DFBA9411-0992-49EE-9613-1AA33393DC0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930407F-3277-43F7-B915-C28D2EFB66B7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Гэр бүл, хүүхдийн эсрэг хүчирхийллээс урьдчилан сэргийлэх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E2F8F585-9BFD-426B-A7B5-6527FD428795}" type="parTrans" cxnId="{82CF117E-28F6-466C-B558-4B3E86B60C9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F5991D0-3841-4CF0-9A66-FD3BE350C7F1}" type="sibTrans" cxnId="{82CF117E-28F6-466C-B558-4B3E86B60C9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DB8203B-BEC3-4742-A9D2-A970B4B05588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Гэр бүл, хүүхдийн эсрэг хүчирхийллийг </a:t>
          </a:r>
          <a:r>
            <a:rPr lang="mn-MN" dirty="0" smtClean="0">
              <a:latin typeface="Arial" pitchFamily="34" charset="0"/>
              <a:cs typeface="Arial" pitchFamily="34" charset="0"/>
            </a:rPr>
            <a:t>илрүүлэх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3AB7239-128D-456B-B800-F2F240FB3BD3}" type="parTrans" cxnId="{FA2F4BD2-F0F2-469E-B5AC-45FEAD689ED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95F6DE0-742E-49D1-886B-0BD32687E018}" type="sibTrans" cxnId="{FA2F4BD2-F0F2-469E-B5AC-45FEAD689ED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519476C-B82C-470A-B62F-02591C5C69A4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Хохирогч хүүхдийг эрүүл мэнд, сэтгэл санааны хувьд хэвийн нөхцөлд эргэн ороход дэмжлэг үзүүлэх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E1AA8A5F-AC4E-44AA-9695-432B94BFB4B0}" type="parTrans" cxnId="{4BC3C456-B8E0-490D-94E7-5F285D258C1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58EC862-7DE1-4607-8E70-0150A23A58F7}" type="sibTrans" cxnId="{4BC3C456-B8E0-490D-94E7-5F285D258C1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AB51571-F1C4-4458-99D8-C39975A79585}">
      <dgm:prSet phldrT="[Text]" phldr="1"/>
      <dgm:spPr/>
      <dgm:t>
        <a:bodyPr/>
        <a:lstStyle/>
        <a:p>
          <a:endParaRPr lang="en-US" dirty="0">
            <a:latin typeface="Arial" pitchFamily="34" charset="0"/>
            <a:cs typeface="Arial" pitchFamily="34" charset="0"/>
          </a:endParaRPr>
        </a:p>
      </dgm:t>
    </dgm:pt>
    <dgm:pt modelId="{405777C8-8164-456B-9BAD-A46738816C5A}" type="parTrans" cxnId="{30B75F00-3C47-4143-B6C0-A44052BC274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AE09C2A-53DE-40A9-8230-8EC6DB2B23EC}" type="sibTrans" cxnId="{30B75F00-3C47-4143-B6C0-A44052BC274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B211AF1-22F1-4A56-830B-6A19606B6735}">
      <dgm:prSet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Гэр бүл, хүүхдийн эсрэг хүчирхийллийг таслан зогсоох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A4B0F07-915C-46CA-9298-B438E02052D9}" type="parTrans" cxnId="{240D3AF8-5D8D-4EC7-BF11-1431F53628E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06CCD14-4984-4C70-9D51-B8448B07AD5A}" type="sibTrans" cxnId="{240D3AF8-5D8D-4EC7-BF11-1431F53628E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471F056-C997-40DD-ABBB-ABD5E6EC5010}" type="pres">
      <dgm:prSet presAssocID="{0800BEBD-2F72-4584-B134-4CD081B9CF3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919734-B31B-49D0-AFFA-BFA458C3234E}" type="pres">
      <dgm:prSet presAssocID="{0800BEBD-2F72-4584-B134-4CD081B9CF3C}" presName="matrix" presStyleCnt="0"/>
      <dgm:spPr/>
    </dgm:pt>
    <dgm:pt modelId="{F3031E10-6E03-4D23-958D-A9FB96F04287}" type="pres">
      <dgm:prSet presAssocID="{0800BEBD-2F72-4584-B134-4CD081B9CF3C}" presName="tile1" presStyleLbl="node1" presStyleIdx="0" presStyleCnt="4"/>
      <dgm:spPr/>
      <dgm:t>
        <a:bodyPr/>
        <a:lstStyle/>
        <a:p>
          <a:endParaRPr lang="en-US"/>
        </a:p>
      </dgm:t>
    </dgm:pt>
    <dgm:pt modelId="{DC86241E-C555-408A-BB56-C9D71C7D8ABD}" type="pres">
      <dgm:prSet presAssocID="{0800BEBD-2F72-4584-B134-4CD081B9CF3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24FC4-1D4D-4E6A-9B32-28AD354AAF58}" type="pres">
      <dgm:prSet presAssocID="{0800BEBD-2F72-4584-B134-4CD081B9CF3C}" presName="tile2" presStyleLbl="node1" presStyleIdx="1" presStyleCnt="4"/>
      <dgm:spPr/>
      <dgm:t>
        <a:bodyPr/>
        <a:lstStyle/>
        <a:p>
          <a:endParaRPr lang="en-US"/>
        </a:p>
      </dgm:t>
    </dgm:pt>
    <dgm:pt modelId="{D6C525E2-E9C2-44F3-B5BF-DC1A7D7D7085}" type="pres">
      <dgm:prSet presAssocID="{0800BEBD-2F72-4584-B134-4CD081B9CF3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51D86-59C2-4BA1-8791-8DA1B7D42AA0}" type="pres">
      <dgm:prSet presAssocID="{0800BEBD-2F72-4584-B134-4CD081B9CF3C}" presName="tile3" presStyleLbl="node1" presStyleIdx="2" presStyleCnt="4" custScaleY="95652"/>
      <dgm:spPr/>
      <dgm:t>
        <a:bodyPr/>
        <a:lstStyle/>
        <a:p>
          <a:endParaRPr lang="en-US"/>
        </a:p>
      </dgm:t>
    </dgm:pt>
    <dgm:pt modelId="{13CEF05A-7EDB-44FF-A5B0-66A24C7A39A9}" type="pres">
      <dgm:prSet presAssocID="{0800BEBD-2F72-4584-B134-4CD081B9CF3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142EC-28C9-46EE-A2DF-4BE13E2C9054}" type="pres">
      <dgm:prSet presAssocID="{0800BEBD-2F72-4584-B134-4CD081B9CF3C}" presName="tile4" presStyleLbl="node1" presStyleIdx="3" presStyleCnt="4" custLinFactNeighborX="1786" custLinFactNeighborY="-1449"/>
      <dgm:spPr/>
      <dgm:t>
        <a:bodyPr/>
        <a:lstStyle/>
        <a:p>
          <a:endParaRPr lang="en-US"/>
        </a:p>
      </dgm:t>
    </dgm:pt>
    <dgm:pt modelId="{4DDCA31F-F8AD-4B8B-B039-ACBBF6735BEA}" type="pres">
      <dgm:prSet presAssocID="{0800BEBD-2F72-4584-B134-4CD081B9CF3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DBE2F-10FA-4F0F-8AEE-D07D1DCE646E}" type="pres">
      <dgm:prSet presAssocID="{0800BEBD-2F72-4584-B134-4CD081B9CF3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8BA02E0-814B-4CBE-8D34-6E1F6C19F99C}" type="presOf" srcId="{6DB8203B-BEC3-4742-A9D2-A970B4B05588}" destId="{D6C525E2-E9C2-44F3-B5BF-DC1A7D7D7085}" srcOrd="1" destOrd="0" presId="urn:microsoft.com/office/officeart/2005/8/layout/matrix1"/>
    <dgm:cxn modelId="{4BC3C456-B8E0-490D-94E7-5F285D258C1A}" srcId="{B065FE1B-CDEC-498A-8C22-399C7C907020}" destId="{4519476C-B82C-470A-B62F-02591C5C69A4}" srcOrd="2" destOrd="0" parTransId="{E1AA8A5F-AC4E-44AA-9695-432B94BFB4B0}" sibTransId="{658EC862-7DE1-4607-8E70-0150A23A58F7}"/>
    <dgm:cxn modelId="{DC928F86-F975-4311-A548-3457518D9BD7}" type="presOf" srcId="{5B211AF1-22F1-4A56-830B-6A19606B6735}" destId="{4DDCA31F-F8AD-4B8B-B039-ACBBF6735BEA}" srcOrd="1" destOrd="0" presId="urn:microsoft.com/office/officeart/2005/8/layout/matrix1"/>
    <dgm:cxn modelId="{C7ED8FCC-9217-4B3C-9533-E726259A6F9C}" type="presOf" srcId="{6DB8203B-BEC3-4742-A9D2-A970B4B05588}" destId="{58824FC4-1D4D-4E6A-9B32-28AD354AAF58}" srcOrd="0" destOrd="0" presId="urn:microsoft.com/office/officeart/2005/8/layout/matrix1"/>
    <dgm:cxn modelId="{6AAFB252-B83F-4A47-9594-5842CD79FBC6}" type="presOf" srcId="{B065FE1B-CDEC-498A-8C22-399C7C907020}" destId="{EF8DBE2F-10FA-4F0F-8AEE-D07D1DCE646E}" srcOrd="0" destOrd="0" presId="urn:microsoft.com/office/officeart/2005/8/layout/matrix1"/>
    <dgm:cxn modelId="{0E226D1F-5AC3-4076-85B9-04D83205BC5E}" type="presOf" srcId="{4519476C-B82C-470A-B62F-02591C5C69A4}" destId="{13CEF05A-7EDB-44FF-A5B0-66A24C7A39A9}" srcOrd="1" destOrd="0" presId="urn:microsoft.com/office/officeart/2005/8/layout/matrix1"/>
    <dgm:cxn modelId="{82CF117E-28F6-466C-B558-4B3E86B60C9B}" srcId="{B065FE1B-CDEC-498A-8C22-399C7C907020}" destId="{5930407F-3277-43F7-B915-C28D2EFB66B7}" srcOrd="0" destOrd="0" parTransId="{E2F8F585-9BFD-426B-A7B5-6527FD428795}" sibTransId="{EF5991D0-3841-4CF0-9A66-FD3BE350C7F1}"/>
    <dgm:cxn modelId="{FA2F4BD2-F0F2-469E-B5AC-45FEAD689EDD}" srcId="{B065FE1B-CDEC-498A-8C22-399C7C907020}" destId="{6DB8203B-BEC3-4742-A9D2-A970B4B05588}" srcOrd="1" destOrd="0" parTransId="{43AB7239-128D-456B-B800-F2F240FB3BD3}" sibTransId="{E95F6DE0-742E-49D1-886B-0BD32687E018}"/>
    <dgm:cxn modelId="{DFBA9411-0992-49EE-9613-1AA33393DC0E}" srcId="{0800BEBD-2F72-4584-B134-4CD081B9CF3C}" destId="{B065FE1B-CDEC-498A-8C22-399C7C907020}" srcOrd="0" destOrd="0" parTransId="{4F6C5D57-BD69-488B-8B9F-ACFA1AD66E75}" sibTransId="{495C8A75-4EC3-41E0-94FC-5FD5A678D813}"/>
    <dgm:cxn modelId="{C6A8795D-0F83-4C9F-9146-758405FDF824}" type="presOf" srcId="{5B211AF1-22F1-4A56-830B-6A19606B6735}" destId="{D95142EC-28C9-46EE-A2DF-4BE13E2C9054}" srcOrd="0" destOrd="0" presId="urn:microsoft.com/office/officeart/2005/8/layout/matrix1"/>
    <dgm:cxn modelId="{7F6874A0-2C90-4C92-BFA1-4E98FECBCA7F}" type="presOf" srcId="{0800BEBD-2F72-4584-B134-4CD081B9CF3C}" destId="{1471F056-C997-40DD-ABBB-ABD5E6EC5010}" srcOrd="0" destOrd="0" presId="urn:microsoft.com/office/officeart/2005/8/layout/matrix1"/>
    <dgm:cxn modelId="{7EE5B706-03C7-4AC5-9FA6-72384FF64304}" type="presOf" srcId="{5930407F-3277-43F7-B915-C28D2EFB66B7}" destId="{F3031E10-6E03-4D23-958D-A9FB96F04287}" srcOrd="0" destOrd="0" presId="urn:microsoft.com/office/officeart/2005/8/layout/matrix1"/>
    <dgm:cxn modelId="{24C1A702-8BAF-4271-B249-1575ECB0CD21}" type="presOf" srcId="{5930407F-3277-43F7-B915-C28D2EFB66B7}" destId="{DC86241E-C555-408A-BB56-C9D71C7D8ABD}" srcOrd="1" destOrd="0" presId="urn:microsoft.com/office/officeart/2005/8/layout/matrix1"/>
    <dgm:cxn modelId="{240D3AF8-5D8D-4EC7-BF11-1431F53628EC}" srcId="{B065FE1B-CDEC-498A-8C22-399C7C907020}" destId="{5B211AF1-22F1-4A56-830B-6A19606B6735}" srcOrd="3" destOrd="0" parTransId="{6A4B0F07-915C-46CA-9298-B438E02052D9}" sibTransId="{F06CCD14-4984-4C70-9D51-B8448B07AD5A}"/>
    <dgm:cxn modelId="{5E536C67-CB14-43CB-AE76-02E0FE660793}" type="presOf" srcId="{4519476C-B82C-470A-B62F-02591C5C69A4}" destId="{21E51D86-59C2-4BA1-8791-8DA1B7D42AA0}" srcOrd="0" destOrd="0" presId="urn:microsoft.com/office/officeart/2005/8/layout/matrix1"/>
    <dgm:cxn modelId="{30B75F00-3C47-4143-B6C0-A44052BC274D}" srcId="{B065FE1B-CDEC-498A-8C22-399C7C907020}" destId="{8AB51571-F1C4-4458-99D8-C39975A79585}" srcOrd="4" destOrd="0" parTransId="{405777C8-8164-456B-9BAD-A46738816C5A}" sibTransId="{9AE09C2A-53DE-40A9-8230-8EC6DB2B23EC}"/>
    <dgm:cxn modelId="{FA63C98D-5937-4B20-8B38-1483475D9501}" type="presParOf" srcId="{1471F056-C997-40DD-ABBB-ABD5E6EC5010}" destId="{A9919734-B31B-49D0-AFFA-BFA458C3234E}" srcOrd="0" destOrd="0" presId="urn:microsoft.com/office/officeart/2005/8/layout/matrix1"/>
    <dgm:cxn modelId="{0F874D8D-CD89-4654-9D7A-DE6B65E99EA9}" type="presParOf" srcId="{A9919734-B31B-49D0-AFFA-BFA458C3234E}" destId="{F3031E10-6E03-4D23-958D-A9FB96F04287}" srcOrd="0" destOrd="0" presId="urn:microsoft.com/office/officeart/2005/8/layout/matrix1"/>
    <dgm:cxn modelId="{FC3452D3-B23F-4027-9323-4F42B745EFE6}" type="presParOf" srcId="{A9919734-B31B-49D0-AFFA-BFA458C3234E}" destId="{DC86241E-C555-408A-BB56-C9D71C7D8ABD}" srcOrd="1" destOrd="0" presId="urn:microsoft.com/office/officeart/2005/8/layout/matrix1"/>
    <dgm:cxn modelId="{EFAB6B24-C38F-4C05-A027-35B06B2A7014}" type="presParOf" srcId="{A9919734-B31B-49D0-AFFA-BFA458C3234E}" destId="{58824FC4-1D4D-4E6A-9B32-28AD354AAF58}" srcOrd="2" destOrd="0" presId="urn:microsoft.com/office/officeart/2005/8/layout/matrix1"/>
    <dgm:cxn modelId="{8921653C-66D3-44D3-8990-0D578FFCD656}" type="presParOf" srcId="{A9919734-B31B-49D0-AFFA-BFA458C3234E}" destId="{D6C525E2-E9C2-44F3-B5BF-DC1A7D7D7085}" srcOrd="3" destOrd="0" presId="urn:microsoft.com/office/officeart/2005/8/layout/matrix1"/>
    <dgm:cxn modelId="{532449D4-8A85-4238-AFC8-1BFD593860F8}" type="presParOf" srcId="{A9919734-B31B-49D0-AFFA-BFA458C3234E}" destId="{21E51D86-59C2-4BA1-8791-8DA1B7D42AA0}" srcOrd="4" destOrd="0" presId="urn:microsoft.com/office/officeart/2005/8/layout/matrix1"/>
    <dgm:cxn modelId="{4423F98F-6ACB-4D0C-BD91-4B41ACE23438}" type="presParOf" srcId="{A9919734-B31B-49D0-AFFA-BFA458C3234E}" destId="{13CEF05A-7EDB-44FF-A5B0-66A24C7A39A9}" srcOrd="5" destOrd="0" presId="urn:microsoft.com/office/officeart/2005/8/layout/matrix1"/>
    <dgm:cxn modelId="{56212587-BA26-4A23-B956-F203F457ECF9}" type="presParOf" srcId="{A9919734-B31B-49D0-AFFA-BFA458C3234E}" destId="{D95142EC-28C9-46EE-A2DF-4BE13E2C9054}" srcOrd="6" destOrd="0" presId="urn:microsoft.com/office/officeart/2005/8/layout/matrix1"/>
    <dgm:cxn modelId="{15F59574-9A67-4C43-A66F-7B31C9D61063}" type="presParOf" srcId="{A9919734-B31B-49D0-AFFA-BFA458C3234E}" destId="{4DDCA31F-F8AD-4B8B-B039-ACBBF6735BEA}" srcOrd="7" destOrd="0" presId="urn:microsoft.com/office/officeart/2005/8/layout/matrix1"/>
    <dgm:cxn modelId="{D9624914-3235-4611-A23F-0BC5F0807877}" type="presParOf" srcId="{1471F056-C997-40DD-ABBB-ABD5E6EC5010}" destId="{EF8DBE2F-10FA-4F0F-8AEE-D07D1DCE646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04AD60-AE79-473E-B0B8-1495DE8B2185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D175A5B-F587-4442-BE7B-2836EE4E817C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b="1" dirty="0" smtClean="0">
              <a:latin typeface="Arial" panose="020B0604020202020204" pitchFamily="34" charset="0"/>
              <a:cs typeface="Arial" panose="020B0604020202020204" pitchFamily="34" charset="0"/>
            </a:rPr>
            <a:t>Эрүүл</a:t>
          </a:r>
          <a:r>
            <a:rPr lang="mn-MN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мэндийн үйлчилгээ 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12FDD-6496-45C8-A0BD-D8569D26B5CE}" type="parTrans" cxnId="{1642852D-5821-404C-B66F-82845625413B}">
      <dgm:prSet/>
      <dgm:spPr/>
      <dgm:t>
        <a:bodyPr/>
        <a:lstStyle/>
        <a:p>
          <a:endParaRPr lang="en-US"/>
        </a:p>
      </dgm:t>
    </dgm:pt>
    <dgm:pt modelId="{3FF4C6E0-E9FF-492A-846B-935EC94E0A63}" type="sibTrans" cxnId="{1642852D-5821-404C-B66F-82845625413B}">
      <dgm:prSet/>
      <dgm:spPr/>
      <dgm:t>
        <a:bodyPr/>
        <a:lstStyle/>
        <a:p>
          <a:endParaRPr lang="en-US"/>
        </a:p>
      </dgm:t>
    </dgm:pt>
    <dgm:pt modelId="{3821A6F9-0CE6-40B0-B1CC-88A26527C2F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6"/>
          </a:solidFill>
        </a:ln>
      </dgm:spPr>
      <dgm:t>
        <a:bodyPr/>
        <a:lstStyle/>
        <a:p>
          <a:r>
            <a:rPr lang="mn-MN" b="1" dirty="0" smtClean="0">
              <a:latin typeface="Arial" panose="020B0604020202020204" pitchFamily="34" charset="0"/>
              <a:cs typeface="Arial" panose="020B0604020202020204" pitchFamily="34" charset="0"/>
            </a:rPr>
            <a:t>Сэтгэл</a:t>
          </a:r>
          <a:r>
            <a:rPr lang="mn-MN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зүйн зөвлөгөө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63A4C-CE40-4BF6-8770-1373104411CE}" type="parTrans" cxnId="{46F37A9E-381F-4023-B7BE-160D7FD12305}">
      <dgm:prSet/>
      <dgm:spPr/>
      <dgm:t>
        <a:bodyPr/>
        <a:lstStyle/>
        <a:p>
          <a:endParaRPr lang="en-US"/>
        </a:p>
      </dgm:t>
    </dgm:pt>
    <dgm:pt modelId="{7680728A-8EA3-4505-94D6-F43B9000B18C}" type="sibTrans" cxnId="{46F37A9E-381F-4023-B7BE-160D7FD12305}">
      <dgm:prSet/>
      <dgm:spPr/>
      <dgm:t>
        <a:bodyPr/>
        <a:lstStyle/>
        <a:p>
          <a:endParaRPr lang="en-US"/>
        </a:p>
      </dgm:t>
    </dgm:pt>
    <dgm:pt modelId="{CDD8C7C5-AEFA-47C2-AACD-83521A35F38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b="1" dirty="0" smtClean="0">
              <a:latin typeface="Arial" panose="020B0604020202020204" pitchFamily="34" charset="0"/>
              <a:cs typeface="Arial" panose="020B0604020202020204" pitchFamily="34" charset="0"/>
            </a:rPr>
            <a:t>Хууль</a:t>
          </a:r>
          <a:r>
            <a:rPr lang="mn-MN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зүйн зөвлөгөө 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C98984-2DD7-4C09-8A30-6F022C261F79}" type="parTrans" cxnId="{B7177F17-0BA1-4309-BBEC-0923CD6B6C62}">
      <dgm:prSet/>
      <dgm:spPr/>
      <dgm:t>
        <a:bodyPr/>
        <a:lstStyle/>
        <a:p>
          <a:endParaRPr lang="en-US"/>
        </a:p>
      </dgm:t>
    </dgm:pt>
    <dgm:pt modelId="{0D38539F-057C-4C0C-84A2-FEC53801E61D}" type="sibTrans" cxnId="{B7177F17-0BA1-4309-BBEC-0923CD6B6C62}">
      <dgm:prSet/>
      <dgm:spPr/>
      <dgm:t>
        <a:bodyPr/>
        <a:lstStyle/>
        <a:p>
          <a:endParaRPr lang="en-US"/>
        </a:p>
      </dgm:t>
    </dgm:pt>
    <dgm:pt modelId="{9536B4D2-B846-4932-8307-07421BA8F2C3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mn-MN" b="1" dirty="0" smtClean="0">
              <a:latin typeface="Arial" panose="020B0604020202020204" pitchFamily="34" charset="0"/>
              <a:cs typeface="Arial" panose="020B0604020202020204" pitchFamily="34" charset="0"/>
            </a:rPr>
            <a:t>Нийгмийн</a:t>
          </a:r>
          <a:r>
            <a:rPr lang="mn-MN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халамжийн үйлчилгээ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4C7040-2553-42A2-A205-4B8729A44680}" type="parTrans" cxnId="{0AA8A7A6-C3FC-45B7-8347-81ED532E3FF0}">
      <dgm:prSet/>
      <dgm:spPr/>
      <dgm:t>
        <a:bodyPr/>
        <a:lstStyle/>
        <a:p>
          <a:endParaRPr lang="en-US"/>
        </a:p>
      </dgm:t>
    </dgm:pt>
    <dgm:pt modelId="{82775C77-AB48-4E11-A450-0D2165C74EFF}" type="sibTrans" cxnId="{0AA8A7A6-C3FC-45B7-8347-81ED532E3FF0}">
      <dgm:prSet/>
      <dgm:spPr/>
      <dgm:t>
        <a:bodyPr/>
        <a:lstStyle/>
        <a:p>
          <a:endParaRPr lang="en-US"/>
        </a:p>
      </dgm:t>
    </dgm:pt>
    <dgm:pt modelId="{E1793FB8-CA8A-4069-80FB-3813EEE1886F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r>
            <a:rPr lang="mn-MN" b="1" dirty="0" smtClean="0">
              <a:latin typeface="Arial" panose="020B0604020202020204" pitchFamily="34" charset="0"/>
              <a:cs typeface="Arial" panose="020B0604020202020204" pitchFamily="34" charset="0"/>
            </a:rPr>
            <a:t>Хүүхэд</a:t>
          </a:r>
          <a:r>
            <a:rPr lang="mn-MN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хамгааллын үйлчилгээ 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01668-7E43-4E0C-83CD-4A761CDB8C89}" type="parTrans" cxnId="{CE3B4610-FE0F-4093-89EA-AB6FF7A726E9}">
      <dgm:prSet/>
      <dgm:spPr/>
      <dgm:t>
        <a:bodyPr/>
        <a:lstStyle/>
        <a:p>
          <a:endParaRPr lang="en-US"/>
        </a:p>
      </dgm:t>
    </dgm:pt>
    <dgm:pt modelId="{AA3C2A15-05AE-407E-A63E-1C916786AE63}" type="sibTrans" cxnId="{CE3B4610-FE0F-4093-89EA-AB6FF7A726E9}">
      <dgm:prSet/>
      <dgm:spPr/>
      <dgm:t>
        <a:bodyPr/>
        <a:lstStyle/>
        <a:p>
          <a:endParaRPr lang="en-US"/>
        </a:p>
      </dgm:t>
    </dgm:pt>
    <dgm:pt modelId="{6074EEA0-6298-4D85-95E2-0BE8AB901893}" type="pres">
      <dgm:prSet presAssocID="{C604AD60-AE79-473E-B0B8-1495DE8B218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580224-0DBC-4950-A073-49A0646B86E8}" type="pres">
      <dgm:prSet presAssocID="{C604AD60-AE79-473E-B0B8-1495DE8B2185}" presName="dummyMaxCanvas" presStyleCnt="0"/>
      <dgm:spPr/>
    </dgm:pt>
    <dgm:pt modelId="{2689F075-E205-4CB1-9858-AFE31B30293A}" type="pres">
      <dgm:prSet presAssocID="{C604AD60-AE79-473E-B0B8-1495DE8B2185}" presName="parentComposite" presStyleCnt="0"/>
      <dgm:spPr/>
    </dgm:pt>
    <dgm:pt modelId="{2B433729-3C0F-4EBD-8981-857B399EF7FE}" type="pres">
      <dgm:prSet presAssocID="{C604AD60-AE79-473E-B0B8-1495DE8B2185}" presName="parent1" presStyleLbl="alignAccFollowNode1" presStyleIdx="0" presStyleCnt="4" custLinFactNeighborX="-4101" custLinFactNeighborY="24989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20EEBA2B-B4DE-4986-A52C-CDD8B1D22C8F}" type="pres">
      <dgm:prSet presAssocID="{C604AD60-AE79-473E-B0B8-1495DE8B2185}" presName="parent2" presStyleLbl="alignAccFollowNode1" presStyleIdx="1" presStyleCnt="4" custLinFactNeighborX="-30907" custLinFactNeighborY="47598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A0774CF4-3C8E-497D-83B4-7F6D64E48BA1}" type="pres">
      <dgm:prSet presAssocID="{C604AD60-AE79-473E-B0B8-1495DE8B2185}" presName="childrenComposite" presStyleCnt="0"/>
      <dgm:spPr/>
    </dgm:pt>
    <dgm:pt modelId="{18A82B0F-7E55-44EA-8C31-9DD4F5318A17}" type="pres">
      <dgm:prSet presAssocID="{C604AD60-AE79-473E-B0B8-1495DE8B2185}" presName="dummyMaxCanvas_ChildArea" presStyleCnt="0"/>
      <dgm:spPr/>
    </dgm:pt>
    <dgm:pt modelId="{B2E42732-F5B8-4AB7-A621-2187264B9CB1}" type="pres">
      <dgm:prSet presAssocID="{C604AD60-AE79-473E-B0B8-1495DE8B2185}" presName="fulcrum" presStyleLbl="alignAccFollowNode1" presStyleIdx="2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9F77EDD8-4534-4C22-AF1E-9B8DC46B03F0}" type="pres">
      <dgm:prSet presAssocID="{C604AD60-AE79-473E-B0B8-1495DE8B2185}" presName="balance_21" presStyleLbl="alignAccFollowNode1" presStyleIdx="3" presStyleCnt="4">
        <dgm:presLayoutVars>
          <dgm:bulletEnabled val="1"/>
        </dgm:presLayoutVars>
      </dgm:prSet>
      <dgm:spPr/>
    </dgm:pt>
    <dgm:pt modelId="{02315429-E559-40D2-81F2-98FEC0D1FCB3}" type="pres">
      <dgm:prSet presAssocID="{C604AD60-AE79-473E-B0B8-1495DE8B2185}" presName="left_21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A23B3-28A0-4E05-82D9-F6B2F8F6934A}" type="pres">
      <dgm:prSet presAssocID="{C604AD60-AE79-473E-B0B8-1495DE8B2185}" presName="left_21_2" presStyleLbl="node1" presStyleIdx="1" presStyleCnt="3" custScaleY="69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47F60-56D0-4EBA-93A7-9FBE19D3496D}" type="pres">
      <dgm:prSet presAssocID="{C604AD60-AE79-473E-B0B8-1495DE8B2185}" presName="right_21_1" presStyleLbl="node1" presStyleIdx="2" presStyleCnt="3" custScaleX="123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3B4610-FE0F-4093-89EA-AB6FF7A726E9}" srcId="{9536B4D2-B846-4932-8307-07421BA8F2C3}" destId="{E1793FB8-CA8A-4069-80FB-3813EEE1886F}" srcOrd="0" destOrd="0" parTransId="{00901668-7E43-4E0C-83CD-4A761CDB8C89}" sibTransId="{AA3C2A15-05AE-407E-A63E-1C916786AE63}"/>
    <dgm:cxn modelId="{1E0E9C51-4AF7-40DF-8D9C-BE7670D992CD}" type="presOf" srcId="{9536B4D2-B846-4932-8307-07421BA8F2C3}" destId="{20EEBA2B-B4DE-4986-A52C-CDD8B1D22C8F}" srcOrd="0" destOrd="0" presId="urn:microsoft.com/office/officeart/2005/8/layout/balance1"/>
    <dgm:cxn modelId="{254B420F-0A0B-412A-AFAF-59AEE1685842}" type="presOf" srcId="{9D175A5B-F587-4442-BE7B-2836EE4E817C}" destId="{2B433729-3C0F-4EBD-8981-857B399EF7FE}" srcOrd="0" destOrd="0" presId="urn:microsoft.com/office/officeart/2005/8/layout/balance1"/>
    <dgm:cxn modelId="{0926B7D8-A5D8-41D0-AFCD-760C69884F04}" type="presOf" srcId="{C604AD60-AE79-473E-B0B8-1495DE8B2185}" destId="{6074EEA0-6298-4D85-95E2-0BE8AB901893}" srcOrd="0" destOrd="0" presId="urn:microsoft.com/office/officeart/2005/8/layout/balance1"/>
    <dgm:cxn modelId="{8134E055-E023-428B-9471-37AF9E9EE0E8}" type="presOf" srcId="{CDD8C7C5-AEFA-47C2-AACD-83521A35F380}" destId="{405A23B3-28A0-4E05-82D9-F6B2F8F6934A}" srcOrd="0" destOrd="0" presId="urn:microsoft.com/office/officeart/2005/8/layout/balance1"/>
    <dgm:cxn modelId="{46F37A9E-381F-4023-B7BE-160D7FD12305}" srcId="{9D175A5B-F587-4442-BE7B-2836EE4E817C}" destId="{3821A6F9-0CE6-40B0-B1CC-88A26527C2FE}" srcOrd="0" destOrd="0" parTransId="{59963A4C-CE40-4BF6-8770-1373104411CE}" sibTransId="{7680728A-8EA3-4505-94D6-F43B9000B18C}"/>
    <dgm:cxn modelId="{0BFCC568-3BCF-4749-9EEE-DC791FE40C33}" type="presOf" srcId="{E1793FB8-CA8A-4069-80FB-3813EEE1886F}" destId="{9F947F60-56D0-4EBA-93A7-9FBE19D3496D}" srcOrd="0" destOrd="0" presId="urn:microsoft.com/office/officeart/2005/8/layout/balance1"/>
    <dgm:cxn modelId="{B7177F17-0BA1-4309-BBEC-0923CD6B6C62}" srcId="{9D175A5B-F587-4442-BE7B-2836EE4E817C}" destId="{CDD8C7C5-AEFA-47C2-AACD-83521A35F380}" srcOrd="1" destOrd="0" parTransId="{2DC98984-2DD7-4C09-8A30-6F022C261F79}" sibTransId="{0D38539F-057C-4C0C-84A2-FEC53801E61D}"/>
    <dgm:cxn modelId="{99270B89-0904-4CD2-8A64-56E38890C988}" type="presOf" srcId="{3821A6F9-0CE6-40B0-B1CC-88A26527C2FE}" destId="{02315429-E559-40D2-81F2-98FEC0D1FCB3}" srcOrd="0" destOrd="0" presId="urn:microsoft.com/office/officeart/2005/8/layout/balance1"/>
    <dgm:cxn modelId="{0AA8A7A6-C3FC-45B7-8347-81ED532E3FF0}" srcId="{C604AD60-AE79-473E-B0B8-1495DE8B2185}" destId="{9536B4D2-B846-4932-8307-07421BA8F2C3}" srcOrd="1" destOrd="0" parTransId="{A04C7040-2553-42A2-A205-4B8729A44680}" sibTransId="{82775C77-AB48-4E11-A450-0D2165C74EFF}"/>
    <dgm:cxn modelId="{1642852D-5821-404C-B66F-82845625413B}" srcId="{C604AD60-AE79-473E-B0B8-1495DE8B2185}" destId="{9D175A5B-F587-4442-BE7B-2836EE4E817C}" srcOrd="0" destOrd="0" parTransId="{E8812FDD-6496-45C8-A0BD-D8569D26B5CE}" sibTransId="{3FF4C6E0-E9FF-492A-846B-935EC94E0A63}"/>
    <dgm:cxn modelId="{59EDA3A6-8E7A-47AE-A189-7C920C176474}" type="presParOf" srcId="{6074EEA0-6298-4D85-95E2-0BE8AB901893}" destId="{B4580224-0DBC-4950-A073-49A0646B86E8}" srcOrd="0" destOrd="0" presId="urn:microsoft.com/office/officeart/2005/8/layout/balance1"/>
    <dgm:cxn modelId="{1B0676F0-DA7F-4EAC-8C59-3A11FB3EF616}" type="presParOf" srcId="{6074EEA0-6298-4D85-95E2-0BE8AB901893}" destId="{2689F075-E205-4CB1-9858-AFE31B30293A}" srcOrd="1" destOrd="0" presId="urn:microsoft.com/office/officeart/2005/8/layout/balance1"/>
    <dgm:cxn modelId="{1E06ED9D-4310-435F-A869-99B46C2B196C}" type="presParOf" srcId="{2689F075-E205-4CB1-9858-AFE31B30293A}" destId="{2B433729-3C0F-4EBD-8981-857B399EF7FE}" srcOrd="0" destOrd="0" presId="urn:microsoft.com/office/officeart/2005/8/layout/balance1"/>
    <dgm:cxn modelId="{950D4CFA-46D0-4581-82CF-AAE9F306F4F7}" type="presParOf" srcId="{2689F075-E205-4CB1-9858-AFE31B30293A}" destId="{20EEBA2B-B4DE-4986-A52C-CDD8B1D22C8F}" srcOrd="1" destOrd="0" presId="urn:microsoft.com/office/officeart/2005/8/layout/balance1"/>
    <dgm:cxn modelId="{E4280546-542B-4733-9F46-FF0D1CD3C058}" type="presParOf" srcId="{6074EEA0-6298-4D85-95E2-0BE8AB901893}" destId="{A0774CF4-3C8E-497D-83B4-7F6D64E48BA1}" srcOrd="2" destOrd="0" presId="urn:microsoft.com/office/officeart/2005/8/layout/balance1"/>
    <dgm:cxn modelId="{428AEA21-58D0-480F-932B-9B411226684B}" type="presParOf" srcId="{A0774CF4-3C8E-497D-83B4-7F6D64E48BA1}" destId="{18A82B0F-7E55-44EA-8C31-9DD4F5318A17}" srcOrd="0" destOrd="0" presId="urn:microsoft.com/office/officeart/2005/8/layout/balance1"/>
    <dgm:cxn modelId="{E61DEF76-656F-4581-92CF-0D049300BACF}" type="presParOf" srcId="{A0774CF4-3C8E-497D-83B4-7F6D64E48BA1}" destId="{B2E42732-F5B8-4AB7-A621-2187264B9CB1}" srcOrd="1" destOrd="0" presId="urn:microsoft.com/office/officeart/2005/8/layout/balance1"/>
    <dgm:cxn modelId="{5DCCEF0A-DFF8-4D97-8E18-CFFD3C1EB44B}" type="presParOf" srcId="{A0774CF4-3C8E-497D-83B4-7F6D64E48BA1}" destId="{9F77EDD8-4534-4C22-AF1E-9B8DC46B03F0}" srcOrd="2" destOrd="0" presId="urn:microsoft.com/office/officeart/2005/8/layout/balance1"/>
    <dgm:cxn modelId="{CEF0DA03-25A3-45AE-90B3-673BEF672D32}" type="presParOf" srcId="{A0774CF4-3C8E-497D-83B4-7F6D64E48BA1}" destId="{02315429-E559-40D2-81F2-98FEC0D1FCB3}" srcOrd="3" destOrd="0" presId="urn:microsoft.com/office/officeart/2005/8/layout/balance1"/>
    <dgm:cxn modelId="{0E5CFF7A-537A-48E9-9AF9-4E9E56D7CFEA}" type="presParOf" srcId="{A0774CF4-3C8E-497D-83B4-7F6D64E48BA1}" destId="{405A23B3-28A0-4E05-82D9-F6B2F8F6934A}" srcOrd="4" destOrd="0" presId="urn:microsoft.com/office/officeart/2005/8/layout/balance1"/>
    <dgm:cxn modelId="{95475EC4-223C-491E-9352-AEA46875C426}" type="presParOf" srcId="{A0774CF4-3C8E-497D-83B4-7F6D64E48BA1}" destId="{9F947F60-56D0-4EBA-93A7-9FBE19D3496D}" srcOrd="5" destOrd="0" presId="urn:microsoft.com/office/officeart/2005/8/layout/balance1"/>
  </dgm:cxnLst>
  <dgm:bg/>
  <dgm:whole>
    <a:ln w="28575"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355706-23C8-491F-AEBD-5BD8ED7D3C63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08DAA7-301B-4C1D-8308-79372D1DBA0E}">
      <dgm:prSet phldrT="[Text]"/>
      <dgm:spPr/>
      <dgm:t>
        <a:bodyPr/>
        <a:lstStyle/>
        <a:p>
          <a:r>
            <a:rPr lang="mn-MN" dirty="0" smtClean="0"/>
            <a:t>МЭДЭЭЛЭЛ</a:t>
          </a:r>
        </a:p>
        <a:p>
          <a:r>
            <a:rPr lang="mn-MN" dirty="0" smtClean="0"/>
            <a:t>Хэтх:18.1.1</a:t>
          </a:r>
          <a:endParaRPr lang="en-US" dirty="0"/>
        </a:p>
      </dgm:t>
    </dgm:pt>
    <dgm:pt modelId="{59A5B169-EC57-4A47-8638-EB8710C8800A}" type="parTrans" cxnId="{A7939C64-1509-4382-9EED-DFDF9ED77654}">
      <dgm:prSet/>
      <dgm:spPr/>
      <dgm:t>
        <a:bodyPr/>
        <a:lstStyle/>
        <a:p>
          <a:endParaRPr lang="en-US"/>
        </a:p>
      </dgm:t>
    </dgm:pt>
    <dgm:pt modelId="{4C0E26A3-613A-4DDF-81C0-99E24ED0F64C}" type="sibTrans" cxnId="{A7939C64-1509-4382-9EED-DFDF9ED77654}">
      <dgm:prSet/>
      <dgm:spPr/>
      <dgm:t>
        <a:bodyPr/>
        <a:lstStyle/>
        <a:p>
          <a:endParaRPr lang="en-US"/>
        </a:p>
      </dgm:t>
    </dgm:pt>
    <dgm:pt modelId="{EFA6D0F9-BB22-4040-AB44-53B4625D6377}">
      <dgm:prSet phldrT="[Text]"/>
      <dgm:spPr/>
      <dgm:t>
        <a:bodyPr/>
        <a:lstStyle/>
        <a:p>
          <a:r>
            <a:rPr lang="mn-MN" dirty="0"/>
            <a:t>ХҮЛЭЭН </a:t>
          </a:r>
          <a:r>
            <a:rPr lang="mn-MN" dirty="0" smtClean="0"/>
            <a:t>АВАХ</a:t>
          </a:r>
        </a:p>
        <a:p>
          <a:r>
            <a:rPr lang="mn-MN" dirty="0" smtClean="0"/>
            <a:t>Хх:11.1,11,.2</a:t>
          </a:r>
          <a:endParaRPr lang="en-US" dirty="0"/>
        </a:p>
      </dgm:t>
    </dgm:pt>
    <dgm:pt modelId="{52263F43-BB78-455A-BC5F-870A87C14BD8}" type="parTrans" cxnId="{7B96095E-C66B-4D04-BEF9-1E531984A9AC}">
      <dgm:prSet/>
      <dgm:spPr/>
      <dgm:t>
        <a:bodyPr/>
        <a:lstStyle/>
        <a:p>
          <a:endParaRPr lang="en-US"/>
        </a:p>
      </dgm:t>
    </dgm:pt>
    <dgm:pt modelId="{DBDD000E-5100-4A9C-987D-D7E5655B8D46}" type="sibTrans" cxnId="{7B96095E-C66B-4D04-BEF9-1E531984A9AC}">
      <dgm:prSet/>
      <dgm:spPr/>
      <dgm:t>
        <a:bodyPr/>
        <a:lstStyle/>
        <a:p>
          <a:endParaRPr lang="en-US"/>
        </a:p>
      </dgm:t>
    </dgm:pt>
    <dgm:pt modelId="{551FDD79-0E02-4449-8FBD-23A5A2573264}">
      <dgm:prSet/>
      <dgm:spPr/>
      <dgm:t>
        <a:bodyPr/>
        <a:lstStyle/>
        <a:p>
          <a:r>
            <a:rPr lang="mn-MN" dirty="0" smtClean="0"/>
            <a:t>ИЛРҮҮЛЭХ </a:t>
          </a:r>
        </a:p>
        <a:p>
          <a:r>
            <a:rPr lang="mn-MN" dirty="0" smtClean="0"/>
            <a:t>11.3</a:t>
          </a:r>
          <a:endParaRPr lang="en-US" dirty="0"/>
        </a:p>
      </dgm:t>
    </dgm:pt>
    <dgm:pt modelId="{0C6A9BD3-495C-49EA-BD3C-95951106F4CE}" type="parTrans" cxnId="{38B8D9BE-5DBD-476B-909F-03D8553180DF}">
      <dgm:prSet/>
      <dgm:spPr/>
      <dgm:t>
        <a:bodyPr/>
        <a:lstStyle/>
        <a:p>
          <a:endParaRPr lang="en-US"/>
        </a:p>
      </dgm:t>
    </dgm:pt>
    <dgm:pt modelId="{9D1BF0BF-EA64-46C5-B817-D9F03D261714}" type="sibTrans" cxnId="{38B8D9BE-5DBD-476B-909F-03D8553180DF}">
      <dgm:prSet/>
      <dgm:spPr/>
      <dgm:t>
        <a:bodyPr/>
        <a:lstStyle/>
        <a:p>
          <a:endParaRPr lang="en-US"/>
        </a:p>
      </dgm:t>
    </dgm:pt>
    <dgm:pt modelId="{DF3D8D1D-E610-4AD0-9E8C-E2E9140BB22C}">
      <dgm:prSet/>
      <dgm:spPr/>
      <dgm:t>
        <a:bodyPr/>
        <a:lstStyle/>
        <a:p>
          <a:r>
            <a:rPr lang="mn-MN" dirty="0" smtClean="0"/>
            <a:t>ШАЛГАХ </a:t>
          </a:r>
        </a:p>
        <a:p>
          <a:r>
            <a:rPr lang="mn-MN" dirty="0" smtClean="0"/>
            <a:t>11.1</a:t>
          </a:r>
          <a:endParaRPr lang="en-US" dirty="0"/>
        </a:p>
      </dgm:t>
    </dgm:pt>
    <dgm:pt modelId="{BEF00BB3-7611-44C2-90F0-17844F56BF57}" type="parTrans" cxnId="{ADF776CA-1BB0-41ED-9E71-06052EAA1B20}">
      <dgm:prSet/>
      <dgm:spPr/>
      <dgm:t>
        <a:bodyPr/>
        <a:lstStyle/>
        <a:p>
          <a:endParaRPr lang="en-US"/>
        </a:p>
      </dgm:t>
    </dgm:pt>
    <dgm:pt modelId="{839B5CF5-2F15-42B6-A3A9-CEEA9E9E7D8C}" type="sibTrans" cxnId="{ADF776CA-1BB0-41ED-9E71-06052EAA1B20}">
      <dgm:prSet/>
      <dgm:spPr/>
      <dgm:t>
        <a:bodyPr/>
        <a:lstStyle/>
        <a:p>
          <a:endParaRPr lang="en-US"/>
        </a:p>
      </dgm:t>
    </dgm:pt>
    <dgm:pt modelId="{F9325E39-3589-42D9-BDF6-6E98BFE017DC}">
      <dgm:prSet/>
      <dgm:spPr/>
      <dgm:t>
        <a:bodyPr/>
        <a:lstStyle/>
        <a:p>
          <a:r>
            <a:rPr lang="mn-MN" dirty="0" smtClean="0"/>
            <a:t>ЭРГЭН МЭДЭГДЭХ</a:t>
          </a:r>
        </a:p>
        <a:p>
          <a:r>
            <a:rPr lang="mn-MN" dirty="0" smtClean="0"/>
            <a:t>11.3</a:t>
          </a:r>
          <a:endParaRPr lang="en-US" dirty="0"/>
        </a:p>
      </dgm:t>
    </dgm:pt>
    <dgm:pt modelId="{601CC988-7CDF-4204-9AF8-982BAF51F71E}" type="parTrans" cxnId="{D1E5AF3D-49E8-485A-A91E-80B015F4E366}">
      <dgm:prSet/>
      <dgm:spPr/>
      <dgm:t>
        <a:bodyPr/>
        <a:lstStyle/>
        <a:p>
          <a:endParaRPr lang="en-US"/>
        </a:p>
      </dgm:t>
    </dgm:pt>
    <dgm:pt modelId="{C74B03E4-FDB6-4CF3-8D26-07C0C0CB592B}" type="sibTrans" cxnId="{D1E5AF3D-49E8-485A-A91E-80B015F4E366}">
      <dgm:prSet/>
      <dgm:spPr/>
      <dgm:t>
        <a:bodyPr/>
        <a:lstStyle/>
        <a:p>
          <a:endParaRPr lang="en-US"/>
        </a:p>
      </dgm:t>
    </dgm:pt>
    <dgm:pt modelId="{76BFBE66-A10C-4291-B06E-0A6936A3405C}">
      <dgm:prSet/>
      <dgm:spPr/>
      <dgm:t>
        <a:bodyPr/>
        <a:lstStyle/>
        <a:p>
          <a:r>
            <a:rPr lang="mn-MN" dirty="0" smtClean="0"/>
            <a:t>НБҮНЭЛГЭЭ</a:t>
          </a:r>
        </a:p>
        <a:p>
          <a:r>
            <a:rPr lang="mn-MN" dirty="0" smtClean="0"/>
            <a:t>11.4</a:t>
          </a:r>
          <a:endParaRPr lang="en-US" dirty="0"/>
        </a:p>
      </dgm:t>
    </dgm:pt>
    <dgm:pt modelId="{A397661E-1BFA-47F9-B9FE-B29FD66820DF}" type="parTrans" cxnId="{F8249C7F-8564-4CAF-8603-3307C2556D36}">
      <dgm:prSet/>
      <dgm:spPr/>
      <dgm:t>
        <a:bodyPr/>
        <a:lstStyle/>
        <a:p>
          <a:endParaRPr lang="en-US"/>
        </a:p>
      </dgm:t>
    </dgm:pt>
    <dgm:pt modelId="{AC607DEE-579F-421C-9A12-919B790D21C6}" type="sibTrans" cxnId="{F8249C7F-8564-4CAF-8603-3307C2556D36}">
      <dgm:prSet/>
      <dgm:spPr/>
      <dgm:t>
        <a:bodyPr/>
        <a:lstStyle/>
        <a:p>
          <a:endParaRPr lang="en-US"/>
        </a:p>
      </dgm:t>
    </dgm:pt>
    <dgm:pt modelId="{A4733FA1-A29B-4332-B44A-6E96C26AD100}">
      <dgm:prSet/>
      <dgm:spPr/>
      <dgm:t>
        <a:bodyPr/>
        <a:lstStyle/>
        <a:p>
          <a:r>
            <a:rPr lang="mn-MN" dirty="0"/>
            <a:t>ҮЙЛЧИЛГЭЭ</a:t>
          </a:r>
          <a:endParaRPr lang="en-US" dirty="0"/>
        </a:p>
      </dgm:t>
    </dgm:pt>
    <dgm:pt modelId="{DC8718A2-03BC-41A8-9FD3-07BA75506E86}" type="parTrans" cxnId="{C6CF7C72-61A5-47FD-BF2B-DA920189EFC1}">
      <dgm:prSet/>
      <dgm:spPr/>
      <dgm:t>
        <a:bodyPr/>
        <a:lstStyle/>
        <a:p>
          <a:endParaRPr lang="en-US"/>
        </a:p>
      </dgm:t>
    </dgm:pt>
    <dgm:pt modelId="{E51635EE-9BB5-41F6-AF7F-70BA3ADBE8A1}" type="sibTrans" cxnId="{C6CF7C72-61A5-47FD-BF2B-DA920189EFC1}">
      <dgm:prSet/>
      <dgm:spPr/>
      <dgm:t>
        <a:bodyPr/>
        <a:lstStyle/>
        <a:p>
          <a:endParaRPr lang="en-US"/>
        </a:p>
      </dgm:t>
    </dgm:pt>
    <dgm:pt modelId="{8A5CB309-7FC6-4B4D-A65E-5D77CB379D8D}" type="pres">
      <dgm:prSet presAssocID="{CB355706-23C8-491F-AEBD-5BD8ED7D3C6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A141ED-6FA2-4ED0-9140-A6D0B82F375A}" type="pres">
      <dgm:prSet presAssocID="{7F08DAA7-301B-4C1D-8308-79372D1DBA0E}" presName="Accent1" presStyleCnt="0"/>
      <dgm:spPr/>
      <dgm:t>
        <a:bodyPr/>
        <a:lstStyle/>
        <a:p>
          <a:endParaRPr lang="en-US"/>
        </a:p>
      </dgm:t>
    </dgm:pt>
    <dgm:pt modelId="{005D4519-641B-425A-80A2-8527E015C62B}" type="pres">
      <dgm:prSet presAssocID="{7F08DAA7-301B-4C1D-8308-79372D1DBA0E}" presName="Accent" presStyleLbl="node1" presStyleIdx="0" presStyleCnt="7" custLinFactNeighborX="37458" custLinFactNeighborY="8125"/>
      <dgm:spPr/>
      <dgm:t>
        <a:bodyPr/>
        <a:lstStyle/>
        <a:p>
          <a:endParaRPr lang="en-US"/>
        </a:p>
      </dgm:t>
    </dgm:pt>
    <dgm:pt modelId="{F9FE9446-1B40-4B24-A2B6-7491ADDAF20F}" type="pres">
      <dgm:prSet presAssocID="{7F08DAA7-301B-4C1D-8308-79372D1DBA0E}" presName="Parent1" presStyleLbl="revTx" presStyleIdx="0" presStyleCnt="7" custScaleY="1743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AE6B8-47CB-401C-AE7E-59CD2F94084B}" type="pres">
      <dgm:prSet presAssocID="{EFA6D0F9-BB22-4040-AB44-53B4625D6377}" presName="Accent2" presStyleCnt="0"/>
      <dgm:spPr/>
      <dgm:t>
        <a:bodyPr/>
        <a:lstStyle/>
        <a:p>
          <a:endParaRPr lang="en-US"/>
        </a:p>
      </dgm:t>
    </dgm:pt>
    <dgm:pt modelId="{236D4C1C-4048-495B-A2A0-AD3C11470B65}" type="pres">
      <dgm:prSet presAssocID="{EFA6D0F9-BB22-4040-AB44-53B4625D6377}" presName="Accent" presStyleLbl="node1" presStyleIdx="1" presStyleCnt="7" custLinFactNeighborX="-7216" custLinFactNeighborY="-17207"/>
      <dgm:spPr/>
      <dgm:t>
        <a:bodyPr/>
        <a:lstStyle/>
        <a:p>
          <a:endParaRPr lang="en-US"/>
        </a:p>
      </dgm:t>
    </dgm:pt>
    <dgm:pt modelId="{266859BC-76B2-4A4E-AC70-B69DFFB4B272}" type="pres">
      <dgm:prSet presAssocID="{EFA6D0F9-BB22-4040-AB44-53B4625D6377}" presName="Parent2" presStyleLbl="revTx" presStyleIdx="1" presStyleCnt="7" custScaleX="1243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984B5-FC37-4940-9FFD-12C2AAF5F91E}" type="pres">
      <dgm:prSet presAssocID="{551FDD79-0E02-4449-8FBD-23A5A2573264}" presName="Accent3" presStyleCnt="0"/>
      <dgm:spPr/>
      <dgm:t>
        <a:bodyPr/>
        <a:lstStyle/>
        <a:p>
          <a:endParaRPr lang="en-US"/>
        </a:p>
      </dgm:t>
    </dgm:pt>
    <dgm:pt modelId="{1DC34F20-1ADD-47D1-9359-833BE3394F1D}" type="pres">
      <dgm:prSet presAssocID="{551FDD79-0E02-4449-8FBD-23A5A2573264}" presName="Accent" presStyleLbl="node1" presStyleIdx="2" presStyleCnt="7" custLinFactNeighborX="25888" custLinFactNeighborY="87"/>
      <dgm:spPr/>
      <dgm:t>
        <a:bodyPr/>
        <a:lstStyle/>
        <a:p>
          <a:endParaRPr lang="en-US"/>
        </a:p>
      </dgm:t>
    </dgm:pt>
    <dgm:pt modelId="{B305F942-5672-4337-B4F2-AF66C22F752B}" type="pres">
      <dgm:prSet presAssocID="{551FDD79-0E02-4449-8FBD-23A5A2573264}" presName="Parent3" presStyleLbl="revTx" presStyleIdx="2" presStyleCnt="7" custScaleX="1232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9A37E-F4AE-4F21-BE04-A9962D829ADB}" type="pres">
      <dgm:prSet presAssocID="{DF3D8D1D-E610-4AD0-9E8C-E2E9140BB22C}" presName="Accent4" presStyleCnt="0"/>
      <dgm:spPr/>
      <dgm:t>
        <a:bodyPr/>
        <a:lstStyle/>
        <a:p>
          <a:endParaRPr lang="en-US"/>
        </a:p>
      </dgm:t>
    </dgm:pt>
    <dgm:pt modelId="{955A6EE2-9B12-435B-8532-4ED25DCE3EE4}" type="pres">
      <dgm:prSet presAssocID="{DF3D8D1D-E610-4AD0-9E8C-E2E9140BB22C}" presName="Accent" presStyleLbl="node1" presStyleIdx="3" presStyleCnt="7" custLinFactNeighborX="-3668" custLinFactNeighborY="-7977"/>
      <dgm:spPr/>
      <dgm:t>
        <a:bodyPr/>
        <a:lstStyle/>
        <a:p>
          <a:endParaRPr lang="en-US"/>
        </a:p>
      </dgm:t>
    </dgm:pt>
    <dgm:pt modelId="{FD5F1286-A915-4093-AE8F-26676887E0EC}" type="pres">
      <dgm:prSet presAssocID="{DF3D8D1D-E610-4AD0-9E8C-E2E9140BB22C}" presName="Parent4" presStyleLbl="revTx" presStyleIdx="3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D2DC9-F6F9-4B5C-A069-DF8FA02E915F}" type="pres">
      <dgm:prSet presAssocID="{F9325E39-3589-42D9-BDF6-6E98BFE017DC}" presName="Accent5" presStyleCnt="0"/>
      <dgm:spPr/>
      <dgm:t>
        <a:bodyPr/>
        <a:lstStyle/>
        <a:p>
          <a:endParaRPr lang="en-US"/>
        </a:p>
      </dgm:t>
    </dgm:pt>
    <dgm:pt modelId="{3EA738F7-B5C9-40DB-8792-4EA86D2CB589}" type="pres">
      <dgm:prSet presAssocID="{F9325E39-3589-42D9-BDF6-6E98BFE017DC}" presName="Accent" presStyleLbl="node1" presStyleIdx="4" presStyleCnt="7" custLinFactNeighborX="6188" custLinFactNeighborY="-23"/>
      <dgm:spPr/>
      <dgm:t>
        <a:bodyPr/>
        <a:lstStyle/>
        <a:p>
          <a:endParaRPr lang="en-US"/>
        </a:p>
      </dgm:t>
    </dgm:pt>
    <dgm:pt modelId="{D54A3D90-39A0-4DF2-8447-855CC66C3081}" type="pres">
      <dgm:prSet presAssocID="{F9325E39-3589-42D9-BDF6-6E98BFE017DC}" presName="Parent5" presStyleLbl="revTx" presStyleIdx="4" presStyleCnt="7" custScaleY="1637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A6556-1A74-4213-A60D-9367CEED06F7}" type="pres">
      <dgm:prSet presAssocID="{76BFBE66-A10C-4291-B06E-0A6936A3405C}" presName="Accent6" presStyleCnt="0"/>
      <dgm:spPr/>
      <dgm:t>
        <a:bodyPr/>
        <a:lstStyle/>
        <a:p>
          <a:endParaRPr lang="en-US"/>
        </a:p>
      </dgm:t>
    </dgm:pt>
    <dgm:pt modelId="{D79485D5-775B-4572-81B8-28D144AA0B03}" type="pres">
      <dgm:prSet presAssocID="{76BFBE66-A10C-4291-B06E-0A6936A3405C}" presName="Accent" presStyleLbl="node1" presStyleIdx="5" presStyleCnt="7" custLinFactNeighborX="-11761" custLinFactNeighborY="4157"/>
      <dgm:spPr/>
      <dgm:t>
        <a:bodyPr/>
        <a:lstStyle/>
        <a:p>
          <a:endParaRPr lang="en-US"/>
        </a:p>
      </dgm:t>
    </dgm:pt>
    <dgm:pt modelId="{4481CA95-9612-42F1-A22F-962C8923296E}" type="pres">
      <dgm:prSet presAssocID="{76BFBE66-A10C-4291-B06E-0A6936A3405C}" presName="Parent6" presStyleLbl="revTx" presStyleIdx="5" presStyleCnt="7" custScaleX="1243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4FB88-518D-44BA-8EE0-99AEE93B01FA}" type="pres">
      <dgm:prSet presAssocID="{A4733FA1-A29B-4332-B44A-6E96C26AD100}" presName="Accent7" presStyleCnt="0"/>
      <dgm:spPr/>
      <dgm:t>
        <a:bodyPr/>
        <a:lstStyle/>
        <a:p>
          <a:endParaRPr lang="en-US"/>
        </a:p>
      </dgm:t>
    </dgm:pt>
    <dgm:pt modelId="{1911A73F-8CC9-43C7-AF00-A0DFDD28AB71}" type="pres">
      <dgm:prSet presAssocID="{A4733FA1-A29B-4332-B44A-6E96C26AD100}" presName="Accent" presStyleLbl="node1" presStyleIdx="6" presStyleCnt="7" custLinFactNeighborX="-1047" custLinFactNeighborY="2940"/>
      <dgm:spPr/>
      <dgm:t>
        <a:bodyPr/>
        <a:lstStyle/>
        <a:p>
          <a:endParaRPr lang="en-US"/>
        </a:p>
      </dgm:t>
    </dgm:pt>
    <dgm:pt modelId="{2ABFBD70-EAA6-4B96-9D11-A6BFA76C5884}" type="pres">
      <dgm:prSet presAssocID="{A4733FA1-A29B-4332-B44A-6E96C26AD100}" presName="Parent7" presStyleLbl="revTx" presStyleIdx="6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776CA-1BB0-41ED-9E71-06052EAA1B20}" srcId="{CB355706-23C8-491F-AEBD-5BD8ED7D3C63}" destId="{DF3D8D1D-E610-4AD0-9E8C-E2E9140BB22C}" srcOrd="3" destOrd="0" parTransId="{BEF00BB3-7611-44C2-90F0-17844F56BF57}" sibTransId="{839B5CF5-2F15-42B6-A3A9-CEEA9E9E7D8C}"/>
    <dgm:cxn modelId="{75F61FE6-C2DC-42FA-8595-7BA253CDFC01}" type="presOf" srcId="{76BFBE66-A10C-4291-B06E-0A6936A3405C}" destId="{4481CA95-9612-42F1-A22F-962C8923296E}" srcOrd="0" destOrd="0" presId="urn:microsoft.com/office/officeart/2009/layout/CircleArrowProcess"/>
    <dgm:cxn modelId="{38B8D9BE-5DBD-476B-909F-03D8553180DF}" srcId="{CB355706-23C8-491F-AEBD-5BD8ED7D3C63}" destId="{551FDD79-0E02-4449-8FBD-23A5A2573264}" srcOrd="2" destOrd="0" parTransId="{0C6A9BD3-495C-49EA-BD3C-95951106F4CE}" sibTransId="{9D1BF0BF-EA64-46C5-B817-D9F03D261714}"/>
    <dgm:cxn modelId="{F1020C3C-5852-412D-B93F-C1994875D66A}" type="presOf" srcId="{551FDD79-0E02-4449-8FBD-23A5A2573264}" destId="{B305F942-5672-4337-B4F2-AF66C22F752B}" srcOrd="0" destOrd="0" presId="urn:microsoft.com/office/officeart/2009/layout/CircleArrowProcess"/>
    <dgm:cxn modelId="{30F3C473-AEFE-4C27-B9D9-5C2259A68B57}" type="presOf" srcId="{EFA6D0F9-BB22-4040-AB44-53B4625D6377}" destId="{266859BC-76B2-4A4E-AC70-B69DFFB4B272}" srcOrd="0" destOrd="0" presId="urn:microsoft.com/office/officeart/2009/layout/CircleArrowProcess"/>
    <dgm:cxn modelId="{60882A94-6518-4DDE-93D1-22DEFD0309BD}" type="presOf" srcId="{F9325E39-3589-42D9-BDF6-6E98BFE017DC}" destId="{D54A3D90-39A0-4DF2-8447-855CC66C3081}" srcOrd="0" destOrd="0" presId="urn:microsoft.com/office/officeart/2009/layout/CircleArrowProcess"/>
    <dgm:cxn modelId="{C6CF7C72-61A5-47FD-BF2B-DA920189EFC1}" srcId="{CB355706-23C8-491F-AEBD-5BD8ED7D3C63}" destId="{A4733FA1-A29B-4332-B44A-6E96C26AD100}" srcOrd="6" destOrd="0" parTransId="{DC8718A2-03BC-41A8-9FD3-07BA75506E86}" sibTransId="{E51635EE-9BB5-41F6-AF7F-70BA3ADBE8A1}"/>
    <dgm:cxn modelId="{8B5B3D49-9479-4309-AA5B-F75FEB48EEF3}" type="presOf" srcId="{CB355706-23C8-491F-AEBD-5BD8ED7D3C63}" destId="{8A5CB309-7FC6-4B4D-A65E-5D77CB379D8D}" srcOrd="0" destOrd="0" presId="urn:microsoft.com/office/officeart/2009/layout/CircleArrowProcess"/>
    <dgm:cxn modelId="{70A468D5-D8EB-4B3F-967C-50AF68DF3EE9}" type="presOf" srcId="{DF3D8D1D-E610-4AD0-9E8C-E2E9140BB22C}" destId="{FD5F1286-A915-4093-AE8F-26676887E0EC}" srcOrd="0" destOrd="0" presId="urn:microsoft.com/office/officeart/2009/layout/CircleArrowProcess"/>
    <dgm:cxn modelId="{E855A065-B469-42C8-93D8-E20EC9EE9228}" type="presOf" srcId="{A4733FA1-A29B-4332-B44A-6E96C26AD100}" destId="{2ABFBD70-EAA6-4B96-9D11-A6BFA76C5884}" srcOrd="0" destOrd="0" presId="urn:microsoft.com/office/officeart/2009/layout/CircleArrowProcess"/>
    <dgm:cxn modelId="{A7939C64-1509-4382-9EED-DFDF9ED77654}" srcId="{CB355706-23C8-491F-AEBD-5BD8ED7D3C63}" destId="{7F08DAA7-301B-4C1D-8308-79372D1DBA0E}" srcOrd="0" destOrd="0" parTransId="{59A5B169-EC57-4A47-8638-EB8710C8800A}" sibTransId="{4C0E26A3-613A-4DDF-81C0-99E24ED0F64C}"/>
    <dgm:cxn modelId="{D1E5AF3D-49E8-485A-A91E-80B015F4E366}" srcId="{CB355706-23C8-491F-AEBD-5BD8ED7D3C63}" destId="{F9325E39-3589-42D9-BDF6-6E98BFE017DC}" srcOrd="4" destOrd="0" parTransId="{601CC988-7CDF-4204-9AF8-982BAF51F71E}" sibTransId="{C74B03E4-FDB6-4CF3-8D26-07C0C0CB592B}"/>
    <dgm:cxn modelId="{7B96095E-C66B-4D04-BEF9-1E531984A9AC}" srcId="{CB355706-23C8-491F-AEBD-5BD8ED7D3C63}" destId="{EFA6D0F9-BB22-4040-AB44-53B4625D6377}" srcOrd="1" destOrd="0" parTransId="{52263F43-BB78-455A-BC5F-870A87C14BD8}" sibTransId="{DBDD000E-5100-4A9C-987D-D7E5655B8D46}"/>
    <dgm:cxn modelId="{F8249C7F-8564-4CAF-8603-3307C2556D36}" srcId="{CB355706-23C8-491F-AEBD-5BD8ED7D3C63}" destId="{76BFBE66-A10C-4291-B06E-0A6936A3405C}" srcOrd="5" destOrd="0" parTransId="{A397661E-1BFA-47F9-B9FE-B29FD66820DF}" sibTransId="{AC607DEE-579F-421C-9A12-919B790D21C6}"/>
    <dgm:cxn modelId="{270E4BBE-EEA4-4901-8590-73DA6095AC76}" type="presOf" srcId="{7F08DAA7-301B-4C1D-8308-79372D1DBA0E}" destId="{F9FE9446-1B40-4B24-A2B6-7491ADDAF20F}" srcOrd="0" destOrd="0" presId="urn:microsoft.com/office/officeart/2009/layout/CircleArrowProcess"/>
    <dgm:cxn modelId="{509C5BD0-48EF-47E8-B86D-2911E7A57E05}" type="presParOf" srcId="{8A5CB309-7FC6-4B4D-A65E-5D77CB379D8D}" destId="{2CA141ED-6FA2-4ED0-9140-A6D0B82F375A}" srcOrd="0" destOrd="0" presId="urn:microsoft.com/office/officeart/2009/layout/CircleArrowProcess"/>
    <dgm:cxn modelId="{8EE43A7A-C98F-49B7-A565-5958C612F996}" type="presParOf" srcId="{2CA141ED-6FA2-4ED0-9140-A6D0B82F375A}" destId="{005D4519-641B-425A-80A2-8527E015C62B}" srcOrd="0" destOrd="0" presId="urn:microsoft.com/office/officeart/2009/layout/CircleArrowProcess"/>
    <dgm:cxn modelId="{7C9877A9-B2AB-4EF4-95CC-21354FE901D8}" type="presParOf" srcId="{8A5CB309-7FC6-4B4D-A65E-5D77CB379D8D}" destId="{F9FE9446-1B40-4B24-A2B6-7491ADDAF20F}" srcOrd="1" destOrd="0" presId="urn:microsoft.com/office/officeart/2009/layout/CircleArrowProcess"/>
    <dgm:cxn modelId="{D86802EE-9629-4CC3-99FB-737781688BFD}" type="presParOf" srcId="{8A5CB309-7FC6-4B4D-A65E-5D77CB379D8D}" destId="{D05AE6B8-47CB-401C-AE7E-59CD2F94084B}" srcOrd="2" destOrd="0" presId="urn:microsoft.com/office/officeart/2009/layout/CircleArrowProcess"/>
    <dgm:cxn modelId="{3791692E-8757-4C81-98B8-F773F13B2DB6}" type="presParOf" srcId="{D05AE6B8-47CB-401C-AE7E-59CD2F94084B}" destId="{236D4C1C-4048-495B-A2A0-AD3C11470B65}" srcOrd="0" destOrd="0" presId="urn:microsoft.com/office/officeart/2009/layout/CircleArrowProcess"/>
    <dgm:cxn modelId="{75576824-9328-4AC7-816C-B3AE3302096C}" type="presParOf" srcId="{8A5CB309-7FC6-4B4D-A65E-5D77CB379D8D}" destId="{266859BC-76B2-4A4E-AC70-B69DFFB4B272}" srcOrd="3" destOrd="0" presId="urn:microsoft.com/office/officeart/2009/layout/CircleArrowProcess"/>
    <dgm:cxn modelId="{18F489DF-B101-47F6-96A9-70B6EC9C32A3}" type="presParOf" srcId="{8A5CB309-7FC6-4B4D-A65E-5D77CB379D8D}" destId="{D04984B5-FC37-4940-9FFD-12C2AAF5F91E}" srcOrd="4" destOrd="0" presId="urn:microsoft.com/office/officeart/2009/layout/CircleArrowProcess"/>
    <dgm:cxn modelId="{42DF80E6-733B-4D00-8C51-38EC182CB4E8}" type="presParOf" srcId="{D04984B5-FC37-4940-9FFD-12C2AAF5F91E}" destId="{1DC34F20-1ADD-47D1-9359-833BE3394F1D}" srcOrd="0" destOrd="0" presId="urn:microsoft.com/office/officeart/2009/layout/CircleArrowProcess"/>
    <dgm:cxn modelId="{D5D3B173-907F-45D7-86B3-886A6D1EE7DA}" type="presParOf" srcId="{8A5CB309-7FC6-4B4D-A65E-5D77CB379D8D}" destId="{B305F942-5672-4337-B4F2-AF66C22F752B}" srcOrd="5" destOrd="0" presId="urn:microsoft.com/office/officeart/2009/layout/CircleArrowProcess"/>
    <dgm:cxn modelId="{15828BB8-D67E-414B-B815-6E25AF443C21}" type="presParOf" srcId="{8A5CB309-7FC6-4B4D-A65E-5D77CB379D8D}" destId="{0E79A37E-F4AE-4F21-BE04-A9962D829ADB}" srcOrd="6" destOrd="0" presId="urn:microsoft.com/office/officeart/2009/layout/CircleArrowProcess"/>
    <dgm:cxn modelId="{0268916C-EC3C-4947-B1D7-8486A0D1628B}" type="presParOf" srcId="{0E79A37E-F4AE-4F21-BE04-A9962D829ADB}" destId="{955A6EE2-9B12-435B-8532-4ED25DCE3EE4}" srcOrd="0" destOrd="0" presId="urn:microsoft.com/office/officeart/2009/layout/CircleArrowProcess"/>
    <dgm:cxn modelId="{51E764AF-4538-4DB3-B2F7-DEC938218532}" type="presParOf" srcId="{8A5CB309-7FC6-4B4D-A65E-5D77CB379D8D}" destId="{FD5F1286-A915-4093-AE8F-26676887E0EC}" srcOrd="7" destOrd="0" presId="urn:microsoft.com/office/officeart/2009/layout/CircleArrowProcess"/>
    <dgm:cxn modelId="{A3DA4107-41F6-4903-81C7-FFE5A3F39F23}" type="presParOf" srcId="{8A5CB309-7FC6-4B4D-A65E-5D77CB379D8D}" destId="{243D2DC9-F6F9-4B5C-A069-DF8FA02E915F}" srcOrd="8" destOrd="0" presId="urn:microsoft.com/office/officeart/2009/layout/CircleArrowProcess"/>
    <dgm:cxn modelId="{6FC65C54-8CBC-43B2-A67E-F1B668FE6461}" type="presParOf" srcId="{243D2DC9-F6F9-4B5C-A069-DF8FA02E915F}" destId="{3EA738F7-B5C9-40DB-8792-4EA86D2CB589}" srcOrd="0" destOrd="0" presId="urn:microsoft.com/office/officeart/2009/layout/CircleArrowProcess"/>
    <dgm:cxn modelId="{E19973BB-9CDF-4A51-B72F-878CF09AB41B}" type="presParOf" srcId="{8A5CB309-7FC6-4B4D-A65E-5D77CB379D8D}" destId="{D54A3D90-39A0-4DF2-8447-855CC66C3081}" srcOrd="9" destOrd="0" presId="urn:microsoft.com/office/officeart/2009/layout/CircleArrowProcess"/>
    <dgm:cxn modelId="{4A2C46C7-84D6-40AC-ADE7-52B895E1C0F6}" type="presParOf" srcId="{8A5CB309-7FC6-4B4D-A65E-5D77CB379D8D}" destId="{DD8A6556-1A74-4213-A60D-9367CEED06F7}" srcOrd="10" destOrd="0" presId="urn:microsoft.com/office/officeart/2009/layout/CircleArrowProcess"/>
    <dgm:cxn modelId="{22655266-85BF-4537-8B44-13D107B61A0D}" type="presParOf" srcId="{DD8A6556-1A74-4213-A60D-9367CEED06F7}" destId="{D79485D5-775B-4572-81B8-28D144AA0B03}" srcOrd="0" destOrd="0" presId="urn:microsoft.com/office/officeart/2009/layout/CircleArrowProcess"/>
    <dgm:cxn modelId="{ADB792A5-E23D-4084-87E8-2E98B80822BD}" type="presParOf" srcId="{8A5CB309-7FC6-4B4D-A65E-5D77CB379D8D}" destId="{4481CA95-9612-42F1-A22F-962C8923296E}" srcOrd="11" destOrd="0" presId="urn:microsoft.com/office/officeart/2009/layout/CircleArrowProcess"/>
    <dgm:cxn modelId="{DC8AFE26-9627-483F-938D-0613DD89A959}" type="presParOf" srcId="{8A5CB309-7FC6-4B4D-A65E-5D77CB379D8D}" destId="{AA44FB88-518D-44BA-8EE0-99AEE93B01FA}" srcOrd="12" destOrd="0" presId="urn:microsoft.com/office/officeart/2009/layout/CircleArrowProcess"/>
    <dgm:cxn modelId="{3B5F11A4-2F14-433D-808D-C34AB32C2C19}" type="presParOf" srcId="{AA44FB88-518D-44BA-8EE0-99AEE93B01FA}" destId="{1911A73F-8CC9-43C7-AF00-A0DFDD28AB71}" srcOrd="0" destOrd="0" presId="urn:microsoft.com/office/officeart/2009/layout/CircleArrowProcess"/>
    <dgm:cxn modelId="{610DD17F-1278-41F2-82D0-9829B238978D}" type="presParOf" srcId="{8A5CB309-7FC6-4B4D-A65E-5D77CB379D8D}" destId="{2ABFBD70-EAA6-4B96-9D11-A6BFA76C5884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7CA03D-9DCA-48D2-8B1C-E35D4614965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325AE0-B37D-4EEB-8F88-AA442CBEE9CC}">
      <dgm:prSet phldrT="[Text]" custT="1"/>
      <dgm:spPr>
        <a:solidFill>
          <a:schemeClr val="accent2"/>
        </a:solidFill>
        <a:ln w="28575">
          <a:solidFill>
            <a:srgbClr val="00B0F0"/>
          </a:solidFill>
        </a:ln>
      </dgm:spPr>
      <dgm:t>
        <a:bodyPr/>
        <a:lstStyle/>
        <a:p>
          <a:r>
            <a:rPr lang="mn-MN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Аюулгүй байдлын хамгаалалт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827C01-FE17-4C62-AC54-D6D9AF284B72}" type="parTrans" cxnId="{52B5937E-3C07-4EFD-91CC-B5263E0CB51A}">
      <dgm:prSet/>
      <dgm:spPr/>
      <dgm:t>
        <a:bodyPr/>
        <a:lstStyle/>
        <a:p>
          <a:endParaRPr lang="en-US"/>
        </a:p>
      </dgm:t>
    </dgm:pt>
    <dgm:pt modelId="{F1DB908A-F4A0-473A-B427-50D22D79FD38}" type="sibTrans" cxnId="{52B5937E-3C07-4EFD-91CC-B5263E0CB51A}">
      <dgm:prSet/>
      <dgm:spPr/>
      <dgm:t>
        <a:bodyPr/>
        <a:lstStyle/>
        <a:p>
          <a:endParaRPr lang="en-US"/>
        </a:p>
      </dgm:t>
    </dgm:pt>
    <dgm:pt modelId="{88266090-1314-4654-A562-454E3F684187}">
      <dgm:prSet phldrT="[Text]" custT="1"/>
      <dgm:spPr>
        <a:solidFill>
          <a:schemeClr val="tx2">
            <a:lumMod val="40000"/>
            <a:lumOff val="60000"/>
          </a:schemeClr>
        </a:solidFill>
        <a:ln w="28575">
          <a:solidFill>
            <a:srgbClr val="00B0F0"/>
          </a:solidFill>
        </a:ln>
      </dgm:spPr>
      <dgm:t>
        <a:bodyPr/>
        <a:lstStyle/>
        <a:p>
          <a:r>
            <a:rPr lang="mn-MN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Эмнэлгийн тусламж, үйлчилгээ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C4D342F-9C38-486E-8BDE-180CB9541A97}" type="parTrans" cxnId="{14D4C75D-A487-4C90-9C3C-5C01426E74CB}">
      <dgm:prSet/>
      <dgm:spPr/>
      <dgm:t>
        <a:bodyPr/>
        <a:lstStyle/>
        <a:p>
          <a:endParaRPr lang="en-US"/>
        </a:p>
      </dgm:t>
    </dgm:pt>
    <dgm:pt modelId="{9A4EC657-D865-468E-B793-85C44BDA6FBA}" type="sibTrans" cxnId="{14D4C75D-A487-4C90-9C3C-5C01426E74CB}">
      <dgm:prSet/>
      <dgm:spPr/>
      <dgm:t>
        <a:bodyPr/>
        <a:lstStyle/>
        <a:p>
          <a:endParaRPr lang="en-US"/>
        </a:p>
      </dgm:t>
    </dgm:pt>
    <dgm:pt modelId="{50AC6FAD-A023-4048-9EF0-74D8657F3C6E}">
      <dgm:prSet phldrT="[Text]" custT="1"/>
      <dgm:spPr>
        <a:solidFill>
          <a:srgbClr val="92D050"/>
        </a:solidFill>
        <a:ln w="28575">
          <a:solidFill>
            <a:srgbClr val="00B0F0"/>
          </a:solidFill>
        </a:ln>
      </dgm:spPr>
      <dgm:t>
        <a:bodyPr/>
        <a:lstStyle/>
        <a:p>
          <a:r>
            <a:rPr lang="mn-MN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Сэтгэл зүйн үйлчилгээ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63BE1B0-48B7-4A96-B5EC-A699E0A657A0}" type="parTrans" cxnId="{BE8985BB-35D8-4420-A237-5EEBFBE8525B}">
      <dgm:prSet/>
      <dgm:spPr/>
      <dgm:t>
        <a:bodyPr/>
        <a:lstStyle/>
        <a:p>
          <a:endParaRPr lang="en-US"/>
        </a:p>
      </dgm:t>
    </dgm:pt>
    <dgm:pt modelId="{2A1C404E-2A0B-4C27-B514-FD863693985A}" type="sibTrans" cxnId="{BE8985BB-35D8-4420-A237-5EEBFBE8525B}">
      <dgm:prSet/>
      <dgm:spPr/>
      <dgm:t>
        <a:bodyPr/>
        <a:lstStyle/>
        <a:p>
          <a:endParaRPr lang="en-US"/>
        </a:p>
      </dgm:t>
    </dgm:pt>
    <dgm:pt modelId="{2D316B33-7338-48E4-9D9E-1DCA9F902A6B}">
      <dgm:prSet phldrT="[Text]" custT="1"/>
      <dgm:spPr>
        <a:solidFill>
          <a:srgbClr val="7030A0"/>
        </a:solidFill>
        <a:ln w="28575">
          <a:solidFill>
            <a:srgbClr val="00B0F0"/>
          </a:solidFill>
        </a:ln>
      </dgm:spPr>
      <dgm:t>
        <a:bodyPr/>
        <a:lstStyle/>
        <a:p>
          <a:r>
            <a:rPr lang="mn-MN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Эрх зүйн туслалцаа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491D9F7-B507-4F8C-8787-3F8A4CB1CC66}" type="parTrans" cxnId="{CD2D9BF5-6ED7-4BC9-AFF4-DC88BAEBB537}">
      <dgm:prSet/>
      <dgm:spPr/>
      <dgm:t>
        <a:bodyPr/>
        <a:lstStyle/>
        <a:p>
          <a:endParaRPr lang="en-US"/>
        </a:p>
      </dgm:t>
    </dgm:pt>
    <dgm:pt modelId="{515D3E00-985C-4C2B-AD17-8F6407EEFDEF}" type="sibTrans" cxnId="{CD2D9BF5-6ED7-4BC9-AFF4-DC88BAEBB537}">
      <dgm:prSet/>
      <dgm:spPr/>
      <dgm:t>
        <a:bodyPr/>
        <a:lstStyle/>
        <a:p>
          <a:endParaRPr lang="en-US"/>
        </a:p>
      </dgm:t>
    </dgm:pt>
    <dgm:pt modelId="{28ADCD55-DE86-42EE-BF25-D7DE43D4CCE4}">
      <dgm:prSet phldrT="[Text]" custT="1"/>
      <dgm:spPr>
        <a:solidFill>
          <a:srgbClr val="FFC000"/>
        </a:solidFill>
        <a:ln w="28575">
          <a:solidFill>
            <a:srgbClr val="00B0F0"/>
          </a:solidFill>
        </a:ln>
      </dgm:spPr>
      <dgm:t>
        <a:bodyPr/>
        <a:lstStyle/>
        <a:p>
          <a:r>
            <a:rPr lang="mn-MN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Нийгмийн халамжийн үйлчилгээ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027679C-2C1C-42B7-A537-9D817D958B9C}" type="parTrans" cxnId="{9B12F084-A3E9-4474-9F03-04D7C07C8734}">
      <dgm:prSet/>
      <dgm:spPr/>
      <dgm:t>
        <a:bodyPr/>
        <a:lstStyle/>
        <a:p>
          <a:endParaRPr lang="en-US"/>
        </a:p>
      </dgm:t>
    </dgm:pt>
    <dgm:pt modelId="{9D8D880C-1EC0-43F8-A6CF-CFDD7443490D}" type="sibTrans" cxnId="{9B12F084-A3E9-4474-9F03-04D7C07C8734}">
      <dgm:prSet/>
      <dgm:spPr/>
      <dgm:t>
        <a:bodyPr/>
        <a:lstStyle/>
        <a:p>
          <a:endParaRPr lang="en-US"/>
        </a:p>
      </dgm:t>
    </dgm:pt>
    <dgm:pt modelId="{24E2EB1F-64E0-4657-BB6D-95E5E50914D4}">
      <dgm:prSet custT="1"/>
      <dgm:spPr>
        <a:solidFill>
          <a:schemeClr val="bg2">
            <a:lumMod val="75000"/>
          </a:schemeClr>
        </a:solidFill>
        <a:ln w="28575">
          <a:solidFill>
            <a:srgbClr val="00B0F0"/>
          </a:solidFill>
        </a:ln>
      </dgm:spPr>
      <dgm:t>
        <a:bodyPr/>
        <a:lstStyle/>
        <a:p>
          <a:r>
            <a:rPr lang="mn-MN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Хүүхэд</a:t>
          </a:r>
          <a:r>
            <a:rPr lang="en-U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mn-MN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хамгааллын үйлчилгээ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A4B6556-675D-4209-9043-52FB564A56AE}" type="parTrans" cxnId="{06DA7394-F0D7-4B0D-B869-CAC5E17F5469}">
      <dgm:prSet/>
      <dgm:spPr/>
      <dgm:t>
        <a:bodyPr/>
        <a:lstStyle/>
        <a:p>
          <a:endParaRPr lang="en-US"/>
        </a:p>
      </dgm:t>
    </dgm:pt>
    <dgm:pt modelId="{19E936F8-4612-45A8-A81D-A1445BFE3F50}" type="sibTrans" cxnId="{06DA7394-F0D7-4B0D-B869-CAC5E17F5469}">
      <dgm:prSet/>
      <dgm:spPr/>
      <dgm:t>
        <a:bodyPr/>
        <a:lstStyle/>
        <a:p>
          <a:endParaRPr lang="en-US"/>
        </a:p>
      </dgm:t>
    </dgm:pt>
    <dgm:pt modelId="{C7123A2D-2CEC-478B-B656-7E3955402241}">
      <dgm:prSet/>
      <dgm:spPr>
        <a:solidFill>
          <a:srgbClr val="00B0F0"/>
        </a:solidFill>
        <a:ln w="28575">
          <a:solidFill>
            <a:srgbClr val="00B0F0"/>
          </a:solidFill>
        </a:ln>
      </dgm:spPr>
      <dgm:t>
        <a:bodyPr/>
        <a:lstStyle/>
        <a:p>
          <a:r>
            <a:rPr lang="mn-MN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Холбон зуучлах үйлчилгээ</a:t>
          </a:r>
          <a:endParaRPr lang="en-US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72977A7-147C-45AD-BC38-2227F70AAADB}" type="parTrans" cxnId="{BEC486CF-5179-4267-89AE-06E31BD1F0C2}">
      <dgm:prSet/>
      <dgm:spPr/>
      <dgm:t>
        <a:bodyPr/>
        <a:lstStyle/>
        <a:p>
          <a:endParaRPr lang="en-US"/>
        </a:p>
      </dgm:t>
    </dgm:pt>
    <dgm:pt modelId="{75A22887-F163-4776-8DA5-BB14AF8516A7}" type="sibTrans" cxnId="{BEC486CF-5179-4267-89AE-06E31BD1F0C2}">
      <dgm:prSet/>
      <dgm:spPr/>
      <dgm:t>
        <a:bodyPr/>
        <a:lstStyle/>
        <a:p>
          <a:endParaRPr lang="en-US"/>
        </a:p>
      </dgm:t>
    </dgm:pt>
    <dgm:pt modelId="{439C646E-869B-4941-A808-DC5D92A403DF}" type="pres">
      <dgm:prSet presAssocID="{EE7CA03D-9DCA-48D2-8B1C-E35D461496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7A4A6A-DA74-4220-BE28-CD5EF6AE0C45}" type="pres">
      <dgm:prSet presAssocID="{23325AE0-B37D-4EEB-8F88-AA442CBEE9CC}" presName="node" presStyleLbl="node1" presStyleIdx="0" presStyleCnt="7" custScaleX="114594" custScaleY="92481" custRadScaleRad="97344" custRadScaleInc="5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4CC90-F075-47C8-9264-9CD73F179662}" type="pres">
      <dgm:prSet presAssocID="{23325AE0-B37D-4EEB-8F88-AA442CBEE9CC}" presName="spNode" presStyleCnt="0"/>
      <dgm:spPr/>
    </dgm:pt>
    <dgm:pt modelId="{4FB4943D-435B-4CBB-8309-37F8CC521ADA}" type="pres">
      <dgm:prSet presAssocID="{F1DB908A-F4A0-473A-B427-50D22D79FD38}" presName="sibTrans" presStyleLbl="sibTrans1D1" presStyleIdx="0" presStyleCnt="7"/>
      <dgm:spPr/>
      <dgm:t>
        <a:bodyPr/>
        <a:lstStyle/>
        <a:p>
          <a:endParaRPr lang="en-US"/>
        </a:p>
      </dgm:t>
    </dgm:pt>
    <dgm:pt modelId="{AB89A8F0-223D-4C03-A8FA-1D349772C99E}" type="pres">
      <dgm:prSet presAssocID="{88266090-1314-4654-A562-454E3F684187}" presName="node" presStyleLbl="node1" presStyleIdx="1" presStyleCnt="7" custScaleX="143327" custScaleY="109536" custRadScaleRad="103744" custRadScaleInc="18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85ED0-51BD-46E9-9E96-DC24DDF12975}" type="pres">
      <dgm:prSet presAssocID="{88266090-1314-4654-A562-454E3F684187}" presName="spNode" presStyleCnt="0"/>
      <dgm:spPr/>
    </dgm:pt>
    <dgm:pt modelId="{5DF01BCF-DFDD-4B8B-8B2A-0C90D828FFDF}" type="pres">
      <dgm:prSet presAssocID="{9A4EC657-D865-468E-B793-85C44BDA6FBA}" presName="sibTrans" presStyleLbl="sibTrans1D1" presStyleIdx="1" presStyleCnt="7"/>
      <dgm:spPr/>
      <dgm:t>
        <a:bodyPr/>
        <a:lstStyle/>
        <a:p>
          <a:endParaRPr lang="en-US"/>
        </a:p>
      </dgm:t>
    </dgm:pt>
    <dgm:pt modelId="{1C467B6C-AF2C-4F48-BE73-18091F8C06A7}" type="pres">
      <dgm:prSet presAssocID="{50AC6FAD-A023-4048-9EF0-74D8657F3C6E}" presName="node" presStyleLbl="node1" presStyleIdx="2" presStyleCnt="7" custScaleX="140014" custScaleY="84361" custRadScaleRad="105211" custRadScaleInc="-3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AD9CF-4270-4F36-8923-E5139A3A0266}" type="pres">
      <dgm:prSet presAssocID="{50AC6FAD-A023-4048-9EF0-74D8657F3C6E}" presName="spNode" presStyleCnt="0"/>
      <dgm:spPr/>
    </dgm:pt>
    <dgm:pt modelId="{1A85E707-1421-4497-BCD1-ED677D908812}" type="pres">
      <dgm:prSet presAssocID="{2A1C404E-2A0B-4C27-B514-FD863693985A}" presName="sibTrans" presStyleLbl="sibTrans1D1" presStyleIdx="2" presStyleCnt="7"/>
      <dgm:spPr/>
      <dgm:t>
        <a:bodyPr/>
        <a:lstStyle/>
        <a:p>
          <a:endParaRPr lang="en-US"/>
        </a:p>
      </dgm:t>
    </dgm:pt>
    <dgm:pt modelId="{F05681D8-9E22-4447-9221-8AE0CEA06B12}" type="pres">
      <dgm:prSet presAssocID="{2D316B33-7338-48E4-9D9E-1DCA9F902A6B}" presName="node" presStyleLbl="node1" presStyleIdx="3" presStyleCnt="7" custScaleX="152048" custScaleY="80376" custRadScaleRad="106702" custRadScaleInc="-107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39CAA-C051-44B1-80CF-D59C873C848D}" type="pres">
      <dgm:prSet presAssocID="{2D316B33-7338-48E4-9D9E-1DCA9F902A6B}" presName="spNode" presStyleCnt="0"/>
      <dgm:spPr/>
    </dgm:pt>
    <dgm:pt modelId="{C9DE2CB7-B229-408C-A049-B3BEC5B60F07}" type="pres">
      <dgm:prSet presAssocID="{515D3E00-985C-4C2B-AD17-8F6407EEFDEF}" presName="sibTrans" presStyleLbl="sibTrans1D1" presStyleIdx="3" presStyleCnt="7"/>
      <dgm:spPr/>
      <dgm:t>
        <a:bodyPr/>
        <a:lstStyle/>
        <a:p>
          <a:endParaRPr lang="en-US"/>
        </a:p>
      </dgm:t>
    </dgm:pt>
    <dgm:pt modelId="{8114F188-3B33-4D61-BA36-C3F2089B0BBF}" type="pres">
      <dgm:prSet presAssocID="{28ADCD55-DE86-42EE-BF25-D7DE43D4CCE4}" presName="node" presStyleLbl="node1" presStyleIdx="4" presStyleCnt="7" custScaleX="168662" custScaleY="99052" custRadScaleRad="98740" custRadScaleInc="76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68CD4-B323-4D6A-9F2A-3FD1D9EB10CA}" type="pres">
      <dgm:prSet presAssocID="{28ADCD55-DE86-42EE-BF25-D7DE43D4CCE4}" presName="spNode" presStyleCnt="0"/>
      <dgm:spPr/>
    </dgm:pt>
    <dgm:pt modelId="{949D5379-1416-4FD1-A6B2-356E5AB4F5FA}" type="pres">
      <dgm:prSet presAssocID="{9D8D880C-1EC0-43F8-A6CF-CFDD7443490D}" presName="sibTrans" presStyleLbl="sibTrans1D1" presStyleIdx="4" presStyleCnt="7"/>
      <dgm:spPr/>
      <dgm:t>
        <a:bodyPr/>
        <a:lstStyle/>
        <a:p>
          <a:endParaRPr lang="en-US"/>
        </a:p>
      </dgm:t>
    </dgm:pt>
    <dgm:pt modelId="{46F4CF40-233B-47A4-BA2A-E9D16CC9BF54}" type="pres">
      <dgm:prSet presAssocID="{24E2EB1F-64E0-4657-BB6D-95E5E50914D4}" presName="node" presStyleLbl="node1" presStyleIdx="5" presStyleCnt="7" custScaleX="161370" custScaleY="85329" custRadScaleRad="95667" custRadScaleInc="-3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BA248-CF85-482C-8B8F-BC2DF31BF49B}" type="pres">
      <dgm:prSet presAssocID="{24E2EB1F-64E0-4657-BB6D-95E5E50914D4}" presName="spNode" presStyleCnt="0"/>
      <dgm:spPr/>
    </dgm:pt>
    <dgm:pt modelId="{04EE3BB1-ABFF-4CC5-95FD-8DE0E8A2CF96}" type="pres">
      <dgm:prSet presAssocID="{19E936F8-4612-45A8-A81D-A1445BFE3F50}" presName="sibTrans" presStyleLbl="sibTrans1D1" presStyleIdx="5" presStyleCnt="7"/>
      <dgm:spPr/>
      <dgm:t>
        <a:bodyPr/>
        <a:lstStyle/>
        <a:p>
          <a:endParaRPr lang="en-US"/>
        </a:p>
      </dgm:t>
    </dgm:pt>
    <dgm:pt modelId="{9CFF7001-1BFD-4431-9F89-69AFDD660E20}" type="pres">
      <dgm:prSet presAssocID="{C7123A2D-2CEC-478B-B656-7E3955402241}" presName="node" presStyleLbl="node1" presStyleIdx="6" presStyleCnt="7" custScaleX="161370" custScaleY="85329" custRadScaleRad="94858" custRadScaleInc="-41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6C210-F643-4326-9CCF-F2DE64A54040}" type="pres">
      <dgm:prSet presAssocID="{C7123A2D-2CEC-478B-B656-7E3955402241}" presName="spNode" presStyleCnt="0"/>
      <dgm:spPr/>
    </dgm:pt>
    <dgm:pt modelId="{9C09180D-9A73-460A-A0AF-DF6E6F467773}" type="pres">
      <dgm:prSet presAssocID="{75A22887-F163-4776-8DA5-BB14AF8516A7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46A1B18E-263E-4F16-B715-E8D7053CB2B0}" type="presOf" srcId="{19E936F8-4612-45A8-A81D-A1445BFE3F50}" destId="{04EE3BB1-ABFF-4CC5-95FD-8DE0E8A2CF96}" srcOrd="0" destOrd="0" presId="urn:microsoft.com/office/officeart/2005/8/layout/cycle6"/>
    <dgm:cxn modelId="{0FEE1D58-D441-4D97-B86A-E23FA5C1EE66}" type="presOf" srcId="{F1DB908A-F4A0-473A-B427-50D22D79FD38}" destId="{4FB4943D-435B-4CBB-8309-37F8CC521ADA}" srcOrd="0" destOrd="0" presId="urn:microsoft.com/office/officeart/2005/8/layout/cycle6"/>
    <dgm:cxn modelId="{4448B4EA-41CD-443D-AC73-0B7EDCEFA481}" type="presOf" srcId="{9D8D880C-1EC0-43F8-A6CF-CFDD7443490D}" destId="{949D5379-1416-4FD1-A6B2-356E5AB4F5FA}" srcOrd="0" destOrd="0" presId="urn:microsoft.com/office/officeart/2005/8/layout/cycle6"/>
    <dgm:cxn modelId="{EAF878E2-370A-4CD8-91C3-178A999984B9}" type="presOf" srcId="{2D316B33-7338-48E4-9D9E-1DCA9F902A6B}" destId="{F05681D8-9E22-4447-9221-8AE0CEA06B12}" srcOrd="0" destOrd="0" presId="urn:microsoft.com/office/officeart/2005/8/layout/cycle6"/>
    <dgm:cxn modelId="{E90FE11B-DA1C-4EE0-A323-071CAB99CD92}" type="presOf" srcId="{28ADCD55-DE86-42EE-BF25-D7DE43D4CCE4}" destId="{8114F188-3B33-4D61-BA36-C3F2089B0BBF}" srcOrd="0" destOrd="0" presId="urn:microsoft.com/office/officeart/2005/8/layout/cycle6"/>
    <dgm:cxn modelId="{DE3E65BF-4E80-4624-B582-E1B11437B82C}" type="presOf" srcId="{88266090-1314-4654-A562-454E3F684187}" destId="{AB89A8F0-223D-4C03-A8FA-1D349772C99E}" srcOrd="0" destOrd="0" presId="urn:microsoft.com/office/officeart/2005/8/layout/cycle6"/>
    <dgm:cxn modelId="{06DA7394-F0D7-4B0D-B869-CAC5E17F5469}" srcId="{EE7CA03D-9DCA-48D2-8B1C-E35D4614965E}" destId="{24E2EB1F-64E0-4657-BB6D-95E5E50914D4}" srcOrd="5" destOrd="0" parTransId="{8A4B6556-675D-4209-9043-52FB564A56AE}" sibTransId="{19E936F8-4612-45A8-A81D-A1445BFE3F50}"/>
    <dgm:cxn modelId="{9EC27E43-96D1-4706-B69F-B7CAA8989FDC}" type="presOf" srcId="{24E2EB1F-64E0-4657-BB6D-95E5E50914D4}" destId="{46F4CF40-233B-47A4-BA2A-E9D16CC9BF54}" srcOrd="0" destOrd="0" presId="urn:microsoft.com/office/officeart/2005/8/layout/cycle6"/>
    <dgm:cxn modelId="{BE0CA53A-825D-42E4-A5C2-C960AB01AE38}" type="presOf" srcId="{C7123A2D-2CEC-478B-B656-7E3955402241}" destId="{9CFF7001-1BFD-4431-9F89-69AFDD660E20}" srcOrd="0" destOrd="0" presId="urn:microsoft.com/office/officeart/2005/8/layout/cycle6"/>
    <dgm:cxn modelId="{BEC486CF-5179-4267-89AE-06E31BD1F0C2}" srcId="{EE7CA03D-9DCA-48D2-8B1C-E35D4614965E}" destId="{C7123A2D-2CEC-478B-B656-7E3955402241}" srcOrd="6" destOrd="0" parTransId="{972977A7-147C-45AD-BC38-2227F70AAADB}" sibTransId="{75A22887-F163-4776-8DA5-BB14AF8516A7}"/>
    <dgm:cxn modelId="{62F58D95-668F-4136-9085-9D4860F1DAC8}" type="presOf" srcId="{EE7CA03D-9DCA-48D2-8B1C-E35D4614965E}" destId="{439C646E-869B-4941-A808-DC5D92A403DF}" srcOrd="0" destOrd="0" presId="urn:microsoft.com/office/officeart/2005/8/layout/cycle6"/>
    <dgm:cxn modelId="{16282269-38FE-4A12-A47D-CD9547228B16}" type="presOf" srcId="{23325AE0-B37D-4EEB-8F88-AA442CBEE9CC}" destId="{147A4A6A-DA74-4220-BE28-CD5EF6AE0C45}" srcOrd="0" destOrd="0" presId="urn:microsoft.com/office/officeart/2005/8/layout/cycle6"/>
    <dgm:cxn modelId="{75D9F79A-4706-4097-9BC3-57E783D36F01}" type="presOf" srcId="{515D3E00-985C-4C2B-AD17-8F6407EEFDEF}" destId="{C9DE2CB7-B229-408C-A049-B3BEC5B60F07}" srcOrd="0" destOrd="0" presId="urn:microsoft.com/office/officeart/2005/8/layout/cycle6"/>
    <dgm:cxn modelId="{CD2D9BF5-6ED7-4BC9-AFF4-DC88BAEBB537}" srcId="{EE7CA03D-9DCA-48D2-8B1C-E35D4614965E}" destId="{2D316B33-7338-48E4-9D9E-1DCA9F902A6B}" srcOrd="3" destOrd="0" parTransId="{3491D9F7-B507-4F8C-8787-3F8A4CB1CC66}" sibTransId="{515D3E00-985C-4C2B-AD17-8F6407EEFDEF}"/>
    <dgm:cxn modelId="{BE8985BB-35D8-4420-A237-5EEBFBE8525B}" srcId="{EE7CA03D-9DCA-48D2-8B1C-E35D4614965E}" destId="{50AC6FAD-A023-4048-9EF0-74D8657F3C6E}" srcOrd="2" destOrd="0" parTransId="{E63BE1B0-48B7-4A96-B5EC-A699E0A657A0}" sibTransId="{2A1C404E-2A0B-4C27-B514-FD863693985A}"/>
    <dgm:cxn modelId="{1FA41BBC-3361-4EF1-919B-D24115187AC2}" type="presOf" srcId="{9A4EC657-D865-468E-B793-85C44BDA6FBA}" destId="{5DF01BCF-DFDD-4B8B-8B2A-0C90D828FFDF}" srcOrd="0" destOrd="0" presId="urn:microsoft.com/office/officeart/2005/8/layout/cycle6"/>
    <dgm:cxn modelId="{52B5937E-3C07-4EFD-91CC-B5263E0CB51A}" srcId="{EE7CA03D-9DCA-48D2-8B1C-E35D4614965E}" destId="{23325AE0-B37D-4EEB-8F88-AA442CBEE9CC}" srcOrd="0" destOrd="0" parTransId="{07827C01-FE17-4C62-AC54-D6D9AF284B72}" sibTransId="{F1DB908A-F4A0-473A-B427-50D22D79FD38}"/>
    <dgm:cxn modelId="{00164653-66E9-46FF-B515-A759DE851558}" type="presOf" srcId="{2A1C404E-2A0B-4C27-B514-FD863693985A}" destId="{1A85E707-1421-4497-BCD1-ED677D908812}" srcOrd="0" destOrd="0" presId="urn:microsoft.com/office/officeart/2005/8/layout/cycle6"/>
    <dgm:cxn modelId="{9B12F084-A3E9-4474-9F03-04D7C07C8734}" srcId="{EE7CA03D-9DCA-48D2-8B1C-E35D4614965E}" destId="{28ADCD55-DE86-42EE-BF25-D7DE43D4CCE4}" srcOrd="4" destOrd="0" parTransId="{0027679C-2C1C-42B7-A537-9D817D958B9C}" sibTransId="{9D8D880C-1EC0-43F8-A6CF-CFDD7443490D}"/>
    <dgm:cxn modelId="{70B41C0C-BB2C-4863-A2E7-4DF1D6CE05AA}" type="presOf" srcId="{50AC6FAD-A023-4048-9EF0-74D8657F3C6E}" destId="{1C467B6C-AF2C-4F48-BE73-18091F8C06A7}" srcOrd="0" destOrd="0" presId="urn:microsoft.com/office/officeart/2005/8/layout/cycle6"/>
    <dgm:cxn modelId="{C52D5915-5084-4471-91C9-BD450BB5857A}" type="presOf" srcId="{75A22887-F163-4776-8DA5-BB14AF8516A7}" destId="{9C09180D-9A73-460A-A0AF-DF6E6F467773}" srcOrd="0" destOrd="0" presId="urn:microsoft.com/office/officeart/2005/8/layout/cycle6"/>
    <dgm:cxn modelId="{14D4C75D-A487-4C90-9C3C-5C01426E74CB}" srcId="{EE7CA03D-9DCA-48D2-8B1C-E35D4614965E}" destId="{88266090-1314-4654-A562-454E3F684187}" srcOrd="1" destOrd="0" parTransId="{5C4D342F-9C38-486E-8BDE-180CB9541A97}" sibTransId="{9A4EC657-D865-468E-B793-85C44BDA6FBA}"/>
    <dgm:cxn modelId="{0CADEF54-D45B-455D-A63E-8656AC539F9E}" type="presParOf" srcId="{439C646E-869B-4941-A808-DC5D92A403DF}" destId="{147A4A6A-DA74-4220-BE28-CD5EF6AE0C45}" srcOrd="0" destOrd="0" presId="urn:microsoft.com/office/officeart/2005/8/layout/cycle6"/>
    <dgm:cxn modelId="{9E643FD0-E423-4D4F-915A-68B7677C7B31}" type="presParOf" srcId="{439C646E-869B-4941-A808-DC5D92A403DF}" destId="{3E34CC90-F075-47C8-9264-9CD73F179662}" srcOrd="1" destOrd="0" presId="urn:microsoft.com/office/officeart/2005/8/layout/cycle6"/>
    <dgm:cxn modelId="{B29A4210-F68A-4B39-9DD4-07FC4B6F8F28}" type="presParOf" srcId="{439C646E-869B-4941-A808-DC5D92A403DF}" destId="{4FB4943D-435B-4CBB-8309-37F8CC521ADA}" srcOrd="2" destOrd="0" presId="urn:microsoft.com/office/officeart/2005/8/layout/cycle6"/>
    <dgm:cxn modelId="{40FD67E2-982D-46EB-84B0-2FDA51B8342A}" type="presParOf" srcId="{439C646E-869B-4941-A808-DC5D92A403DF}" destId="{AB89A8F0-223D-4C03-A8FA-1D349772C99E}" srcOrd="3" destOrd="0" presId="urn:microsoft.com/office/officeart/2005/8/layout/cycle6"/>
    <dgm:cxn modelId="{9DF1E348-18B6-4F47-BD55-FB8065FE8CEE}" type="presParOf" srcId="{439C646E-869B-4941-A808-DC5D92A403DF}" destId="{8C685ED0-51BD-46E9-9E96-DC24DDF12975}" srcOrd="4" destOrd="0" presId="urn:microsoft.com/office/officeart/2005/8/layout/cycle6"/>
    <dgm:cxn modelId="{FDCD074A-2A61-44B5-9460-328F84E20EC7}" type="presParOf" srcId="{439C646E-869B-4941-A808-DC5D92A403DF}" destId="{5DF01BCF-DFDD-4B8B-8B2A-0C90D828FFDF}" srcOrd="5" destOrd="0" presId="urn:microsoft.com/office/officeart/2005/8/layout/cycle6"/>
    <dgm:cxn modelId="{B35475F7-AD37-4D18-B7B9-1CCCA12B2D07}" type="presParOf" srcId="{439C646E-869B-4941-A808-DC5D92A403DF}" destId="{1C467B6C-AF2C-4F48-BE73-18091F8C06A7}" srcOrd="6" destOrd="0" presId="urn:microsoft.com/office/officeart/2005/8/layout/cycle6"/>
    <dgm:cxn modelId="{1367DB55-5383-4897-8F4C-5F7B85DEC2DB}" type="presParOf" srcId="{439C646E-869B-4941-A808-DC5D92A403DF}" destId="{F24AD9CF-4270-4F36-8923-E5139A3A0266}" srcOrd="7" destOrd="0" presId="urn:microsoft.com/office/officeart/2005/8/layout/cycle6"/>
    <dgm:cxn modelId="{45EC4B8B-E88D-4F1C-9AE8-9F32266010A7}" type="presParOf" srcId="{439C646E-869B-4941-A808-DC5D92A403DF}" destId="{1A85E707-1421-4497-BCD1-ED677D908812}" srcOrd="8" destOrd="0" presId="urn:microsoft.com/office/officeart/2005/8/layout/cycle6"/>
    <dgm:cxn modelId="{9EFEF3AB-9550-4E39-BAC8-FEEFF24DBABE}" type="presParOf" srcId="{439C646E-869B-4941-A808-DC5D92A403DF}" destId="{F05681D8-9E22-4447-9221-8AE0CEA06B12}" srcOrd="9" destOrd="0" presId="urn:microsoft.com/office/officeart/2005/8/layout/cycle6"/>
    <dgm:cxn modelId="{66701BAA-4526-4FC9-B3FE-789EADCAD680}" type="presParOf" srcId="{439C646E-869B-4941-A808-DC5D92A403DF}" destId="{5DE39CAA-C051-44B1-80CF-D59C873C848D}" srcOrd="10" destOrd="0" presId="urn:microsoft.com/office/officeart/2005/8/layout/cycle6"/>
    <dgm:cxn modelId="{410B441B-F62B-4003-B671-09AD1F08B9D8}" type="presParOf" srcId="{439C646E-869B-4941-A808-DC5D92A403DF}" destId="{C9DE2CB7-B229-408C-A049-B3BEC5B60F07}" srcOrd="11" destOrd="0" presId="urn:microsoft.com/office/officeart/2005/8/layout/cycle6"/>
    <dgm:cxn modelId="{2EB76B2B-BF34-4A31-B34E-7AB716FC36C2}" type="presParOf" srcId="{439C646E-869B-4941-A808-DC5D92A403DF}" destId="{8114F188-3B33-4D61-BA36-C3F2089B0BBF}" srcOrd="12" destOrd="0" presId="urn:microsoft.com/office/officeart/2005/8/layout/cycle6"/>
    <dgm:cxn modelId="{299EA4AC-9139-46B6-8E2F-5E537AE31ED6}" type="presParOf" srcId="{439C646E-869B-4941-A808-DC5D92A403DF}" destId="{7EA68CD4-B323-4D6A-9F2A-3FD1D9EB10CA}" srcOrd="13" destOrd="0" presId="urn:microsoft.com/office/officeart/2005/8/layout/cycle6"/>
    <dgm:cxn modelId="{C990EB7D-80D5-44D6-80FF-266956D13BB5}" type="presParOf" srcId="{439C646E-869B-4941-A808-DC5D92A403DF}" destId="{949D5379-1416-4FD1-A6B2-356E5AB4F5FA}" srcOrd="14" destOrd="0" presId="urn:microsoft.com/office/officeart/2005/8/layout/cycle6"/>
    <dgm:cxn modelId="{3A1759FE-85AF-4115-BEF6-A5F0886D06E1}" type="presParOf" srcId="{439C646E-869B-4941-A808-DC5D92A403DF}" destId="{46F4CF40-233B-47A4-BA2A-E9D16CC9BF54}" srcOrd="15" destOrd="0" presId="urn:microsoft.com/office/officeart/2005/8/layout/cycle6"/>
    <dgm:cxn modelId="{186DA222-4E1B-440C-9C94-88B5DD9F1A88}" type="presParOf" srcId="{439C646E-869B-4941-A808-DC5D92A403DF}" destId="{2BCBA248-CF85-482C-8B8F-BC2DF31BF49B}" srcOrd="16" destOrd="0" presId="urn:microsoft.com/office/officeart/2005/8/layout/cycle6"/>
    <dgm:cxn modelId="{3B2975FA-E872-4032-9548-DC99CC8FF212}" type="presParOf" srcId="{439C646E-869B-4941-A808-DC5D92A403DF}" destId="{04EE3BB1-ABFF-4CC5-95FD-8DE0E8A2CF96}" srcOrd="17" destOrd="0" presId="urn:microsoft.com/office/officeart/2005/8/layout/cycle6"/>
    <dgm:cxn modelId="{3C18D403-02D8-450B-BE9F-7420643811A9}" type="presParOf" srcId="{439C646E-869B-4941-A808-DC5D92A403DF}" destId="{9CFF7001-1BFD-4431-9F89-69AFDD660E20}" srcOrd="18" destOrd="0" presId="urn:microsoft.com/office/officeart/2005/8/layout/cycle6"/>
    <dgm:cxn modelId="{3BD3B17D-68CD-462C-81FE-5DB99E2FB7A4}" type="presParOf" srcId="{439C646E-869B-4941-A808-DC5D92A403DF}" destId="{4FA6C210-F643-4326-9CCF-F2DE64A54040}" srcOrd="19" destOrd="0" presId="urn:microsoft.com/office/officeart/2005/8/layout/cycle6"/>
    <dgm:cxn modelId="{F7A25696-2647-4FF4-A7EC-30AEA2FCE8EE}" type="presParOf" srcId="{439C646E-869B-4941-A808-DC5D92A403DF}" destId="{9C09180D-9A73-460A-A0AF-DF6E6F467773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647778-B141-41EB-8830-D15017F4FD13}" type="doc">
      <dgm:prSet loTypeId="urn:microsoft.com/office/officeart/2005/8/layout/process5" loCatId="process" qsTypeId="urn:microsoft.com/office/officeart/2005/8/quickstyle/simple5" qsCatId="simple" csTypeId="urn:microsoft.com/office/officeart/2005/8/colors/colorful3" csCatId="colorful" phldr="1"/>
      <dgm:spPr/>
    </dgm:pt>
    <dgm:pt modelId="{A0E50292-FEF6-44E2-BAD2-34F12E723868}">
      <dgm:prSet custT="1"/>
      <dgm:spPr/>
      <dgm:t>
        <a:bodyPr/>
        <a:lstStyle/>
        <a:p>
          <a:r>
            <a:rPr lang="mn-MN" sz="1400" dirty="0" smtClean="0">
              <a:latin typeface="Arial" pitchFamily="34" charset="0"/>
              <a:cs typeface="Arial" pitchFamily="34" charset="0"/>
            </a:rPr>
            <a:t>Олон нийтийн ойлголт хандлагыг өөрчлөх</a:t>
          </a:r>
          <a:endParaRPr lang="en-US" sz="1400" dirty="0"/>
        </a:p>
      </dgm:t>
    </dgm:pt>
    <dgm:pt modelId="{D79D96C3-7EF9-467A-AE84-84C54223A066}" type="parTrans" cxnId="{C783C57C-3DF2-48D9-A471-B03F83D74493}">
      <dgm:prSet/>
      <dgm:spPr/>
      <dgm:t>
        <a:bodyPr/>
        <a:lstStyle/>
        <a:p>
          <a:endParaRPr lang="en-US" sz="1200"/>
        </a:p>
      </dgm:t>
    </dgm:pt>
    <dgm:pt modelId="{905EF9CA-B353-4C60-A6A3-E7A0C6ED3808}" type="sibTrans" cxnId="{C783C57C-3DF2-48D9-A471-B03F83D74493}">
      <dgm:prSet custT="1"/>
      <dgm:spPr/>
      <dgm:t>
        <a:bodyPr/>
        <a:lstStyle/>
        <a:p>
          <a:endParaRPr lang="en-US" sz="1200"/>
        </a:p>
      </dgm:t>
    </dgm:pt>
    <dgm:pt modelId="{28AD9836-4574-4C35-BABD-A86F2382E4E6}">
      <dgm:prSet custT="1"/>
      <dgm:spPr/>
      <dgm:t>
        <a:bodyPr/>
        <a:lstStyle/>
        <a:p>
          <a:r>
            <a:rPr lang="mn-MN" sz="1600" dirty="0" smtClean="0">
              <a:latin typeface="Arial" pitchFamily="34" charset="0"/>
              <a:cs typeface="Arial" pitchFamily="34" charset="0"/>
            </a:rPr>
            <a:t> Гэр бүлийн хүчирхийллийг үйлдэгдсэн хойно нь авч хэрэгжүүлэх арга хэмжээнд анхаарлаа хандуулах бус үйлдэгдэхээс нь өмнө урьдчилан сэргийлж ажиллах нь чухал юм.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D6B094BB-5EB9-466F-82FB-A1D2DEE30703}" type="parTrans" cxnId="{849B51E7-9356-4DBA-BFB5-06689EFF159F}">
      <dgm:prSet/>
      <dgm:spPr/>
      <dgm:t>
        <a:bodyPr/>
        <a:lstStyle/>
        <a:p>
          <a:endParaRPr lang="en-US"/>
        </a:p>
      </dgm:t>
    </dgm:pt>
    <dgm:pt modelId="{F6970396-9564-454F-8C8F-7C4E3F7D996F}" type="sibTrans" cxnId="{849B51E7-9356-4DBA-BFB5-06689EFF159F}">
      <dgm:prSet/>
      <dgm:spPr/>
      <dgm:t>
        <a:bodyPr/>
        <a:lstStyle/>
        <a:p>
          <a:endParaRPr lang="en-US"/>
        </a:p>
      </dgm:t>
    </dgm:pt>
    <dgm:pt modelId="{A2DF4C4A-893F-4E24-9C24-6BCA7F25B18E}">
      <dgm:prSet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хор аюулыг таниулах, </a:t>
          </a:r>
          <a:endParaRPr lang="en-US" dirty="0"/>
        </a:p>
      </dgm:t>
    </dgm:pt>
    <dgm:pt modelId="{F74C489F-816D-403D-BC57-D4FCFDDC284A}" type="parTrans" cxnId="{C6D95AA3-2500-4DF2-BDCB-6FEC16EEA58F}">
      <dgm:prSet/>
      <dgm:spPr/>
      <dgm:t>
        <a:bodyPr/>
        <a:lstStyle/>
        <a:p>
          <a:endParaRPr lang="en-US"/>
        </a:p>
      </dgm:t>
    </dgm:pt>
    <dgm:pt modelId="{B44D7DD6-102A-4B7A-908B-3F1CBB74F31E}" type="sibTrans" cxnId="{C6D95AA3-2500-4DF2-BDCB-6FEC16EEA58F}">
      <dgm:prSet/>
      <dgm:spPr/>
      <dgm:t>
        <a:bodyPr/>
        <a:lstStyle/>
        <a:p>
          <a:endParaRPr lang="en-US"/>
        </a:p>
      </dgm:t>
    </dgm:pt>
    <dgm:pt modelId="{7CBD27D0-A0AF-40CC-B028-E7FCD7D92F10}">
      <dgm:prSet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хүний эрх эрх чөлөө, эрх тэгш байдлыг хүндэтгэсэн</a:t>
          </a:r>
          <a:endParaRPr lang="en-US" dirty="0"/>
        </a:p>
      </dgm:t>
    </dgm:pt>
    <dgm:pt modelId="{22121B8F-180E-438F-AFAF-251E423C7C05}" type="parTrans" cxnId="{1919A711-4336-4EFA-B11A-08F5566CA7A0}">
      <dgm:prSet/>
      <dgm:spPr/>
      <dgm:t>
        <a:bodyPr/>
        <a:lstStyle/>
        <a:p>
          <a:endParaRPr lang="en-US"/>
        </a:p>
      </dgm:t>
    </dgm:pt>
    <dgm:pt modelId="{FDB03128-2AA3-4209-A653-2A6C5FB02F04}" type="sibTrans" cxnId="{1919A711-4336-4EFA-B11A-08F5566CA7A0}">
      <dgm:prSet/>
      <dgm:spPr/>
      <dgm:t>
        <a:bodyPr/>
        <a:lstStyle/>
        <a:p>
          <a:endParaRPr lang="en-US"/>
        </a:p>
      </dgm:t>
    </dgm:pt>
    <dgm:pt modelId="{0A24781F-BBAF-4126-BA4D-E92B0845AE3C}">
      <dgm:prSet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гэр бүлийн тэнцвэрт харилцааг дэмжсэн эерэг зан үйл хандлагыг нийгэмд төлөвшүүлэх нь чухал </a:t>
          </a:r>
          <a:endParaRPr lang="en-US" dirty="0"/>
        </a:p>
      </dgm:t>
    </dgm:pt>
    <dgm:pt modelId="{2B2182A3-3751-4714-A08F-F3BCFC2B8CD5}" type="parTrans" cxnId="{3DDEBDD2-EB9F-4CE7-AE5D-B3391E14D9D1}">
      <dgm:prSet/>
      <dgm:spPr/>
      <dgm:t>
        <a:bodyPr/>
        <a:lstStyle/>
        <a:p>
          <a:endParaRPr lang="en-US"/>
        </a:p>
      </dgm:t>
    </dgm:pt>
    <dgm:pt modelId="{23915F8D-105C-4FE3-911E-1AB3E0D17A81}" type="sibTrans" cxnId="{3DDEBDD2-EB9F-4CE7-AE5D-B3391E14D9D1}">
      <dgm:prSet/>
      <dgm:spPr/>
      <dgm:t>
        <a:bodyPr/>
        <a:lstStyle/>
        <a:p>
          <a:endParaRPr lang="en-US"/>
        </a:p>
      </dgm:t>
    </dgm:pt>
    <dgm:pt modelId="{D0FA089C-D6B6-49B9-AEE0-C93E83E3E843}" type="pres">
      <dgm:prSet presAssocID="{FA647778-B141-41EB-8830-D15017F4FD13}" presName="diagram" presStyleCnt="0">
        <dgm:presLayoutVars>
          <dgm:dir/>
          <dgm:resizeHandles val="exact"/>
        </dgm:presLayoutVars>
      </dgm:prSet>
      <dgm:spPr/>
    </dgm:pt>
    <dgm:pt modelId="{695E7E58-196B-48F2-9948-599BDAA3D718}" type="pres">
      <dgm:prSet presAssocID="{28AD9836-4574-4C35-BABD-A86F2382E4E6}" presName="node" presStyleLbl="node1" presStyleIdx="0" presStyleCnt="5" custScaleX="144758" custScaleY="364839" custLinFactNeighborX="-4008" custLinFactNeighborY="96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89190-EF34-4CFB-A80C-CAEAAC3AC69F}" type="pres">
      <dgm:prSet presAssocID="{F6970396-9564-454F-8C8F-7C4E3F7D996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6E196AB-3D3C-41A0-BB13-6F0FB0124FDB}" type="pres">
      <dgm:prSet presAssocID="{F6970396-9564-454F-8C8F-7C4E3F7D996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01C97BF-1E2E-4275-AEBF-F6EF28A603B1}" type="pres">
      <dgm:prSet presAssocID="{A0E50292-FEF6-44E2-BAD2-34F12E723868}" presName="node" presStyleLbl="node1" presStyleIdx="1" presStyleCnt="5" custScaleX="104656" custScaleY="137545" custLinFactNeighborX="-845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01D03-EA19-43E8-BD5F-29BD6FDDE605}" type="pres">
      <dgm:prSet presAssocID="{905EF9CA-B353-4C60-A6A3-E7A0C6ED380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5B76F8F-80B1-48B4-BD58-96CDC94231B9}" type="pres">
      <dgm:prSet presAssocID="{905EF9CA-B353-4C60-A6A3-E7A0C6ED380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E2F2217-7AA5-4B8D-B95C-FE93176A0459}" type="pres">
      <dgm:prSet presAssocID="{A2DF4C4A-893F-4E24-9C24-6BCA7F25B18E}" presName="node" presStyleLbl="node1" presStyleIdx="2" presStyleCnt="5" custScaleX="79992" custScaleY="137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BA4F0-51BE-4415-A6ED-DA948E996C1F}" type="pres">
      <dgm:prSet presAssocID="{B44D7DD6-102A-4B7A-908B-3F1CBB74F31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A59B9A7-5CA0-4AD1-969E-803F25D78BA1}" type="pres">
      <dgm:prSet presAssocID="{B44D7DD6-102A-4B7A-908B-3F1CBB74F31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CBB6E84-3017-4F6F-97BF-0B32E0A18303}" type="pres">
      <dgm:prSet presAssocID="{7CBD27D0-A0AF-40CC-B028-E7FCD7D92F10}" presName="node" presStyleLbl="node1" presStyleIdx="3" presStyleCnt="5" custScaleX="99290" custScaleY="138027" custLinFactNeighborX="9894" custLinFactNeighborY="-7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E29C4-BC6E-4B72-A85F-5E6870BF8CD3}" type="pres">
      <dgm:prSet presAssocID="{FDB03128-2AA3-4209-A653-2A6C5FB02F0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C7DF05E-F12C-4724-98AD-A2FE89CD8983}" type="pres">
      <dgm:prSet presAssocID="{FDB03128-2AA3-4209-A653-2A6C5FB02F0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7BF2DDC-0374-4584-AACE-31716FC8EC40}" type="pres">
      <dgm:prSet presAssocID="{0A24781F-BBAF-4126-BA4D-E92B0845AE3C}" presName="node" presStyleLbl="node1" presStyleIdx="4" presStyleCnt="5" custScaleX="273000" custScaleY="138325" custLinFactNeighborX="16146" custLinFactNeighborY="-6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C0FF43-6EA6-46C4-8316-58070A891184}" type="presOf" srcId="{A2DF4C4A-893F-4E24-9C24-6BCA7F25B18E}" destId="{9E2F2217-7AA5-4B8D-B95C-FE93176A0459}" srcOrd="0" destOrd="0" presId="urn:microsoft.com/office/officeart/2005/8/layout/process5"/>
    <dgm:cxn modelId="{2E1FE3E6-C41D-4A6C-BCBD-9B1F320914CA}" type="presOf" srcId="{7CBD27D0-A0AF-40CC-B028-E7FCD7D92F10}" destId="{3CBB6E84-3017-4F6F-97BF-0B32E0A18303}" srcOrd="0" destOrd="0" presId="urn:microsoft.com/office/officeart/2005/8/layout/process5"/>
    <dgm:cxn modelId="{3B1998FB-879A-4C87-935B-647B0160E917}" type="presOf" srcId="{0A24781F-BBAF-4126-BA4D-E92B0845AE3C}" destId="{F7BF2DDC-0374-4584-AACE-31716FC8EC40}" srcOrd="0" destOrd="0" presId="urn:microsoft.com/office/officeart/2005/8/layout/process5"/>
    <dgm:cxn modelId="{1919A711-4336-4EFA-B11A-08F5566CA7A0}" srcId="{FA647778-B141-41EB-8830-D15017F4FD13}" destId="{7CBD27D0-A0AF-40CC-B028-E7FCD7D92F10}" srcOrd="3" destOrd="0" parTransId="{22121B8F-180E-438F-AFAF-251E423C7C05}" sibTransId="{FDB03128-2AA3-4209-A653-2A6C5FB02F04}"/>
    <dgm:cxn modelId="{97907743-9D44-4627-AC96-4E3BC339EA38}" type="presOf" srcId="{FDB03128-2AA3-4209-A653-2A6C5FB02F04}" destId="{912E29C4-BC6E-4B72-A85F-5E6870BF8CD3}" srcOrd="0" destOrd="0" presId="urn:microsoft.com/office/officeart/2005/8/layout/process5"/>
    <dgm:cxn modelId="{7C428CA3-F6EB-498C-A57B-F36BDE596AAD}" type="presOf" srcId="{905EF9CA-B353-4C60-A6A3-E7A0C6ED3808}" destId="{80F01D03-EA19-43E8-BD5F-29BD6FDDE605}" srcOrd="0" destOrd="0" presId="urn:microsoft.com/office/officeart/2005/8/layout/process5"/>
    <dgm:cxn modelId="{91EAE70E-7676-45BD-8A63-E623BE4A4D81}" type="presOf" srcId="{FA647778-B141-41EB-8830-D15017F4FD13}" destId="{D0FA089C-D6B6-49B9-AEE0-C93E83E3E843}" srcOrd="0" destOrd="0" presId="urn:microsoft.com/office/officeart/2005/8/layout/process5"/>
    <dgm:cxn modelId="{E1BEA0D7-2E10-4AF9-8D83-51E3CD4015A9}" type="presOf" srcId="{B44D7DD6-102A-4B7A-908B-3F1CBB74F31E}" destId="{BC6BA4F0-51BE-4415-A6ED-DA948E996C1F}" srcOrd="0" destOrd="0" presId="urn:microsoft.com/office/officeart/2005/8/layout/process5"/>
    <dgm:cxn modelId="{3DDEBDD2-EB9F-4CE7-AE5D-B3391E14D9D1}" srcId="{FA647778-B141-41EB-8830-D15017F4FD13}" destId="{0A24781F-BBAF-4126-BA4D-E92B0845AE3C}" srcOrd="4" destOrd="0" parTransId="{2B2182A3-3751-4714-A08F-F3BCFC2B8CD5}" sibTransId="{23915F8D-105C-4FE3-911E-1AB3E0D17A81}"/>
    <dgm:cxn modelId="{37F811E7-5A8F-4743-8513-A4812EB94B6B}" type="presOf" srcId="{B44D7DD6-102A-4B7A-908B-3F1CBB74F31E}" destId="{9A59B9A7-5CA0-4AD1-969E-803F25D78BA1}" srcOrd="1" destOrd="0" presId="urn:microsoft.com/office/officeart/2005/8/layout/process5"/>
    <dgm:cxn modelId="{849B51E7-9356-4DBA-BFB5-06689EFF159F}" srcId="{FA647778-B141-41EB-8830-D15017F4FD13}" destId="{28AD9836-4574-4C35-BABD-A86F2382E4E6}" srcOrd="0" destOrd="0" parTransId="{D6B094BB-5EB9-466F-82FB-A1D2DEE30703}" sibTransId="{F6970396-9564-454F-8C8F-7C4E3F7D996F}"/>
    <dgm:cxn modelId="{E7017249-6B3F-4E99-9069-9A8A4374743B}" type="presOf" srcId="{F6970396-9564-454F-8C8F-7C4E3F7D996F}" destId="{D6E196AB-3D3C-41A0-BB13-6F0FB0124FDB}" srcOrd="1" destOrd="0" presId="urn:microsoft.com/office/officeart/2005/8/layout/process5"/>
    <dgm:cxn modelId="{5EB3C69C-6BE1-4754-A962-4FB148181333}" type="presOf" srcId="{905EF9CA-B353-4C60-A6A3-E7A0C6ED3808}" destId="{15B76F8F-80B1-48B4-BD58-96CDC94231B9}" srcOrd="1" destOrd="0" presId="urn:microsoft.com/office/officeart/2005/8/layout/process5"/>
    <dgm:cxn modelId="{919901E7-CB77-48CD-9538-16A551CD478D}" type="presOf" srcId="{A0E50292-FEF6-44E2-BAD2-34F12E723868}" destId="{D01C97BF-1E2E-4275-AEBF-F6EF28A603B1}" srcOrd="0" destOrd="0" presId="urn:microsoft.com/office/officeart/2005/8/layout/process5"/>
    <dgm:cxn modelId="{34C0E836-CA4D-457E-94C3-F6A0F6288135}" type="presOf" srcId="{F6970396-9564-454F-8C8F-7C4E3F7D996F}" destId="{ADC89190-EF34-4CFB-A80C-CAEAAC3AC69F}" srcOrd="0" destOrd="0" presId="urn:microsoft.com/office/officeart/2005/8/layout/process5"/>
    <dgm:cxn modelId="{CEC33138-C4B9-4F65-BA4A-84530C2BBBA7}" type="presOf" srcId="{FDB03128-2AA3-4209-A653-2A6C5FB02F04}" destId="{BC7DF05E-F12C-4724-98AD-A2FE89CD8983}" srcOrd="1" destOrd="0" presId="urn:microsoft.com/office/officeart/2005/8/layout/process5"/>
    <dgm:cxn modelId="{C783C57C-3DF2-48D9-A471-B03F83D74493}" srcId="{FA647778-B141-41EB-8830-D15017F4FD13}" destId="{A0E50292-FEF6-44E2-BAD2-34F12E723868}" srcOrd="1" destOrd="0" parTransId="{D79D96C3-7EF9-467A-AE84-84C54223A066}" sibTransId="{905EF9CA-B353-4C60-A6A3-E7A0C6ED3808}"/>
    <dgm:cxn modelId="{50A7F16B-4773-4389-8BD6-32B1E9ADB0E9}" type="presOf" srcId="{28AD9836-4574-4C35-BABD-A86F2382E4E6}" destId="{695E7E58-196B-48F2-9948-599BDAA3D718}" srcOrd="0" destOrd="0" presId="urn:microsoft.com/office/officeart/2005/8/layout/process5"/>
    <dgm:cxn modelId="{C6D95AA3-2500-4DF2-BDCB-6FEC16EEA58F}" srcId="{FA647778-B141-41EB-8830-D15017F4FD13}" destId="{A2DF4C4A-893F-4E24-9C24-6BCA7F25B18E}" srcOrd="2" destOrd="0" parTransId="{F74C489F-816D-403D-BC57-D4FCFDDC284A}" sibTransId="{B44D7DD6-102A-4B7A-908B-3F1CBB74F31E}"/>
    <dgm:cxn modelId="{BA5FAA75-398C-4497-B166-4B56E9022C09}" type="presParOf" srcId="{D0FA089C-D6B6-49B9-AEE0-C93E83E3E843}" destId="{695E7E58-196B-48F2-9948-599BDAA3D718}" srcOrd="0" destOrd="0" presId="urn:microsoft.com/office/officeart/2005/8/layout/process5"/>
    <dgm:cxn modelId="{6B4079AA-F331-47A6-8797-D6A6E3D8DA53}" type="presParOf" srcId="{D0FA089C-D6B6-49B9-AEE0-C93E83E3E843}" destId="{ADC89190-EF34-4CFB-A80C-CAEAAC3AC69F}" srcOrd="1" destOrd="0" presId="urn:microsoft.com/office/officeart/2005/8/layout/process5"/>
    <dgm:cxn modelId="{9EF22692-9DBF-49D3-9A0A-4301660EE1FE}" type="presParOf" srcId="{ADC89190-EF34-4CFB-A80C-CAEAAC3AC69F}" destId="{D6E196AB-3D3C-41A0-BB13-6F0FB0124FDB}" srcOrd="0" destOrd="0" presId="urn:microsoft.com/office/officeart/2005/8/layout/process5"/>
    <dgm:cxn modelId="{835E2532-BC74-4D67-A57A-762FE69B05C7}" type="presParOf" srcId="{D0FA089C-D6B6-49B9-AEE0-C93E83E3E843}" destId="{D01C97BF-1E2E-4275-AEBF-F6EF28A603B1}" srcOrd="2" destOrd="0" presId="urn:microsoft.com/office/officeart/2005/8/layout/process5"/>
    <dgm:cxn modelId="{50832767-3338-4478-9D37-3E33D84C5AF0}" type="presParOf" srcId="{D0FA089C-D6B6-49B9-AEE0-C93E83E3E843}" destId="{80F01D03-EA19-43E8-BD5F-29BD6FDDE605}" srcOrd="3" destOrd="0" presId="urn:microsoft.com/office/officeart/2005/8/layout/process5"/>
    <dgm:cxn modelId="{863777DF-F27C-469E-B796-44857FCFEC1B}" type="presParOf" srcId="{80F01D03-EA19-43E8-BD5F-29BD6FDDE605}" destId="{15B76F8F-80B1-48B4-BD58-96CDC94231B9}" srcOrd="0" destOrd="0" presId="urn:microsoft.com/office/officeart/2005/8/layout/process5"/>
    <dgm:cxn modelId="{DD364690-51EB-4DBA-8302-627B03897A94}" type="presParOf" srcId="{D0FA089C-D6B6-49B9-AEE0-C93E83E3E843}" destId="{9E2F2217-7AA5-4B8D-B95C-FE93176A0459}" srcOrd="4" destOrd="0" presId="urn:microsoft.com/office/officeart/2005/8/layout/process5"/>
    <dgm:cxn modelId="{975D1AD2-3D40-4E13-A977-110339D53F5B}" type="presParOf" srcId="{D0FA089C-D6B6-49B9-AEE0-C93E83E3E843}" destId="{BC6BA4F0-51BE-4415-A6ED-DA948E996C1F}" srcOrd="5" destOrd="0" presId="urn:microsoft.com/office/officeart/2005/8/layout/process5"/>
    <dgm:cxn modelId="{57C8CAB2-C0E3-4D6F-8DF4-864A2FB6776D}" type="presParOf" srcId="{BC6BA4F0-51BE-4415-A6ED-DA948E996C1F}" destId="{9A59B9A7-5CA0-4AD1-969E-803F25D78BA1}" srcOrd="0" destOrd="0" presId="urn:microsoft.com/office/officeart/2005/8/layout/process5"/>
    <dgm:cxn modelId="{7722CE4B-A271-4BED-9B9F-3F09D9C80C32}" type="presParOf" srcId="{D0FA089C-D6B6-49B9-AEE0-C93E83E3E843}" destId="{3CBB6E84-3017-4F6F-97BF-0B32E0A18303}" srcOrd="6" destOrd="0" presId="urn:microsoft.com/office/officeart/2005/8/layout/process5"/>
    <dgm:cxn modelId="{09BF6034-2BCC-4C93-8528-B9B1710F7F05}" type="presParOf" srcId="{D0FA089C-D6B6-49B9-AEE0-C93E83E3E843}" destId="{912E29C4-BC6E-4B72-A85F-5E6870BF8CD3}" srcOrd="7" destOrd="0" presId="urn:microsoft.com/office/officeart/2005/8/layout/process5"/>
    <dgm:cxn modelId="{2FCF13D7-E648-46DF-A98C-6E1F7F2E0FCA}" type="presParOf" srcId="{912E29C4-BC6E-4B72-A85F-5E6870BF8CD3}" destId="{BC7DF05E-F12C-4724-98AD-A2FE89CD8983}" srcOrd="0" destOrd="0" presId="urn:microsoft.com/office/officeart/2005/8/layout/process5"/>
    <dgm:cxn modelId="{A8861536-9E46-4BEA-8C94-063C452DA816}" type="presParOf" srcId="{D0FA089C-D6B6-49B9-AEE0-C93E83E3E843}" destId="{F7BF2DDC-0374-4584-AACE-31716FC8EC4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8D451-F9D5-4580-A563-1421C82768E1}">
      <dsp:nvSpPr>
        <dsp:cNvPr id="0" name=""/>
        <dsp:cNvSpPr/>
      </dsp:nvSpPr>
      <dsp:spPr>
        <a:xfrm>
          <a:off x="607641" y="405"/>
          <a:ext cx="1758149" cy="10548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Засаг</a:t>
          </a:r>
          <a:r>
            <a:rPr lang="en-US" sz="16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дарга</a:t>
          </a:r>
          <a:r>
            <a:rPr lang="en-US" sz="16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, </a:t>
          </a:r>
          <a:endParaRPr lang="mn-MN" sz="1600" b="1" kern="12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/</a:t>
          </a:r>
          <a:r>
            <a:rPr lang="en-US" sz="1600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Хамтарсан</a:t>
          </a:r>
          <a:r>
            <a:rPr lang="en-US" sz="16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багийн</a:t>
          </a:r>
          <a:r>
            <a:rPr lang="en-US" sz="16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даргийн</a:t>
          </a:r>
          <a:r>
            <a:rPr lang="en-US" sz="16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үүрэг</a:t>
          </a:r>
          <a:r>
            <a:rPr lang="en-US" sz="16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гүйцэтгэнэ</a:t>
          </a:r>
          <a:r>
            <a:rPr lang="en-US" sz="16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/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638538" y="31302"/>
        <a:ext cx="1696355" cy="993095"/>
      </dsp:txXfrm>
    </dsp:sp>
    <dsp:sp modelId="{1B181653-64D6-4A01-84CC-6F061F43DA67}">
      <dsp:nvSpPr>
        <dsp:cNvPr id="0" name=""/>
        <dsp:cNvSpPr/>
      </dsp:nvSpPr>
      <dsp:spPr>
        <a:xfrm>
          <a:off x="2520508" y="309839"/>
          <a:ext cx="372727" cy="436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Arial" pitchFamily="34" charset="0"/>
            <a:cs typeface="Arial" pitchFamily="34" charset="0"/>
          </a:endParaRPr>
        </a:p>
      </dsp:txBody>
      <dsp:txXfrm>
        <a:off x="2520508" y="397043"/>
        <a:ext cx="260909" cy="261613"/>
      </dsp:txXfrm>
    </dsp:sp>
    <dsp:sp modelId="{5C36D7EC-9753-4D48-823A-901049E56D1B}">
      <dsp:nvSpPr>
        <dsp:cNvPr id="0" name=""/>
        <dsp:cNvSpPr/>
      </dsp:nvSpPr>
      <dsp:spPr>
        <a:xfrm>
          <a:off x="3069051" y="405"/>
          <a:ext cx="1758149" cy="10548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Нийгмийн</a:t>
          </a:r>
          <a:r>
            <a:rPr lang="en-US" sz="14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ажилтан</a:t>
          </a:r>
          <a:r>
            <a:rPr lang="mn-MN" sz="14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,</a:t>
          </a:r>
          <a:r>
            <a:rPr lang="en-US" sz="14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endParaRPr lang="mn-MN" sz="1400" b="1" kern="12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/</a:t>
          </a:r>
          <a:r>
            <a:rPr lang="en-US" sz="1400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Хамтарсан</a:t>
          </a:r>
          <a:r>
            <a:rPr lang="en-US" sz="14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багийн</a:t>
          </a:r>
          <a:r>
            <a:rPr lang="en-US" sz="14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нарийн</a:t>
          </a:r>
          <a:r>
            <a:rPr lang="en-US" sz="14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бичгийн</a:t>
          </a:r>
          <a:r>
            <a:rPr lang="en-US" sz="14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үүрэг</a:t>
          </a:r>
          <a:r>
            <a:rPr lang="en-US" sz="14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гүйцэтгэнэ</a:t>
          </a:r>
          <a:r>
            <a:rPr lang="en-US" sz="14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/</a:t>
          </a:r>
        </a:p>
      </dsp:txBody>
      <dsp:txXfrm>
        <a:off x="3099948" y="31302"/>
        <a:ext cx="1696355" cy="993095"/>
      </dsp:txXfrm>
    </dsp:sp>
    <dsp:sp modelId="{0EAE1B48-55A6-4FC8-B837-EAA14FFD7AFF}">
      <dsp:nvSpPr>
        <dsp:cNvPr id="0" name=""/>
        <dsp:cNvSpPr/>
      </dsp:nvSpPr>
      <dsp:spPr>
        <a:xfrm>
          <a:off x="4981918" y="309839"/>
          <a:ext cx="372727" cy="436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shade val="51000"/>
                <a:satMod val="130000"/>
              </a:schemeClr>
            </a:gs>
            <a:gs pos="80000">
              <a:schemeClr val="accent3">
                <a:hueOff val="1607181"/>
                <a:satOff val="-2411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Arial" pitchFamily="34" charset="0"/>
            <a:cs typeface="Arial" pitchFamily="34" charset="0"/>
          </a:endParaRPr>
        </a:p>
      </dsp:txBody>
      <dsp:txXfrm>
        <a:off x="4981918" y="397043"/>
        <a:ext cx="260909" cy="261613"/>
      </dsp:txXfrm>
    </dsp:sp>
    <dsp:sp modelId="{33FF3FA3-C040-4E1B-9DD3-D3B2765566F1}">
      <dsp:nvSpPr>
        <dsp:cNvPr id="0" name=""/>
        <dsp:cNvSpPr/>
      </dsp:nvSpPr>
      <dsp:spPr>
        <a:xfrm>
          <a:off x="5530460" y="405"/>
          <a:ext cx="1758149" cy="10548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Хэсгийн</a:t>
          </a:r>
          <a:r>
            <a:rPr lang="en-US" sz="24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байцаагч</a:t>
          </a:r>
          <a:r>
            <a:rPr lang="en-US" sz="24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5561357" y="31302"/>
        <a:ext cx="1696355" cy="993095"/>
      </dsp:txXfrm>
    </dsp:sp>
    <dsp:sp modelId="{382A361F-1A88-4F60-9226-17807E6F38B9}">
      <dsp:nvSpPr>
        <dsp:cNvPr id="0" name=""/>
        <dsp:cNvSpPr/>
      </dsp:nvSpPr>
      <dsp:spPr>
        <a:xfrm rot="5400000">
          <a:off x="6285407" y="1064463"/>
          <a:ext cx="248257" cy="436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shade val="51000"/>
                <a:satMod val="130000"/>
              </a:schemeClr>
            </a:gs>
            <a:gs pos="80000">
              <a:schemeClr val="accent3">
                <a:hueOff val="3214361"/>
                <a:satOff val="-4823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Arial" pitchFamily="34" charset="0"/>
            <a:cs typeface="Arial" pitchFamily="34" charset="0"/>
          </a:endParaRPr>
        </a:p>
      </dsp:txBody>
      <dsp:txXfrm rot="-5400000">
        <a:off x="6278730" y="1158345"/>
        <a:ext cx="261613" cy="173780"/>
      </dsp:txXfrm>
    </dsp:sp>
    <dsp:sp modelId="{9C3A5988-25BC-428E-9EDF-4D339B101955}">
      <dsp:nvSpPr>
        <dsp:cNvPr id="0" name=""/>
        <dsp:cNvSpPr/>
      </dsp:nvSpPr>
      <dsp:spPr>
        <a:xfrm>
          <a:off x="5530460" y="1523704"/>
          <a:ext cx="1758149" cy="10548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Өрхийн</a:t>
          </a:r>
          <a:r>
            <a:rPr lang="en-US" sz="24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эмч</a:t>
          </a:r>
          <a:r>
            <a:rPr lang="en-US" sz="24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5561357" y="1554601"/>
        <a:ext cx="1696355" cy="993095"/>
      </dsp:txXfrm>
    </dsp:sp>
    <dsp:sp modelId="{52D34C3C-BBFA-4B3D-A8C7-A58AC18E56D0}">
      <dsp:nvSpPr>
        <dsp:cNvPr id="0" name=""/>
        <dsp:cNvSpPr/>
      </dsp:nvSpPr>
      <dsp:spPr>
        <a:xfrm rot="10904794">
          <a:off x="5002929" y="1795933"/>
          <a:ext cx="372901" cy="436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3">
                <a:hueOff val="4821541"/>
                <a:satOff val="-7234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Arial" pitchFamily="34" charset="0"/>
            <a:cs typeface="Arial" pitchFamily="34" charset="0"/>
          </a:endParaRPr>
        </a:p>
      </dsp:txBody>
      <dsp:txXfrm rot="10800000">
        <a:off x="5114773" y="1884842"/>
        <a:ext cx="261031" cy="261613"/>
      </dsp:txXfrm>
    </dsp:sp>
    <dsp:sp modelId="{5F29773D-30E1-428E-A0E7-6C81346B6FFD}">
      <dsp:nvSpPr>
        <dsp:cNvPr id="0" name=""/>
        <dsp:cNvSpPr/>
      </dsp:nvSpPr>
      <dsp:spPr>
        <a:xfrm>
          <a:off x="3069051" y="1448649"/>
          <a:ext cx="1758149" cy="10548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Хэсгийн</a:t>
          </a:r>
          <a:r>
            <a:rPr lang="en-US" sz="24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ахлагч</a:t>
          </a:r>
          <a:r>
            <a:rPr lang="en-US" sz="24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3099948" y="1479546"/>
        <a:ext cx="1696355" cy="993095"/>
      </dsp:txXfrm>
    </dsp:sp>
    <dsp:sp modelId="{CD97AB43-7E00-46AE-B36C-5ECB1F2B78A6}">
      <dsp:nvSpPr>
        <dsp:cNvPr id="0" name=""/>
        <dsp:cNvSpPr/>
      </dsp:nvSpPr>
      <dsp:spPr>
        <a:xfrm rot="10800000">
          <a:off x="2541606" y="1758083"/>
          <a:ext cx="372727" cy="436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6428722"/>
                <a:satOff val="-9646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Arial" pitchFamily="34" charset="0"/>
            <a:cs typeface="Arial" pitchFamily="34" charset="0"/>
          </a:endParaRPr>
        </a:p>
      </dsp:txBody>
      <dsp:txXfrm rot="10800000">
        <a:off x="2653424" y="1845287"/>
        <a:ext cx="260909" cy="261613"/>
      </dsp:txXfrm>
    </dsp:sp>
    <dsp:sp modelId="{111579C1-B801-42E1-9396-9E2344CB8D12}">
      <dsp:nvSpPr>
        <dsp:cNvPr id="0" name=""/>
        <dsp:cNvSpPr/>
      </dsp:nvSpPr>
      <dsp:spPr>
        <a:xfrm>
          <a:off x="607641" y="1448649"/>
          <a:ext cx="1758149" cy="10548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Боловсролын</a:t>
          </a:r>
          <a:r>
            <a:rPr lang="en-US" sz="16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нийгмийн</a:t>
          </a:r>
          <a:r>
            <a:rPr lang="en-US" sz="16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ажилтан</a:t>
          </a:r>
          <a:r>
            <a:rPr lang="en-US" sz="16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638538" y="1479546"/>
        <a:ext cx="1696355" cy="993095"/>
      </dsp:txXfrm>
    </dsp:sp>
    <dsp:sp modelId="{6688052B-FC76-4E2C-9EF6-E79A08E727EC}">
      <dsp:nvSpPr>
        <dsp:cNvPr id="0" name=""/>
        <dsp:cNvSpPr/>
      </dsp:nvSpPr>
      <dsp:spPr>
        <a:xfrm rot="5400000">
          <a:off x="1348573" y="2538355"/>
          <a:ext cx="276284" cy="436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3">
                <a:hueOff val="8035903"/>
                <a:satOff val="-12057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itchFamily="34" charset="0"/>
            <a:cs typeface="Arial" pitchFamily="34" charset="0"/>
          </a:endParaRPr>
        </a:p>
      </dsp:txBody>
      <dsp:txXfrm rot="-5400000">
        <a:off x="1355909" y="2618224"/>
        <a:ext cx="261613" cy="193399"/>
      </dsp:txXfrm>
    </dsp:sp>
    <dsp:sp modelId="{7E6F4A3C-4BB8-48CE-A8BD-F1A5F71FDD2B}">
      <dsp:nvSpPr>
        <dsp:cNvPr id="0" name=""/>
        <dsp:cNvSpPr/>
      </dsp:nvSpPr>
      <dsp:spPr>
        <a:xfrm>
          <a:off x="607641" y="3024830"/>
          <a:ext cx="1758149" cy="10548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Олон</a:t>
          </a:r>
          <a:r>
            <a:rPr lang="en-US" sz="18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нийтийн</a:t>
          </a:r>
          <a:r>
            <a:rPr lang="en-US" sz="18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байцаагч</a:t>
          </a:r>
          <a:r>
            <a:rPr lang="en-US" sz="18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638538" y="3055727"/>
        <a:ext cx="1696355" cy="993095"/>
      </dsp:txXfrm>
    </dsp:sp>
    <dsp:sp modelId="{82649E59-D918-4719-9FF2-A545972635AB}">
      <dsp:nvSpPr>
        <dsp:cNvPr id="0" name=""/>
        <dsp:cNvSpPr/>
      </dsp:nvSpPr>
      <dsp:spPr>
        <a:xfrm rot="21495206">
          <a:off x="2520421" y="3297059"/>
          <a:ext cx="372901" cy="436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3">
                <a:hueOff val="9643083"/>
                <a:satOff val="-14469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Arial" pitchFamily="34" charset="0"/>
            <a:cs typeface="Arial" pitchFamily="34" charset="0"/>
          </a:endParaRPr>
        </a:p>
      </dsp:txBody>
      <dsp:txXfrm>
        <a:off x="2520447" y="3385968"/>
        <a:ext cx="261031" cy="261613"/>
      </dsp:txXfrm>
    </dsp:sp>
    <dsp:sp modelId="{D2EB215A-7939-493A-AE9A-1F15B96848E5}">
      <dsp:nvSpPr>
        <dsp:cNvPr id="0" name=""/>
        <dsp:cNvSpPr/>
      </dsp:nvSpPr>
      <dsp:spPr>
        <a:xfrm>
          <a:off x="3069051" y="2949775"/>
          <a:ext cx="1758149" cy="10548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Олон</a:t>
          </a:r>
          <a:r>
            <a:rPr lang="en-US" sz="18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нийтийн</a:t>
          </a:r>
          <a:r>
            <a:rPr lang="en-US" sz="18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төлөөлөл</a:t>
          </a:r>
          <a:r>
            <a:rPr lang="en-US" sz="18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3099948" y="2980672"/>
        <a:ext cx="1696355" cy="993095"/>
      </dsp:txXfrm>
    </dsp:sp>
    <dsp:sp modelId="{1110BE29-31BC-4288-9330-6C1F72CA212B}">
      <dsp:nvSpPr>
        <dsp:cNvPr id="0" name=""/>
        <dsp:cNvSpPr/>
      </dsp:nvSpPr>
      <dsp:spPr>
        <a:xfrm rot="104794">
          <a:off x="4981831" y="3296415"/>
          <a:ext cx="372901" cy="436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Arial" pitchFamily="34" charset="0"/>
            <a:cs typeface="Arial" pitchFamily="34" charset="0"/>
          </a:endParaRPr>
        </a:p>
      </dsp:txBody>
      <dsp:txXfrm>
        <a:off x="4981857" y="3381914"/>
        <a:ext cx="261031" cy="261613"/>
      </dsp:txXfrm>
    </dsp:sp>
    <dsp:sp modelId="{F885AD1C-16A2-416C-A20A-143D3DA95B99}">
      <dsp:nvSpPr>
        <dsp:cNvPr id="0" name=""/>
        <dsp:cNvSpPr/>
      </dsp:nvSpPr>
      <dsp:spPr>
        <a:xfrm>
          <a:off x="5530460" y="3024830"/>
          <a:ext cx="1758149" cy="10548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Өмгөөлөгч</a:t>
          </a:r>
          <a:r>
            <a:rPr lang="en-US" sz="20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5561357" y="3055727"/>
        <a:ext cx="1696355" cy="993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31E10-6E03-4D23-958D-A9FB96F04287}">
      <dsp:nvSpPr>
        <dsp:cNvPr id="0" name=""/>
        <dsp:cNvSpPr/>
      </dsp:nvSpPr>
      <dsp:spPr>
        <a:xfrm rot="16200000">
          <a:off x="767958" y="-767958"/>
          <a:ext cx="2464611" cy="400052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200" kern="1200" dirty="0">
              <a:latin typeface="Arial" pitchFamily="34" charset="0"/>
              <a:cs typeface="Arial" pitchFamily="34" charset="0"/>
            </a:rPr>
            <a:t>Гэр бүл, хүүхдийн эсрэг хүчирхийллээс урьдчилан сэргийлэх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 rot="5400000">
        <a:off x="-1" y="1"/>
        <a:ext cx="4000528" cy="1848458"/>
      </dsp:txXfrm>
    </dsp:sp>
    <dsp:sp modelId="{58824FC4-1D4D-4E6A-9B32-28AD354AAF58}">
      <dsp:nvSpPr>
        <dsp:cNvPr id="0" name=""/>
        <dsp:cNvSpPr/>
      </dsp:nvSpPr>
      <dsp:spPr>
        <a:xfrm>
          <a:off x="4000528" y="0"/>
          <a:ext cx="4000528" cy="246461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200" kern="1200" dirty="0">
              <a:latin typeface="Arial" pitchFamily="34" charset="0"/>
              <a:cs typeface="Arial" pitchFamily="34" charset="0"/>
            </a:rPr>
            <a:t>Гэр бүл, хүүхдийн эсрэг хүчирхийллийг </a:t>
          </a:r>
          <a:r>
            <a:rPr lang="mn-MN" sz="2200" kern="1200" dirty="0" smtClean="0">
              <a:latin typeface="Arial" pitchFamily="34" charset="0"/>
              <a:cs typeface="Arial" pitchFamily="34" charset="0"/>
            </a:rPr>
            <a:t>илрүүлэх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>
        <a:off x="4000528" y="0"/>
        <a:ext cx="4000528" cy="1848458"/>
      </dsp:txXfrm>
    </dsp:sp>
    <dsp:sp modelId="{21E51D86-59C2-4BA1-8791-8DA1B7D42AA0}">
      <dsp:nvSpPr>
        <dsp:cNvPr id="0" name=""/>
        <dsp:cNvSpPr/>
      </dsp:nvSpPr>
      <dsp:spPr>
        <a:xfrm rot="10800000">
          <a:off x="0" y="2518191"/>
          <a:ext cx="4000528" cy="235744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200" kern="1200" dirty="0">
              <a:latin typeface="Arial" pitchFamily="34" charset="0"/>
              <a:cs typeface="Arial" pitchFamily="34" charset="0"/>
            </a:rPr>
            <a:t>Хохирогч хүүхдийг эрүүл мэнд, сэтгэл санааны хувьд хэвийн нөхцөлд эргэн ороход дэмжлэг үзүүлэх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3107554"/>
        <a:ext cx="4000528" cy="1768087"/>
      </dsp:txXfrm>
    </dsp:sp>
    <dsp:sp modelId="{D95142EC-28C9-46EE-A2DF-4BE13E2C9054}">
      <dsp:nvSpPr>
        <dsp:cNvPr id="0" name=""/>
        <dsp:cNvSpPr/>
      </dsp:nvSpPr>
      <dsp:spPr>
        <a:xfrm rot="5400000">
          <a:off x="4768486" y="1660940"/>
          <a:ext cx="2464611" cy="400052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200" kern="1200" dirty="0">
              <a:latin typeface="Arial" pitchFamily="34" charset="0"/>
              <a:cs typeface="Arial" pitchFamily="34" charset="0"/>
            </a:rPr>
            <a:t>Гэр бүл, хүүхдийн эсрэг хүчирхийллийг таслан зогсоох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4000527" y="3045051"/>
        <a:ext cx="4000528" cy="1848458"/>
      </dsp:txXfrm>
    </dsp:sp>
    <dsp:sp modelId="{EF8DBE2F-10FA-4F0F-8AEE-D07D1DCE646E}">
      <dsp:nvSpPr>
        <dsp:cNvPr id="0" name=""/>
        <dsp:cNvSpPr/>
      </dsp:nvSpPr>
      <dsp:spPr>
        <a:xfrm>
          <a:off x="2800369" y="1848458"/>
          <a:ext cx="2400316" cy="123230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200" kern="1200" dirty="0">
              <a:latin typeface="Arial" pitchFamily="34" charset="0"/>
              <a:cs typeface="Arial" pitchFamily="34" charset="0"/>
            </a:rPr>
            <a:t>Хамтарсан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200" kern="1200" dirty="0">
              <a:latin typeface="Arial" pitchFamily="34" charset="0"/>
              <a:cs typeface="Arial" pitchFamily="34" charset="0"/>
            </a:rPr>
            <a:t>баг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>
        <a:off x="2860525" y="1908614"/>
        <a:ext cx="2280004" cy="1111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33729-3C0F-4EBD-8981-857B399EF7FE}">
      <dsp:nvSpPr>
        <dsp:cNvPr id="0" name=""/>
        <dsp:cNvSpPr/>
      </dsp:nvSpPr>
      <dsp:spPr>
        <a:xfrm>
          <a:off x="371502" y="123210"/>
          <a:ext cx="887504" cy="49305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Эрүүл</a:t>
          </a:r>
          <a:r>
            <a:rPr lang="mn-MN" sz="9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мэндийн үйлчилгээ </a:t>
          </a:r>
          <a:endParaRPr lang="en-US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943" y="137651"/>
        <a:ext cx="858622" cy="464176"/>
      </dsp:txXfrm>
    </dsp:sp>
    <dsp:sp modelId="{20EEBA2B-B4DE-4986-A52C-CDD8B1D22C8F}">
      <dsp:nvSpPr>
        <dsp:cNvPr id="0" name=""/>
        <dsp:cNvSpPr/>
      </dsp:nvSpPr>
      <dsp:spPr>
        <a:xfrm>
          <a:off x="1415549" y="234685"/>
          <a:ext cx="887504" cy="49305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Нийгмийн</a:t>
          </a:r>
          <a:r>
            <a:rPr lang="mn-MN" sz="9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халамжийн үйлчилгээ</a:t>
          </a:r>
          <a:endParaRPr lang="en-US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9990" y="249126"/>
        <a:ext cx="858622" cy="464176"/>
      </dsp:txXfrm>
    </dsp:sp>
    <dsp:sp modelId="{B2E42732-F5B8-4AB7-A621-2187264B9CB1}">
      <dsp:nvSpPr>
        <dsp:cNvPr id="0" name=""/>
        <dsp:cNvSpPr/>
      </dsp:nvSpPr>
      <dsp:spPr>
        <a:xfrm>
          <a:off x="1307730" y="2095497"/>
          <a:ext cx="369793" cy="369793"/>
        </a:xfrm>
        <a:prstGeom prst="triangl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9F77EDD8-4534-4C22-AF1E-9B8DC46B03F0}">
      <dsp:nvSpPr>
        <dsp:cNvPr id="0" name=""/>
        <dsp:cNvSpPr/>
      </dsp:nvSpPr>
      <dsp:spPr>
        <a:xfrm rot="21360000">
          <a:off x="382907" y="1937036"/>
          <a:ext cx="2219439" cy="15519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15429-E559-40D2-81F2-98FEC0D1FCB3}">
      <dsp:nvSpPr>
        <dsp:cNvPr id="0" name=""/>
        <dsp:cNvSpPr/>
      </dsp:nvSpPr>
      <dsp:spPr>
        <a:xfrm rot="21360000">
          <a:off x="370215" y="1313025"/>
          <a:ext cx="913566" cy="64785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Сэтгэл</a:t>
          </a:r>
          <a:r>
            <a:rPr lang="mn-MN" sz="1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зүйн зөвлөгөө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841" y="1344651"/>
        <a:ext cx="850314" cy="584602"/>
      </dsp:txXfrm>
    </dsp:sp>
    <dsp:sp modelId="{405A23B3-28A0-4E05-82D9-F6B2F8F6934A}">
      <dsp:nvSpPr>
        <dsp:cNvPr id="0" name=""/>
        <dsp:cNvSpPr/>
      </dsp:nvSpPr>
      <dsp:spPr>
        <a:xfrm rot="21360000">
          <a:off x="313162" y="753252"/>
          <a:ext cx="929060" cy="42628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Хууль</a:t>
          </a:r>
          <a:r>
            <a:rPr lang="mn-MN" sz="1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зүйн зөвлөгөө 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971" y="774061"/>
        <a:ext cx="887442" cy="384664"/>
      </dsp:txXfrm>
    </dsp:sp>
    <dsp:sp modelId="{9F947F60-56D0-4EBA-93A7-9FBE19D3496D}">
      <dsp:nvSpPr>
        <dsp:cNvPr id="0" name=""/>
        <dsp:cNvSpPr/>
      </dsp:nvSpPr>
      <dsp:spPr>
        <a:xfrm rot="21360000">
          <a:off x="1528941" y="1232030"/>
          <a:ext cx="1135363" cy="63234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Хүүхэд</a:t>
          </a:r>
          <a:r>
            <a:rPr lang="mn-MN" sz="1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хамгааллын үйлчилгээ 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9810" y="1262899"/>
        <a:ext cx="1073625" cy="570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D4519-641B-425A-80A2-8527E015C62B}">
      <dsp:nvSpPr>
        <dsp:cNvPr id="0" name=""/>
        <dsp:cNvSpPr/>
      </dsp:nvSpPr>
      <dsp:spPr>
        <a:xfrm>
          <a:off x="2014565" y="100016"/>
          <a:ext cx="1230869" cy="123097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E9446-1B40-4B24-A2B6-7491ADDAF20F}">
      <dsp:nvSpPr>
        <dsp:cNvPr id="0" name=""/>
        <dsp:cNvSpPr/>
      </dsp:nvSpPr>
      <dsp:spPr>
        <a:xfrm>
          <a:off x="1825262" y="318019"/>
          <a:ext cx="686895" cy="59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/>
            <a:t>МЭДЭЭЛЭЛ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/>
            <a:t>Хэтх:18.1.1</a:t>
          </a:r>
          <a:endParaRPr lang="en-US" sz="900" kern="1200" dirty="0"/>
        </a:p>
      </dsp:txBody>
      <dsp:txXfrm>
        <a:off x="1825262" y="318019"/>
        <a:ext cx="686895" cy="598711"/>
      </dsp:txXfrm>
    </dsp:sp>
    <dsp:sp modelId="{236D4C1C-4048-495B-A2A0-AD3C11470B65}">
      <dsp:nvSpPr>
        <dsp:cNvPr id="0" name=""/>
        <dsp:cNvSpPr/>
      </dsp:nvSpPr>
      <dsp:spPr>
        <a:xfrm>
          <a:off x="1122740" y="495297"/>
          <a:ext cx="1230869" cy="123097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859BC-76B2-4A4E-AC70-B69DFFB4B272}">
      <dsp:nvSpPr>
        <dsp:cNvPr id="0" name=""/>
        <dsp:cNvSpPr/>
      </dsp:nvSpPr>
      <dsp:spPr>
        <a:xfrm>
          <a:off x="1398373" y="1154445"/>
          <a:ext cx="854009" cy="34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/>
            <a:t>ХҮЛЭЭН </a:t>
          </a:r>
          <a:r>
            <a:rPr lang="mn-MN" sz="900" kern="1200" dirty="0" smtClean="0"/>
            <a:t>АВАХ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/>
            <a:t>Хх:11.1,11,.2</a:t>
          </a:r>
          <a:endParaRPr lang="en-US" sz="900" kern="1200" dirty="0"/>
        </a:p>
      </dsp:txBody>
      <dsp:txXfrm>
        <a:off x="1398373" y="1154445"/>
        <a:ext cx="854009" cy="343315"/>
      </dsp:txXfrm>
    </dsp:sp>
    <dsp:sp modelId="{1DC34F20-1ADD-47D1-9359-833BE3394F1D}">
      <dsp:nvSpPr>
        <dsp:cNvPr id="0" name=""/>
        <dsp:cNvSpPr/>
      </dsp:nvSpPr>
      <dsp:spPr>
        <a:xfrm>
          <a:off x="1872154" y="1418527"/>
          <a:ext cx="1230869" cy="123097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5F942-5672-4337-B4F2-AF66C22F752B}">
      <dsp:nvSpPr>
        <dsp:cNvPr id="0" name=""/>
        <dsp:cNvSpPr/>
      </dsp:nvSpPr>
      <dsp:spPr>
        <a:xfrm>
          <a:off x="1745500" y="1863174"/>
          <a:ext cx="846419" cy="34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/>
            <a:t>ИЛРҮҮЛЭХ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/>
            <a:t>11.3</a:t>
          </a:r>
          <a:endParaRPr lang="en-US" sz="900" kern="1200" dirty="0"/>
        </a:p>
      </dsp:txBody>
      <dsp:txXfrm>
        <a:off x="1745500" y="1863174"/>
        <a:ext cx="846419" cy="343315"/>
      </dsp:txXfrm>
    </dsp:sp>
    <dsp:sp modelId="{955A6EE2-9B12-435B-8532-4ED25DCE3EE4}">
      <dsp:nvSpPr>
        <dsp:cNvPr id="0" name=""/>
        <dsp:cNvSpPr/>
      </dsp:nvSpPr>
      <dsp:spPr>
        <a:xfrm>
          <a:off x="1166411" y="2027989"/>
          <a:ext cx="1230869" cy="123097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F1286-A915-4093-AE8F-26676887E0EC}">
      <dsp:nvSpPr>
        <dsp:cNvPr id="0" name=""/>
        <dsp:cNvSpPr/>
      </dsp:nvSpPr>
      <dsp:spPr>
        <a:xfrm>
          <a:off x="1481930" y="2571902"/>
          <a:ext cx="686895" cy="34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/>
            <a:t>ШАЛГАХ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/>
            <a:t>11.1</a:t>
          </a:r>
          <a:endParaRPr lang="en-US" sz="900" kern="1200" dirty="0"/>
        </a:p>
      </dsp:txBody>
      <dsp:txXfrm>
        <a:off x="1481930" y="2571902"/>
        <a:ext cx="686895" cy="343315"/>
      </dsp:txXfrm>
    </dsp:sp>
    <dsp:sp modelId="{3EA738F7-B5C9-40DB-8792-4EA86D2CB589}">
      <dsp:nvSpPr>
        <dsp:cNvPr id="0" name=""/>
        <dsp:cNvSpPr/>
      </dsp:nvSpPr>
      <dsp:spPr>
        <a:xfrm>
          <a:off x="1629672" y="2833552"/>
          <a:ext cx="1230869" cy="123097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A3D90-39A0-4DF2-8447-855CC66C3081}">
      <dsp:nvSpPr>
        <dsp:cNvPr id="0" name=""/>
        <dsp:cNvSpPr/>
      </dsp:nvSpPr>
      <dsp:spPr>
        <a:xfrm>
          <a:off x="1825262" y="3170139"/>
          <a:ext cx="686895" cy="562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/>
            <a:t>ЭРГЭН МЭДЭГДЭХ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/>
            <a:t>11.3</a:t>
          </a:r>
          <a:endParaRPr lang="en-US" sz="900" kern="1200" dirty="0"/>
        </a:p>
      </dsp:txBody>
      <dsp:txXfrm>
        <a:off x="1825262" y="3170139"/>
        <a:ext cx="686895" cy="562141"/>
      </dsp:txXfrm>
    </dsp:sp>
    <dsp:sp modelId="{D79485D5-775B-4572-81B8-28D144AA0B03}">
      <dsp:nvSpPr>
        <dsp:cNvPr id="0" name=""/>
        <dsp:cNvSpPr/>
      </dsp:nvSpPr>
      <dsp:spPr>
        <a:xfrm>
          <a:off x="1066796" y="3593735"/>
          <a:ext cx="1230869" cy="123097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1CA95-9612-42F1-A22F-962C8923296E}">
      <dsp:nvSpPr>
        <dsp:cNvPr id="0" name=""/>
        <dsp:cNvSpPr/>
      </dsp:nvSpPr>
      <dsp:spPr>
        <a:xfrm>
          <a:off x="1398373" y="3988281"/>
          <a:ext cx="854009" cy="34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/>
            <a:t>НБҮНЭЛГЭЭ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/>
            <a:t>11.4</a:t>
          </a:r>
          <a:endParaRPr lang="en-US" sz="900" kern="1200" dirty="0"/>
        </a:p>
      </dsp:txBody>
      <dsp:txXfrm>
        <a:off x="1398373" y="3988281"/>
        <a:ext cx="854009" cy="343315"/>
      </dsp:txXfrm>
    </dsp:sp>
    <dsp:sp modelId="{1911A73F-8CC9-43C7-AF00-A0DFDD28AB71}">
      <dsp:nvSpPr>
        <dsp:cNvPr id="0" name=""/>
        <dsp:cNvSpPr/>
      </dsp:nvSpPr>
      <dsp:spPr>
        <a:xfrm>
          <a:off x="1629941" y="4362700"/>
          <a:ext cx="1057472" cy="105797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FBD70-EAA6-4B96-9D11-A6BFA76C5884}">
      <dsp:nvSpPr>
        <dsp:cNvPr id="0" name=""/>
        <dsp:cNvSpPr/>
      </dsp:nvSpPr>
      <dsp:spPr>
        <a:xfrm>
          <a:off x="1825262" y="4697009"/>
          <a:ext cx="686895" cy="34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/>
            <a:t>ҮЙЛЧИЛГЭЭ</a:t>
          </a:r>
          <a:endParaRPr lang="en-US" sz="900" kern="1200" dirty="0"/>
        </a:p>
      </dsp:txBody>
      <dsp:txXfrm>
        <a:off x="1825262" y="4697009"/>
        <a:ext cx="686895" cy="3433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A4A6A-DA74-4220-BE28-CD5EF6AE0C45}">
      <dsp:nvSpPr>
        <dsp:cNvPr id="0" name=""/>
        <dsp:cNvSpPr/>
      </dsp:nvSpPr>
      <dsp:spPr>
        <a:xfrm>
          <a:off x="3504533" y="84498"/>
          <a:ext cx="1524358" cy="799633"/>
        </a:xfrm>
        <a:prstGeom prst="roundRect">
          <a:avLst/>
        </a:prstGeom>
        <a:solidFill>
          <a:schemeClr val="accent2"/>
        </a:solidFill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Аюулгүй байдлын хамгаалалт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43568" y="123533"/>
        <a:ext cx="1446288" cy="721563"/>
      </dsp:txXfrm>
    </dsp:sp>
    <dsp:sp modelId="{4FB4943D-435B-4CBB-8309-37F8CC521ADA}">
      <dsp:nvSpPr>
        <dsp:cNvPr id="0" name=""/>
        <dsp:cNvSpPr/>
      </dsp:nvSpPr>
      <dsp:spPr>
        <a:xfrm>
          <a:off x="2156435" y="589611"/>
          <a:ext cx="4938876" cy="4938876"/>
        </a:xfrm>
        <a:custGeom>
          <a:avLst/>
          <a:gdLst/>
          <a:ahLst/>
          <a:cxnLst/>
          <a:rect l="0" t="0" r="0" b="0"/>
          <a:pathLst>
            <a:path>
              <a:moveTo>
                <a:pt x="2881328" y="34592"/>
              </a:moveTo>
              <a:arcTo wR="2469438" hR="2469438" stAng="16776092" swAng="12342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9A8F0-223D-4C03-A8FA-1D349772C99E}">
      <dsp:nvSpPr>
        <dsp:cNvPr id="0" name=""/>
        <dsp:cNvSpPr/>
      </dsp:nvSpPr>
      <dsp:spPr>
        <a:xfrm>
          <a:off x="5357852" y="928696"/>
          <a:ext cx="1906572" cy="94709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Эмнэлгийн тусламж, үйлчилгээ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404086" y="974930"/>
        <a:ext cx="1814104" cy="854631"/>
      </dsp:txXfrm>
    </dsp:sp>
    <dsp:sp modelId="{5DF01BCF-DFDD-4B8B-8B2A-0C90D828FFDF}">
      <dsp:nvSpPr>
        <dsp:cNvPr id="0" name=""/>
        <dsp:cNvSpPr/>
      </dsp:nvSpPr>
      <dsp:spPr>
        <a:xfrm>
          <a:off x="1880109" y="471487"/>
          <a:ext cx="4938876" cy="4938876"/>
        </a:xfrm>
        <a:custGeom>
          <a:avLst/>
          <a:gdLst/>
          <a:ahLst/>
          <a:cxnLst/>
          <a:rect l="0" t="0" r="0" b="0"/>
          <a:pathLst>
            <a:path>
              <a:moveTo>
                <a:pt x="4702590" y="1415323"/>
              </a:moveTo>
              <a:arcTo wR="2469438" hR="2469438" stAng="20083877" swAng="16814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67B6C-AF2C-4F48-BE73-18091F8C06A7}">
      <dsp:nvSpPr>
        <dsp:cNvPr id="0" name=""/>
        <dsp:cNvSpPr/>
      </dsp:nvSpPr>
      <dsp:spPr>
        <a:xfrm>
          <a:off x="5832175" y="3071832"/>
          <a:ext cx="1862502" cy="729424"/>
        </a:xfrm>
        <a:prstGeom prst="roundRect">
          <a:avLst/>
        </a:prstGeom>
        <a:solidFill>
          <a:srgbClr val="92D050"/>
        </a:solidFill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Сэтгэл зүйн үйлчилгээ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867783" y="3107440"/>
        <a:ext cx="1791286" cy="658208"/>
      </dsp:txXfrm>
    </dsp:sp>
    <dsp:sp modelId="{1A85E707-1421-4497-BCD1-ED677D908812}">
      <dsp:nvSpPr>
        <dsp:cNvPr id="0" name=""/>
        <dsp:cNvSpPr/>
      </dsp:nvSpPr>
      <dsp:spPr>
        <a:xfrm>
          <a:off x="1826478" y="605619"/>
          <a:ext cx="4938876" cy="4938876"/>
        </a:xfrm>
        <a:custGeom>
          <a:avLst/>
          <a:gdLst/>
          <a:ahLst/>
          <a:cxnLst/>
          <a:rect l="0" t="0" r="0" b="0"/>
          <a:pathLst>
            <a:path>
              <a:moveTo>
                <a:pt x="4827634" y="3202267"/>
              </a:moveTo>
              <a:arcTo wR="2469438" hR="2469438" stAng="1035784" swAng="9497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681D8-9E22-4447-9221-8AE0CEA06B12}">
      <dsp:nvSpPr>
        <dsp:cNvPr id="0" name=""/>
        <dsp:cNvSpPr/>
      </dsp:nvSpPr>
      <dsp:spPr>
        <a:xfrm>
          <a:off x="5049774" y="4429164"/>
          <a:ext cx="2022581" cy="694968"/>
        </a:xfrm>
        <a:prstGeom prst="roundRect">
          <a:avLst/>
        </a:prstGeom>
        <a:solidFill>
          <a:srgbClr val="7030A0"/>
        </a:solidFill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Эрх зүйн туслалцаа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83700" y="4463090"/>
        <a:ext cx="1954729" cy="627116"/>
      </dsp:txXfrm>
    </dsp:sp>
    <dsp:sp modelId="{C9DE2CB7-B229-408C-A049-B3BEC5B60F07}">
      <dsp:nvSpPr>
        <dsp:cNvPr id="0" name=""/>
        <dsp:cNvSpPr/>
      </dsp:nvSpPr>
      <dsp:spPr>
        <a:xfrm>
          <a:off x="1991628" y="472693"/>
          <a:ext cx="4938876" cy="4938876"/>
        </a:xfrm>
        <a:custGeom>
          <a:avLst/>
          <a:gdLst/>
          <a:ahLst/>
          <a:cxnLst/>
          <a:rect l="0" t="0" r="0" b="0"/>
          <a:pathLst>
            <a:path>
              <a:moveTo>
                <a:pt x="3606899" y="4661311"/>
              </a:moveTo>
              <a:arcTo wR="2469438" hR="2469438" stAng="3754391" swAng="29999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4F188-3B33-4D61-BA36-C3F2089B0BBF}">
      <dsp:nvSpPr>
        <dsp:cNvPr id="0" name=""/>
        <dsp:cNvSpPr/>
      </dsp:nvSpPr>
      <dsp:spPr>
        <a:xfrm>
          <a:off x="1571636" y="4357720"/>
          <a:ext cx="2243585" cy="856449"/>
        </a:xfrm>
        <a:prstGeom prst="roundRect">
          <a:avLst/>
        </a:prstGeom>
        <a:solidFill>
          <a:srgbClr val="FFC000"/>
        </a:solidFill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Нийгмийн халамжийн үйлчилгээ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13444" y="4399528"/>
        <a:ext cx="2159969" cy="772833"/>
      </dsp:txXfrm>
    </dsp:sp>
    <dsp:sp modelId="{949D5379-1416-4FD1-A6B2-356E5AB4F5FA}">
      <dsp:nvSpPr>
        <dsp:cNvPr id="0" name=""/>
        <dsp:cNvSpPr/>
      </dsp:nvSpPr>
      <dsp:spPr>
        <a:xfrm>
          <a:off x="1955116" y="666593"/>
          <a:ext cx="4938876" cy="4938876"/>
        </a:xfrm>
        <a:custGeom>
          <a:avLst/>
          <a:gdLst/>
          <a:ahLst/>
          <a:cxnLst/>
          <a:rect l="0" t="0" r="0" b="0"/>
          <a:pathLst>
            <a:path>
              <a:moveTo>
                <a:pt x="320437" y="3685958"/>
              </a:moveTo>
              <a:arcTo wR="2469438" hR="2469438" stAng="9029184" swAng="8127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4CF40-233B-47A4-BA2A-E9D16CC9BF54}">
      <dsp:nvSpPr>
        <dsp:cNvPr id="0" name=""/>
        <dsp:cNvSpPr/>
      </dsp:nvSpPr>
      <dsp:spPr>
        <a:xfrm>
          <a:off x="853811" y="3071830"/>
          <a:ext cx="2146585" cy="737794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Хүүхэд</a:t>
          </a:r>
          <a:r>
            <a:rPr lang="en-US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mn-MN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хамгааллын үйлчилгээ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89827" y="3107846"/>
        <a:ext cx="2074553" cy="665762"/>
      </dsp:txXfrm>
    </dsp:sp>
    <dsp:sp modelId="{04EE3BB1-ABFF-4CC5-95FD-8DE0E8A2CF96}">
      <dsp:nvSpPr>
        <dsp:cNvPr id="0" name=""/>
        <dsp:cNvSpPr/>
      </dsp:nvSpPr>
      <dsp:spPr>
        <a:xfrm>
          <a:off x="1865738" y="482250"/>
          <a:ext cx="4938876" cy="4938876"/>
        </a:xfrm>
        <a:custGeom>
          <a:avLst/>
          <a:gdLst/>
          <a:ahLst/>
          <a:cxnLst/>
          <a:rect l="0" t="0" r="0" b="0"/>
          <a:pathLst>
            <a:path>
              <a:moveTo>
                <a:pt x="2434" y="2579054"/>
              </a:moveTo>
              <a:arcTo wR="2469438" hR="2469438" stAng="10647351" swAng="14488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F7001-1BFD-4431-9F89-69AFDD660E20}">
      <dsp:nvSpPr>
        <dsp:cNvPr id="0" name=""/>
        <dsp:cNvSpPr/>
      </dsp:nvSpPr>
      <dsp:spPr>
        <a:xfrm>
          <a:off x="1153371" y="1294925"/>
          <a:ext cx="2146585" cy="737794"/>
        </a:xfrm>
        <a:prstGeom prst="roundRect">
          <a:avLst/>
        </a:prstGeom>
        <a:solidFill>
          <a:srgbClr val="00B0F0"/>
        </a:solidFill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Холбон зуучлах үйлчилгээ</a:t>
          </a:r>
          <a:endParaRPr lang="en-US" sz="1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89387" y="1330941"/>
        <a:ext cx="2074553" cy="665762"/>
      </dsp:txXfrm>
    </dsp:sp>
    <dsp:sp modelId="{9C09180D-9A73-460A-A0AF-DF6E6F467773}">
      <dsp:nvSpPr>
        <dsp:cNvPr id="0" name=""/>
        <dsp:cNvSpPr/>
      </dsp:nvSpPr>
      <dsp:spPr>
        <a:xfrm>
          <a:off x="1911087" y="433508"/>
          <a:ext cx="4938876" cy="4938876"/>
        </a:xfrm>
        <a:custGeom>
          <a:avLst/>
          <a:gdLst/>
          <a:ahLst/>
          <a:cxnLst/>
          <a:rect l="0" t="0" r="0" b="0"/>
          <a:pathLst>
            <a:path>
              <a:moveTo>
                <a:pt x="603265" y="852180"/>
              </a:moveTo>
              <a:arcTo wR="2469438" hR="2469438" stAng="13254766" swAng="16816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E7E58-196B-48F2-9948-599BDAA3D718}">
      <dsp:nvSpPr>
        <dsp:cNvPr id="0" name=""/>
        <dsp:cNvSpPr/>
      </dsp:nvSpPr>
      <dsp:spPr>
        <a:xfrm>
          <a:off x="187761" y="810895"/>
          <a:ext cx="2031103" cy="3071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>
              <a:latin typeface="Arial" pitchFamily="34" charset="0"/>
              <a:cs typeface="Arial" pitchFamily="34" charset="0"/>
            </a:rPr>
            <a:t> Гэр бүлийн хүчирхийллийг үйлдэгдсэн хойно нь авч хэрэгжүүлэх арга хэмжээнд анхаарлаа хандуулах бус үйлдэгдэхээс нь өмнө урьдчилан сэргийлж ажиллах нь чухал юм.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247250" y="870384"/>
        <a:ext cx="1912125" cy="2952462"/>
      </dsp:txXfrm>
    </dsp:sp>
    <dsp:sp modelId="{ADC89190-EF34-4CFB-A80C-CAEAAC3AC69F}">
      <dsp:nvSpPr>
        <dsp:cNvPr id="0" name=""/>
        <dsp:cNvSpPr/>
      </dsp:nvSpPr>
      <dsp:spPr>
        <a:xfrm rot="20412496">
          <a:off x="2320315" y="1720108"/>
          <a:ext cx="280993" cy="3479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322805" y="1803974"/>
        <a:ext cx="196695" cy="208781"/>
      </dsp:txXfrm>
    </dsp:sp>
    <dsp:sp modelId="{D01C97BF-1E2E-4275-AEBF-F6EF28A603B1}">
      <dsp:nvSpPr>
        <dsp:cNvPr id="0" name=""/>
        <dsp:cNvSpPr/>
      </dsp:nvSpPr>
      <dsp:spPr>
        <a:xfrm>
          <a:off x="2717724" y="958457"/>
          <a:ext cx="1468431" cy="1157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Arial" pitchFamily="34" charset="0"/>
              <a:cs typeface="Arial" pitchFamily="34" charset="0"/>
            </a:rPr>
            <a:t>Олон нийтийн ойлголт хандлагыг өөрчлөх</a:t>
          </a:r>
          <a:endParaRPr lang="en-US" sz="1400" kern="1200" dirty="0"/>
        </a:p>
      </dsp:txBody>
      <dsp:txXfrm>
        <a:off x="2751639" y="992372"/>
        <a:ext cx="1400601" cy="1090108"/>
      </dsp:txXfrm>
    </dsp:sp>
    <dsp:sp modelId="{80F01D03-EA19-43E8-BD5F-29BD6FDDE605}">
      <dsp:nvSpPr>
        <dsp:cNvPr id="0" name=""/>
        <dsp:cNvSpPr/>
      </dsp:nvSpPr>
      <dsp:spPr>
        <a:xfrm>
          <a:off x="4335725" y="1363441"/>
          <a:ext cx="360325" cy="3479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335725" y="1433035"/>
        <a:ext cx="255934" cy="208781"/>
      </dsp:txXfrm>
    </dsp:sp>
    <dsp:sp modelId="{9E2F2217-7AA5-4B8D-B95C-FE93176A0459}">
      <dsp:nvSpPr>
        <dsp:cNvPr id="0" name=""/>
        <dsp:cNvSpPr/>
      </dsp:nvSpPr>
      <dsp:spPr>
        <a:xfrm>
          <a:off x="4866015" y="958461"/>
          <a:ext cx="1122370" cy="1157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500" kern="1200" dirty="0" smtClean="0">
              <a:latin typeface="Arial" pitchFamily="34" charset="0"/>
              <a:cs typeface="Arial" pitchFamily="34" charset="0"/>
            </a:rPr>
            <a:t>хор аюулыг таниулах, </a:t>
          </a:r>
          <a:endParaRPr lang="en-US" sz="1500" kern="1200" dirty="0"/>
        </a:p>
      </dsp:txBody>
      <dsp:txXfrm>
        <a:off x="4898888" y="991334"/>
        <a:ext cx="1056624" cy="1092184"/>
      </dsp:txXfrm>
    </dsp:sp>
    <dsp:sp modelId="{BC6BA4F0-51BE-4415-A6ED-DA948E996C1F}">
      <dsp:nvSpPr>
        <dsp:cNvPr id="0" name=""/>
        <dsp:cNvSpPr/>
      </dsp:nvSpPr>
      <dsp:spPr>
        <a:xfrm rot="21495905">
          <a:off x="6142314" y="1336160"/>
          <a:ext cx="371204" cy="3479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142338" y="1407334"/>
        <a:ext cx="266813" cy="208781"/>
      </dsp:txXfrm>
    </dsp:sp>
    <dsp:sp modelId="{3CBB6E84-3017-4F6F-97BF-0B32E0A18303}">
      <dsp:nvSpPr>
        <dsp:cNvPr id="0" name=""/>
        <dsp:cNvSpPr/>
      </dsp:nvSpPr>
      <dsp:spPr>
        <a:xfrm>
          <a:off x="6688449" y="897127"/>
          <a:ext cx="1393140" cy="1161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Arial" pitchFamily="34" charset="0"/>
              <a:cs typeface="Arial" pitchFamily="34" charset="0"/>
            </a:rPr>
            <a:t>хүний эрх эрх чөлөө, эрх тэгш байдлыг хүндэтгэсэн</a:t>
          </a:r>
          <a:endParaRPr lang="en-US" sz="1400" kern="1200" dirty="0"/>
        </a:p>
      </dsp:txBody>
      <dsp:txXfrm>
        <a:off x="6722483" y="931161"/>
        <a:ext cx="1325072" cy="1093928"/>
      </dsp:txXfrm>
    </dsp:sp>
    <dsp:sp modelId="{912E29C4-BC6E-4B72-A85F-5E6870BF8CD3}">
      <dsp:nvSpPr>
        <dsp:cNvPr id="0" name=""/>
        <dsp:cNvSpPr/>
      </dsp:nvSpPr>
      <dsp:spPr>
        <a:xfrm rot="6772551">
          <a:off x="6393031" y="2620989"/>
          <a:ext cx="872769" cy="3479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6745315" y="2362695"/>
        <a:ext cx="208781" cy="768378"/>
      </dsp:txXfrm>
    </dsp:sp>
    <dsp:sp modelId="{F7BF2DDC-0374-4584-AACE-31716FC8EC40}">
      <dsp:nvSpPr>
        <dsp:cNvPr id="0" name=""/>
        <dsp:cNvSpPr/>
      </dsp:nvSpPr>
      <dsp:spPr>
        <a:xfrm>
          <a:off x="4338841" y="3576341"/>
          <a:ext cx="3830471" cy="116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Arial" pitchFamily="34" charset="0"/>
              <a:cs typeface="Arial" pitchFamily="34" charset="0"/>
            </a:rPr>
            <a:t>гэр бүлийн тэнцвэрт харилцааг дэмжсэн эерэг зан үйл хандлагыг нийгэмд төлөвшүүлэх нь чухал </a:t>
          </a:r>
          <a:endParaRPr lang="en-US" sz="1400" kern="1200" dirty="0"/>
        </a:p>
      </dsp:txBody>
      <dsp:txXfrm>
        <a:off x="4372948" y="3610448"/>
        <a:ext cx="3762257" cy="1096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FF0AF-CA5E-4FAD-9E93-603BE4D7F04D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E98DB-3D81-4416-B0AE-63904E7ED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1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52A33-5FA5-41BE-B6F1-D1A165BF4E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51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E98DB-3D81-4416-B0AE-63904E7ED2B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E60AD-69FE-43AE-8EFE-1E2FF9250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71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7"/>
          <p:cNvSpPr/>
          <p:nvPr/>
        </p:nvSpPr>
        <p:spPr>
          <a:xfrm>
            <a:off x="1619250" y="933450"/>
            <a:ext cx="1620838" cy="476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0" tIns="30476" rIns="60950" bIns="30476"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140200" y="1768477"/>
            <a:ext cx="323850" cy="4318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0" tIns="30476" rIns="60950" bIns="30476" anchor="ctr"/>
          <a:lstStyle/>
          <a:p>
            <a:pPr algn="ctr">
              <a:defRPr/>
            </a:pP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4140200" y="2674947"/>
            <a:ext cx="323850" cy="4318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0" tIns="30476" rIns="60950" bIns="30476" anchor="ctr"/>
          <a:lstStyle/>
          <a:p>
            <a:pPr algn="ctr">
              <a:defRPr/>
            </a:pPr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140200" y="3582987"/>
            <a:ext cx="323850" cy="4318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0" tIns="30476" rIns="60950" bIns="30476" anchor="ctr"/>
          <a:lstStyle/>
          <a:p>
            <a:pPr algn="ctr">
              <a:defRPr/>
            </a:pPr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4140200" y="4489459"/>
            <a:ext cx="323850" cy="4318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0" tIns="30476" rIns="60950" bIns="30476" anchor="ctr"/>
          <a:lstStyle/>
          <a:p>
            <a:pPr algn="ctr">
              <a:defRPr/>
            </a:pPr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4140200" y="5397508"/>
            <a:ext cx="323850" cy="4318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0" tIns="30476" rIns="60950" bIns="30476" anchor="ctr"/>
          <a:lstStyle/>
          <a:p>
            <a:pPr algn="ctr">
              <a:defRPr/>
            </a:pPr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1583408" y="1028745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/>
          </p:nvPr>
        </p:nvSpPr>
        <p:spPr>
          <a:xfrm>
            <a:off x="4500828" y="1628080"/>
            <a:ext cx="4295592" cy="718922"/>
          </a:xfrm>
        </p:spPr>
        <p:txBody>
          <a:bodyPr anchor="ctr">
            <a:norm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/>
          </p:nvPr>
        </p:nvSpPr>
        <p:spPr>
          <a:xfrm>
            <a:off x="4500828" y="2536498"/>
            <a:ext cx="4295592" cy="718922"/>
          </a:xfrm>
        </p:spPr>
        <p:txBody>
          <a:bodyPr anchor="ctr">
            <a:norm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/>
          </p:nvPr>
        </p:nvSpPr>
        <p:spPr>
          <a:xfrm>
            <a:off x="4500828" y="3444917"/>
            <a:ext cx="4295592" cy="718922"/>
          </a:xfrm>
        </p:spPr>
        <p:txBody>
          <a:bodyPr anchor="ctr">
            <a:norm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/>
          </p:nvPr>
        </p:nvSpPr>
        <p:spPr>
          <a:xfrm>
            <a:off x="4500828" y="4353336"/>
            <a:ext cx="4295592" cy="718922"/>
          </a:xfrm>
        </p:spPr>
        <p:txBody>
          <a:bodyPr anchor="ctr">
            <a:norm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/>
          </p:nvPr>
        </p:nvSpPr>
        <p:spPr>
          <a:xfrm>
            <a:off x="4500828" y="5261754"/>
            <a:ext cx="4295592" cy="718922"/>
          </a:xfrm>
        </p:spPr>
        <p:txBody>
          <a:bodyPr anchor="ctr">
            <a:norm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/>
          </p:nvPr>
        </p:nvSpPr>
        <p:spPr>
          <a:xfrm>
            <a:off x="391923" y="2150776"/>
            <a:ext cx="3447442" cy="3316274"/>
          </a:xfrm>
        </p:spPr>
        <p:txBody>
          <a:bodyPr anchor="ctr">
            <a:noAutofit/>
          </a:bodyPr>
          <a:lstStyle>
            <a:lvl1pPr algn="ctr">
              <a:defRPr sz="26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6" name="フッター プレースホルダー 2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7" name="スライド番号プレースホルダー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D5DB6-7AAB-4A53-95A1-0DFA22CE1E8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701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172200"/>
            <a:ext cx="6400800" cy="457200"/>
          </a:xfrm>
        </p:spPr>
        <p:txBody>
          <a:bodyPr>
            <a:normAutofit/>
          </a:bodyPr>
          <a:lstStyle/>
          <a:p>
            <a:r>
              <a:rPr lang="mn-MN" sz="2400" dirty="0" smtClean="0"/>
              <a:t>2018.02.22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62400" y="3657600"/>
            <a:ext cx="487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mn-MN" sz="2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ГБХЗХГ-ын мэргэжилтэн А.Золтуяа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" y="0"/>
            <a:ext cx="911087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8" y="2999194"/>
            <a:ext cx="7791363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70739"/>
              </p:ext>
            </p:extLst>
          </p:nvPr>
        </p:nvGraphicFramePr>
        <p:xfrm>
          <a:off x="-17206" y="0"/>
          <a:ext cx="916120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19764261" imgH="7896097" progId="Excel.Sheet.12">
                  <p:embed/>
                </p:oleObj>
              </mc:Choice>
              <mc:Fallback>
                <p:oleObj name="Worksheet" r:id="rId3" imgW="19764261" imgH="78960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206" y="0"/>
                        <a:ext cx="916120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86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55" y="1295400"/>
            <a:ext cx="8534400" cy="50292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23.1.Дараахь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албан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тушаалтан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гэр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бүлийн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хүчирхийлэл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үйлдэгдсэн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эсхүл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үйлдэгдэж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болзошгүй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нөхцөл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байдлын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талаар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албан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үүрэгтэйгээ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холбоотойгоор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олж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мэдсэн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бол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цагдаагийн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байгууллагад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цагдаагийн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алба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хаагчийн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эзгүйд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сум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Засаг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даргад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мэдээлэх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үүрэгтэй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23.1.1.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бүх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шатны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боловсролын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байгууллагын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багш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сургуулийн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ажилтан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бусад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ажилтан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23.1.2.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эрүүл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мэндийн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хүүхэд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гэр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бүлийн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асуудал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хариуцсан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ажилтан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23.1.3.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сум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дүүрэг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хорооны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холбогдох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албан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тушаалтан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23.1.4.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төрийн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албан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хаагч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төрийн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үйлчилгээг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гэрээгээр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гүйцэтгэж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байгаа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төрийн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бус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байгууллагын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ажилтан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455629"/>
            <a:ext cx="9150889" cy="402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b="88230"/>
          <a:stretch/>
        </p:blipFill>
        <p:spPr>
          <a:xfrm>
            <a:off x="-6372" y="0"/>
            <a:ext cx="9150372" cy="10668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0587"/>
            <a:ext cx="8229600" cy="1020762"/>
          </a:xfrm>
        </p:spPr>
        <p:txBody>
          <a:bodyPr>
            <a:noAutofit/>
          </a:bodyPr>
          <a:lstStyle/>
          <a:p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23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дугаар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зүйл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Гэр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бүлийн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хүчирхийллийг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илрүүлэх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мэдээлэх</a:t>
            </a:r>
            <a:r>
              <a:rPr lang="mn-MN" sz="2800" b="1" dirty="0" smtClean="0">
                <a:latin typeface="Arial" pitchFamily="34" charset="0"/>
                <a:cs typeface="Arial" pitchFamily="34" charset="0"/>
              </a:rPr>
              <a:t>, таслан зогсоох</a:t>
            </a:r>
            <a:br>
              <a:rPr lang="mn-MN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7200"/>
            <a:ext cx="1744532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188" y="137160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АХЛАГЧ 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mn-MN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Засаг дарга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  <a:r>
              <a:rPr lang="mn-MN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mn-MN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7000" y="533400"/>
            <a:ext cx="59436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ТА ЯМАР ҮҮРЭГТЭЙ ВЭ? </a:t>
            </a:r>
            <a:endParaRPr lang="mn-M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60448"/>
            <a:ext cx="8153400" cy="449275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Хүчирхийлэл үйлдэгчийг дуудан ирүүлж, шаардлага тавих, сануулга өгөх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Хохирогчийг эмнэлгийн тусламжид холбох, аюулгүй байдлыг хангах 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(</a:t>
            </a: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түр хамгаалалтад өгөх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Хохирогчид эрх, үүргийг тайлбарлах, үйлчилгээний талаарх мэдээллээр хангах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НА-нд мэдэгдэх 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(</a:t>
            </a: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зөвшөөрөл шаардлагатай, шаардлагагүй тохиолдол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Тэмдэглэл хөтлөх 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(</a:t>
            </a: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хохирогч, хүчирхийлэл үйлдэгч, гэрчээс асуух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, цагдаагийн албан хаагчид шилжүүлэх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89" y="6455629"/>
            <a:ext cx="9150889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0176" y="342101"/>
            <a:ext cx="59436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ТА ЯМАР ҮҮРЭГТЭЙ ВЭ? </a:t>
            </a:r>
            <a:endParaRPr lang="mn-M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60448"/>
            <a:ext cx="8153400" cy="44927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mn-MN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Сум, дүүрэг, баг хорооны НА-тан: </a:t>
            </a:r>
          </a:p>
          <a:p>
            <a:pPr marL="0" indent="0" algn="just">
              <a:buNone/>
            </a:pPr>
            <a:endParaRPr lang="mn-MN" sz="2400" b="1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Хохирогчийг мэдээллээр хангах, сэтгэл зүйн анхан шатны зөвлөгөө өгөх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Нөхцөл байдлын үнэлгээ хийх, хамтарсан багаар үйлчилгээ үзүүлэх ажлыг зохион байгуулах 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Холбон зуучлах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Хүчирхийллийн болзошгүй эрсдэлд байгаа хүүхэд, гэр бүлийг илрүүлэх судалгааг хийх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7" y="150812"/>
            <a:ext cx="2192295" cy="10683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23808" y="1279924"/>
            <a:ext cx="2783984" cy="548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НИЙГМИЙН АЖИЛТАН </a:t>
            </a:r>
            <a:endParaRPr lang="mn-MN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0176" y="342101"/>
            <a:ext cx="59436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ТА ЯМАР ҮҮРЭГТЭЙ ВЭ? </a:t>
            </a:r>
            <a:endParaRPr lang="mn-M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0376" y="1926246"/>
            <a:ext cx="8153400" cy="47793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mn-MN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Сургуулийн НА-тан: </a:t>
            </a:r>
          </a:p>
          <a:p>
            <a:pPr marL="0" indent="0" algn="just">
              <a:buNone/>
            </a:pPr>
            <a:endParaRPr lang="mn-MN" sz="2400" b="1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ГБХ-д өртсөн хүүхдэд үйлчилгээ үзүүлэх ажлыг хамтарсан багтай хамтран хэрэгжүүлэх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Эцэг, багш, холбогдох бусад ажилтанд зөвлөгөө өгөх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;</a:t>
            </a: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ГБХ-с урьдчилан сэргийлэх сургалт, мэдээлэл өгөх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Сургалтын хөтөлбөр, стандартыг хэрэгжүүлэх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Боловсролын орчинд хүчирхийллээс урьдчилан сэргийлэх журам баталж, хэрэгжилтэд хяналт тавих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7" y="150812"/>
            <a:ext cx="2192295" cy="10683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23808" y="1279924"/>
            <a:ext cx="2783984" cy="548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НИЙГМИЙН АЖИЛТАН </a:t>
            </a:r>
            <a:endParaRPr lang="mn-MN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0176" y="342101"/>
            <a:ext cx="59436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ТА ЯМАР ҮҮРЭГТЭЙ ВЭ? </a:t>
            </a:r>
            <a:endParaRPr lang="mn-M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0376" y="1870729"/>
            <a:ext cx="8153400" cy="46269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mn-MN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Эрүүл мэндийн ажилтан: </a:t>
            </a:r>
          </a:p>
          <a:p>
            <a:pPr marL="0" indent="0" algn="just">
              <a:buNone/>
            </a:pPr>
            <a:endParaRPr lang="mn-MN" sz="2400" b="1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Эмнэлгийн тусламж, үйлчилгээний явцад хохирогчийг илрүүлэх, мэдээлэх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;</a:t>
            </a: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Бэртэл гэмтэл, өвчлөлийн шалтгааныг тэмдэглэж, баримтжуулах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;</a:t>
            </a: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Хохирогчид эмнэлгийн тусламж, үйлчилгээ чиглэлээр НА-тантай хамтран ажиллах, мэргэжлийн дүгнэлт гаргах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7" y="152401"/>
            <a:ext cx="2192295" cy="14432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884" y="1630006"/>
            <a:ext cx="2783984" cy="456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ЭМЧ </a:t>
            </a:r>
            <a:endParaRPr lang="mn-MN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0176" y="342101"/>
            <a:ext cx="59436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ТА ЯМАР ҮҮРЭГТЭЙ ВЭ? </a:t>
            </a:r>
            <a:endParaRPr lang="mn-M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9965" y="2006452"/>
            <a:ext cx="8153400" cy="43943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mn-MN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Цагдаагийн байгууллагын ажилтан: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ГБХ-ийн дуудлага, мэдээллийг хүлээн авах, тусламж, зөвлөгөө өгөх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Хохирогч 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(</a:t>
            </a: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бусад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аюулгүй байдлыг хангах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Аюулын зэргийн үнэлгээ хийх – хохирогчийг хамгаалах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Хүчирхийлэл үйлдэгчид шаардлага тавих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Аюулын зэрэг өндөртэй 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(</a:t>
            </a: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онцгой тохиолдол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бол НА-танд мэдэгдэх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Хохирогчид эрх, үүргийг тайлбарлах, үйлчилгээний талаарх мэдээллийг бичгээр өгөх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1" y="76200"/>
            <a:ext cx="2192296" cy="14147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237" y="1577230"/>
            <a:ext cx="2783984" cy="456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ХЭСГИЙН ТӨЛӨӨЛӨГЧ </a:t>
            </a:r>
            <a:endParaRPr lang="mn-MN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72" y="6453134"/>
            <a:ext cx="9150372" cy="4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0176" y="342101"/>
            <a:ext cx="59436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ТА ЯМАР ҮҮРЭГТЭЙ ВЭ? </a:t>
            </a:r>
            <a:endParaRPr lang="mn-M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9904" y="1893067"/>
            <a:ext cx="8153400" cy="4495800"/>
          </a:xfrm>
        </p:spPr>
        <p:txBody>
          <a:bodyPr>
            <a:no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Хохирогчийн эрхийг хангах 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mn-MN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Аюулгүй байдлыг хангах асуудлаар гаргасан гомдол, мэдээллээ нэн тэргүүнд шийдвэрлүүлэх 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mn-MN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Хувийн нууцыг хадгалах, задруулахаас сэргийлэх 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mn-MN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Хохирогч өөрөө эсхүл хууль ёсны төлөөлөгч, бусдаар дамжуулан гомдол гаргах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mn-MN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ХХШ хугацаа, явц, нөхцөл байдал болон ГБХ үйлдэгчид ногдуулсан шийтгэл, оногдуулсан ялын талаар мэдээлэл, тайлбар авах </a:t>
            </a:r>
          </a:p>
          <a:p>
            <a:pPr lvl="2" algn="just">
              <a:buFont typeface="Wingdings" panose="05000000000000000000" pitchFamily="2" charset="2"/>
              <a:buChar char="v"/>
            </a:pPr>
            <a:endParaRPr lang="mn-MN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2" algn="just">
              <a:buFont typeface="Wingdings" panose="05000000000000000000" pitchFamily="2" charset="2"/>
              <a:buChar char="v"/>
            </a:pPr>
            <a:endParaRPr lang="mn-MN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2" algn="just">
              <a:buFont typeface="Wingdings" panose="05000000000000000000" pitchFamily="2" charset="2"/>
              <a:buChar char="v"/>
            </a:pPr>
            <a:endParaRPr lang="mn-MN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1" y="76200"/>
            <a:ext cx="2192296" cy="14147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237" y="1554081"/>
            <a:ext cx="2783984" cy="456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ХЭСГИЙН ТӨЛӨӨЛӨГЧ </a:t>
            </a:r>
            <a:endParaRPr lang="mn-MN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0176" y="342101"/>
            <a:ext cx="59436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ТА ЯМАР ҮҮРЭГТЭЙ ВЭ? </a:t>
            </a:r>
            <a:endParaRPr lang="mn-M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0376" y="1752600"/>
            <a:ext cx="8153400" cy="4695117"/>
          </a:xfrm>
        </p:spPr>
        <p:txBody>
          <a:bodyPr>
            <a:no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Шаардлагатай бол хүчирхийлэл үйлдэгчийг баривчлах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Галт зэвсэг, зэвсэг, зэвсгийн чанартай зүйлсийг хураах 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(</a:t>
            </a: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эд мөрийн баримт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Гэрч, хохирогч, мэдээлэгч, тэдгээрийн гэр бүлийн гишүүдийг хамгаалах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Албадлага хэрэглэх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Хохирогч 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(</a:t>
            </a: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түр хамгаалах, нэг цэгийн үйлчилгээний төв, төрөл садны хүн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r>
              <a:rPr lang="mn-MN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–ийг хамгаалалтад өгөхөд  хувцас, эм эмнэлгийн хэрэгсэл, баримт бичиг г.м зүйлсийг авахад нь туслах, хүчирхийлэл үйлдэгчээс шаардах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mn-MN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2" algn="just">
              <a:buFont typeface="Wingdings" panose="05000000000000000000" pitchFamily="2" charset="2"/>
              <a:buChar char="v"/>
            </a:pPr>
            <a:endParaRPr lang="mn-MN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2" algn="just">
              <a:buFont typeface="Wingdings" panose="05000000000000000000" pitchFamily="2" charset="2"/>
              <a:buChar char="v"/>
            </a:pPr>
            <a:endParaRPr lang="mn-MN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mn-MN" sz="24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1" y="76200"/>
            <a:ext cx="2192296" cy="14147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237" y="1554081"/>
            <a:ext cx="2783984" cy="456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ХЭСГИЙН ТӨЛӨӨЛӨГЧ </a:t>
            </a:r>
            <a:endParaRPr lang="mn-MN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6453134"/>
            <a:ext cx="9150372" cy="4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83026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mn-MN" sz="30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Хамтарсан баг хуульд заасан үүргээ биелүүлэхгүй бол:</a:t>
            </a:r>
            <a:endParaRPr lang="en-US" sz="3000" b="1" dirty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88" y="220981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mn-MN" sz="3600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mn-MN" sz="36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Хуульд өөрөөр заагаагүй бол үүргээ биелүүлээгүй албан тушаалтанд </a:t>
            </a:r>
            <a:r>
              <a:rPr lang="mn-MN" sz="3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Төрийн албаны тухай хууль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-</a:t>
            </a:r>
            <a:r>
              <a:rPr lang="mn-MN" sz="36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д заасан хариуцлага хүлээлгэнэ.</a:t>
            </a:r>
          </a:p>
          <a:p>
            <a:pPr algn="just">
              <a:buNone/>
            </a:pPr>
            <a:endParaRPr lang="mn-MN" sz="36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838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dirty="0" smtClean="0">
                <a:latin typeface="Arial" pitchFamily="34" charset="0"/>
                <a:cs typeface="Arial" pitchFamily="34" charset="0"/>
              </a:rPr>
            </a:br>
            <a:r>
              <a:rPr lang="mn-MN" sz="48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Баг гэж...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62" y="2172796"/>
            <a:ext cx="8496300" cy="3744683"/>
          </a:xfrm>
          <a:solidFill>
            <a:srgbClr val="0C788E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mn-MN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Нэг зорилгын төлөө хамтран ажиллаж байгаа </a:t>
            </a:r>
          </a:p>
          <a:p>
            <a:pPr marL="0" indent="0" algn="ctr">
              <a:buFontTx/>
              <a:buNone/>
              <a:defRPr/>
            </a:pPr>
            <a:r>
              <a:rPr lang="mn-MN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хэсэг бүлэг хүмүүсийн </a:t>
            </a:r>
          </a:p>
          <a:p>
            <a:pPr marL="0" indent="0" algn="ctr">
              <a:buFontTx/>
              <a:buNone/>
              <a:defRPr/>
            </a:pPr>
            <a:r>
              <a:rPr lang="mn-MN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нэгдлийг хэлнэ. 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b="88230"/>
          <a:stretch/>
        </p:blipFill>
        <p:spPr>
          <a:xfrm>
            <a:off x="-6372" y="0"/>
            <a:ext cx="9150372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72" y="6005566"/>
            <a:ext cx="9150372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Autofit/>
          </a:bodyPr>
          <a:lstStyle/>
          <a:p>
            <a:pPr algn="ctr" fontAlgn="t"/>
            <a:r>
              <a:rPr lang="mn-MN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ТӨРИЙН АЛБАНЫ ТУХАЙ ХУУЛИЙН 25 ДУГААР ЗҮЙЛ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4873752"/>
          </a:xfrm>
        </p:spPr>
        <p:txBody>
          <a:bodyPr/>
          <a:lstStyle/>
          <a:p>
            <a:pPr fontAlgn="t">
              <a:buNone/>
            </a:pPr>
            <a:r>
              <a:rPr lang="mn-MN" sz="14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fontAlgn="t">
              <a:buNone/>
            </a:pPr>
            <a:endParaRPr lang="mn-MN" sz="1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t">
              <a:buNone/>
            </a:pPr>
            <a:r>
              <a:rPr lang="mn-MN" sz="2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25.1.Төрийн жинхэнэ албан хаагчийг дараахь үндэслэлээр төрийн албанаас хална:</a:t>
            </a:r>
          </a:p>
          <a:p>
            <a:pPr algn="just" fontAlgn="t">
              <a:buNone/>
            </a:pPr>
            <a:endParaRPr lang="mn-MN" sz="26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 fontAlgn="t">
              <a:buNone/>
            </a:pPr>
            <a:r>
              <a:rPr lang="mn-MN" sz="26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 25.1.1.Хуульд өөрөөр заагаагүй бол удаа дараа /2 ба түүнээс дээш/ албан үүргээ хангалтгүй биелүүлсэн;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mn-MN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26 дугаар зүйл. Төрийн жинхэнэ албан хаагчид сахилгын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mn-MN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 шийтгэл ногдуулах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717313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buNone/>
            </a:pPr>
            <a:endParaRPr lang="mn-MN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fontAlgn="t">
              <a:buNone/>
            </a:pPr>
            <a:r>
              <a:rPr lang="mn-MN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26.1.1. Сануулах;</a:t>
            </a:r>
          </a:p>
          <a:p>
            <a:pPr algn="just" fontAlgn="t">
              <a:buNone/>
            </a:pPr>
            <a:endParaRPr lang="mn-MN" sz="28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 fontAlgn="t">
              <a:buNone/>
            </a:pPr>
            <a:r>
              <a:rPr lang="mn-MN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26.1.2. Албан тушаалын цалингийн хэмжээг 6 сар хүртэл хугацаагаар 2О хүртэл хувиар бууруулах;</a:t>
            </a:r>
          </a:p>
          <a:p>
            <a:pPr algn="just" fontAlgn="t">
              <a:buNone/>
            </a:pPr>
            <a:endParaRPr lang="mn-MN" sz="2800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 fontAlgn="t">
              <a:buNone/>
            </a:pPr>
            <a:r>
              <a:rPr lang="mn-MN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26.1.З. Төрийн албанд 1 жилийн хугацаанд эргэж орох эрхгүйгээр халах.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ТАВДУГААР БҮЛЭГ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АЮУЛЫН ЗЭРГИЙН БОЛОН НӨХЦӨЛ БАЙДЛЫН ҮНЭЛГЭЭ, ХОХИРОГЧИД ҮЗҮҮЛЭХ ҮЙЛЧИЛГЭЭ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7545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31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дүгээр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зүйл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Аюулын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зэргийн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үнэлгээ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31.1.Цагдаагийн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алба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хаагч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хохирогчийн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амь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нас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эрүүл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мэнд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аюулгүй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байдалд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учирсан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эсхүл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учирч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болох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эрсдэлд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аюулын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зэргийн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үнэлгээ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хийнэ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31.2.Цагдаагийн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алба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хаагч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аюулын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зэргийн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үнэлгээг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гэр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бүлийн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хүчирхийлэл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үйлдэгдсэн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эсхүл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үйлдэгдсэн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байж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болох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орчинд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эсхүл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хохирогчийн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байгаа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газарт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очиж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хийнэ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31.3.Аюулын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зэргийн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үнэлгээ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хийх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журмыг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хууль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зүйн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асуудал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эрхэлсэн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Засгийн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газрын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гишүүн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батална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8229600" cy="5943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32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дугаар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зүйл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Нөхцөл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байдлын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үнэлгээ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32.1.Нийгмийн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ажилтан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дараахь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байдлыг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тодорхойлох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зорилгоор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нөхцөл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байдлын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үнэлгээ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хийнэ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32.1.1.гэр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бүлийн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хүчирхийлэл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хүчирхийллийн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болзошгүй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эрсдэлтэй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байдлыг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32.1.2.хохирогчид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учирсан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эсхүл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учирч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болзошгүй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сөрөг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дагаврыг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32.1.3.хохирогчид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үзүүлэх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үйлчилгээг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32.2.Нөхцөл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байдлын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үнэлгээ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дүгнэлт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хэлбэртэй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32.3.Нөхцөл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байдлын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үнэлгээ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хийх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журмыг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хамгааллын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асуудал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эрхэлсэн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Засгийн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газрын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гишүүн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батална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2" y="6453134"/>
            <a:ext cx="9150372" cy="40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543192"/>
              </p:ext>
            </p:extLst>
          </p:nvPr>
        </p:nvGraphicFramePr>
        <p:xfrm>
          <a:off x="428596" y="928671"/>
          <a:ext cx="8305800" cy="555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1" y="183181"/>
            <a:ext cx="8258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mn-MN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Malgun Gothic" pitchFamily="34" charset="-127"/>
                <a:cs typeface="Arial" pitchFamily="34" charset="0"/>
              </a:rPr>
              <a:t>33 дугаар зүйл: ХҮЧИРХИЙЛЛИЙН ХОХИРОГЧИД ДАРААХ ТУСЛАМЖ ҮЙЛЧИЛГЭЭГ ҮЗҮҮЛЭХ ТАЛААР ЗААСАН БАЙНА. ҮҮНД:</a:t>
            </a:r>
            <a:endParaRPr kumimoji="0" lang="mn-MN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mn-MN" dirty="0" smtClean="0">
                <a:latin typeface="Arial Mon" pitchFamily="34" charset="0"/>
              </a:rPr>
              <a:t>41.Хүүхэд хамгааллын үйлчилгээ </a:t>
            </a:r>
            <a:br>
              <a:rPr lang="mn-MN" dirty="0" smtClean="0">
                <a:latin typeface="Arial Mon" pitchFamily="34" charset="0"/>
              </a:rPr>
            </a:br>
            <a:r>
              <a:rPr lang="mn-MN" sz="2200" dirty="0" smtClean="0">
                <a:latin typeface="Arial Mon" pitchFamily="34" charset="0"/>
              </a:rPr>
              <a:t>/Хүүхэд хамгааллын тухай хуульд заасан үйлчилгээ байна/</a:t>
            </a:r>
            <a:endParaRPr lang="en-US" sz="2200" dirty="0">
              <a:latin typeface="Arial Mon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mn-MN" dirty="0" smtClean="0">
                <a:latin typeface="Arial Mon" pitchFamily="34" charset="0"/>
              </a:rPr>
              <a:t>41.2 Гэр бүлийн хүчирхийлэлд өртсөн хүүхэд 7 ба түүнээс дээш настай бол хүүхэд хамгааллын үйлчилгээг төлөвлөх, хэрэгжүүлэхдээ түүний саналыг харгалзана.</a:t>
            </a:r>
          </a:p>
          <a:p>
            <a:r>
              <a:rPr lang="mn-MN" dirty="0" smtClean="0">
                <a:latin typeface="Arial Mon" pitchFamily="34" charset="0"/>
              </a:rPr>
              <a:t>41.3 Түр хамгаалан байрлуулах, нэг цэгийн үйлчилгээ үзүүлэх, эсхүл 30.1 заасан арга хэмжээг авсан бол суурь боловсролын үйлчилгээнд тасралтгүй хамруулах арга хэмжээ авна.</a:t>
            </a:r>
          </a:p>
          <a:p>
            <a:r>
              <a:rPr lang="mn-MN" dirty="0" smtClean="0">
                <a:latin typeface="Arial Mon" pitchFamily="34" charset="0"/>
              </a:rPr>
              <a:t>41.4 гэр бүлийн хүчирхийлэлд өртсөн хүүхдийг эцэг эх, асран хамгаалагч, харгалзан дэмжигчээс нь нэг цэгийн үйлчилгээнд хамруулах, түр хамгаалан байрлуулах тохиолдолд насанд хүрсэн этгээдээс тусад нь байрлууна.</a:t>
            </a:r>
          </a:p>
          <a:p>
            <a:endParaRPr lang="mn-MN" dirty="0" smtClean="0">
              <a:latin typeface="Arial Mon" pitchFamily="34" charset="0"/>
            </a:endParaRPr>
          </a:p>
          <a:p>
            <a:endParaRPr lang="en-US" dirty="0">
              <a:latin typeface="Arial Mon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>
                <a:latin typeface="Arial Mon" pitchFamily="34" charset="0"/>
              </a:rPr>
              <a:t>42 дугаар зүйл. Холбон зуучлах үйлчилгээ </a:t>
            </a:r>
            <a:endParaRPr lang="en-US" dirty="0">
              <a:latin typeface="Arial Mon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mn-MN" dirty="0" smtClean="0">
                <a:latin typeface="Arial Mon" pitchFamily="34" charset="0"/>
              </a:rPr>
              <a:t>42.1 Нийгмийн ажилтан хуулийн дагуу хийсэн нөхцөл байдлын үнэлгээг үндэслэн хохирогчийг шаардлагатай үйлчилгээнд холбон зуучлана</a:t>
            </a:r>
          </a:p>
          <a:p>
            <a:pPr>
              <a:buNone/>
            </a:pPr>
            <a:r>
              <a:rPr lang="mn-MN" dirty="0" smtClean="0">
                <a:latin typeface="Arial Mon" pitchFamily="34" charset="0"/>
              </a:rPr>
              <a:t>42.2 хохирогчид үйлчилгээ үзүүлсэн байгууллага, ажилтан үйлчилгээний явц, үр дүнгийн талаар хохирогчийг холбон зуучилсан байгууллагад эргэж мэдээлнэ.</a:t>
            </a:r>
          </a:p>
          <a:p>
            <a:pPr>
              <a:buNone/>
            </a:pPr>
            <a:r>
              <a:rPr lang="mn-MN" dirty="0" smtClean="0">
                <a:latin typeface="Arial Mon" pitchFamily="34" charset="0"/>
              </a:rPr>
              <a:t>42.3 холбон зуучлах үйлчилгээ үзүүлж буй байгууллага, ажилтан үйлчлүүлэгчийн аюулгүй байдал, нууцлалыг хангана. </a:t>
            </a:r>
            <a:endParaRPr lang="en-US" dirty="0">
              <a:latin typeface="Arial Mon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>
                <a:latin typeface="Arial Mon" pitchFamily="34" charset="0"/>
              </a:rPr>
              <a:t/>
            </a:r>
            <a:br>
              <a:rPr lang="mn-MN" dirty="0" smtClean="0">
                <a:latin typeface="Arial Mon" pitchFamily="34" charset="0"/>
              </a:rPr>
            </a:br>
            <a:r>
              <a:rPr lang="mn-MN" dirty="0" smtClean="0">
                <a:latin typeface="Arial Mon" pitchFamily="34" charset="0"/>
              </a:rPr>
              <a:t>Цаашид авч хэрэгжүүлэх ажил</a:t>
            </a:r>
            <a:r>
              <a:rPr lang="en-US" dirty="0" smtClean="0">
                <a:latin typeface="Arial Mon" pitchFamily="34" charset="0"/>
              </a:rPr>
              <a:t/>
            </a:r>
            <a:br>
              <a:rPr lang="en-US" dirty="0" smtClean="0">
                <a:latin typeface="Arial Mon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mn-MN" dirty="0" smtClean="0">
                <a:latin typeface="Arial Mon" pitchFamily="34" charset="0"/>
              </a:rPr>
              <a:t>Хамтарсан багийн байгуулан ажиллах тухай ИТХ-ын тогтоол</a:t>
            </a:r>
          </a:p>
          <a:p>
            <a:r>
              <a:rPr lang="mn-MN" dirty="0" smtClean="0">
                <a:latin typeface="Arial Mon" pitchFamily="34" charset="0"/>
              </a:rPr>
              <a:t>Хамтарсан багийн үйл ажиллагааны төлөвлөгөө</a:t>
            </a:r>
          </a:p>
          <a:p>
            <a:r>
              <a:rPr lang="mn-MN" dirty="0" smtClean="0">
                <a:latin typeface="Arial Mon" pitchFamily="34" charset="0"/>
              </a:rPr>
              <a:t>Үйлчлүүлэгч тэдний гэр бүлтэй ажиллах тухай төлөвлөгөө бүхий кейс, файлуудыг нээж мэргэжлийн үйлчилгээг үзүүлэн ажиллах</a:t>
            </a:r>
          </a:p>
          <a:p>
            <a:r>
              <a:rPr lang="mn-MN" dirty="0" smtClean="0">
                <a:latin typeface="Arial Mon" pitchFamily="34" charset="0"/>
              </a:rPr>
              <a:t>Хамтарсан багаар үйлчилгээ үзүүлсэн тайлан, мэдээлэл</a:t>
            </a:r>
          </a:p>
          <a:p>
            <a:r>
              <a:rPr lang="mn-MN" dirty="0" smtClean="0">
                <a:latin typeface="Arial Mon" pitchFamily="34" charset="0"/>
              </a:rPr>
              <a:t>Үйлчилгээг үзүүлэхдээ холбогдох маягтуудыг хөтөлж хэвших</a:t>
            </a:r>
          </a:p>
          <a:p>
            <a:endParaRPr lang="mn-MN" dirty="0" smtClean="0">
              <a:latin typeface="Arial Mon" pitchFamily="34" charset="0"/>
            </a:endParaRPr>
          </a:p>
          <a:p>
            <a:endParaRPr lang="en-US" dirty="0">
              <a:latin typeface="Arial Mon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19 дүгээр зүйл. Бүх шатны Засаг даргын чиг үүрэг-т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 19.1.5 Хохирогчид үйлчилгээ үзүүлэхтэй холбоотой зардлыг төсөвт тусгуулах саналыг иргэдийн Төлөөлөгчдийн Хуралд өргөн мэдүүлэх, гүйцэтгэлийг тайлагнах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r"/>
            <a:r>
              <a:rPr lang="mn-MN" dirty="0" smtClean="0"/>
              <a:t>Тогтоолын төслийн загвар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08" y="990600"/>
            <a:ext cx="3924391" cy="5397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152"/>
            <a:ext cx="8509716" cy="59597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Гэр бүл, хүүхдийн эсрэг хүчирхийллээс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урьдчилан сэргийлэх, эрт шатанд илрүүлэх, таслан зогсоох, хохирогчийг нөхөн сэргээхэд чиглэсэн </a:t>
            </a:r>
            <a:r>
              <a:rPr lang="mn-MN" dirty="0" smtClean="0">
                <a:solidFill>
                  <a:srgbClr val="040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цогц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үйлчилгээг </a:t>
            </a:r>
            <a:r>
              <a:rPr lang="mn-MN" dirty="0" smtClean="0">
                <a:solidFill>
                  <a:srgbClr val="040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иргэдэд хамгийн ойр цэг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ээс үзүүлэх </a:t>
            </a:r>
            <a:r>
              <a:rPr lang="mn-MN" dirty="0" smtClean="0">
                <a:solidFill>
                  <a:srgbClr val="040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зохион байгуулалтын хэлбэр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юм. /ГБХТТХ 37,38.1.1,40,41,42/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2" y="6005566"/>
            <a:ext cx="9150372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b="88230"/>
          <a:stretch/>
        </p:blipFill>
        <p:spPr>
          <a:xfrm>
            <a:off x="0" y="7117"/>
            <a:ext cx="9150372" cy="106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217352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Хамтарсан баг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60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"/>
            <a:ext cx="7886700" cy="624579"/>
          </a:xfrm>
        </p:spPr>
        <p:txBody>
          <a:bodyPr>
            <a:normAutofit fontScale="90000"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41" y="1097280"/>
            <a:ext cx="8370122" cy="5561704"/>
          </a:xfrm>
        </p:spPr>
        <p:txBody>
          <a:bodyPr/>
          <a:lstStyle/>
          <a:p>
            <a:endParaRPr lang="mn-MN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804381"/>
              </p:ext>
            </p:extLst>
          </p:nvPr>
        </p:nvGraphicFramePr>
        <p:xfrm>
          <a:off x="96819" y="1078220"/>
          <a:ext cx="9047182" cy="5779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0581"/>
                <a:gridCol w="2514600"/>
                <a:gridCol w="4572001"/>
              </a:tblGrid>
              <a:tr h="630025">
                <a:tc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solidFill>
                            <a:srgbClr val="0408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Зардал </a:t>
                      </a:r>
                      <a:endParaRPr lang="en-US" sz="1600" b="1" dirty="0">
                        <a:solidFill>
                          <a:srgbClr val="0408B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solidFill>
                            <a:srgbClr val="0408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Санхүүжилтийн </a:t>
                      </a:r>
                    </a:p>
                    <a:p>
                      <a:pPr algn="ctr"/>
                      <a:r>
                        <a:rPr lang="mn-MN" sz="1600" b="1" dirty="0" smtClean="0">
                          <a:solidFill>
                            <a:srgbClr val="0408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эх үүсвэр  </a:t>
                      </a:r>
                      <a:endParaRPr lang="en-US" sz="1600" b="1" dirty="0">
                        <a:solidFill>
                          <a:srgbClr val="0408B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solidFill>
                            <a:srgbClr val="0408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Хуулийн</a:t>
                      </a:r>
                      <a:r>
                        <a:rPr lang="mn-MN" sz="1600" b="1" baseline="0" dirty="0" smtClean="0">
                          <a:solidFill>
                            <a:srgbClr val="0408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заалт </a:t>
                      </a:r>
                      <a:endParaRPr lang="en-US" sz="1600" b="1" dirty="0">
                        <a:solidFill>
                          <a:srgbClr val="0408B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1178303">
                <a:tc>
                  <a:txBody>
                    <a:bodyPr/>
                    <a:lstStyle/>
                    <a:p>
                      <a:pPr algn="just"/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Урьдчилан сэргийлэх ажлын</a:t>
                      </a:r>
                      <a:r>
                        <a:rPr lang="mn-MN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зардал 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Орон</a:t>
                      </a:r>
                      <a:r>
                        <a:rPr lang="mn-MN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нутгийн төсөв</a:t>
                      </a:r>
                    </a:p>
                    <a:p>
                      <a:r>
                        <a:rPr lang="mn-MN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Улсын төсөв </a:t>
                      </a:r>
                    </a:p>
                    <a:p>
                      <a:endParaRPr lang="mn-MN" sz="16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mn-MN" sz="16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ГБХТтХ-ийн 18.1.2</a:t>
                      </a:r>
                    </a:p>
                    <a:p>
                      <a:endParaRPr lang="mn-MN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ГБХТтХ-ийн 11.1.1,11.1.</a:t>
                      </a:r>
                      <a:r>
                        <a:rPr lang="mn-MN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</a:t>
                      </a:r>
                      <a:endParaRPr lang="mn-MN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ГХУСтХ-ийн</a:t>
                      </a:r>
                      <a:r>
                        <a:rPr lang="mn-MN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19.3.1, ХХтХ-ийн 18.1.6, 19.1.2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1001919">
                <a:tc>
                  <a:txBody>
                    <a:bodyPr/>
                    <a:lstStyle/>
                    <a:p>
                      <a:pPr algn="just"/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Хамтарсан багийн зохион</a:t>
                      </a:r>
                      <a:r>
                        <a:rPr lang="mn-MN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байгуулалтын зардал 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Орон нутгийн төсөв 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ГБХТтХ-ийн 18.1.5, 19.1.2, 19.1.6</a:t>
                      </a:r>
                    </a:p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1452327">
                <a:tc>
                  <a:txBody>
                    <a:bodyPr/>
                    <a:lstStyle/>
                    <a:p>
                      <a:pPr algn="just"/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Хохирогчид үйлчилгээ үзүүлэх зардал 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Орон нутгийн төсөв</a:t>
                      </a:r>
                    </a:p>
                    <a:p>
                      <a:endParaRPr lang="mn-MN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Улсын төсөв 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ГБХТтХ-ийн 18.1.2, 19.1.5, 12.2.1, 26.1.7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ХХтХ-ийн 21.3</a:t>
                      </a:r>
                      <a:endParaRPr lang="mn-MN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ГБХТтХ-ийн</a:t>
                      </a:r>
                      <a:r>
                        <a:rPr lang="mn-MN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13.1.1, 15.1.1, 37, 40, 41, 42, 26.1.7, ХХтХ-ийн 19.1.4, </a:t>
                      </a:r>
                      <a:endParaRPr lang="mn-MN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1452327">
                <a:tc>
                  <a:txBody>
                    <a:bodyPr/>
                    <a:lstStyle/>
                    <a:p>
                      <a:pPr algn="just"/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Мэдээллийн</a:t>
                      </a:r>
                      <a:r>
                        <a:rPr lang="mn-MN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 бүрдүүлэх 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Орон нутгийн</a:t>
                      </a:r>
                      <a:r>
                        <a:rPr lang="mn-MN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төсөв </a:t>
                      </a:r>
                    </a:p>
                    <a:p>
                      <a:endParaRPr lang="mn-MN" sz="16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mn-MN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Улсын төсөв 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ГБХТтХ-ийн 18.1.3, 20.2.6, </a:t>
                      </a:r>
                    </a:p>
                    <a:p>
                      <a:endParaRPr lang="mn-MN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ГБХТтХ-ийн11.1.4,</a:t>
                      </a:r>
                      <a:r>
                        <a:rPr lang="mn-MN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12.1.4, 15.1.3, 21.1.1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ХХтХ-ийн 18.2.5, 18.2.7, 19.1.6, </a:t>
                      </a:r>
                      <a:endParaRPr lang="mn-MN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b="88230"/>
          <a:stretch/>
        </p:blipFill>
        <p:spPr>
          <a:xfrm>
            <a:off x="20472" y="0"/>
            <a:ext cx="9150372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72" y="6400800"/>
            <a:ext cx="9150372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76108"/>
            <a:ext cx="794987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938820"/>
              </p:ext>
            </p:extLst>
          </p:nvPr>
        </p:nvGraphicFramePr>
        <p:xfrm>
          <a:off x="522687" y="606453"/>
          <a:ext cx="818676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275" y="-594"/>
            <a:ext cx="9175275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" y="137086"/>
            <a:ext cx="7483237" cy="853514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/>
              <a:t/>
            </a:r>
            <a:br>
              <a:rPr lang="mn-MN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2667000"/>
            <a:ext cx="7543800" cy="1600200"/>
          </a:xfrm>
        </p:spPr>
        <p:txBody>
          <a:bodyPr/>
          <a:lstStyle/>
          <a:p>
            <a:pPr>
              <a:buNone/>
            </a:pPr>
            <a:r>
              <a:rPr lang="mn-MN" sz="3600" b="1" dirty="0" smtClean="0"/>
              <a:t>АНХААРАЛ ТАВЬСАНД БАЯРЛАЛАА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b="88230"/>
          <a:stretch/>
        </p:blipFill>
        <p:spPr>
          <a:xfrm>
            <a:off x="-6372" y="0"/>
            <a:ext cx="9150372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72" y="6005566"/>
            <a:ext cx="9150372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dirty="0" smtClean="0">
                <a:latin typeface="Arial Mon" pitchFamily="34" charset="0"/>
                <a:cs typeface="Arial" pitchFamily="34" charset="0"/>
              </a:rPr>
              <a:t>“Гэр бүлийн хүчирхийлэлтэй тэмцэх тухай” хууль </a:t>
            </a:r>
            <a:r>
              <a:rPr lang="mn-MN" sz="1600" dirty="0" smtClean="0">
                <a:latin typeface="Arial Mon" pitchFamily="34" charset="0"/>
                <a:cs typeface="Arial" pitchFamily="34" charset="0"/>
              </a:rPr>
              <a:t>/20дугаар зүйл Гэр бүлийн хүчирхийлэлтэй тэмцэх тогтолцоо/</a:t>
            </a:r>
            <a:endParaRPr lang="mn-MN" dirty="0" smtClean="0">
              <a:latin typeface="Arial Mon" pitchFamily="34" charset="0"/>
              <a:cs typeface="Arial" pitchFamily="34" charset="0"/>
            </a:endParaRPr>
          </a:p>
          <a:p>
            <a:r>
              <a:rPr lang="mn-MN" dirty="0" smtClean="0">
                <a:latin typeface="Arial Mon" pitchFamily="34" charset="0"/>
                <a:cs typeface="Arial" pitchFamily="34" charset="0"/>
              </a:rPr>
              <a:t>“Хүүхдийн эрхийн тухай” хууль </a:t>
            </a:r>
            <a:r>
              <a:rPr lang="en-US" dirty="0" smtClean="0">
                <a:latin typeface="Arial Mon" pitchFamily="34" charset="0"/>
                <a:cs typeface="Arial" pitchFamily="34" charset="0"/>
              </a:rPr>
              <a:t>/</a:t>
            </a:r>
            <a:r>
              <a:rPr lang="en-US" sz="1800" dirty="0" smtClean="0">
                <a:latin typeface="Arial Mon" pitchFamily="34" charset="0"/>
                <a:cs typeface="Arial" pitchFamily="34" charset="0"/>
              </a:rPr>
              <a:t>15</a:t>
            </a:r>
            <a:r>
              <a:rPr lang="mn-MN" sz="1800" dirty="0" smtClean="0">
                <a:latin typeface="Arial Mon" pitchFamily="34" charset="0"/>
                <a:cs typeface="Arial" pitchFamily="34" charset="0"/>
              </a:rPr>
              <a:t>.4 дүгээр зүйл: хамтарсан баг эрсдэлт нөхцөлд байгаа хүүхдэд хуулийн дагуу тусламж, үйлчилгээ үзүүлнэ</a:t>
            </a:r>
            <a:r>
              <a:rPr lang="en-US" sz="1800" dirty="0" smtClean="0">
                <a:latin typeface="Arial Mon" pitchFamily="34" charset="0"/>
                <a:cs typeface="Arial" pitchFamily="34" charset="0"/>
              </a:rPr>
              <a:t>/</a:t>
            </a:r>
            <a:endParaRPr lang="mn-MN" dirty="0" smtClean="0">
              <a:latin typeface="Arial Mon" pitchFamily="34" charset="0"/>
              <a:cs typeface="Arial" pitchFamily="34" charset="0"/>
            </a:endParaRPr>
          </a:p>
          <a:p>
            <a:endParaRPr lang="en-US" dirty="0">
              <a:latin typeface="Arial Mon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2" y="6005566"/>
            <a:ext cx="9150372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0889" cy="106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492790"/>
              </p:ext>
            </p:extLst>
          </p:nvPr>
        </p:nvGraphicFramePr>
        <p:xfrm>
          <a:off x="762115" y="1594531"/>
          <a:ext cx="789625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0" y="5715000"/>
            <a:ext cx="9067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algn="just"/>
            <a:r>
              <a:rPr lang="en-US" sz="4400" dirty="0" smtClean="0">
                <a:latin typeface="Arial Mon" pitchFamily="34" charset="0"/>
                <a:cs typeface="Arial" pitchFamily="34" charset="0"/>
              </a:rPr>
              <a:t>20.1.Хамтарсан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баг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нь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өрхийн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эмч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,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сум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,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хороо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,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сургуулийн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,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халамжийн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,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хүүхэд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,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гэр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бүлийн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хөгжлийн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нийгмийн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ажилтан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,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цагдаагийн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алба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хаагч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,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энэ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чиглэлээр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үйлчилгээ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үзүүлдэг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төрийн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бус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байгууллагын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төлөөллөөс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бүрдэх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бөгөөд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хамтарсан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багийг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тухайн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сум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,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хорооны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Засаг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дарга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 Mon" pitchFamily="34" charset="0"/>
                <a:cs typeface="Arial" pitchFamily="34" charset="0"/>
              </a:rPr>
              <a:t>ахална</a:t>
            </a:r>
            <a:r>
              <a:rPr lang="en-US" sz="4400" dirty="0" smtClean="0">
                <a:latin typeface="Arial Mon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50889" cy="1066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-186030"/>
            <a:ext cx="7443861" cy="117663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14349" y="1285860"/>
          <a:ext cx="80010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4267200" y="6248400"/>
            <a:ext cx="464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sz="4400" i="1" dirty="0" smtClean="0">
                <a:latin typeface="Arial" pitchFamily="34" charset="0"/>
                <a:ea typeface="+mj-ea"/>
                <a:cs typeface="Arial" pitchFamily="34" charset="0"/>
              </a:rPr>
              <a:t>ГБХТТХуулийн 20 дугаар зүйл:</a:t>
            </a:r>
            <a:r>
              <a:rPr kumimoji="0" lang="mn-MN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37"/>
            <a:ext cx="9150889" cy="10668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-76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Хамтарсан багийн хэрэгжүүлэх арга хэмжээ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493" y="1021722"/>
            <a:ext cx="6228160" cy="573881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latin typeface="Arial Mon"/>
              </a:rPr>
              <a:t> </a:t>
            </a:r>
            <a:endParaRPr lang="en-US" b="1" dirty="0">
              <a:latin typeface="Arial Mo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0734" y="3330899"/>
            <a:ext cx="2087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28850" algn="ctr"/>
                <a:tab pos="4457700" algn="r"/>
              </a:tabLst>
            </a:pPr>
            <a:r>
              <a:rPr lang="en-US" sz="825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6901" y="3255876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28850" algn="ctr"/>
                <a:tab pos="4457700" algn="r"/>
              </a:tabLst>
            </a:pPr>
            <a:r>
              <a:rPr lang="en-US" sz="135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Striped Right Arrow 11"/>
          <p:cNvSpPr/>
          <p:nvPr/>
        </p:nvSpPr>
        <p:spPr>
          <a:xfrm rot="824837">
            <a:off x="2155821" y="1183788"/>
            <a:ext cx="2428499" cy="1640180"/>
          </a:xfrm>
          <a:prstGeom prst="stripedRightArrow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mn-MN" sz="15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Яаралтай тусламж, үйлчилгээ </a:t>
            </a:r>
            <a:endParaRPr lang="en-US" sz="1500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7" name="Up Ribbon 26"/>
          <p:cNvSpPr/>
          <p:nvPr/>
        </p:nvSpPr>
        <p:spPr>
          <a:xfrm>
            <a:off x="189021" y="1041548"/>
            <a:ext cx="1984618" cy="525859"/>
          </a:xfrm>
          <a:prstGeom prst="ribbon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mn-MN" sz="105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ГОМДОЛ</a:t>
            </a:r>
            <a:r>
              <a:rPr lang="mn-MN" sz="105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mn-MN" sz="105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МЭДЭЭЛЭЛ</a:t>
            </a:r>
            <a:endParaRPr lang="en-US" sz="105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Up Ribbon 27"/>
          <p:cNvSpPr/>
          <p:nvPr/>
        </p:nvSpPr>
        <p:spPr>
          <a:xfrm>
            <a:off x="43367" y="2313123"/>
            <a:ext cx="2401709" cy="428129"/>
          </a:xfrm>
          <a:prstGeom prst="ribbon2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mn-MN" sz="1050" b="1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ШИЛЖҮҮЛСЭН </a:t>
            </a:r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83108" y="4731459"/>
            <a:ext cx="1900635" cy="619811"/>
          </a:xfrm>
          <a:prstGeom prst="flowChartAlternateProcess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mn-MN" sz="21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Холбон зуучлах </a:t>
            </a: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1143008" y="934701"/>
            <a:ext cx="402995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mn-MN" altLang="ja-JP" sz="825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n-MN" altLang="ja-JP" sz="825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</a:t>
            </a:r>
            <a:endParaRPr lang="en-US" altLang="ja-JP" sz="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350" dirty="0">
              <a:latin typeface="Arial" panose="020B0604020202020204" pitchFamily="34" charset="0"/>
            </a:endParaRPr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1143004" y="1181177"/>
            <a:ext cx="643446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n-MN" altLang="ja-JP" sz="675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            </a:t>
            </a:r>
            <a:endParaRPr lang="en-US" altLang="ja-JP" sz="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350" dirty="0">
              <a:latin typeface="Arial" panose="020B0604020202020204" pitchFamily="34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2445074" y="1600773"/>
            <a:ext cx="888705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n-MN" altLang="ja-JP" sz="675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                </a:t>
            </a:r>
            <a:endParaRPr lang="en-US" altLang="ja-JP" sz="675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350" dirty="0">
              <a:latin typeface="Arial" panose="020B0604020202020204" pitchFamily="34" charset="0"/>
            </a:endParaRPr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1246508" y="1355770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2" name="Up Ribbon 31"/>
          <p:cNvSpPr/>
          <p:nvPr/>
        </p:nvSpPr>
        <p:spPr>
          <a:xfrm>
            <a:off x="103896" y="1658940"/>
            <a:ext cx="1975744" cy="481342"/>
          </a:xfrm>
          <a:prstGeom prst="ribbon2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mn-MN" sz="105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ИЛРҮҮЛСЭН </a:t>
            </a:r>
            <a:endParaRPr lang="en-US" sz="105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0" name="Diagram 49"/>
          <p:cNvGraphicFramePr/>
          <p:nvPr>
            <p:extLst/>
          </p:nvPr>
        </p:nvGraphicFramePr>
        <p:xfrm>
          <a:off x="2173639" y="3535467"/>
          <a:ext cx="2985254" cy="246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476909" y="1427889"/>
            <a:ext cx="2442083" cy="64633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Нөхцөл байдлын үнэлгээ</a:t>
            </a:r>
            <a:endParaRPr lang="mn-MN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6696776" y="2266093"/>
            <a:ext cx="2350355" cy="1064811"/>
          </a:xfrm>
          <a:prstGeom prst="flowChartMultidocumen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100" dirty="0">
                <a:latin typeface="Arial" panose="020B0604020202020204" pitchFamily="34" charset="0"/>
                <a:cs typeface="Arial" panose="020B0604020202020204" pitchFamily="34" charset="0"/>
              </a:rPr>
              <a:t>Үйлчилгээг төлөвлөх 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38557" y="1710347"/>
            <a:ext cx="1532252" cy="50845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18788" y="2988119"/>
            <a:ext cx="3571699" cy="5078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2700" b="1" dirty="0">
                <a:latin typeface="Arial" panose="020B0604020202020204" pitchFamily="34" charset="0"/>
                <a:cs typeface="Arial" panose="020B0604020202020204" pitchFamily="34" charset="0"/>
              </a:rPr>
              <a:t>Үйлчилгээ үзүүлэх 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476902" y="2498780"/>
            <a:ext cx="2219868" cy="47041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15819" y="3472862"/>
            <a:ext cx="1267922" cy="1229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227470" y="4042523"/>
            <a:ext cx="2799678" cy="41070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350" b="1" dirty="0">
                <a:latin typeface="Arial" panose="020B0604020202020204" pitchFamily="34" charset="0"/>
                <a:cs typeface="Arial" panose="020B0604020202020204" pitchFamily="34" charset="0"/>
              </a:rPr>
              <a:t>Үйлчилгээг дүгнэх 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Elbow Connector 52"/>
          <p:cNvCxnSpPr>
            <a:stCxn id="40" idx="3"/>
            <a:endCxn id="51" idx="1"/>
          </p:cNvCxnSpPr>
          <p:nvPr/>
        </p:nvCxnSpPr>
        <p:spPr>
          <a:xfrm>
            <a:off x="4890487" y="3242027"/>
            <a:ext cx="1336987" cy="100585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340592" y="4942980"/>
            <a:ext cx="2718995" cy="443753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Үйлчилгээг дуусгах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Arrow Connector 56"/>
          <p:cNvCxnSpPr>
            <a:stCxn id="51" idx="2"/>
          </p:cNvCxnSpPr>
          <p:nvPr/>
        </p:nvCxnSpPr>
        <p:spPr>
          <a:xfrm>
            <a:off x="7627316" y="4453231"/>
            <a:ext cx="46165" cy="52461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163887" y="3051619"/>
            <a:ext cx="1426767" cy="1445201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b="88230"/>
          <a:stretch/>
        </p:blipFill>
        <p:spPr>
          <a:xfrm>
            <a:off x="-6372" y="0"/>
            <a:ext cx="9150372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7356" y="195637"/>
            <a:ext cx="6278444" cy="75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1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Graphic spid="50" grpId="0">
        <p:bldAsOne/>
      </p:bldGraphic>
      <p:bldP spid="23" grpId="0" animBg="1"/>
      <p:bldP spid="3" grpId="0" animBg="1"/>
      <p:bldP spid="40" grpId="0" animBg="1"/>
      <p:bldP spid="51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4620449" y="1371600"/>
            <a:ext cx="4392488" cy="1064561"/>
          </a:xfrm>
        </p:spPr>
        <p:txBody>
          <a:bodyPr>
            <a:noAutofit/>
          </a:bodyPr>
          <a:lstStyle/>
          <a:p>
            <a:r>
              <a:rPr lang="mn-MN" sz="2600" i="0" dirty="0">
                <a:solidFill>
                  <a:schemeClr val="tx1"/>
                </a:solidFill>
              </a:rPr>
              <a:t>Мэдээлэл хүлээн авах, илрүүлэх, шалгах ,</a:t>
            </a:r>
            <a:endParaRPr lang="en-US" sz="2600" i="0" dirty="0">
              <a:solidFill>
                <a:schemeClr val="tx1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6"/>
          </p:nvPr>
        </p:nvSpPr>
        <p:spPr>
          <a:xfrm>
            <a:off x="4703697" y="2387841"/>
            <a:ext cx="4295592" cy="718922"/>
          </a:xfrm>
        </p:spPr>
        <p:txBody>
          <a:bodyPr>
            <a:normAutofit fontScale="92500" lnSpcReduction="20000"/>
          </a:bodyPr>
          <a:lstStyle/>
          <a:p>
            <a:r>
              <a:rPr lang="mn-MN" sz="2600" dirty="0">
                <a:solidFill>
                  <a:schemeClr val="tx1"/>
                </a:solidFill>
              </a:rPr>
              <a:t>Нөхцөл байдлын үнэлгээ хийх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0"/>
          </p:nvPr>
        </p:nvSpPr>
        <p:spPr>
          <a:xfrm>
            <a:off x="4627040" y="3225554"/>
            <a:ext cx="4295592" cy="718922"/>
          </a:xfrm>
        </p:spPr>
        <p:txBody>
          <a:bodyPr>
            <a:normAutofit/>
          </a:bodyPr>
          <a:lstStyle/>
          <a:p>
            <a:r>
              <a:rPr lang="mn-MN" sz="2600" dirty="0">
                <a:solidFill>
                  <a:schemeClr val="tx1"/>
                </a:solidFill>
              </a:rPr>
              <a:t>Аюулгүй</a:t>
            </a:r>
            <a:r>
              <a:rPr lang="mn-MN" sz="2600" dirty="0"/>
              <a:t> байдлыг хангах </a:t>
            </a:r>
            <a:endParaRPr lang="en-US" sz="2600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2"/>
          </p:nvPr>
        </p:nvSpPr>
        <p:spPr>
          <a:xfrm>
            <a:off x="4696008" y="4079977"/>
            <a:ext cx="4295592" cy="718922"/>
          </a:xfrm>
        </p:spPr>
        <p:txBody>
          <a:bodyPr>
            <a:normAutofit/>
          </a:bodyPr>
          <a:lstStyle/>
          <a:p>
            <a:r>
              <a:rPr lang="mn-MN" sz="2600" dirty="0">
                <a:solidFill>
                  <a:schemeClr val="tx1"/>
                </a:solidFill>
              </a:rPr>
              <a:t>Дэмжих</a:t>
            </a:r>
            <a:r>
              <a:rPr lang="mn-MN" sz="2600" dirty="0"/>
              <a:t>, холбон зуучлах</a:t>
            </a:r>
            <a:endParaRPr lang="en-US" sz="2600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24"/>
          </p:nvPr>
        </p:nvSpPr>
        <p:spPr>
          <a:xfrm>
            <a:off x="4717345" y="4867701"/>
            <a:ext cx="4295592" cy="718922"/>
          </a:xfrm>
        </p:spPr>
        <p:txBody>
          <a:bodyPr>
            <a:normAutofit/>
          </a:bodyPr>
          <a:lstStyle/>
          <a:p>
            <a:r>
              <a:rPr lang="mn-MN" sz="2600" dirty="0">
                <a:solidFill>
                  <a:schemeClr val="tx1"/>
                </a:solidFill>
              </a:rPr>
              <a:t>Хууль</a:t>
            </a:r>
            <a:r>
              <a:rPr lang="mn-MN" sz="2600" dirty="0"/>
              <a:t> зүйн хороо</a:t>
            </a:r>
            <a:endParaRPr lang="en-US" sz="26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9"/>
          </p:nvPr>
        </p:nvSpPr>
        <p:spPr>
          <a:xfrm>
            <a:off x="3933608" y="6209312"/>
            <a:ext cx="4968552" cy="329608"/>
          </a:xfr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mn-MN" altLang="ja-JP" sz="2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altLang="ja-JP" sz="31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mn-MN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mn-MN" altLang="ja-JP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 бүлд нь эргэн нэгтгэх, хянах</a:t>
            </a:r>
            <a:endParaRPr lang="ja-JP" alt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>
              <a:defRPr/>
            </a:pPr>
            <a:fld id="{43779B75-6A33-4BB3-B05C-4EB64D8EEEFD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3544830062"/>
              </p:ext>
            </p:extLst>
          </p:nvPr>
        </p:nvGraphicFramePr>
        <p:xfrm>
          <a:off x="1" y="966788"/>
          <a:ext cx="3995936" cy="5389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2411761" y="5031314"/>
            <a:ext cx="936104" cy="459694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7226" tIns="58613" rIns="117226" bIns="586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mn-MN" sz="1400" dirty="0">
                <a:solidFill>
                  <a:schemeClr val="tx1"/>
                </a:solidFill>
              </a:rPr>
              <a:t>Түр тусгаарлах </a:t>
            </a:r>
            <a:endParaRPr kumimoji="1" lang="en-US" sz="14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72" y="6400800"/>
            <a:ext cx="9150372" cy="4048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b="88230"/>
          <a:stretch/>
        </p:blipFill>
        <p:spPr>
          <a:xfrm>
            <a:off x="-6372" y="0"/>
            <a:ext cx="9150372" cy="106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1972" y="59414"/>
            <a:ext cx="5488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Хариу үйлчилгээ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1198" y="709182"/>
            <a:ext cx="4820696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lIns="274320" tIns="274320" rIns="274320" bIns="274320" rtlCol="0" anchor="ctr" anchorCtr="0">
            <a:spAutoFit/>
          </a:bodyPr>
          <a:lstStyle/>
          <a:p>
            <a:pPr algn="just" fontAlgn="t"/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ГБХТТХуулийн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5.1.1.</a:t>
            </a:r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эр бүлийн хүчирхийлэл” гэж гэр бүлийн хүрээнд энэ хуул</a:t>
            </a:r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ьд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заасан аль нэг этгээд нөгөө этгээдийн эрх, эрх чөлөөг зөрчиж гэм хор учруулсан, эсхүл учруулахаар заналхийлсэн эрүүгийн хариуцлага хүлээлгэхээргүй үйлдэл, эс үйлдэхүйг</a:t>
            </a:r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хэлнэ.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pbs.twimg.com/media/B0mmpiECYAAewjD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1" y="656273"/>
            <a:ext cx="3162530" cy="2814249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225335" y="3644538"/>
            <a:ext cx="8014062" cy="306106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Бид гэр бүлийн хүчирхийллийг дотно харилцаатай хосуудын аль нэг нь:</a:t>
            </a:r>
          </a:p>
          <a:p>
            <a:pPr algn="ctr"/>
            <a:r>
              <a:rPr lang="mn-M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эрх мэдэл олж авах, хяналт тогтоох зорилгоор нөгөөдөө хүчирхийллийн шинжтэй зан үйл гаргах хэмээн тодорхойлдог.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6476188"/>
            <a:ext cx="9150889" cy="402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b="88230"/>
          <a:stretch/>
        </p:blipFill>
        <p:spPr>
          <a:xfrm>
            <a:off x="-8647" y="0"/>
            <a:ext cx="9150372" cy="10668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47800" y="270703"/>
            <a:ext cx="7010400" cy="351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бүлийн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хүчирхийлэл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гэж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юуг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хэлэх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вэ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5141</TotalTime>
  <Words>1404</Words>
  <Application>Microsoft Office PowerPoint</Application>
  <PresentationFormat>On-screen Show (4:3)</PresentationFormat>
  <Paragraphs>285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Malgun Gothic</vt:lpstr>
      <vt:lpstr>MS Mincho</vt:lpstr>
      <vt:lpstr>ＭＳ Ｐゴシック</vt:lpstr>
      <vt:lpstr>Arial</vt:lpstr>
      <vt:lpstr>Arial Mon</vt:lpstr>
      <vt:lpstr>Calibri</vt:lpstr>
      <vt:lpstr>Cambria</vt:lpstr>
      <vt:lpstr>Open Sans Light</vt:lpstr>
      <vt:lpstr>Route 159 Light</vt:lpstr>
      <vt:lpstr>Times New Roman</vt:lpstr>
      <vt:lpstr>Wingdings</vt:lpstr>
      <vt:lpstr>Office Theme</vt:lpstr>
      <vt:lpstr>Microsoft Excel Worksheet</vt:lpstr>
      <vt:lpstr>PowerPoint Presentation</vt:lpstr>
      <vt:lpstr> Баг гэж...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 23 дугаар зүйл. Гэр бүлийн хүчирхийллийг илрүүлэх, мэдээлэх, таслан зогсоох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Хамтарсан баг хуульд заасан үүргээ биелүүлэхгүй бол:</vt:lpstr>
      <vt:lpstr>ТӨРИЙН АЛБАНЫ ТУХАЙ ХУУЛИЙН 25 ДУГААР ЗҮЙЛ</vt:lpstr>
      <vt:lpstr>26 дугаар зүйл. Төрийн жинхэнэ албан хаагчид сахилгын  шийтгэл ногдуулах</vt:lpstr>
      <vt:lpstr>ТАВДУГААР БҮЛЭГ АЮУЛЫН ЗЭРГИЙН БОЛОН НӨХЦӨЛ БАЙДЛЫН ҮНЭЛГЭЭ, ХОХИРОГЧИД ҮЗҮҮЛЭХ ҮЙЛЧИЛГЭЭ</vt:lpstr>
      <vt:lpstr>PowerPoint Presentation</vt:lpstr>
      <vt:lpstr>PowerPoint Presentation</vt:lpstr>
      <vt:lpstr>41.Хүүхэд хамгааллын үйлчилгээ  /Хүүхэд хамгааллын тухай хуульд заасан үйлчилгээ байна/</vt:lpstr>
      <vt:lpstr>42 дугаар зүйл. Холбон зуучлах үйлчилгээ </vt:lpstr>
      <vt:lpstr> Цаашид авч хэрэгжүүлэх ажил </vt:lpstr>
      <vt:lpstr>19 дүгээр зүйл. Бүх шатны Засаг даргын чиг үүрэг-т</vt:lpstr>
      <vt:lpstr>Тогтоолын төслийн загвар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“ХАРИУЦЛАГАТАЙ ХАМТАРСАН БАГ”</dc:title>
  <dc:creator>Zoloo</dc:creator>
  <cp:lastModifiedBy>Delli3</cp:lastModifiedBy>
  <cp:revision>37</cp:revision>
  <dcterms:created xsi:type="dcterms:W3CDTF">2006-08-16T00:00:00Z</dcterms:created>
  <dcterms:modified xsi:type="dcterms:W3CDTF">2019-09-07T08:59:24Z</dcterms:modified>
</cp:coreProperties>
</file>