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59" r:id="rId6"/>
    <p:sldId id="260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7" d="100"/>
          <a:sy n="57" d="100"/>
        </p:scale>
        <p:origin x="-552" y="-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360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04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18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79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87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82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36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577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78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01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D8EE8-371D-4B75-8349-83D394B2110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D4DC-1FDA-4FD6-8899-457EFDCC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77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n-MN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Дижитал шилжилтэд бид бэлэн үү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DASHBOARD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409" y="5257800"/>
            <a:ext cx="609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 smtClean="0"/>
              <a:t>Судалгаа шинжилгээний сонгодог программ ашигласнаар хүний оролцоог багасгана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5673" y="5257800"/>
            <a:ext cx="4279763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736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Dashboard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гэдэг үгийг </a:t>
            </a:r>
            <a:r>
              <a:rPr lang="mn-MN" b="1" i="0" dirty="0" smtClean="0">
                <a:solidFill>
                  <a:srgbClr val="0000FF"/>
                </a:solidFill>
                <a:effectLst/>
                <a:latin typeface="Helvetica Neue"/>
              </a:rPr>
              <a:t>“Удирдлагын самбар”</a:t>
            </a:r>
            <a:r>
              <a:rPr lang="mn-MN" b="0" i="0" dirty="0" smtClean="0">
                <a:solidFill>
                  <a:srgbClr val="0000FF"/>
                </a:solidFill>
                <a:effectLst/>
                <a:latin typeface="Helvetica Neue"/>
              </a:rPr>
              <a:t> 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гэж орчуулж болно. Үүнийг автомашинаар зүйрлэн хэлвэл жолоочийн өмнө байрлах хянах самбар юм (шатахуун, тос, хурд, моторын эргэлт гм). Энэхүү удирдлагын самбарт </a:t>
            </a:r>
            <a:r>
              <a:rPr lang="mn-MN" b="1" i="0" dirty="0" smtClean="0">
                <a:solidFill>
                  <a:srgbClr val="444444"/>
                </a:solidFill>
                <a:effectLst/>
                <a:latin typeface="Helvetica Neue"/>
              </a:rPr>
              <a:t>бүх мэдээлэл нэг дор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 харагдаж байдаг учир “</a:t>
            </a:r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Dashboard”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гэж нэрлэгдэж байна. Байгууллагууд </a:t>
            </a:r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Dashboard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тайлан бэлтгэдэг үү? гэсэн асуулт гарж ирнэ. Зарим байгууллагууд </a:t>
            </a:r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Dashboard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тайланг сайн, муу янз бүрээр бэлтгэдэг ч ихэнх нь бүр огт хийдэггүй. Хэр оновчтой сайн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мэдээлэл</a:t>
            </a:r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бэлтгэгдсэн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 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 байгаагаас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гарах шийдвэр дүгнэлтүүд шууд хамаарна.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47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KPI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гэж юу вэ?</a:t>
            </a:r>
            <a:b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pPr fontAlgn="base"/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KPI (key performance indicator) –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 орчуулвал гүйцэтгэлийн түлхүүр үзүүлэлт буюу үр ашиг тооцдог хэмжигдэхүүн юм. Ихэнх хүмүүс </a:t>
            </a:r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KPI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нь зөвхөн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ажилтны ажлын бүтээмжийг тооцдог үнэлгээ гэж ойлгодог. Гэхдээ ингэж ойлгох нь учир дутагдалтай юм. Дахин автомашин дээр жишээ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авч үзвэл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автомашины зөвхөн хурдны үзүүлэлтийг </a:t>
            </a:r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KPI 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гэж нэрлэнэ гэсэнтэй ойролцоо болоод байна. </a:t>
            </a:r>
            <a:r>
              <a:rPr lang="en-US" b="0" i="0" dirty="0" smtClean="0">
                <a:solidFill>
                  <a:srgbClr val="444444"/>
                </a:solidFill>
                <a:effectLst/>
                <a:latin typeface="Helvetica Neue"/>
              </a:rPr>
              <a:t>KPI –</a:t>
            </a:r>
            <a:r>
              <a:rPr lang="mn-MN" b="0" i="0" dirty="0" smtClean="0">
                <a:solidFill>
                  <a:srgbClr val="444444"/>
                </a:solidFill>
                <a:effectLst/>
                <a:latin typeface="Helvetica Neue"/>
              </a:rPr>
              <a:t>г маркетинг, санхүү, хүний нөөц гээд аль ч хэлтэст ашиглаж болно.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34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DASHBOARD – </a:t>
            </a:r>
            <a:r>
              <a:rPr lang="mn-MN" sz="24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ИЙН ЗОРИЛГО:</a:t>
            </a:r>
            <a:r>
              <a:rPr lang="mn-MN" sz="2400" b="0" i="0" dirty="0" smtClean="0">
                <a:solidFill>
                  <a:srgbClr val="5C5C5C"/>
                </a:solidFill>
                <a:effectLst/>
                <a:latin typeface="PT Sans Narrow"/>
              </a:rPr>
              <a:t/>
            </a:r>
            <a:br>
              <a:rPr lang="mn-MN" sz="2400" b="0" i="0" dirty="0" smtClean="0">
                <a:solidFill>
                  <a:srgbClr val="5C5C5C"/>
                </a:solidFill>
                <a:effectLst/>
                <a:latin typeface="PT Sans Narrow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/>
          <a:lstStyle/>
          <a:p>
            <a:pPr algn="just"/>
            <a:r>
              <a:rPr lang="mn-MN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Менежментийн үндсэн чиг үүрэг. </a:t>
            </a:r>
            <a:endParaRPr lang="mn-MN" b="1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mn-MN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Менежментийн </a:t>
            </a:r>
            <a:r>
              <a:rPr lang="mn-MN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онолд:</a:t>
            </a:r>
            <a:endParaRPr lang="mn-MN" b="0" i="0" dirty="0" smtClean="0">
              <a:solidFill>
                <a:srgbClr val="5C5C5C"/>
              </a:solidFill>
              <a:effectLst/>
              <a:latin typeface="PT Sans Narrow"/>
            </a:endParaRPr>
          </a:p>
          <a:p>
            <a:pPr algn="just"/>
            <a:r>
              <a:rPr lang="mn-MN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         Төлөвлөлт</a:t>
            </a:r>
            <a:endParaRPr lang="mn-MN" b="0" i="0" dirty="0" smtClean="0">
              <a:solidFill>
                <a:srgbClr val="5C5C5C"/>
              </a:solidFill>
              <a:effectLst/>
              <a:latin typeface="PT Sans Narrow"/>
            </a:endParaRPr>
          </a:p>
          <a:p>
            <a:pPr algn="just"/>
            <a:r>
              <a:rPr lang="mn-MN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         Зохион байгуулалт</a:t>
            </a:r>
            <a:endParaRPr lang="mn-MN" b="0" i="0" dirty="0" smtClean="0">
              <a:solidFill>
                <a:srgbClr val="5C5C5C"/>
              </a:solidFill>
              <a:effectLst/>
              <a:latin typeface="PT Sans Narrow"/>
            </a:endParaRPr>
          </a:p>
          <a:p>
            <a:pPr algn="just"/>
            <a:r>
              <a:rPr lang="mn-MN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         Хэрэгжүүлэлт</a:t>
            </a:r>
            <a:endParaRPr lang="mn-MN" b="0" i="0" dirty="0" smtClean="0">
              <a:solidFill>
                <a:srgbClr val="5C5C5C"/>
              </a:solidFill>
              <a:effectLst/>
              <a:latin typeface="PT Sans Narrow"/>
            </a:endParaRPr>
          </a:p>
          <a:p>
            <a:pPr algn="just"/>
            <a:r>
              <a:rPr lang="mn-MN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         Хяналт гэсэн үндсэн 4 чиг үүргийг авч үздэг.</a:t>
            </a:r>
            <a:endParaRPr lang="mn-MN" b="0" i="0" dirty="0">
              <a:solidFill>
                <a:srgbClr val="5C5C5C"/>
              </a:solidFill>
              <a:effectLst/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52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САЙН </a:t>
            </a:r>
            <a:r>
              <a:rPr lang="en-US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DASHBOARD </a:t>
            </a:r>
            <a:r>
              <a:rPr lang="mn-MN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ЯМАР БАЙХ ЁСТОЙ ВЭ?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562" y="1210236"/>
            <a:ext cx="9286875" cy="478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92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105" y="2642812"/>
            <a:ext cx="3257204" cy="1325563"/>
          </a:xfrm>
        </p:spPr>
        <p:txBody>
          <a:bodyPr>
            <a:noAutofit/>
          </a:bodyPr>
          <a:lstStyle/>
          <a:p>
            <a:r>
              <a:rPr lang="en-US" sz="2800" b="1" i="0" u="sng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DASHBOARD </a:t>
            </a:r>
            <a:r>
              <a:rPr lang="mn-MN" sz="2800" b="1" i="0" u="sng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ДАВТАМЖ:</a:t>
            </a:r>
            <a: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  <a:t/>
            </a:r>
            <a:b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</a:br>
            <a:r>
              <a:rPr lang="mn-MN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 Өдрөөр</a:t>
            </a:r>
            <a: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  <a:t/>
            </a:r>
            <a:b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</a:br>
            <a:r>
              <a:rPr lang="mn-MN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 7 хоногоор</a:t>
            </a:r>
            <a: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  <a:t/>
            </a:r>
            <a:b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</a:br>
            <a:r>
              <a:rPr lang="mn-MN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 Сар,Улирлаар</a:t>
            </a:r>
            <a: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  <a:t/>
            </a:r>
            <a:b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</a:br>
            <a:r>
              <a:rPr lang="mn-MN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· Жилээр</a:t>
            </a:r>
            <a: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  <a:t/>
            </a:r>
            <a:br>
              <a:rPr lang="mn-MN" sz="2800" b="0" i="0" dirty="0" smtClean="0">
                <a:solidFill>
                  <a:srgbClr val="5C5C5C"/>
                </a:solidFill>
                <a:effectLst/>
                <a:latin typeface="PT Sans Narrow"/>
              </a:rPr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0295" r="15221" b="9364"/>
          <a:stretch/>
        </p:blipFill>
        <p:spPr>
          <a:xfrm>
            <a:off x="0" y="900953"/>
            <a:ext cx="8480676" cy="579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57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b="0" i="0" dirty="0" smtClean="0">
                <a:solidFill>
                  <a:srgbClr val="444444"/>
                </a:solidFill>
                <a:effectLst/>
                <a:latin typeface="Helvetica Neue"/>
              </a:rPr>
              <a:t>Маркетингийн </a:t>
            </a:r>
            <a:r>
              <a:rPr lang="en-US" sz="3200" b="0" i="0" dirty="0" smtClean="0">
                <a:solidFill>
                  <a:srgbClr val="444444"/>
                </a:solidFill>
                <a:effectLst/>
                <a:latin typeface="Helvetica Neue"/>
              </a:rPr>
              <a:t>Dashboard </a:t>
            </a:r>
            <a:r>
              <a:rPr lang="mn-MN" sz="3200" b="0" i="0" dirty="0" smtClean="0">
                <a:solidFill>
                  <a:srgbClr val="444444"/>
                </a:solidFill>
                <a:effectLst/>
                <a:latin typeface="Helvetica Neue"/>
              </a:rPr>
              <a:t>тайлан: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4931" y="1375840"/>
            <a:ext cx="7980218" cy="517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528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</Words>
  <Application>Microsoft Office PowerPoint</Application>
  <PresentationFormat>Custom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Дижитал шилжилтэд бид бэлэн үү</vt:lpstr>
      <vt:lpstr>DASHBOARD</vt:lpstr>
      <vt:lpstr>KPI гэж юу вэ? </vt:lpstr>
      <vt:lpstr>DASHBOARD – ИЙН ЗОРИЛГО: </vt:lpstr>
      <vt:lpstr>САЙН DASHBOARD ЯМАР БАЙХ ЁСТОЙ ВЭ?</vt:lpstr>
      <vt:lpstr>DASHBOARD ДАВТАМЖ: · Өдрөөр · 7 хоногоор · Сар,Улирлаар · Жилээр </vt:lpstr>
      <vt:lpstr>Маркетингийн Dashboard тайлан: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Дижитал шилжилтэд бид бэлэн үү</dc:title>
  <dc:creator>User</dc:creator>
  <cp:lastModifiedBy>Oyunbold</cp:lastModifiedBy>
  <cp:revision>4</cp:revision>
  <dcterms:created xsi:type="dcterms:W3CDTF">2020-12-18T02:05:59Z</dcterms:created>
  <dcterms:modified xsi:type="dcterms:W3CDTF">2021-02-09T09:23:28Z</dcterms:modified>
</cp:coreProperties>
</file>