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-614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0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14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97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49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2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093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709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6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50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88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79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D3736-A3C0-4F52-9515-D9DEDAAF9F0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B7F2-9FA7-41F4-B6F2-9833681938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03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n-MN" dirty="0" smtClean="0"/>
              <a:t>Дижитал шилжилт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 BI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9664" y="5143500"/>
            <a:ext cx="4125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 smtClean="0"/>
              <a:t>Хэрвээ ТА </a:t>
            </a:r>
            <a:r>
              <a:rPr lang="en-US" dirty="0" err="1" smtClean="0"/>
              <a:t>exsel</a:t>
            </a:r>
            <a:r>
              <a:rPr lang="en-US" dirty="0" smtClean="0"/>
              <a:t>, word</a:t>
            </a:r>
            <a:r>
              <a:rPr lang="mn-MN" dirty="0" smtClean="0"/>
              <a:t> программ ашиглаж байгаа бол мэдээллийн технологийн хөгжлөөс хоцорсон гэсэн үг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409" y="5257800"/>
            <a:ext cx="609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dirty="0" smtClean="0"/>
              <a:t>Судалгаа шинжилгээний сонгодог программ ашигласнаар хүний оролцоог багасгана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668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Power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BI </a:t>
            </a:r>
            <a:r>
              <a:rPr lang="mn-MN" sz="2800" dirty="0" smtClean="0">
                <a:solidFill>
                  <a:prstClr val="black"/>
                </a:solidFill>
                <a:latin typeface="Calibri" panose="020F0502020204030204"/>
              </a:rPr>
              <a:t>гэж юу вэ</a:t>
            </a:r>
            <a:endParaRPr lang="en-US" sz="2800" dirty="0"/>
          </a:p>
        </p:txBody>
      </p:sp>
      <p:pic>
        <p:nvPicPr>
          <p:cNvPr id="1026" name="Picture 2" descr="https://cdn.greensoft.mn/uploads/users/1913/images/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2743" y="3214255"/>
            <a:ext cx="7797052" cy="308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6745" y="1260765"/>
            <a:ext cx="10633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Power BI </a:t>
            </a:r>
            <a:r>
              <a:rPr lang="mn-MN" dirty="0"/>
              <a:t>нь олон эх үүсвэртэй өгөгдлийг интерактив дашбоард болон </a:t>
            </a:r>
            <a:r>
              <a:rPr lang="en-US" dirty="0"/>
              <a:t>BI </a:t>
            </a:r>
            <a:r>
              <a:rPr lang="mn-MN" dirty="0"/>
              <a:t>тайланд хөрвүүлдэг бизнесийн аналитикийн шийдэл бүхий хэрэглүүр юм. </a:t>
            </a:r>
            <a:r>
              <a:rPr lang="en-US" dirty="0"/>
              <a:t>Microsoft Office 365  </a:t>
            </a:r>
            <a:r>
              <a:rPr lang="mn-MN" dirty="0"/>
              <a:t>шийдлийн нэг хэсэг болон анх 2013 онд танилцуулагдсан энэхүү програм нь нь төрөл бүрийн програм хангамж, холболт үйлчилгээ үзүүлдэг бөгөөд </a:t>
            </a:r>
            <a:r>
              <a:rPr lang="en-US" dirty="0"/>
              <a:t>Power BI desktop, </a:t>
            </a:r>
            <a:r>
              <a:rPr lang="en-US" dirty="0" err="1"/>
              <a:t>SaaS</a:t>
            </a:r>
            <a:r>
              <a:rPr lang="en-US" dirty="0"/>
              <a:t> (</a:t>
            </a:r>
            <a:r>
              <a:rPr lang="mn-MN" dirty="0"/>
              <a:t>үйлчилгээний программ хангамж)  дээр  суурилсан </a:t>
            </a:r>
            <a:r>
              <a:rPr lang="en-US" dirty="0"/>
              <a:t>Power BI- </a:t>
            </a:r>
            <a:r>
              <a:rPr lang="mn-MN" dirty="0"/>
              <a:t>ийн үйлчилгээ, мөн төрөл бүрийн платформ дээр ашиглагддаг мобайл </a:t>
            </a:r>
            <a:r>
              <a:rPr lang="en-US" dirty="0"/>
              <a:t>application. Azure, SQL, Excel </a:t>
            </a:r>
            <a:r>
              <a:rPr lang="mn-MN" dirty="0"/>
              <a:t>зэрэг </a:t>
            </a:r>
            <a:r>
              <a:rPr lang="en-US" dirty="0"/>
              <a:t>Microsoft –</a:t>
            </a:r>
            <a:r>
              <a:rPr lang="mn-MN" dirty="0"/>
              <a:t>ын системүүдийг ашиглан өгөгдлийн дүрслэлүүдийг хийдэг.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233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Power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/>
              </a:rPr>
              <a:t>BI</a:t>
            </a:r>
            <a:r>
              <a:rPr lang="mn-MN" sz="2800" dirty="0" smtClean="0">
                <a:solidFill>
                  <a:prstClr val="black"/>
                </a:solidFill>
                <a:latin typeface="Calibri" panose="020F0502020204030204"/>
              </a:rPr>
              <a:t> сонголт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0936" y="1233055"/>
            <a:ext cx="1051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Power BI </a:t>
            </a:r>
            <a:r>
              <a:rPr lang="mn-MN" dirty="0" smtClean="0"/>
              <a:t>нь </a:t>
            </a:r>
            <a:r>
              <a:rPr lang="en-US" dirty="0" smtClean="0"/>
              <a:t>Windows desktop-</a:t>
            </a:r>
            <a:r>
              <a:rPr lang="mn-MN" dirty="0" smtClean="0"/>
              <a:t>ийн </a:t>
            </a:r>
            <a:r>
              <a:rPr lang="en-US" dirty="0" smtClean="0"/>
              <a:t>Power BI desktop </a:t>
            </a:r>
            <a:r>
              <a:rPr lang="mn-MN" dirty="0" smtClean="0"/>
              <a:t>программ хангамж, </a:t>
            </a:r>
            <a:r>
              <a:rPr lang="en-US" dirty="0" smtClean="0"/>
              <a:t>Power BI service </a:t>
            </a:r>
            <a:r>
              <a:rPr lang="mn-MN" dirty="0" smtClean="0"/>
              <a:t>гэх онлайн </a:t>
            </a:r>
            <a:r>
              <a:rPr lang="en-US" dirty="0" err="1" smtClean="0"/>
              <a:t>SaaS</a:t>
            </a:r>
            <a:r>
              <a:rPr lang="en-US" dirty="0" smtClean="0"/>
              <a:t> (</a:t>
            </a:r>
            <a:r>
              <a:rPr lang="mn-MN" dirty="0" smtClean="0"/>
              <a:t>үйлчилгээний программ хангамж) болон </a:t>
            </a:r>
            <a:r>
              <a:rPr lang="en-US" dirty="0" smtClean="0"/>
              <a:t>Windows,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mn-MN" dirty="0" smtClean="0"/>
              <a:t>ба </a:t>
            </a:r>
            <a:r>
              <a:rPr lang="en-US" dirty="0" smtClean="0"/>
              <a:t>Android  </a:t>
            </a:r>
            <a:r>
              <a:rPr lang="mn-MN" dirty="0" smtClean="0"/>
              <a:t>төхөөрөмж дээж ажилладаг </a:t>
            </a:r>
            <a:r>
              <a:rPr lang="en-US" dirty="0" smtClean="0"/>
              <a:t>Power BI </a:t>
            </a:r>
            <a:r>
              <a:rPr lang="mn-MN" dirty="0" smtClean="0"/>
              <a:t>мобайл аппликэйшнуудаас бүрддэг бөгөөд үндсэн гурван сонголттой байдаг.</a:t>
            </a:r>
          </a:p>
          <a:p>
            <a:endParaRPr lang="mn-MN" dirty="0" smtClean="0"/>
          </a:p>
          <a:p>
            <a:r>
              <a:rPr lang="mn-MN" dirty="0" smtClean="0"/>
              <a:t>1. Хамгийн нийтлэг сонголт болох </a:t>
            </a:r>
            <a:r>
              <a:rPr lang="en-US" dirty="0" smtClean="0"/>
              <a:t>cloud Power BI Service, </a:t>
            </a:r>
            <a:r>
              <a:rPr lang="mn-MN" dirty="0" smtClean="0"/>
              <a:t>онлайнаар тайлагнах бүрэн шийдлийг санал болгодог.</a:t>
            </a:r>
          </a:p>
          <a:p>
            <a:endParaRPr lang="mn-MN" dirty="0" smtClean="0"/>
          </a:p>
          <a:p>
            <a:r>
              <a:rPr lang="mn-MN" dirty="0" smtClean="0"/>
              <a:t>2. </a:t>
            </a:r>
            <a:r>
              <a:rPr lang="en-US" dirty="0" smtClean="0"/>
              <a:t>Power BI Report Server: </a:t>
            </a:r>
            <a:r>
              <a:rPr lang="mn-MN" dirty="0" smtClean="0"/>
              <a:t>Интернетийн үйлчилгээ үзүүлэгч серверийг ашигладаг онлайн үйлчилгээ, хувь хүн </a:t>
            </a:r>
            <a:r>
              <a:rPr lang="en-US" dirty="0" smtClean="0"/>
              <a:t>Power BI-</a:t>
            </a:r>
            <a:r>
              <a:rPr lang="mn-MN" dirty="0" smtClean="0"/>
              <a:t>г удирдан зохицуулах боломжийг танд олгодог. </a:t>
            </a:r>
            <a:r>
              <a:rPr lang="en-US" dirty="0" smtClean="0"/>
              <a:t>Power BI Report Server-</a:t>
            </a:r>
            <a:r>
              <a:rPr lang="mn-MN" dirty="0" smtClean="0"/>
              <a:t>ийг аюулгүй байдлын хатуу шаардлага бүхий хэрэглэгчдэд зориулсан.</a:t>
            </a:r>
          </a:p>
          <a:p>
            <a:endParaRPr lang="mn-MN" dirty="0" smtClean="0"/>
          </a:p>
          <a:p>
            <a:r>
              <a:rPr lang="mn-MN" dirty="0" smtClean="0"/>
              <a:t>3. </a:t>
            </a:r>
            <a:r>
              <a:rPr lang="en-US" dirty="0" smtClean="0"/>
              <a:t>Power BI Embedded </a:t>
            </a:r>
            <a:r>
              <a:rPr lang="mn-MN" dirty="0" smtClean="0"/>
              <a:t>нь </a:t>
            </a:r>
            <a:r>
              <a:rPr lang="en-US" dirty="0" smtClean="0"/>
              <a:t>Power BI Service </a:t>
            </a:r>
            <a:r>
              <a:rPr lang="mn-MN" dirty="0" smtClean="0"/>
              <a:t>хамт ашиглагддаг, </a:t>
            </a:r>
            <a:r>
              <a:rPr lang="en-US" dirty="0" smtClean="0"/>
              <a:t>API-</a:t>
            </a:r>
            <a:r>
              <a:rPr lang="mn-MN" dirty="0" smtClean="0"/>
              <a:t>ээр дамжуулан аппликейшн доторх тайланг нэгтгэх боломж олгодог.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76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Power BI</a:t>
            </a:r>
            <a:r>
              <a:rPr lang="mn-MN" sz="2800" dirty="0">
                <a:solidFill>
                  <a:prstClr val="black"/>
                </a:solidFill>
                <a:latin typeface="Calibri" panose="020F0502020204030204"/>
              </a:rPr>
              <a:t> сонголт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2218" y="1124385"/>
            <a:ext cx="8726981" cy="504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634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дээр тайлагнахаа болин,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Power BI – </a:t>
            </a:r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ийг сонгох 3-н том шалтгаан</a:t>
            </a:r>
            <a:b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080655"/>
            <a:ext cx="10515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dirty="0" smtClean="0"/>
          </a:p>
          <a:p>
            <a:endParaRPr lang="mn-MN" dirty="0" smtClean="0"/>
          </a:p>
          <a:p>
            <a:r>
              <a:rPr lang="mn-MN" dirty="0" smtClean="0"/>
              <a:t>1.     Ямар ч асуудалгүйгээр их хэмжээний өгөгдөлд хандалт хийх, хадгалах боломжтой: </a:t>
            </a:r>
            <a:r>
              <a:rPr lang="en-US" dirty="0" smtClean="0"/>
              <a:t>Power BI </a:t>
            </a:r>
            <a:r>
              <a:rPr lang="mn-MN" dirty="0" smtClean="0"/>
              <a:t>нь </a:t>
            </a:r>
            <a:r>
              <a:rPr lang="en-US" dirty="0" smtClean="0"/>
              <a:t>Microsoft Excel </a:t>
            </a:r>
            <a:r>
              <a:rPr lang="mn-MN" dirty="0" smtClean="0"/>
              <a:t>болон </a:t>
            </a:r>
            <a:r>
              <a:rPr lang="en-US" dirty="0" smtClean="0"/>
              <a:t>text /.</a:t>
            </a:r>
            <a:r>
              <a:rPr lang="en-US" dirty="0" err="1" smtClean="0"/>
              <a:t>csv</a:t>
            </a:r>
            <a:r>
              <a:rPr lang="en-US" dirty="0" smtClean="0"/>
              <a:t> </a:t>
            </a:r>
            <a:r>
              <a:rPr lang="mn-MN" dirty="0" smtClean="0"/>
              <a:t>өргөтгөл бүхий файлуудыг шахах чадвартай бөгөөд энэ нь </a:t>
            </a:r>
            <a:r>
              <a:rPr lang="en-US" dirty="0" smtClean="0"/>
              <a:t>Excel </a:t>
            </a:r>
            <a:r>
              <a:rPr lang="mn-MN" dirty="0" smtClean="0"/>
              <a:t>дээр нээх боломжгүй асар их хэмжээний өгөгдлийг үзэх, задлан шинжлэх, дүрслэх боломжийг олгодог.</a:t>
            </a:r>
          </a:p>
          <a:p>
            <a:r>
              <a:rPr lang="mn-MN" dirty="0" smtClean="0"/>
              <a:t> </a:t>
            </a:r>
          </a:p>
          <a:p>
            <a:r>
              <a:rPr lang="mn-MN" dirty="0" smtClean="0"/>
              <a:t>2.     Мөрний түвшний аюулгүй байдлын онцлогууд (</a:t>
            </a:r>
            <a:r>
              <a:rPr lang="en-US" dirty="0" smtClean="0"/>
              <a:t>Row level security/RLS): RLS </a:t>
            </a:r>
            <a:r>
              <a:rPr lang="mn-MN" dirty="0" smtClean="0"/>
              <a:t>ашиглах нэг жишээ бол ажилчид зөвхөн газар хэлтэст хамааралтай өгөгдлийг харах боломжийг олгодог. Ингэснээр мэдээлэл буруу хүнд очих, олонд цацагдах зэрэг эрсдэлүүдээс хамгаалдаг.</a:t>
            </a:r>
          </a:p>
          <a:p>
            <a:r>
              <a:rPr lang="mn-MN" dirty="0" smtClean="0"/>
              <a:t> </a:t>
            </a:r>
          </a:p>
          <a:p>
            <a:r>
              <a:rPr lang="mn-MN" dirty="0" smtClean="0"/>
              <a:t>3.     Үүлэн технологи дээр суурилсан онцлог шинж чанарууд: </a:t>
            </a:r>
            <a:r>
              <a:rPr lang="en-US" dirty="0" smtClean="0"/>
              <a:t>Power BI </a:t>
            </a:r>
            <a:r>
              <a:rPr lang="mn-MN" dirty="0" smtClean="0"/>
              <a:t>анализыг хийж дууссаны дараа дашбоард болон тайлангаа нийтэлж, бусадтай хуваалцах боломж маш өргөн болдог. </a:t>
            </a:r>
            <a:r>
              <a:rPr lang="en-US" dirty="0" smtClean="0"/>
              <a:t>Excel </a:t>
            </a:r>
            <a:r>
              <a:rPr lang="mn-MN" dirty="0" smtClean="0"/>
              <a:t>нь ихэвчлэн том файлуудыг и-мэйлээр илгээх эсвэл </a:t>
            </a:r>
            <a:r>
              <a:rPr lang="en-US" dirty="0" smtClean="0"/>
              <a:t>SharePoint </a:t>
            </a:r>
            <a:r>
              <a:rPr lang="mn-MN" dirty="0" smtClean="0"/>
              <a:t>портал дээр байрлуулах, мөн хүмүүст үүнийг шинэчилсэн талаар мэдэгдэх шаардлагатай байдаг. </a:t>
            </a:r>
            <a:r>
              <a:rPr lang="en-US" dirty="0" smtClean="0"/>
              <a:t>Power BI – </a:t>
            </a:r>
            <a:r>
              <a:rPr lang="mn-MN" dirty="0" smtClean="0"/>
              <a:t>ашигласнаар датаг </a:t>
            </a:r>
            <a:r>
              <a:rPr lang="en-US" dirty="0" smtClean="0"/>
              <a:t>real-time </a:t>
            </a:r>
            <a:r>
              <a:rPr lang="mn-MN" dirty="0" smtClean="0"/>
              <a:t>харах боломжтой.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825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665018"/>
            <a:ext cx="10515600" cy="491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434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329</Words>
  <Application>Microsoft Office PowerPoint</Application>
  <PresentationFormat>Custom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Дижитал шилжилт</vt:lpstr>
      <vt:lpstr>Power BI гэж юу вэ</vt:lpstr>
      <vt:lpstr>Power BI сонголт</vt:lpstr>
      <vt:lpstr>Power BI сонголт</vt:lpstr>
      <vt:lpstr>Excel дээр тайлагнахаа болин, Power BI – ийг сонгох 3-н том шалтгаан 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Дижитал шилжилт</dc:title>
  <dc:creator>User</dc:creator>
  <cp:lastModifiedBy>Oyunbold</cp:lastModifiedBy>
  <cp:revision>7</cp:revision>
  <dcterms:created xsi:type="dcterms:W3CDTF">2020-12-18T01:49:04Z</dcterms:created>
  <dcterms:modified xsi:type="dcterms:W3CDTF">2021-02-09T09:19:42Z</dcterms:modified>
</cp:coreProperties>
</file>