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1.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3.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6" r:id="rId3"/>
    <p:sldMasterId id="2147483702" r:id="rId4"/>
    <p:sldMasterId id="2147483735" r:id="rId5"/>
    <p:sldMasterId id="2147483771" r:id="rId6"/>
    <p:sldMasterId id="2147483824" r:id="rId7"/>
    <p:sldMasterId id="2147483843" r:id="rId8"/>
    <p:sldMasterId id="2147483856" r:id="rId9"/>
    <p:sldMasterId id="2147483893" r:id="rId10"/>
    <p:sldMasterId id="2147483907" r:id="rId11"/>
    <p:sldMasterId id="2147484007" r:id="rId12"/>
    <p:sldMasterId id="2147484056" r:id="rId13"/>
    <p:sldMasterId id="2147484094" r:id="rId14"/>
    <p:sldMasterId id="2147484108" r:id="rId15"/>
  </p:sldMasterIdLst>
  <p:notesMasterIdLst>
    <p:notesMasterId r:id="rId55"/>
  </p:notesMasterIdLst>
  <p:handoutMasterIdLst>
    <p:handoutMasterId r:id="rId56"/>
  </p:handoutMasterIdLst>
  <p:sldIdLst>
    <p:sldId id="1936" r:id="rId16"/>
    <p:sldId id="1990" r:id="rId17"/>
    <p:sldId id="2068" r:id="rId18"/>
    <p:sldId id="2069" r:id="rId19"/>
    <p:sldId id="2070" r:id="rId20"/>
    <p:sldId id="2071" r:id="rId21"/>
    <p:sldId id="2072" r:id="rId22"/>
    <p:sldId id="2073" r:id="rId23"/>
    <p:sldId id="2148" r:id="rId24"/>
    <p:sldId id="2149" r:id="rId25"/>
    <p:sldId id="2126" r:id="rId26"/>
    <p:sldId id="2062" r:id="rId27"/>
    <p:sldId id="2057" r:id="rId28"/>
    <p:sldId id="2051" r:id="rId29"/>
    <p:sldId id="2056" r:id="rId30"/>
    <p:sldId id="2128" r:id="rId31"/>
    <p:sldId id="2067" r:id="rId32"/>
    <p:sldId id="2075" r:id="rId33"/>
    <p:sldId id="2076" r:id="rId34"/>
    <p:sldId id="2077" r:id="rId35"/>
    <p:sldId id="2079" r:id="rId36"/>
    <p:sldId id="2125" r:id="rId37"/>
    <p:sldId id="314" r:id="rId38"/>
    <p:sldId id="2127" r:id="rId39"/>
    <p:sldId id="2129" r:id="rId40"/>
    <p:sldId id="2130" r:id="rId41"/>
    <p:sldId id="2132" r:id="rId42"/>
    <p:sldId id="2131" r:id="rId43"/>
    <p:sldId id="2133" r:id="rId44"/>
    <p:sldId id="318" r:id="rId45"/>
    <p:sldId id="2134" r:id="rId46"/>
    <p:sldId id="2135" r:id="rId47"/>
    <p:sldId id="2136" r:id="rId48"/>
    <p:sldId id="2137" r:id="rId49"/>
    <p:sldId id="2138" r:id="rId50"/>
    <p:sldId id="2139" r:id="rId51"/>
    <p:sldId id="2140" r:id="rId52"/>
    <p:sldId id="2142" r:id="rId53"/>
    <p:sldId id="2145" r:id="rId54"/>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ogii" initials="S" lastIdx="1" clrIdx="0">
    <p:extLst>
      <p:ext uri="{19B8F6BF-5375-455C-9EA6-DF929625EA0E}">
        <p15:presenceInfo xmlns:p15="http://schemas.microsoft.com/office/powerpoint/2012/main" userId="Shoogi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44"/>
    <a:srgbClr val="F2E160"/>
    <a:srgbClr val="CD9F1C"/>
    <a:srgbClr val="906B0E"/>
    <a:srgbClr val="C1951A"/>
    <a:srgbClr val="FCB736"/>
    <a:srgbClr val="E7930E"/>
    <a:srgbClr val="000000"/>
    <a:srgbClr val="0D0884"/>
    <a:srgbClr val="FF4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01" autoAdjust="0"/>
    <p:restoredTop sz="94660"/>
  </p:normalViewPr>
  <p:slideViewPr>
    <p:cSldViewPr snapToGrid="0" showGuides="1">
      <p:cViewPr>
        <p:scale>
          <a:sx n="60" d="100"/>
          <a:sy n="60" d="100"/>
        </p:scale>
        <p:origin x="528" y="42"/>
      </p:cViewPr>
      <p:guideLst>
        <p:guide orient="horz" pos="2160"/>
        <p:guide pos="379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fld id="{3BB8622C-29C0-4289-93E6-8815F8809FFC}" type="datetimeFigureOut">
              <a:rPr lang="en-US" smtClean="0"/>
              <a:t>3/21/2022</a:t>
            </a:fld>
            <a:endParaRPr lang="en-US"/>
          </a:p>
        </p:txBody>
      </p:sp>
      <p:sp>
        <p:nvSpPr>
          <p:cNvPr id="4" name="Footer Placeholder 3"/>
          <p:cNvSpPr>
            <a:spLocks noGrp="1"/>
          </p:cNvSpPr>
          <p:nvPr>
            <p:ph type="ftr" sz="quarter" idx="2"/>
          </p:nvPr>
        </p:nvSpPr>
        <p:spPr>
          <a:xfrm>
            <a:off x="0" y="8777288"/>
            <a:ext cx="30130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3550"/>
          </a:xfrm>
          <a:prstGeom prst="rect">
            <a:avLst/>
          </a:prstGeom>
        </p:spPr>
        <p:txBody>
          <a:bodyPr vert="horz" lIns="91440" tIns="45720" rIns="91440" bIns="45720" rtlCol="0" anchor="b"/>
          <a:lstStyle>
            <a:lvl1pPr algn="r">
              <a:defRPr sz="1200"/>
            </a:lvl1pPr>
          </a:lstStyle>
          <a:p>
            <a:fld id="{EBC13011-5EEA-46BB-96F7-69F40A5364C2}" type="slidenum">
              <a:rPr lang="en-US" smtClean="0"/>
              <a:t>‹#›</a:t>
            </a:fld>
            <a:endParaRPr lang="en-US"/>
          </a:p>
        </p:txBody>
      </p:sp>
    </p:spTree>
    <p:extLst>
      <p:ext uri="{BB962C8B-B14F-4D97-AF65-F5344CB8AC3E}">
        <p14:creationId xmlns:p14="http://schemas.microsoft.com/office/powerpoint/2010/main" val="3447097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GB"/>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7627EF40-54E6-4427-B0F6-1345C712CE85}" type="datetimeFigureOut">
              <a:rPr lang="en-GB" smtClean="0"/>
              <a:t>21/03/2022</a:t>
            </a:fld>
            <a:endParaRPr lang="en-GB"/>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GB"/>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GB"/>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2656D0DE-DD0F-4E3E-80B5-1534AD3A19A3}" type="slidenum">
              <a:rPr lang="en-GB" smtClean="0"/>
              <a:t>‹#›</a:t>
            </a:fld>
            <a:endParaRPr lang="en-GB"/>
          </a:p>
        </p:txBody>
      </p:sp>
    </p:spTree>
    <p:extLst>
      <p:ext uri="{BB962C8B-B14F-4D97-AF65-F5344CB8AC3E}">
        <p14:creationId xmlns:p14="http://schemas.microsoft.com/office/powerpoint/2010/main" val="250313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25464">
              <a:defRPr/>
            </a:pPr>
            <a:fld id="{ECECAE78-C96D-49AA-965C-A0FAD2C001C3}" type="slidenum">
              <a:rPr lang="en-US">
                <a:solidFill>
                  <a:prstClr val="black"/>
                </a:solidFill>
                <a:latin typeface="Calibri"/>
              </a:rPr>
              <a:pPr defTabSz="925464">
                <a:defRPr/>
              </a:pPr>
              <a:t>30</a:t>
            </a:fld>
            <a:endParaRPr lang="en-US">
              <a:solidFill>
                <a:prstClr val="black"/>
              </a:solidFill>
              <a:latin typeface="Calibri"/>
            </a:endParaRPr>
          </a:p>
        </p:txBody>
      </p:sp>
    </p:spTree>
    <p:extLst>
      <p:ext uri="{BB962C8B-B14F-4D97-AF65-F5344CB8AC3E}">
        <p14:creationId xmlns:p14="http://schemas.microsoft.com/office/powerpoint/2010/main" val="282582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4.xml"/><Relationship Id="rId4" Type="http://schemas.openxmlformats.org/officeDocument/2006/relationships/hyperlink" Target="https://twitter.com/" TargetMode="Externa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9D83-47EB-4549-9D7D-93475CB32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075454-2C27-4F31-8090-54C7902A7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C0E531-05C0-422E-B0CF-841601137806}"/>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5" name="Footer Placeholder 4">
            <a:extLst>
              <a:ext uri="{FF2B5EF4-FFF2-40B4-BE49-F238E27FC236}">
                <a16:creationId xmlns:a16="http://schemas.microsoft.com/office/drawing/2014/main" id="{332C4550-7909-4114-BE02-0ED9C8A093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B1004-281A-4206-8C20-FE7ADA281C51}"/>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394979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ADA84-B769-44AD-8AAC-0A963B116E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D35EF2-D23E-4F2E-BFB5-6CF36D1362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00BB77-F513-4A54-9B97-39CE079DA455}"/>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5" name="Footer Placeholder 4">
            <a:extLst>
              <a:ext uri="{FF2B5EF4-FFF2-40B4-BE49-F238E27FC236}">
                <a16:creationId xmlns:a16="http://schemas.microsoft.com/office/drawing/2014/main" id="{3B3BD551-80E1-4EFE-8A57-A254F051AC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C62B3-0DC2-4822-A3EF-64A91558EB22}"/>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4618328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F5516-0B38-4D10-8A01-707E02BE0653}"/>
              </a:ext>
            </a:extLst>
          </p:cNvPr>
          <p:cNvSpPr>
            <a:spLocks noGrp="1"/>
          </p:cNvSpPr>
          <p:nvPr>
            <p:ph type="pic" sz="quarter" idx="11"/>
          </p:nvPr>
        </p:nvSpPr>
        <p:spPr>
          <a:xfrm>
            <a:off x="781742" y="-8443912"/>
            <a:ext cx="10628517" cy="14616112"/>
          </a:xfrm>
          <a:custGeom>
            <a:avLst/>
            <a:gdLst>
              <a:gd name="connsiteX0" fmla="*/ 0 w 21259801"/>
              <a:gd name="connsiteY0" fmla="*/ 0 h 29232224"/>
              <a:gd name="connsiteX1" fmla="*/ 21259801 w 21259801"/>
              <a:gd name="connsiteY1" fmla="*/ 0 h 29232224"/>
              <a:gd name="connsiteX2" fmla="*/ 21259801 w 21259801"/>
              <a:gd name="connsiteY2" fmla="*/ 2133600 h 29232224"/>
              <a:gd name="connsiteX3" fmla="*/ 21259801 w 21259801"/>
              <a:gd name="connsiteY3" fmla="*/ 10972800 h 29232224"/>
              <a:gd name="connsiteX4" fmla="*/ 21259801 w 21259801"/>
              <a:gd name="connsiteY4" fmla="*/ 29232224 h 29232224"/>
              <a:gd name="connsiteX5" fmla="*/ 0 w 21259801"/>
              <a:gd name="connsiteY5" fmla="*/ 29232224 h 2923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9801" h="29232224">
                <a:moveTo>
                  <a:pt x="0" y="0"/>
                </a:moveTo>
                <a:lnTo>
                  <a:pt x="21259801" y="0"/>
                </a:lnTo>
                <a:lnTo>
                  <a:pt x="21259801" y="2133600"/>
                </a:lnTo>
                <a:lnTo>
                  <a:pt x="21259801" y="10972800"/>
                </a:lnTo>
                <a:lnTo>
                  <a:pt x="21259801" y="29232224"/>
                </a:lnTo>
                <a:lnTo>
                  <a:pt x="0" y="29232224"/>
                </a:lnTo>
                <a:close/>
              </a:path>
            </a:pathLst>
          </a:custGeom>
          <a:pattFill prst="pct60">
            <a:fgClr>
              <a:schemeClr val="bg1"/>
            </a:fgClr>
            <a:bgClr>
              <a:schemeClr val="bg1">
                <a:lumMod val="85000"/>
              </a:schemeClr>
            </a:bgClr>
          </a:pattFill>
          <a:ln>
            <a:noFill/>
          </a:ln>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03409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100000" autoRev="1" fill="hold" grpId="0" nodeType="withEffect">
                                  <p:stCondLst>
                                    <p:cond delay="0"/>
                                  </p:stCondLst>
                                  <p:childTnLst>
                                    <p:animMotion origin="layout" path="M 5.55112E-17 -5E-6 L 5.55112E-17 1.32119 " pathEditMode="relative" rAng="0" ptsTypes="AA">
                                      <p:cBhvr>
                                        <p:cTn id="6" dur="16000" fill="hold"/>
                                        <p:tgtEl>
                                          <p:spTgt spid="6"/>
                                        </p:tgtEl>
                                        <p:attrNameLst>
                                          <p:attrName>ppt_x</p:attrName>
                                          <p:attrName>ppt_y</p:attrName>
                                        </p:attrNameLst>
                                      </p:cBhvr>
                                      <p:rCtr x="0" y="660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6675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Picture Placeholder 20">
            <a:extLst>
              <a:ext uri="{FF2B5EF4-FFF2-40B4-BE49-F238E27FC236}">
                <a16:creationId xmlns:a16="http://schemas.microsoft.com/office/drawing/2014/main" id="{92263DCA-1DEE-49D2-80CB-CF9032EF06FE}"/>
              </a:ext>
            </a:extLst>
          </p:cNvPr>
          <p:cNvSpPr>
            <a:spLocks noGrp="1"/>
          </p:cNvSpPr>
          <p:nvPr>
            <p:ph type="pic" sz="quarter" idx="13"/>
          </p:nvPr>
        </p:nvSpPr>
        <p:spPr>
          <a:xfrm>
            <a:off x="1514278"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2" name="Picture Placeholder 21">
            <a:extLst>
              <a:ext uri="{FF2B5EF4-FFF2-40B4-BE49-F238E27FC236}">
                <a16:creationId xmlns:a16="http://schemas.microsoft.com/office/drawing/2014/main" id="{743896C4-BC14-436C-ADB0-09DC41D72F17}"/>
              </a:ext>
            </a:extLst>
          </p:cNvPr>
          <p:cNvSpPr>
            <a:spLocks noGrp="1"/>
          </p:cNvSpPr>
          <p:nvPr>
            <p:ph type="pic" sz="quarter" idx="14"/>
          </p:nvPr>
        </p:nvSpPr>
        <p:spPr>
          <a:xfrm>
            <a:off x="4089397"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3" name="Picture Placeholder 22">
            <a:extLst>
              <a:ext uri="{FF2B5EF4-FFF2-40B4-BE49-F238E27FC236}">
                <a16:creationId xmlns:a16="http://schemas.microsoft.com/office/drawing/2014/main" id="{0A1AA56A-4341-4938-9A18-9B4699C88FDC}"/>
              </a:ext>
            </a:extLst>
          </p:cNvPr>
          <p:cNvSpPr>
            <a:spLocks noGrp="1"/>
          </p:cNvSpPr>
          <p:nvPr>
            <p:ph type="pic" sz="quarter" idx="15"/>
          </p:nvPr>
        </p:nvSpPr>
        <p:spPr>
          <a:xfrm>
            <a:off x="6664516"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DAF6D4B1-9881-4261-92C1-B717CE6B512B}"/>
              </a:ext>
            </a:extLst>
          </p:cNvPr>
          <p:cNvSpPr>
            <a:spLocks noGrp="1"/>
          </p:cNvSpPr>
          <p:nvPr>
            <p:ph type="pic" sz="quarter" idx="16"/>
          </p:nvPr>
        </p:nvSpPr>
        <p:spPr>
          <a:xfrm>
            <a:off x="9239635"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4E6DD8C9-03BB-49E3-A9B8-A0EFEABFBD22}"/>
              </a:ext>
            </a:extLst>
          </p:cNvPr>
          <p:cNvSpPr>
            <a:spLocks noGrp="1"/>
          </p:cNvSpPr>
          <p:nvPr>
            <p:ph type="pic" sz="quarter" idx="17"/>
          </p:nvPr>
        </p:nvSpPr>
        <p:spPr>
          <a:xfrm>
            <a:off x="1514278"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6" name="Picture Placeholder 25">
            <a:extLst>
              <a:ext uri="{FF2B5EF4-FFF2-40B4-BE49-F238E27FC236}">
                <a16:creationId xmlns:a16="http://schemas.microsoft.com/office/drawing/2014/main" id="{DFAB2594-68AE-46A3-9D9A-148C9A705C00}"/>
              </a:ext>
            </a:extLst>
          </p:cNvPr>
          <p:cNvSpPr>
            <a:spLocks noGrp="1"/>
          </p:cNvSpPr>
          <p:nvPr>
            <p:ph type="pic" sz="quarter" idx="18"/>
          </p:nvPr>
        </p:nvSpPr>
        <p:spPr>
          <a:xfrm>
            <a:off x="4089397"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7" name="Picture Placeholder 26">
            <a:extLst>
              <a:ext uri="{FF2B5EF4-FFF2-40B4-BE49-F238E27FC236}">
                <a16:creationId xmlns:a16="http://schemas.microsoft.com/office/drawing/2014/main" id="{5DF9FA7A-DB60-4682-8CAB-2AC84C80FAD2}"/>
              </a:ext>
            </a:extLst>
          </p:cNvPr>
          <p:cNvSpPr>
            <a:spLocks noGrp="1"/>
          </p:cNvSpPr>
          <p:nvPr>
            <p:ph type="pic" sz="quarter" idx="19"/>
          </p:nvPr>
        </p:nvSpPr>
        <p:spPr>
          <a:xfrm>
            <a:off x="6664516"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8" name="Picture Placeholder 27">
            <a:extLst>
              <a:ext uri="{FF2B5EF4-FFF2-40B4-BE49-F238E27FC236}">
                <a16:creationId xmlns:a16="http://schemas.microsoft.com/office/drawing/2014/main" id="{16669351-C444-4EC3-976D-DAFD767ED96C}"/>
              </a:ext>
            </a:extLst>
          </p:cNvPr>
          <p:cNvSpPr>
            <a:spLocks noGrp="1"/>
          </p:cNvSpPr>
          <p:nvPr>
            <p:ph type="pic" sz="quarter" idx="20"/>
          </p:nvPr>
        </p:nvSpPr>
        <p:spPr>
          <a:xfrm>
            <a:off x="9239635"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50029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1+#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0-#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6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7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0-#ppt_w/2"/>
                                          </p:val>
                                        </p:tav>
                                        <p:tav tm="100000">
                                          <p:val>
                                            <p:strVal val="#ppt_x"/>
                                          </p:val>
                                        </p:tav>
                                      </p:tavLst>
                                    </p:anim>
                                    <p:anim calcmode="lin" valueType="num">
                                      <p:cBhvr additive="base">
                                        <p:cTn id="3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Picture Placeholder 11">
            <a:extLst>
              <a:ext uri="{FF2B5EF4-FFF2-40B4-BE49-F238E27FC236}">
                <a16:creationId xmlns:a16="http://schemas.microsoft.com/office/drawing/2014/main" id="{CBD3B56C-6673-4097-B43C-40AB7C20EEC2}"/>
              </a:ext>
            </a:extLst>
          </p:cNvPr>
          <p:cNvSpPr>
            <a:spLocks noGrp="1"/>
          </p:cNvSpPr>
          <p:nvPr>
            <p:ph type="pic" sz="quarter" idx="13"/>
          </p:nvPr>
        </p:nvSpPr>
        <p:spPr>
          <a:xfrm>
            <a:off x="3457125" y="1193177"/>
            <a:ext cx="2474760" cy="2071688"/>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84AD6E42-B8ED-45FE-80BA-270BE28BE3EB}"/>
              </a:ext>
            </a:extLst>
          </p:cNvPr>
          <p:cNvSpPr>
            <a:spLocks noGrp="1"/>
          </p:cNvSpPr>
          <p:nvPr>
            <p:ph type="pic" sz="quarter" idx="14"/>
          </p:nvPr>
        </p:nvSpPr>
        <p:spPr>
          <a:xfrm>
            <a:off x="6260114" y="1193177"/>
            <a:ext cx="2474760" cy="2071688"/>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4" name="Picture Placeholder 13">
            <a:extLst>
              <a:ext uri="{FF2B5EF4-FFF2-40B4-BE49-F238E27FC236}">
                <a16:creationId xmlns:a16="http://schemas.microsoft.com/office/drawing/2014/main" id="{BB2CF020-4972-4FDF-8E27-E1B874D0649C}"/>
              </a:ext>
            </a:extLst>
          </p:cNvPr>
          <p:cNvSpPr>
            <a:spLocks noGrp="1"/>
          </p:cNvSpPr>
          <p:nvPr>
            <p:ph type="pic" sz="quarter" idx="15"/>
          </p:nvPr>
        </p:nvSpPr>
        <p:spPr>
          <a:xfrm>
            <a:off x="3457125" y="3593137"/>
            <a:ext cx="2474760" cy="2071688"/>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5" name="Picture Placeholder 14">
            <a:extLst>
              <a:ext uri="{FF2B5EF4-FFF2-40B4-BE49-F238E27FC236}">
                <a16:creationId xmlns:a16="http://schemas.microsoft.com/office/drawing/2014/main" id="{7DEDE4E0-4295-4EC1-B674-5609175C4D60}"/>
              </a:ext>
            </a:extLst>
          </p:cNvPr>
          <p:cNvSpPr>
            <a:spLocks noGrp="1"/>
          </p:cNvSpPr>
          <p:nvPr>
            <p:ph type="pic" sz="quarter" idx="16"/>
          </p:nvPr>
        </p:nvSpPr>
        <p:spPr>
          <a:xfrm>
            <a:off x="6260114" y="3593137"/>
            <a:ext cx="2474760" cy="2071688"/>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6160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D5BDAE-070D-466F-9878-EB1BC2848ED8}"/>
              </a:ext>
            </a:extLst>
          </p:cNvPr>
          <p:cNvSpPr>
            <a:spLocks noGrp="1"/>
          </p:cNvSpPr>
          <p:nvPr>
            <p:ph type="pic" sz="quarter" idx="11"/>
          </p:nvPr>
        </p:nvSpPr>
        <p:spPr>
          <a:xfrm>
            <a:off x="781742" y="647700"/>
            <a:ext cx="10628516" cy="55245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356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D5BDAE-070D-466F-9878-EB1BC2848ED8}"/>
              </a:ext>
            </a:extLst>
          </p:cNvPr>
          <p:cNvSpPr>
            <a:spLocks noGrp="1"/>
          </p:cNvSpPr>
          <p:nvPr>
            <p:ph type="pic" sz="quarter" idx="11"/>
          </p:nvPr>
        </p:nvSpPr>
        <p:spPr>
          <a:xfrm>
            <a:off x="781742" y="647700"/>
            <a:ext cx="10628516" cy="55245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720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C47BBF-5081-44C2-A39B-5B7D55A2CAC4}"/>
              </a:ext>
            </a:extLst>
          </p:cNvPr>
          <p:cNvSpPr>
            <a:spLocks noGrp="1"/>
          </p:cNvSpPr>
          <p:nvPr>
            <p:ph type="pic" sz="quarter" idx="11"/>
          </p:nvPr>
        </p:nvSpPr>
        <p:spPr>
          <a:xfrm>
            <a:off x="781742" y="647700"/>
            <a:ext cx="5314258" cy="5524500"/>
          </a:xfrm>
          <a:custGeom>
            <a:avLst/>
            <a:gdLst>
              <a:gd name="connsiteX0" fmla="*/ 0 w 10629899"/>
              <a:gd name="connsiteY0" fmla="*/ 0 h 11049000"/>
              <a:gd name="connsiteX1" fmla="*/ 10629899 w 10629899"/>
              <a:gd name="connsiteY1" fmla="*/ 0 h 11049000"/>
              <a:gd name="connsiteX2" fmla="*/ 10629899 w 10629899"/>
              <a:gd name="connsiteY2" fmla="*/ 11049000 h 11049000"/>
              <a:gd name="connsiteX3" fmla="*/ 0 w 106298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629899" h="11049000">
                <a:moveTo>
                  <a:pt x="0" y="0"/>
                </a:moveTo>
                <a:lnTo>
                  <a:pt x="10629899" y="0"/>
                </a:lnTo>
                <a:lnTo>
                  <a:pt x="10629899"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9" name="Picture Placeholder 8">
            <a:extLst>
              <a:ext uri="{FF2B5EF4-FFF2-40B4-BE49-F238E27FC236}">
                <a16:creationId xmlns:a16="http://schemas.microsoft.com/office/drawing/2014/main" id="{D59F983A-E9C3-445F-A7F1-45E2008FDCDD}"/>
              </a:ext>
            </a:extLst>
          </p:cNvPr>
          <p:cNvSpPr>
            <a:spLocks noGrp="1"/>
          </p:cNvSpPr>
          <p:nvPr>
            <p:ph type="pic" sz="quarter" idx="12"/>
          </p:nvPr>
        </p:nvSpPr>
        <p:spPr>
          <a:xfrm>
            <a:off x="6096001" y="3429000"/>
            <a:ext cx="2638804" cy="2743200"/>
          </a:xfrm>
          <a:custGeom>
            <a:avLst/>
            <a:gdLst>
              <a:gd name="connsiteX0" fmla="*/ 0 w 5278295"/>
              <a:gd name="connsiteY0" fmla="*/ 0 h 5486400"/>
              <a:gd name="connsiteX1" fmla="*/ 5278295 w 5278295"/>
              <a:gd name="connsiteY1" fmla="*/ 0 h 5486400"/>
              <a:gd name="connsiteX2" fmla="*/ 5278295 w 5278295"/>
              <a:gd name="connsiteY2" fmla="*/ 5486400 h 5486400"/>
              <a:gd name="connsiteX3" fmla="*/ 0 w 5278295"/>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5278295" h="5486400">
                <a:moveTo>
                  <a:pt x="0" y="0"/>
                </a:moveTo>
                <a:lnTo>
                  <a:pt x="5278295" y="0"/>
                </a:lnTo>
                <a:lnTo>
                  <a:pt x="5278295" y="5486400"/>
                </a:lnTo>
                <a:lnTo>
                  <a:pt x="0" y="5486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BDE4FB34-EA53-468B-BEDD-E3F16B8A7852}"/>
              </a:ext>
            </a:extLst>
          </p:cNvPr>
          <p:cNvSpPr>
            <a:spLocks noGrp="1"/>
          </p:cNvSpPr>
          <p:nvPr>
            <p:ph type="pic" sz="quarter" idx="13"/>
          </p:nvPr>
        </p:nvSpPr>
        <p:spPr>
          <a:xfrm>
            <a:off x="8734804" y="647700"/>
            <a:ext cx="2675454" cy="2781300"/>
          </a:xfrm>
          <a:custGeom>
            <a:avLst/>
            <a:gdLst>
              <a:gd name="connsiteX0" fmla="*/ 0 w 5351604"/>
              <a:gd name="connsiteY0" fmla="*/ 0 h 5562600"/>
              <a:gd name="connsiteX1" fmla="*/ 5351604 w 5351604"/>
              <a:gd name="connsiteY1" fmla="*/ 0 h 5562600"/>
              <a:gd name="connsiteX2" fmla="*/ 5351604 w 5351604"/>
              <a:gd name="connsiteY2" fmla="*/ 5562600 h 5562600"/>
              <a:gd name="connsiteX3" fmla="*/ 0 w 5351604"/>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5351604" h="5562600">
                <a:moveTo>
                  <a:pt x="0" y="0"/>
                </a:moveTo>
                <a:lnTo>
                  <a:pt x="5351604" y="0"/>
                </a:lnTo>
                <a:lnTo>
                  <a:pt x="5351604" y="5562600"/>
                </a:lnTo>
                <a:lnTo>
                  <a:pt x="0" y="55626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463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200" fill="hold"/>
                                        <p:tgtEl>
                                          <p:spTgt spid="8"/>
                                        </p:tgtEl>
                                        <p:attrNameLst>
                                          <p:attrName>ppt_x</p:attrName>
                                        </p:attrNameLst>
                                      </p:cBhvr>
                                      <p:tavLst>
                                        <p:tav tm="0">
                                          <p:val>
                                            <p:strVal val="#ppt_x"/>
                                          </p:val>
                                        </p:tav>
                                        <p:tav tm="100000">
                                          <p:val>
                                            <p:strVal val="#ppt_x"/>
                                          </p:val>
                                        </p:tav>
                                      </p:tavLst>
                                    </p:anim>
                                    <p:anim calcmode="lin" valueType="num">
                                      <p:cBhvr additive="base">
                                        <p:cTn id="8" dur="22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200" fill="hold"/>
                                        <p:tgtEl>
                                          <p:spTgt spid="9"/>
                                        </p:tgtEl>
                                        <p:attrNameLst>
                                          <p:attrName>ppt_x</p:attrName>
                                        </p:attrNameLst>
                                      </p:cBhvr>
                                      <p:tavLst>
                                        <p:tav tm="0">
                                          <p:val>
                                            <p:strVal val="#ppt_x"/>
                                          </p:val>
                                        </p:tav>
                                        <p:tav tm="100000">
                                          <p:val>
                                            <p:strVal val="#ppt_x"/>
                                          </p:val>
                                        </p:tav>
                                      </p:tavLst>
                                    </p:anim>
                                    <p:anim calcmode="lin" valueType="num">
                                      <p:cBhvr additive="base">
                                        <p:cTn id="12" dur="22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200" fill="hold"/>
                                        <p:tgtEl>
                                          <p:spTgt spid="11"/>
                                        </p:tgtEl>
                                        <p:attrNameLst>
                                          <p:attrName>ppt_x</p:attrName>
                                        </p:attrNameLst>
                                      </p:cBhvr>
                                      <p:tavLst>
                                        <p:tav tm="0">
                                          <p:val>
                                            <p:strVal val="#ppt_x"/>
                                          </p:val>
                                        </p:tav>
                                        <p:tav tm="100000">
                                          <p:val>
                                            <p:strVal val="#ppt_x"/>
                                          </p:val>
                                        </p:tav>
                                      </p:tavLst>
                                    </p:anim>
                                    <p:anim calcmode="lin" valueType="num">
                                      <p:cBhvr additive="base">
                                        <p:cTn id="16" dur="22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Picture Placeholder 4">
            <a:extLst>
              <a:ext uri="{FF2B5EF4-FFF2-40B4-BE49-F238E27FC236}">
                <a16:creationId xmlns:a16="http://schemas.microsoft.com/office/drawing/2014/main" id="{4B65CD39-C441-4C4E-B863-AA8AF4602A49}"/>
              </a:ext>
            </a:extLst>
          </p:cNvPr>
          <p:cNvSpPr>
            <a:spLocks noGrp="1"/>
          </p:cNvSpPr>
          <p:nvPr>
            <p:ph type="pic" sz="quarter" idx="11"/>
          </p:nvPr>
        </p:nvSpPr>
        <p:spPr>
          <a:xfrm>
            <a:off x="6739288" y="1416471"/>
            <a:ext cx="4022844" cy="4025057"/>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676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Picture Placeholder 4">
            <a:extLst>
              <a:ext uri="{FF2B5EF4-FFF2-40B4-BE49-F238E27FC236}">
                <a16:creationId xmlns:a16="http://schemas.microsoft.com/office/drawing/2014/main" id="{4B65CD39-C441-4C4E-B863-AA8AF4602A49}"/>
              </a:ext>
            </a:extLst>
          </p:cNvPr>
          <p:cNvSpPr>
            <a:spLocks noGrp="1"/>
          </p:cNvSpPr>
          <p:nvPr>
            <p:ph type="pic" sz="quarter" idx="11"/>
          </p:nvPr>
        </p:nvSpPr>
        <p:spPr>
          <a:xfrm>
            <a:off x="1982384" y="1916958"/>
            <a:ext cx="3022422" cy="3024085"/>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4" name="Picture Placeholder 3">
            <a:extLst>
              <a:ext uri="{FF2B5EF4-FFF2-40B4-BE49-F238E27FC236}">
                <a16:creationId xmlns:a16="http://schemas.microsoft.com/office/drawing/2014/main" id="{84A0D30C-ACF0-4BE4-AC21-104BED13B44F}"/>
              </a:ext>
            </a:extLst>
          </p:cNvPr>
          <p:cNvSpPr>
            <a:spLocks noGrp="1"/>
          </p:cNvSpPr>
          <p:nvPr>
            <p:ph type="pic" sz="quarter" idx="12"/>
          </p:nvPr>
        </p:nvSpPr>
        <p:spPr>
          <a:xfrm>
            <a:off x="1652950" y="5007997"/>
            <a:ext cx="658867" cy="659230"/>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6" name="Picture Placeholder 5">
            <a:extLst>
              <a:ext uri="{FF2B5EF4-FFF2-40B4-BE49-F238E27FC236}">
                <a16:creationId xmlns:a16="http://schemas.microsoft.com/office/drawing/2014/main" id="{C34A3B7E-1B59-4F43-AA45-6E749DBEF8D0}"/>
              </a:ext>
            </a:extLst>
          </p:cNvPr>
          <p:cNvSpPr>
            <a:spLocks noGrp="1"/>
          </p:cNvSpPr>
          <p:nvPr>
            <p:ph type="pic" sz="quarter" idx="13"/>
          </p:nvPr>
        </p:nvSpPr>
        <p:spPr>
          <a:xfrm>
            <a:off x="699968" y="3094492"/>
            <a:ext cx="793621" cy="794057"/>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6">
            <a:extLst>
              <a:ext uri="{FF2B5EF4-FFF2-40B4-BE49-F238E27FC236}">
                <a16:creationId xmlns:a16="http://schemas.microsoft.com/office/drawing/2014/main" id="{0E7420DC-E46C-44BE-A2FC-745D474ABE31}"/>
              </a:ext>
            </a:extLst>
          </p:cNvPr>
          <p:cNvSpPr>
            <a:spLocks noGrp="1"/>
          </p:cNvSpPr>
          <p:nvPr>
            <p:ph type="pic" sz="quarter" idx="14"/>
          </p:nvPr>
        </p:nvSpPr>
        <p:spPr>
          <a:xfrm>
            <a:off x="1852317" y="1286962"/>
            <a:ext cx="629650" cy="629996"/>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6588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2628821" y="87924"/>
            <a:ext cx="6934359" cy="6682152"/>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3500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541501" y="667781"/>
            <a:ext cx="5730875" cy="552244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6397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CA68FB-3848-4F4D-818B-1D23338CB7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11753D-9DBD-4BD0-83DD-9E777B19C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496158-B424-4F7A-920D-FEE2A85CBA9A}"/>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5" name="Footer Placeholder 4">
            <a:extLst>
              <a:ext uri="{FF2B5EF4-FFF2-40B4-BE49-F238E27FC236}">
                <a16:creationId xmlns:a16="http://schemas.microsoft.com/office/drawing/2014/main" id="{32AF6A32-743E-4AAA-BC29-562A6F3D6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66AAC-F4B9-4C1D-8D27-9ED4E1B80BE4}"/>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6208587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4730924" y="-246184"/>
            <a:ext cx="7627794" cy="7350367"/>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370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41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335716" y="-246184"/>
            <a:ext cx="7627794" cy="7350367"/>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9390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41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1729597" y="-246184"/>
            <a:ext cx="8732806" cy="7350367"/>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846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41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5879722" y="667781"/>
            <a:ext cx="5730875" cy="552244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735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3230562" y="667781"/>
            <a:ext cx="5730875" cy="552244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285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6F69F73-D8F6-4011-B18F-94501EB735F8}"/>
              </a:ext>
            </a:extLst>
          </p:cNvPr>
          <p:cNvSpPr>
            <a:spLocks noGrp="1"/>
          </p:cNvSpPr>
          <p:nvPr>
            <p:ph type="pic" sz="quarter" idx="11"/>
          </p:nvPr>
        </p:nvSpPr>
        <p:spPr>
          <a:xfrm>
            <a:off x="781743" y="0"/>
            <a:ext cx="10628516" cy="4904509"/>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27994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ppt_x"/>
                                          </p:val>
                                        </p:tav>
                                        <p:tav tm="100000">
                                          <p:val>
                                            <p:strVal val="#ppt_x"/>
                                          </p:val>
                                        </p:tav>
                                      </p:tavLst>
                                    </p:anim>
                                    <p:anim calcmode="lin" valueType="num">
                                      <p:cBhvr additive="base">
                                        <p:cTn id="8" dur="13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6830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A289BE9-3518-4572-9F36-A58461E16083}"/>
              </a:ext>
            </a:extLst>
          </p:cNvPr>
          <p:cNvSpPr>
            <a:spLocks noGrp="1"/>
          </p:cNvSpPr>
          <p:nvPr>
            <p:ph type="pic" sz="quarter" idx="15"/>
          </p:nvPr>
        </p:nvSpPr>
        <p:spPr>
          <a:xfrm>
            <a:off x="6515202"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0" name="Picture Placeholder 9">
            <a:extLst>
              <a:ext uri="{FF2B5EF4-FFF2-40B4-BE49-F238E27FC236}">
                <a16:creationId xmlns:a16="http://schemas.microsoft.com/office/drawing/2014/main" id="{E9995F91-8D51-4FF1-A532-B0BD4F0276E7}"/>
              </a:ext>
            </a:extLst>
          </p:cNvPr>
          <p:cNvSpPr>
            <a:spLocks noGrp="1"/>
          </p:cNvSpPr>
          <p:nvPr>
            <p:ph type="pic" sz="quarter" idx="16"/>
          </p:nvPr>
        </p:nvSpPr>
        <p:spPr>
          <a:xfrm>
            <a:off x="7932999"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EAC8D104-8DBC-47C1-B410-760C3B7EC2CF}"/>
              </a:ext>
            </a:extLst>
          </p:cNvPr>
          <p:cNvSpPr>
            <a:spLocks noGrp="1"/>
          </p:cNvSpPr>
          <p:nvPr>
            <p:ph type="pic" sz="quarter" idx="17"/>
          </p:nvPr>
        </p:nvSpPr>
        <p:spPr>
          <a:xfrm>
            <a:off x="9350798" y="2960127"/>
            <a:ext cx="1368814" cy="937747"/>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92195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DF241A1-3249-4A50-880D-BD32EE84584D}"/>
              </a:ext>
            </a:extLst>
          </p:cNvPr>
          <p:cNvSpPr>
            <a:spLocks noGrp="1"/>
          </p:cNvSpPr>
          <p:nvPr>
            <p:ph type="pic" sz="quarter" idx="15"/>
          </p:nvPr>
        </p:nvSpPr>
        <p:spPr>
          <a:xfrm>
            <a:off x="6096000" y="0"/>
            <a:ext cx="5314259" cy="6858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185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57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1D528D"/>
              </a:solidFill>
              <a:latin typeface="Arial" charset="0"/>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1D528D"/>
              </a:solidFill>
              <a:latin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BA69E5A-C01F-4329-8147-D29A1FD39237}" type="slidenum">
              <a:rPr lang="en-US" altLang="en-US" sz="1400" smtClean="0">
                <a:solidFill>
                  <a:srgbClr val="1D528D"/>
                </a:solidFill>
                <a:latin typeface="Arial" panose="020B0604020202020204" pitchFamily="34" charset="0"/>
              </a:rPr>
              <a:pPr fontAlgn="base">
                <a:spcBef>
                  <a:spcPct val="0"/>
                </a:spcBef>
                <a:spcAft>
                  <a:spcPct val="0"/>
                </a:spcAft>
                <a:defRPr/>
              </a:pPr>
              <a:t>‹#›</a:t>
            </a:fld>
            <a:endParaRPr lang="en-US" altLang="en-US" sz="1400">
              <a:solidFill>
                <a:srgbClr val="1D528D"/>
              </a:solidFill>
              <a:latin typeface="Arial" panose="020B0604020202020204" pitchFamily="34" charset="0"/>
            </a:endParaRPr>
          </a:p>
        </p:txBody>
      </p:sp>
    </p:spTree>
    <p:extLst>
      <p:ext uri="{BB962C8B-B14F-4D97-AF65-F5344CB8AC3E}">
        <p14:creationId xmlns:p14="http://schemas.microsoft.com/office/powerpoint/2010/main" val="32790189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5EDC9F4-A7C4-4676-AB6E-7148F8580972}"/>
              </a:ext>
            </a:extLst>
          </p:cNvPr>
          <p:cNvSpPr>
            <a:spLocks noGrp="1"/>
          </p:cNvSpPr>
          <p:nvPr>
            <p:ph type="pic" sz="quarter" idx="16"/>
          </p:nvPr>
        </p:nvSpPr>
        <p:spPr>
          <a:xfrm>
            <a:off x="0" y="0"/>
            <a:ext cx="12192000" cy="6858000"/>
          </a:xfrm>
          <a:custGeom>
            <a:avLst/>
            <a:gdLst>
              <a:gd name="connsiteX0" fmla="*/ 0 w 22823488"/>
              <a:gd name="connsiteY0" fmla="*/ 0 h 13716000"/>
              <a:gd name="connsiteX1" fmla="*/ 22823488 w 22823488"/>
              <a:gd name="connsiteY1" fmla="*/ 0 h 13716000"/>
              <a:gd name="connsiteX2" fmla="*/ 22823488 w 22823488"/>
              <a:gd name="connsiteY2" fmla="*/ 13716000 h 13716000"/>
              <a:gd name="connsiteX3" fmla="*/ 0 w 2282348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2823488" h="13716000">
                <a:moveTo>
                  <a:pt x="0" y="0"/>
                </a:moveTo>
                <a:lnTo>
                  <a:pt x="22823488" y="0"/>
                </a:lnTo>
                <a:lnTo>
                  <a:pt x="22823488"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448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B948602-5320-4DCD-94A3-2CB80716ED1F}"/>
              </a:ext>
            </a:extLst>
          </p:cNvPr>
          <p:cNvSpPr>
            <a:spLocks noGrp="1"/>
          </p:cNvSpPr>
          <p:nvPr>
            <p:ph type="pic" sz="quarter" idx="16"/>
          </p:nvPr>
        </p:nvSpPr>
        <p:spPr>
          <a:xfrm>
            <a:off x="781743" y="647700"/>
            <a:ext cx="5314258" cy="5524500"/>
          </a:xfrm>
          <a:custGeom>
            <a:avLst/>
            <a:gdLst>
              <a:gd name="connsiteX0" fmla="*/ 0 w 10629899"/>
              <a:gd name="connsiteY0" fmla="*/ 0 h 11049000"/>
              <a:gd name="connsiteX1" fmla="*/ 10629899 w 10629899"/>
              <a:gd name="connsiteY1" fmla="*/ 0 h 11049000"/>
              <a:gd name="connsiteX2" fmla="*/ 10629899 w 10629899"/>
              <a:gd name="connsiteY2" fmla="*/ 11049000 h 11049000"/>
              <a:gd name="connsiteX3" fmla="*/ 0 w 106298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629899" h="11049000">
                <a:moveTo>
                  <a:pt x="0" y="0"/>
                </a:moveTo>
                <a:lnTo>
                  <a:pt x="10629899" y="0"/>
                </a:lnTo>
                <a:lnTo>
                  <a:pt x="10629899"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11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B948602-5320-4DCD-94A3-2CB80716ED1F}"/>
              </a:ext>
            </a:extLst>
          </p:cNvPr>
          <p:cNvSpPr>
            <a:spLocks noGrp="1"/>
          </p:cNvSpPr>
          <p:nvPr>
            <p:ph type="pic" sz="quarter" idx="16"/>
          </p:nvPr>
        </p:nvSpPr>
        <p:spPr>
          <a:xfrm>
            <a:off x="781743" y="647700"/>
            <a:ext cx="10628516" cy="5524500"/>
          </a:xfrm>
          <a:custGeom>
            <a:avLst/>
            <a:gdLst>
              <a:gd name="connsiteX0" fmla="*/ 0 w 10629899"/>
              <a:gd name="connsiteY0" fmla="*/ 0 h 11049000"/>
              <a:gd name="connsiteX1" fmla="*/ 10629899 w 10629899"/>
              <a:gd name="connsiteY1" fmla="*/ 0 h 11049000"/>
              <a:gd name="connsiteX2" fmla="*/ 10629899 w 10629899"/>
              <a:gd name="connsiteY2" fmla="*/ 11049000 h 11049000"/>
              <a:gd name="connsiteX3" fmla="*/ 0 w 106298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629899" h="11049000">
                <a:moveTo>
                  <a:pt x="0" y="0"/>
                </a:moveTo>
                <a:lnTo>
                  <a:pt x="10629899" y="0"/>
                </a:lnTo>
                <a:lnTo>
                  <a:pt x="10629899"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9294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0F4C81-9939-41D0-86EF-EA52E53D1D3D}"/>
              </a:ext>
            </a:extLst>
          </p:cNvPr>
          <p:cNvSpPr>
            <a:spLocks noGrp="1"/>
          </p:cNvSpPr>
          <p:nvPr>
            <p:ph type="pic" sz="quarter" idx="16"/>
          </p:nvPr>
        </p:nvSpPr>
        <p:spPr>
          <a:xfrm>
            <a:off x="4827269" y="1119808"/>
            <a:ext cx="2537461" cy="2537791"/>
          </a:xfrm>
          <a:custGeom>
            <a:avLst/>
            <a:gdLst>
              <a:gd name="connsiteX0" fmla="*/ 2537791 w 5075582"/>
              <a:gd name="connsiteY0" fmla="*/ 0 h 5075582"/>
              <a:gd name="connsiteX1" fmla="*/ 5075582 w 5075582"/>
              <a:gd name="connsiteY1" fmla="*/ 2537791 h 5075582"/>
              <a:gd name="connsiteX2" fmla="*/ 2537791 w 5075582"/>
              <a:gd name="connsiteY2" fmla="*/ 5075582 h 5075582"/>
              <a:gd name="connsiteX3" fmla="*/ 0 w 5075582"/>
              <a:gd name="connsiteY3" fmla="*/ 2537791 h 5075582"/>
              <a:gd name="connsiteX4" fmla="*/ 2537791 w 5075582"/>
              <a:gd name="connsiteY4" fmla="*/ 0 h 507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582" h="5075582">
                <a:moveTo>
                  <a:pt x="2537791" y="0"/>
                </a:moveTo>
                <a:cubicBezTo>
                  <a:pt x="3939374" y="0"/>
                  <a:pt x="5075582" y="1136208"/>
                  <a:pt x="5075582" y="2537791"/>
                </a:cubicBezTo>
                <a:cubicBezTo>
                  <a:pt x="5075582" y="3939374"/>
                  <a:pt x="3939374" y="5075582"/>
                  <a:pt x="2537791" y="5075582"/>
                </a:cubicBezTo>
                <a:cubicBezTo>
                  <a:pt x="1136208" y="5075582"/>
                  <a:pt x="0" y="3939374"/>
                  <a:pt x="0" y="2537791"/>
                </a:cubicBezTo>
                <a:cubicBezTo>
                  <a:pt x="0" y="1136208"/>
                  <a:pt x="1136208" y="0"/>
                  <a:pt x="253779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711576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90EE7DA-954F-470F-B4FB-970B10427B29}"/>
              </a:ext>
            </a:extLst>
          </p:cNvPr>
          <p:cNvSpPr>
            <a:spLocks noGrp="1"/>
          </p:cNvSpPr>
          <p:nvPr>
            <p:ph type="pic" sz="quarter" idx="16"/>
          </p:nvPr>
        </p:nvSpPr>
        <p:spPr>
          <a:xfrm>
            <a:off x="4526197" y="1082616"/>
            <a:ext cx="3139606" cy="4692770"/>
          </a:xfrm>
          <a:custGeom>
            <a:avLst/>
            <a:gdLst>
              <a:gd name="connsiteX0" fmla="*/ 0 w 6280030"/>
              <a:gd name="connsiteY0" fmla="*/ 0 h 9385539"/>
              <a:gd name="connsiteX1" fmla="*/ 6280030 w 6280030"/>
              <a:gd name="connsiteY1" fmla="*/ 0 h 9385539"/>
              <a:gd name="connsiteX2" fmla="*/ 6280030 w 6280030"/>
              <a:gd name="connsiteY2" fmla="*/ 9385539 h 9385539"/>
              <a:gd name="connsiteX3" fmla="*/ 0 w 6280030"/>
              <a:gd name="connsiteY3" fmla="*/ 9385539 h 9385539"/>
            </a:gdLst>
            <a:ahLst/>
            <a:cxnLst>
              <a:cxn ang="0">
                <a:pos x="connsiteX0" y="connsiteY0"/>
              </a:cxn>
              <a:cxn ang="0">
                <a:pos x="connsiteX1" y="connsiteY1"/>
              </a:cxn>
              <a:cxn ang="0">
                <a:pos x="connsiteX2" y="connsiteY2"/>
              </a:cxn>
              <a:cxn ang="0">
                <a:pos x="connsiteX3" y="connsiteY3"/>
              </a:cxn>
            </a:cxnLst>
            <a:rect l="l" t="t" r="r" b="b"/>
            <a:pathLst>
              <a:path w="6280030" h="9385539">
                <a:moveTo>
                  <a:pt x="0" y="0"/>
                </a:moveTo>
                <a:lnTo>
                  <a:pt x="6280030" y="0"/>
                </a:lnTo>
                <a:lnTo>
                  <a:pt x="6280030" y="9385539"/>
                </a:lnTo>
                <a:lnTo>
                  <a:pt x="0" y="9385539"/>
                </a:lnTo>
                <a:close/>
              </a:path>
            </a:pathLst>
          </a:custGeom>
          <a:pattFill prst="pct60">
            <a:fgClr>
              <a:schemeClr val="bg1"/>
            </a:fgClr>
            <a:bgClr>
              <a:schemeClr val="bg1">
                <a:lumMod val="85000"/>
              </a:schemeClr>
            </a:bgClr>
          </a:pattFill>
          <a:effectLst>
            <a:outerShdw dist="266700" dir="2700000" algn="tl" rotWithShape="0">
              <a:prstClr val="black">
                <a:alpha val="23000"/>
              </a:prst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2731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5.55112E-17 0 L -0.02246 -0.05093 " pathEditMode="relative" rAng="0" ptsTypes="AA">
                                      <p:cBhvr>
                                        <p:cTn id="6" dur="2000" fill="hold"/>
                                        <p:tgtEl>
                                          <p:spTgt spid="4"/>
                                        </p:tgtEl>
                                        <p:attrNameLst>
                                          <p:attrName>ppt_x</p:attrName>
                                          <p:attrName>ppt_y</p:attrName>
                                        </p:attrNameLst>
                                      </p:cBhvr>
                                      <p:rCtr x="-1126" y="-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CB2A7E9-3614-483C-A98C-8ECE0BE80B01}"/>
              </a:ext>
            </a:extLst>
          </p:cNvPr>
          <p:cNvSpPr>
            <a:spLocks noGrp="1"/>
          </p:cNvSpPr>
          <p:nvPr>
            <p:ph type="pic" sz="quarter" idx="16"/>
          </p:nvPr>
        </p:nvSpPr>
        <p:spPr>
          <a:xfrm>
            <a:off x="781742" y="647700"/>
            <a:ext cx="10628516" cy="5524500"/>
          </a:xfrm>
          <a:custGeom>
            <a:avLst/>
            <a:gdLst>
              <a:gd name="connsiteX0" fmla="*/ 0 w 21259800"/>
              <a:gd name="connsiteY0" fmla="*/ 0 h 11049000"/>
              <a:gd name="connsiteX1" fmla="*/ 21259800 w 21259800"/>
              <a:gd name="connsiteY1" fmla="*/ 0 h 11049000"/>
              <a:gd name="connsiteX2" fmla="*/ 21259800 w 21259800"/>
              <a:gd name="connsiteY2" fmla="*/ 11049000 h 11049000"/>
              <a:gd name="connsiteX3" fmla="*/ 0 w 212598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1259800" h="11049000">
                <a:moveTo>
                  <a:pt x="0" y="0"/>
                </a:moveTo>
                <a:lnTo>
                  <a:pt x="21259800" y="0"/>
                </a:lnTo>
                <a:lnTo>
                  <a:pt x="2125980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901284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CB2A7E9-3614-483C-A98C-8ECE0BE80B01}"/>
              </a:ext>
            </a:extLst>
          </p:cNvPr>
          <p:cNvSpPr>
            <a:spLocks noGrp="1"/>
          </p:cNvSpPr>
          <p:nvPr>
            <p:ph type="pic" sz="quarter" idx="16"/>
          </p:nvPr>
        </p:nvSpPr>
        <p:spPr>
          <a:xfrm>
            <a:off x="3616788" y="647700"/>
            <a:ext cx="7793470" cy="5524500"/>
          </a:xfrm>
          <a:custGeom>
            <a:avLst/>
            <a:gdLst>
              <a:gd name="connsiteX0" fmla="*/ 0 w 21259800"/>
              <a:gd name="connsiteY0" fmla="*/ 0 h 11049000"/>
              <a:gd name="connsiteX1" fmla="*/ 21259800 w 21259800"/>
              <a:gd name="connsiteY1" fmla="*/ 0 h 11049000"/>
              <a:gd name="connsiteX2" fmla="*/ 21259800 w 21259800"/>
              <a:gd name="connsiteY2" fmla="*/ 11049000 h 11049000"/>
              <a:gd name="connsiteX3" fmla="*/ 0 w 212598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1259800" h="11049000">
                <a:moveTo>
                  <a:pt x="0" y="0"/>
                </a:moveTo>
                <a:lnTo>
                  <a:pt x="21259800" y="0"/>
                </a:lnTo>
                <a:lnTo>
                  <a:pt x="2125980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533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900" fill="hold"/>
                                        <p:tgtEl>
                                          <p:spTgt spid="4"/>
                                        </p:tgtEl>
                                        <p:attrNameLst>
                                          <p:attrName>ppt_x</p:attrName>
                                        </p:attrNameLst>
                                      </p:cBhvr>
                                      <p:tavLst>
                                        <p:tav tm="0">
                                          <p:val>
                                            <p:strVal val="0-#ppt_w/2"/>
                                          </p:val>
                                        </p:tav>
                                        <p:tav tm="100000">
                                          <p:val>
                                            <p:strVal val="#ppt_x"/>
                                          </p:val>
                                        </p:tav>
                                      </p:tavLst>
                                    </p:anim>
                                    <p:anim calcmode="lin" valueType="num">
                                      <p:cBhvr additive="base">
                                        <p:cTn id="8" dur="19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2B06C0-CBE8-405B-8A49-1EDA08527EB6}"/>
              </a:ext>
            </a:extLst>
          </p:cNvPr>
          <p:cNvSpPr>
            <a:spLocks noGrp="1"/>
          </p:cNvSpPr>
          <p:nvPr>
            <p:ph type="pic" sz="quarter" idx="16"/>
          </p:nvPr>
        </p:nvSpPr>
        <p:spPr>
          <a:xfrm>
            <a:off x="1566817" y="1035169"/>
            <a:ext cx="3476803" cy="4917057"/>
          </a:xfrm>
          <a:custGeom>
            <a:avLst/>
            <a:gdLst>
              <a:gd name="connsiteX0" fmla="*/ 0 w 10629900"/>
              <a:gd name="connsiteY0" fmla="*/ 0 h 13715999"/>
              <a:gd name="connsiteX1" fmla="*/ 10629900 w 10629900"/>
              <a:gd name="connsiteY1" fmla="*/ 0 h 13715999"/>
              <a:gd name="connsiteX2" fmla="*/ 10629900 w 10629900"/>
              <a:gd name="connsiteY2" fmla="*/ 13715999 h 13715999"/>
              <a:gd name="connsiteX3" fmla="*/ 0 w 106299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0629900" h="13715999">
                <a:moveTo>
                  <a:pt x="0" y="0"/>
                </a:moveTo>
                <a:lnTo>
                  <a:pt x="10629900" y="0"/>
                </a:lnTo>
                <a:lnTo>
                  <a:pt x="10629900" y="13715999"/>
                </a:lnTo>
                <a:lnTo>
                  <a:pt x="0" y="137159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340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B13DB9B-D378-4E6B-8FA4-452DF397F209}"/>
              </a:ext>
            </a:extLst>
          </p:cNvPr>
          <p:cNvSpPr>
            <a:spLocks noGrp="1"/>
          </p:cNvSpPr>
          <p:nvPr>
            <p:ph type="pic" sz="quarter" idx="16"/>
          </p:nvPr>
        </p:nvSpPr>
        <p:spPr>
          <a:xfrm>
            <a:off x="6096000" y="-1"/>
            <a:ext cx="5314258" cy="6858000"/>
          </a:xfrm>
          <a:custGeom>
            <a:avLst/>
            <a:gdLst>
              <a:gd name="connsiteX0" fmla="*/ 0 w 10629900"/>
              <a:gd name="connsiteY0" fmla="*/ 0 h 13715999"/>
              <a:gd name="connsiteX1" fmla="*/ 10629900 w 10629900"/>
              <a:gd name="connsiteY1" fmla="*/ 0 h 13715999"/>
              <a:gd name="connsiteX2" fmla="*/ 10629900 w 10629900"/>
              <a:gd name="connsiteY2" fmla="*/ 13715999 h 13715999"/>
              <a:gd name="connsiteX3" fmla="*/ 0 w 106299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0629900" h="13715999">
                <a:moveTo>
                  <a:pt x="0" y="0"/>
                </a:moveTo>
                <a:lnTo>
                  <a:pt x="10629900" y="0"/>
                </a:lnTo>
                <a:lnTo>
                  <a:pt x="10629900" y="13715999"/>
                </a:lnTo>
                <a:lnTo>
                  <a:pt x="0" y="137159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7325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75">
            <a:extLst>
              <a:ext uri="{FF2B5EF4-FFF2-40B4-BE49-F238E27FC236}">
                <a16:creationId xmlns:a16="http://schemas.microsoft.com/office/drawing/2014/main" id="{35C81404-E27E-4F36-A623-E57FC83C04C2}"/>
              </a:ext>
            </a:extLst>
          </p:cNvPr>
          <p:cNvSpPr>
            <a:spLocks noGrp="1"/>
          </p:cNvSpPr>
          <p:nvPr>
            <p:ph type="pic" sz="quarter" idx="24"/>
          </p:nvPr>
        </p:nvSpPr>
        <p:spPr>
          <a:xfrm>
            <a:off x="3451805" y="1941447"/>
            <a:ext cx="5288390" cy="2975107"/>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accent3">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316734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68869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8" name="Picture Placeholder 75">
            <a:extLst>
              <a:ext uri="{FF2B5EF4-FFF2-40B4-BE49-F238E27FC236}">
                <a16:creationId xmlns:a16="http://schemas.microsoft.com/office/drawing/2014/main" id="{E663C24A-6D61-4CE5-B812-FEFFD014239B}"/>
              </a:ext>
            </a:extLst>
          </p:cNvPr>
          <p:cNvSpPr>
            <a:spLocks noGrp="1" noChangeAspect="1"/>
          </p:cNvSpPr>
          <p:nvPr>
            <p:ph type="pic" sz="quarter" idx="57"/>
          </p:nvPr>
        </p:nvSpPr>
        <p:spPr>
          <a:xfrm>
            <a:off x="-657118" y="-1490653"/>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49" name="Picture Placeholder 75">
            <a:extLst>
              <a:ext uri="{FF2B5EF4-FFF2-40B4-BE49-F238E27FC236}">
                <a16:creationId xmlns:a16="http://schemas.microsoft.com/office/drawing/2014/main" id="{FC0F3EFD-29EA-4CF3-945D-F2BDFE1089BA}"/>
              </a:ext>
            </a:extLst>
          </p:cNvPr>
          <p:cNvSpPr>
            <a:spLocks noGrp="1" noChangeAspect="1"/>
          </p:cNvSpPr>
          <p:nvPr>
            <p:ph type="pic" sz="quarter" idx="58"/>
          </p:nvPr>
        </p:nvSpPr>
        <p:spPr>
          <a:xfrm>
            <a:off x="-2891069" y="-231196"/>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41" name="Picture Placeholder 75">
            <a:extLst>
              <a:ext uri="{FF2B5EF4-FFF2-40B4-BE49-F238E27FC236}">
                <a16:creationId xmlns:a16="http://schemas.microsoft.com/office/drawing/2014/main" id="{03EDB8AD-F804-43C3-A0D1-C12D7225E290}"/>
              </a:ext>
            </a:extLst>
          </p:cNvPr>
          <p:cNvSpPr>
            <a:spLocks noGrp="1" noChangeAspect="1"/>
          </p:cNvSpPr>
          <p:nvPr>
            <p:ph type="pic" sz="quarter" idx="50"/>
          </p:nvPr>
        </p:nvSpPr>
        <p:spPr>
          <a:xfrm>
            <a:off x="1728774" y="-1139772"/>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42" name="Picture Placeholder 75">
            <a:extLst>
              <a:ext uri="{FF2B5EF4-FFF2-40B4-BE49-F238E27FC236}">
                <a16:creationId xmlns:a16="http://schemas.microsoft.com/office/drawing/2014/main" id="{C5D21686-787F-4D1D-8E80-E2508F394D2B}"/>
              </a:ext>
            </a:extLst>
          </p:cNvPr>
          <p:cNvSpPr>
            <a:spLocks noGrp="1" noChangeAspect="1"/>
          </p:cNvSpPr>
          <p:nvPr>
            <p:ph type="pic" sz="quarter" idx="51"/>
          </p:nvPr>
        </p:nvSpPr>
        <p:spPr>
          <a:xfrm>
            <a:off x="-505177" y="119685"/>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43" name="Picture Placeholder 75">
            <a:extLst>
              <a:ext uri="{FF2B5EF4-FFF2-40B4-BE49-F238E27FC236}">
                <a16:creationId xmlns:a16="http://schemas.microsoft.com/office/drawing/2014/main" id="{A4D6FD94-3DFB-4DD1-A3E1-05F00BC1540C}"/>
              </a:ext>
            </a:extLst>
          </p:cNvPr>
          <p:cNvSpPr>
            <a:spLocks noGrp="1" noChangeAspect="1"/>
          </p:cNvSpPr>
          <p:nvPr>
            <p:ph type="pic" sz="quarter" idx="52"/>
          </p:nvPr>
        </p:nvSpPr>
        <p:spPr>
          <a:xfrm>
            <a:off x="-2739128" y="1379142"/>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28" name="Picture Placeholder 75">
            <a:extLst>
              <a:ext uri="{FF2B5EF4-FFF2-40B4-BE49-F238E27FC236}">
                <a16:creationId xmlns:a16="http://schemas.microsoft.com/office/drawing/2014/main" id="{6CAD025C-A654-4C88-A249-7079110D412A}"/>
              </a:ext>
            </a:extLst>
          </p:cNvPr>
          <p:cNvSpPr>
            <a:spLocks noGrp="1" noChangeAspect="1"/>
          </p:cNvSpPr>
          <p:nvPr>
            <p:ph type="pic" sz="quarter" idx="43"/>
          </p:nvPr>
        </p:nvSpPr>
        <p:spPr>
          <a:xfrm>
            <a:off x="3949279" y="-686603"/>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29" name="Picture Placeholder 75">
            <a:extLst>
              <a:ext uri="{FF2B5EF4-FFF2-40B4-BE49-F238E27FC236}">
                <a16:creationId xmlns:a16="http://schemas.microsoft.com/office/drawing/2014/main" id="{7D2A6AB2-B1B6-4E6E-A516-1624DC823BCE}"/>
              </a:ext>
            </a:extLst>
          </p:cNvPr>
          <p:cNvSpPr>
            <a:spLocks noGrp="1" noChangeAspect="1"/>
          </p:cNvSpPr>
          <p:nvPr>
            <p:ph type="pic" sz="quarter" idx="44"/>
          </p:nvPr>
        </p:nvSpPr>
        <p:spPr>
          <a:xfrm>
            <a:off x="1715328" y="572855"/>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30" name="Picture Placeholder 75">
            <a:extLst>
              <a:ext uri="{FF2B5EF4-FFF2-40B4-BE49-F238E27FC236}">
                <a16:creationId xmlns:a16="http://schemas.microsoft.com/office/drawing/2014/main" id="{9DD0859E-1EE8-4927-8BB2-F5754D3BD7BB}"/>
              </a:ext>
            </a:extLst>
          </p:cNvPr>
          <p:cNvSpPr>
            <a:spLocks noGrp="1" noChangeAspect="1"/>
          </p:cNvSpPr>
          <p:nvPr>
            <p:ph type="pic" sz="quarter" idx="45"/>
          </p:nvPr>
        </p:nvSpPr>
        <p:spPr>
          <a:xfrm>
            <a:off x="-518622" y="1832312"/>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31" name="Picture Placeholder 75">
            <a:extLst>
              <a:ext uri="{FF2B5EF4-FFF2-40B4-BE49-F238E27FC236}">
                <a16:creationId xmlns:a16="http://schemas.microsoft.com/office/drawing/2014/main" id="{F9FC8C08-0383-4EC2-82BB-1133D3D229E0}"/>
              </a:ext>
            </a:extLst>
          </p:cNvPr>
          <p:cNvSpPr>
            <a:spLocks noGrp="1" noChangeAspect="1"/>
          </p:cNvSpPr>
          <p:nvPr>
            <p:ph type="pic" sz="quarter" idx="46"/>
          </p:nvPr>
        </p:nvSpPr>
        <p:spPr>
          <a:xfrm>
            <a:off x="-2752573" y="3091769"/>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6" name="Picture Placeholder 75">
            <a:extLst>
              <a:ext uri="{FF2B5EF4-FFF2-40B4-BE49-F238E27FC236}">
                <a16:creationId xmlns:a16="http://schemas.microsoft.com/office/drawing/2014/main" id="{607EBF97-CA98-44E9-938D-F451E62350C1}"/>
              </a:ext>
            </a:extLst>
          </p:cNvPr>
          <p:cNvSpPr>
            <a:spLocks noGrp="1" noChangeAspect="1"/>
          </p:cNvSpPr>
          <p:nvPr>
            <p:ph type="pic" sz="quarter" idx="37"/>
          </p:nvPr>
        </p:nvSpPr>
        <p:spPr>
          <a:xfrm>
            <a:off x="6942516" y="-686603"/>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7" name="Picture Placeholder 75">
            <a:extLst>
              <a:ext uri="{FF2B5EF4-FFF2-40B4-BE49-F238E27FC236}">
                <a16:creationId xmlns:a16="http://schemas.microsoft.com/office/drawing/2014/main" id="{3D16D7ED-FD8B-4316-A459-2B2FB95393A8}"/>
              </a:ext>
            </a:extLst>
          </p:cNvPr>
          <p:cNvSpPr>
            <a:spLocks noGrp="1" noChangeAspect="1"/>
          </p:cNvSpPr>
          <p:nvPr>
            <p:ph type="pic" sz="quarter" idx="38"/>
          </p:nvPr>
        </p:nvSpPr>
        <p:spPr>
          <a:xfrm>
            <a:off x="4708566" y="572855"/>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8" name="Picture Placeholder 75">
            <a:extLst>
              <a:ext uri="{FF2B5EF4-FFF2-40B4-BE49-F238E27FC236}">
                <a16:creationId xmlns:a16="http://schemas.microsoft.com/office/drawing/2014/main" id="{0CDD9022-DE91-4943-A173-2B143DF81A30}"/>
              </a:ext>
            </a:extLst>
          </p:cNvPr>
          <p:cNvSpPr>
            <a:spLocks noGrp="1" noChangeAspect="1"/>
          </p:cNvSpPr>
          <p:nvPr>
            <p:ph type="pic" sz="quarter" idx="39"/>
          </p:nvPr>
        </p:nvSpPr>
        <p:spPr>
          <a:xfrm>
            <a:off x="2474615" y="1832312"/>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9" name="Picture Placeholder 75">
            <a:extLst>
              <a:ext uri="{FF2B5EF4-FFF2-40B4-BE49-F238E27FC236}">
                <a16:creationId xmlns:a16="http://schemas.microsoft.com/office/drawing/2014/main" id="{ABE95176-571E-450E-92C4-6C81EA4C7A3E}"/>
              </a:ext>
            </a:extLst>
          </p:cNvPr>
          <p:cNvSpPr>
            <a:spLocks noGrp="1" noChangeAspect="1"/>
          </p:cNvSpPr>
          <p:nvPr>
            <p:ph type="pic" sz="quarter" idx="40"/>
          </p:nvPr>
        </p:nvSpPr>
        <p:spPr>
          <a:xfrm>
            <a:off x="240664" y="3091769"/>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20" name="Picture Placeholder 75">
            <a:extLst>
              <a:ext uri="{FF2B5EF4-FFF2-40B4-BE49-F238E27FC236}">
                <a16:creationId xmlns:a16="http://schemas.microsoft.com/office/drawing/2014/main" id="{3EFAEF24-F8F9-40CF-94FB-D6695C184868}"/>
              </a:ext>
            </a:extLst>
          </p:cNvPr>
          <p:cNvSpPr>
            <a:spLocks noGrp="1" noChangeAspect="1"/>
          </p:cNvSpPr>
          <p:nvPr>
            <p:ph type="pic" sz="quarter" idx="41"/>
          </p:nvPr>
        </p:nvSpPr>
        <p:spPr>
          <a:xfrm>
            <a:off x="-1993286" y="4351226"/>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2" name="Picture Placeholder 75">
            <a:extLst>
              <a:ext uri="{FF2B5EF4-FFF2-40B4-BE49-F238E27FC236}">
                <a16:creationId xmlns:a16="http://schemas.microsoft.com/office/drawing/2014/main" id="{35C81404-E27E-4F36-A623-E57FC83C04C2}"/>
              </a:ext>
            </a:extLst>
          </p:cNvPr>
          <p:cNvSpPr>
            <a:spLocks noGrp="1" noChangeAspect="1"/>
          </p:cNvSpPr>
          <p:nvPr>
            <p:ph type="pic" sz="quarter" idx="24"/>
          </p:nvPr>
        </p:nvSpPr>
        <p:spPr>
          <a:xfrm>
            <a:off x="9672465" y="-531152"/>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4" name="Picture Placeholder 75">
            <a:extLst>
              <a:ext uri="{FF2B5EF4-FFF2-40B4-BE49-F238E27FC236}">
                <a16:creationId xmlns:a16="http://schemas.microsoft.com/office/drawing/2014/main" id="{FEAB132E-72A8-4AAE-84A4-48B1A95CEE6C}"/>
              </a:ext>
            </a:extLst>
          </p:cNvPr>
          <p:cNvSpPr>
            <a:spLocks noGrp="1" noChangeAspect="1"/>
          </p:cNvSpPr>
          <p:nvPr>
            <p:ph type="pic" sz="quarter" idx="25"/>
          </p:nvPr>
        </p:nvSpPr>
        <p:spPr>
          <a:xfrm>
            <a:off x="7438514" y="728306"/>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5" name="Picture Placeholder 75">
            <a:extLst>
              <a:ext uri="{FF2B5EF4-FFF2-40B4-BE49-F238E27FC236}">
                <a16:creationId xmlns:a16="http://schemas.microsoft.com/office/drawing/2014/main" id="{243FAE32-B9F4-4AE7-AE82-22570A22956A}"/>
              </a:ext>
            </a:extLst>
          </p:cNvPr>
          <p:cNvSpPr>
            <a:spLocks noGrp="1" noChangeAspect="1"/>
          </p:cNvSpPr>
          <p:nvPr>
            <p:ph type="pic" sz="quarter" idx="26"/>
          </p:nvPr>
        </p:nvSpPr>
        <p:spPr>
          <a:xfrm>
            <a:off x="5204564" y="1987763"/>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6" name="Picture Placeholder 75">
            <a:extLst>
              <a:ext uri="{FF2B5EF4-FFF2-40B4-BE49-F238E27FC236}">
                <a16:creationId xmlns:a16="http://schemas.microsoft.com/office/drawing/2014/main" id="{22DB54D1-378A-4542-9D02-E25B5BADC362}"/>
              </a:ext>
            </a:extLst>
          </p:cNvPr>
          <p:cNvSpPr>
            <a:spLocks noGrp="1" noChangeAspect="1"/>
          </p:cNvSpPr>
          <p:nvPr>
            <p:ph type="pic" sz="quarter" idx="27"/>
          </p:nvPr>
        </p:nvSpPr>
        <p:spPr>
          <a:xfrm>
            <a:off x="2970613" y="3247220"/>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7" name="Picture Placeholder 75">
            <a:extLst>
              <a:ext uri="{FF2B5EF4-FFF2-40B4-BE49-F238E27FC236}">
                <a16:creationId xmlns:a16="http://schemas.microsoft.com/office/drawing/2014/main" id="{8FFD3707-289A-4097-A634-5DFE56AC06FE}"/>
              </a:ext>
            </a:extLst>
          </p:cNvPr>
          <p:cNvSpPr>
            <a:spLocks noGrp="1" noChangeAspect="1"/>
          </p:cNvSpPr>
          <p:nvPr>
            <p:ph type="pic" sz="quarter" idx="28"/>
          </p:nvPr>
        </p:nvSpPr>
        <p:spPr>
          <a:xfrm>
            <a:off x="736662" y="4506677"/>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8" name="Picture Placeholder 75">
            <a:extLst>
              <a:ext uri="{FF2B5EF4-FFF2-40B4-BE49-F238E27FC236}">
                <a16:creationId xmlns:a16="http://schemas.microsoft.com/office/drawing/2014/main" id="{54A7639C-C713-48A6-BCBD-272206505DD0}"/>
              </a:ext>
            </a:extLst>
          </p:cNvPr>
          <p:cNvSpPr>
            <a:spLocks noGrp="1" noChangeAspect="1"/>
          </p:cNvSpPr>
          <p:nvPr>
            <p:ph type="pic" sz="quarter" idx="29"/>
          </p:nvPr>
        </p:nvSpPr>
        <p:spPr>
          <a:xfrm>
            <a:off x="-1497288" y="5766134"/>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0" name="Picture Placeholder 75">
            <a:extLst>
              <a:ext uri="{FF2B5EF4-FFF2-40B4-BE49-F238E27FC236}">
                <a16:creationId xmlns:a16="http://schemas.microsoft.com/office/drawing/2014/main" id="{EADC1BA6-7445-4738-896F-F25E3B51C125}"/>
              </a:ext>
            </a:extLst>
          </p:cNvPr>
          <p:cNvSpPr>
            <a:spLocks noGrp="1" noChangeAspect="1"/>
          </p:cNvSpPr>
          <p:nvPr>
            <p:ph type="pic" sz="quarter" idx="31"/>
          </p:nvPr>
        </p:nvSpPr>
        <p:spPr>
          <a:xfrm>
            <a:off x="10280074" y="813692"/>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1" name="Picture Placeholder 75">
            <a:extLst>
              <a:ext uri="{FF2B5EF4-FFF2-40B4-BE49-F238E27FC236}">
                <a16:creationId xmlns:a16="http://schemas.microsoft.com/office/drawing/2014/main" id="{C2B339F4-9FE6-4B11-BADC-2E50B1ADD1F5}"/>
              </a:ext>
            </a:extLst>
          </p:cNvPr>
          <p:cNvSpPr>
            <a:spLocks noGrp="1" noChangeAspect="1"/>
          </p:cNvSpPr>
          <p:nvPr>
            <p:ph type="pic" sz="quarter" idx="32"/>
          </p:nvPr>
        </p:nvSpPr>
        <p:spPr>
          <a:xfrm>
            <a:off x="8046124" y="2073149"/>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2" name="Picture Placeholder 75">
            <a:extLst>
              <a:ext uri="{FF2B5EF4-FFF2-40B4-BE49-F238E27FC236}">
                <a16:creationId xmlns:a16="http://schemas.microsoft.com/office/drawing/2014/main" id="{FFE71006-16E5-457F-9B4E-4C8C74041CF2}"/>
              </a:ext>
            </a:extLst>
          </p:cNvPr>
          <p:cNvSpPr>
            <a:spLocks noGrp="1" noChangeAspect="1"/>
          </p:cNvSpPr>
          <p:nvPr>
            <p:ph type="pic" sz="quarter" idx="33"/>
          </p:nvPr>
        </p:nvSpPr>
        <p:spPr>
          <a:xfrm>
            <a:off x="5812173" y="3332606"/>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3" name="Picture Placeholder 75">
            <a:extLst>
              <a:ext uri="{FF2B5EF4-FFF2-40B4-BE49-F238E27FC236}">
                <a16:creationId xmlns:a16="http://schemas.microsoft.com/office/drawing/2014/main" id="{6DDB9485-9DF7-49C5-ADFC-F845200EBD64}"/>
              </a:ext>
            </a:extLst>
          </p:cNvPr>
          <p:cNvSpPr>
            <a:spLocks noGrp="1" noChangeAspect="1"/>
          </p:cNvSpPr>
          <p:nvPr>
            <p:ph type="pic" sz="quarter" idx="34"/>
          </p:nvPr>
        </p:nvSpPr>
        <p:spPr>
          <a:xfrm>
            <a:off x="3578222" y="4592063"/>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14" name="Picture Placeholder 75">
            <a:extLst>
              <a:ext uri="{FF2B5EF4-FFF2-40B4-BE49-F238E27FC236}">
                <a16:creationId xmlns:a16="http://schemas.microsoft.com/office/drawing/2014/main" id="{C2FEBF29-F3C4-44EB-A394-6B97F83C159B}"/>
              </a:ext>
            </a:extLst>
          </p:cNvPr>
          <p:cNvSpPr>
            <a:spLocks noGrp="1" noChangeAspect="1"/>
          </p:cNvSpPr>
          <p:nvPr>
            <p:ph type="pic" sz="quarter" idx="35"/>
          </p:nvPr>
        </p:nvSpPr>
        <p:spPr>
          <a:xfrm>
            <a:off x="1344272" y="5851520"/>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53" name="Picture Placeholder 75">
            <a:extLst>
              <a:ext uri="{FF2B5EF4-FFF2-40B4-BE49-F238E27FC236}">
                <a16:creationId xmlns:a16="http://schemas.microsoft.com/office/drawing/2014/main" id="{2F015E8F-22EA-4453-8367-140895DC3255}"/>
              </a:ext>
            </a:extLst>
          </p:cNvPr>
          <p:cNvSpPr>
            <a:spLocks noGrp="1" noChangeAspect="1"/>
          </p:cNvSpPr>
          <p:nvPr>
            <p:ph type="pic" sz="quarter" idx="62"/>
          </p:nvPr>
        </p:nvSpPr>
        <p:spPr>
          <a:xfrm>
            <a:off x="10348604" y="2456075"/>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54" name="Picture Placeholder 75">
            <a:extLst>
              <a:ext uri="{FF2B5EF4-FFF2-40B4-BE49-F238E27FC236}">
                <a16:creationId xmlns:a16="http://schemas.microsoft.com/office/drawing/2014/main" id="{38BD2839-9FD8-4A47-8C6C-BA555D30B060}"/>
              </a:ext>
            </a:extLst>
          </p:cNvPr>
          <p:cNvSpPr>
            <a:spLocks noGrp="1" noChangeAspect="1"/>
          </p:cNvSpPr>
          <p:nvPr>
            <p:ph type="pic" sz="quarter" idx="63"/>
          </p:nvPr>
        </p:nvSpPr>
        <p:spPr>
          <a:xfrm>
            <a:off x="8114654" y="3715532"/>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55" name="Picture Placeholder 75">
            <a:extLst>
              <a:ext uri="{FF2B5EF4-FFF2-40B4-BE49-F238E27FC236}">
                <a16:creationId xmlns:a16="http://schemas.microsoft.com/office/drawing/2014/main" id="{36034C35-1CBE-46E5-9904-EDC510CB644A}"/>
              </a:ext>
            </a:extLst>
          </p:cNvPr>
          <p:cNvSpPr>
            <a:spLocks noGrp="1" noChangeAspect="1"/>
          </p:cNvSpPr>
          <p:nvPr>
            <p:ph type="pic" sz="quarter" idx="64"/>
          </p:nvPr>
        </p:nvSpPr>
        <p:spPr>
          <a:xfrm>
            <a:off x="5880703" y="4974989"/>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56" name="Picture Placeholder 75">
            <a:extLst>
              <a:ext uri="{FF2B5EF4-FFF2-40B4-BE49-F238E27FC236}">
                <a16:creationId xmlns:a16="http://schemas.microsoft.com/office/drawing/2014/main" id="{507BEDBC-9F75-40C5-8467-AA2A8746E709}"/>
              </a:ext>
            </a:extLst>
          </p:cNvPr>
          <p:cNvSpPr>
            <a:spLocks noGrp="1" noChangeAspect="1"/>
          </p:cNvSpPr>
          <p:nvPr>
            <p:ph type="pic" sz="quarter" idx="65"/>
          </p:nvPr>
        </p:nvSpPr>
        <p:spPr>
          <a:xfrm>
            <a:off x="3646752" y="6234445"/>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59" name="Picture Placeholder 75">
            <a:extLst>
              <a:ext uri="{FF2B5EF4-FFF2-40B4-BE49-F238E27FC236}">
                <a16:creationId xmlns:a16="http://schemas.microsoft.com/office/drawing/2014/main" id="{AECDF11A-996B-4276-B504-5061846D8626}"/>
              </a:ext>
            </a:extLst>
          </p:cNvPr>
          <p:cNvSpPr>
            <a:spLocks noGrp="1" noChangeAspect="1"/>
          </p:cNvSpPr>
          <p:nvPr>
            <p:ph type="pic" sz="quarter" idx="68"/>
          </p:nvPr>
        </p:nvSpPr>
        <p:spPr>
          <a:xfrm>
            <a:off x="10536718" y="4037823"/>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60" name="Picture Placeholder 75">
            <a:extLst>
              <a:ext uri="{FF2B5EF4-FFF2-40B4-BE49-F238E27FC236}">
                <a16:creationId xmlns:a16="http://schemas.microsoft.com/office/drawing/2014/main" id="{18FFBB60-78C0-41D6-B988-AE90BC50278F}"/>
              </a:ext>
            </a:extLst>
          </p:cNvPr>
          <p:cNvSpPr>
            <a:spLocks noGrp="1" noChangeAspect="1"/>
          </p:cNvSpPr>
          <p:nvPr>
            <p:ph type="pic" sz="quarter" idx="69"/>
          </p:nvPr>
        </p:nvSpPr>
        <p:spPr>
          <a:xfrm>
            <a:off x="8302767" y="5297280"/>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61" name="Picture Placeholder 75">
            <a:extLst>
              <a:ext uri="{FF2B5EF4-FFF2-40B4-BE49-F238E27FC236}">
                <a16:creationId xmlns:a16="http://schemas.microsoft.com/office/drawing/2014/main" id="{157843DF-2840-468E-B1B3-C729FF5281C6}"/>
              </a:ext>
            </a:extLst>
          </p:cNvPr>
          <p:cNvSpPr>
            <a:spLocks noGrp="1" noChangeAspect="1"/>
          </p:cNvSpPr>
          <p:nvPr>
            <p:ph type="pic" sz="quarter" idx="70"/>
          </p:nvPr>
        </p:nvSpPr>
        <p:spPr>
          <a:xfrm>
            <a:off x="6068817" y="6556737"/>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65" name="Picture Placeholder 75">
            <a:extLst>
              <a:ext uri="{FF2B5EF4-FFF2-40B4-BE49-F238E27FC236}">
                <a16:creationId xmlns:a16="http://schemas.microsoft.com/office/drawing/2014/main" id="{8DF2D5D1-AC63-4DDD-BF20-41ACF22FCE4B}"/>
              </a:ext>
            </a:extLst>
          </p:cNvPr>
          <p:cNvSpPr>
            <a:spLocks noGrp="1" noChangeAspect="1"/>
          </p:cNvSpPr>
          <p:nvPr>
            <p:ph type="pic" sz="quarter" idx="74"/>
          </p:nvPr>
        </p:nvSpPr>
        <p:spPr>
          <a:xfrm>
            <a:off x="11051634" y="5464020"/>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
        <p:nvSpPr>
          <p:cNvPr id="66" name="Picture Placeholder 75">
            <a:extLst>
              <a:ext uri="{FF2B5EF4-FFF2-40B4-BE49-F238E27FC236}">
                <a16:creationId xmlns:a16="http://schemas.microsoft.com/office/drawing/2014/main" id="{3932DA6D-A9C7-4444-87EB-1B1FFD57213B}"/>
              </a:ext>
            </a:extLst>
          </p:cNvPr>
          <p:cNvSpPr>
            <a:spLocks noGrp="1" noChangeAspect="1"/>
          </p:cNvSpPr>
          <p:nvPr>
            <p:ph type="pic" sz="quarter" idx="75"/>
          </p:nvPr>
        </p:nvSpPr>
        <p:spPr>
          <a:xfrm>
            <a:off x="8817684" y="6723477"/>
            <a:ext cx="3283674" cy="1847308"/>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bg1"/>
          </a:solidFill>
          <a:effectLst>
            <a:outerShdw blurRad="914400" dist="495300" dir="8100000" algn="ctr" rotWithShape="0">
              <a:schemeClr val="tx1">
                <a:lumMod val="75000"/>
                <a:lumOff val="25000"/>
                <a:alpha val="14000"/>
              </a:schemeClr>
            </a:outerShdw>
          </a:effectLst>
          <a:scene3d>
            <a:camera prst="orthographicFront">
              <a:rot lat="19800000" lon="18600000" rev="3600000"/>
            </a:camera>
            <a:lightRig rig="chilly" dir="t"/>
          </a:scene3d>
          <a:sp3d extrusionH="31750" prstMaterial="plastic"/>
        </p:spPr>
        <p:txBody>
          <a:bodyPr wrap="square" anchor="ctr">
            <a:noAutofit/>
          </a:bodyPr>
          <a:lstStyle>
            <a:lvl1pPr algn="ctr">
              <a:defRPr sz="1400"/>
            </a:lvl1pPr>
          </a:lstStyle>
          <a:p>
            <a:endParaRPr lang="en-US"/>
          </a:p>
        </p:txBody>
      </p:sp>
    </p:spTree>
    <p:extLst>
      <p:ext uri="{BB962C8B-B14F-4D97-AF65-F5344CB8AC3E}">
        <p14:creationId xmlns:p14="http://schemas.microsoft.com/office/powerpoint/2010/main" val="11327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3000" fill="hold"/>
                                        <p:tgtEl>
                                          <p:spTgt spid="48"/>
                                        </p:tgtEl>
                                        <p:attrNameLst>
                                          <p:attrName>ppt_x</p:attrName>
                                        </p:attrNameLst>
                                      </p:cBhvr>
                                      <p:tavLst>
                                        <p:tav tm="0">
                                          <p:val>
                                            <p:strVal val="1+#ppt_w/2"/>
                                          </p:val>
                                        </p:tav>
                                        <p:tav tm="100000">
                                          <p:val>
                                            <p:strVal val="#ppt_x"/>
                                          </p:val>
                                        </p:tav>
                                      </p:tavLst>
                                    </p:anim>
                                    <p:anim calcmode="lin" valueType="num">
                                      <p:cBhvr additive="base">
                                        <p:cTn id="8" dur="30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3000" fill="hold"/>
                                        <p:tgtEl>
                                          <p:spTgt spid="49"/>
                                        </p:tgtEl>
                                        <p:attrNameLst>
                                          <p:attrName>ppt_x</p:attrName>
                                        </p:attrNameLst>
                                      </p:cBhvr>
                                      <p:tavLst>
                                        <p:tav tm="0">
                                          <p:val>
                                            <p:strVal val="1+#ppt_w/2"/>
                                          </p:val>
                                        </p:tav>
                                        <p:tav tm="100000">
                                          <p:val>
                                            <p:strVal val="#ppt_x"/>
                                          </p:val>
                                        </p:tav>
                                      </p:tavLst>
                                    </p:anim>
                                    <p:anim calcmode="lin" valueType="num">
                                      <p:cBhvr additive="base">
                                        <p:cTn id="12" dur="30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3000" fill="hold"/>
                                        <p:tgtEl>
                                          <p:spTgt spid="43"/>
                                        </p:tgtEl>
                                        <p:attrNameLst>
                                          <p:attrName>ppt_x</p:attrName>
                                        </p:attrNameLst>
                                      </p:cBhvr>
                                      <p:tavLst>
                                        <p:tav tm="0">
                                          <p:val>
                                            <p:strVal val="1+#ppt_w/2"/>
                                          </p:val>
                                        </p:tav>
                                        <p:tav tm="100000">
                                          <p:val>
                                            <p:strVal val="#ppt_x"/>
                                          </p:val>
                                        </p:tav>
                                      </p:tavLst>
                                    </p:anim>
                                    <p:anim calcmode="lin" valueType="num">
                                      <p:cBhvr additive="base">
                                        <p:cTn id="16" dur="3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6" decel="100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3000" fill="hold"/>
                                        <p:tgtEl>
                                          <p:spTgt spid="42"/>
                                        </p:tgtEl>
                                        <p:attrNameLst>
                                          <p:attrName>ppt_x</p:attrName>
                                        </p:attrNameLst>
                                      </p:cBhvr>
                                      <p:tavLst>
                                        <p:tav tm="0">
                                          <p:val>
                                            <p:strVal val="1+#ppt_w/2"/>
                                          </p:val>
                                        </p:tav>
                                        <p:tav tm="100000">
                                          <p:val>
                                            <p:strVal val="#ppt_x"/>
                                          </p:val>
                                        </p:tav>
                                      </p:tavLst>
                                    </p:anim>
                                    <p:anim calcmode="lin" valueType="num">
                                      <p:cBhvr additive="base">
                                        <p:cTn id="20" dur="3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3000" fill="hold"/>
                                        <p:tgtEl>
                                          <p:spTgt spid="41"/>
                                        </p:tgtEl>
                                        <p:attrNameLst>
                                          <p:attrName>ppt_x</p:attrName>
                                        </p:attrNameLst>
                                      </p:cBhvr>
                                      <p:tavLst>
                                        <p:tav tm="0">
                                          <p:val>
                                            <p:strVal val="1+#ppt_w/2"/>
                                          </p:val>
                                        </p:tav>
                                        <p:tav tm="100000">
                                          <p:val>
                                            <p:strVal val="#ppt_x"/>
                                          </p:val>
                                        </p:tav>
                                      </p:tavLst>
                                    </p:anim>
                                    <p:anim calcmode="lin" valueType="num">
                                      <p:cBhvr additive="base">
                                        <p:cTn id="24" dur="30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3000" fill="hold"/>
                                        <p:tgtEl>
                                          <p:spTgt spid="31"/>
                                        </p:tgtEl>
                                        <p:attrNameLst>
                                          <p:attrName>ppt_x</p:attrName>
                                        </p:attrNameLst>
                                      </p:cBhvr>
                                      <p:tavLst>
                                        <p:tav tm="0">
                                          <p:val>
                                            <p:strVal val="1+#ppt_w/2"/>
                                          </p:val>
                                        </p:tav>
                                        <p:tav tm="100000">
                                          <p:val>
                                            <p:strVal val="#ppt_x"/>
                                          </p:val>
                                        </p:tav>
                                      </p:tavLst>
                                    </p:anim>
                                    <p:anim calcmode="lin" valueType="num">
                                      <p:cBhvr additive="base">
                                        <p:cTn id="28" dur="30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6" decel="10000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3000" fill="hold"/>
                                        <p:tgtEl>
                                          <p:spTgt spid="30"/>
                                        </p:tgtEl>
                                        <p:attrNameLst>
                                          <p:attrName>ppt_x</p:attrName>
                                        </p:attrNameLst>
                                      </p:cBhvr>
                                      <p:tavLst>
                                        <p:tav tm="0">
                                          <p:val>
                                            <p:strVal val="1+#ppt_w/2"/>
                                          </p:val>
                                        </p:tav>
                                        <p:tav tm="100000">
                                          <p:val>
                                            <p:strVal val="#ppt_x"/>
                                          </p:val>
                                        </p:tav>
                                      </p:tavLst>
                                    </p:anim>
                                    <p:anim calcmode="lin" valueType="num">
                                      <p:cBhvr additive="base">
                                        <p:cTn id="32" dur="30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6" decel="10000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3000" fill="hold"/>
                                        <p:tgtEl>
                                          <p:spTgt spid="29"/>
                                        </p:tgtEl>
                                        <p:attrNameLst>
                                          <p:attrName>ppt_x</p:attrName>
                                        </p:attrNameLst>
                                      </p:cBhvr>
                                      <p:tavLst>
                                        <p:tav tm="0">
                                          <p:val>
                                            <p:strVal val="1+#ppt_w/2"/>
                                          </p:val>
                                        </p:tav>
                                        <p:tav tm="100000">
                                          <p:val>
                                            <p:strVal val="#ppt_x"/>
                                          </p:val>
                                        </p:tav>
                                      </p:tavLst>
                                    </p:anim>
                                    <p:anim calcmode="lin" valueType="num">
                                      <p:cBhvr additive="base">
                                        <p:cTn id="36" dur="30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3000" fill="hold"/>
                                        <p:tgtEl>
                                          <p:spTgt spid="28"/>
                                        </p:tgtEl>
                                        <p:attrNameLst>
                                          <p:attrName>ppt_x</p:attrName>
                                        </p:attrNameLst>
                                      </p:cBhvr>
                                      <p:tavLst>
                                        <p:tav tm="0">
                                          <p:val>
                                            <p:strVal val="1+#ppt_w/2"/>
                                          </p:val>
                                        </p:tav>
                                        <p:tav tm="100000">
                                          <p:val>
                                            <p:strVal val="#ppt_x"/>
                                          </p:val>
                                        </p:tav>
                                      </p:tavLst>
                                    </p:anim>
                                    <p:anim calcmode="lin" valueType="num">
                                      <p:cBhvr additive="base">
                                        <p:cTn id="40" dur="30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6" decel="10000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3000" fill="hold"/>
                                        <p:tgtEl>
                                          <p:spTgt spid="20"/>
                                        </p:tgtEl>
                                        <p:attrNameLst>
                                          <p:attrName>ppt_x</p:attrName>
                                        </p:attrNameLst>
                                      </p:cBhvr>
                                      <p:tavLst>
                                        <p:tav tm="0">
                                          <p:val>
                                            <p:strVal val="1+#ppt_w/2"/>
                                          </p:val>
                                        </p:tav>
                                        <p:tav tm="100000">
                                          <p:val>
                                            <p:strVal val="#ppt_x"/>
                                          </p:val>
                                        </p:tav>
                                      </p:tavLst>
                                    </p:anim>
                                    <p:anim calcmode="lin" valueType="num">
                                      <p:cBhvr additive="base">
                                        <p:cTn id="44" dur="3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6" decel="10000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3000" fill="hold"/>
                                        <p:tgtEl>
                                          <p:spTgt spid="19"/>
                                        </p:tgtEl>
                                        <p:attrNameLst>
                                          <p:attrName>ppt_x</p:attrName>
                                        </p:attrNameLst>
                                      </p:cBhvr>
                                      <p:tavLst>
                                        <p:tav tm="0">
                                          <p:val>
                                            <p:strVal val="1+#ppt_w/2"/>
                                          </p:val>
                                        </p:tav>
                                        <p:tav tm="100000">
                                          <p:val>
                                            <p:strVal val="#ppt_x"/>
                                          </p:val>
                                        </p:tav>
                                      </p:tavLst>
                                    </p:anim>
                                    <p:anim calcmode="lin" valueType="num">
                                      <p:cBhvr additive="base">
                                        <p:cTn id="48" dur="30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6" decel="10000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3000" fill="hold"/>
                                        <p:tgtEl>
                                          <p:spTgt spid="18"/>
                                        </p:tgtEl>
                                        <p:attrNameLst>
                                          <p:attrName>ppt_x</p:attrName>
                                        </p:attrNameLst>
                                      </p:cBhvr>
                                      <p:tavLst>
                                        <p:tav tm="0">
                                          <p:val>
                                            <p:strVal val="1+#ppt_w/2"/>
                                          </p:val>
                                        </p:tav>
                                        <p:tav tm="100000">
                                          <p:val>
                                            <p:strVal val="#ppt_x"/>
                                          </p:val>
                                        </p:tav>
                                      </p:tavLst>
                                    </p:anim>
                                    <p:anim calcmode="lin" valueType="num">
                                      <p:cBhvr additive="base">
                                        <p:cTn id="52" dur="30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6" decel="10000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3000" fill="hold"/>
                                        <p:tgtEl>
                                          <p:spTgt spid="17"/>
                                        </p:tgtEl>
                                        <p:attrNameLst>
                                          <p:attrName>ppt_x</p:attrName>
                                        </p:attrNameLst>
                                      </p:cBhvr>
                                      <p:tavLst>
                                        <p:tav tm="0">
                                          <p:val>
                                            <p:strVal val="1+#ppt_w/2"/>
                                          </p:val>
                                        </p:tav>
                                        <p:tav tm="100000">
                                          <p:val>
                                            <p:strVal val="#ppt_x"/>
                                          </p:val>
                                        </p:tav>
                                      </p:tavLst>
                                    </p:anim>
                                    <p:anim calcmode="lin" valueType="num">
                                      <p:cBhvr additive="base">
                                        <p:cTn id="56" dur="30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6" decel="10000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3000" fill="hold"/>
                                        <p:tgtEl>
                                          <p:spTgt spid="16"/>
                                        </p:tgtEl>
                                        <p:attrNameLst>
                                          <p:attrName>ppt_x</p:attrName>
                                        </p:attrNameLst>
                                      </p:cBhvr>
                                      <p:tavLst>
                                        <p:tav tm="0">
                                          <p:val>
                                            <p:strVal val="1+#ppt_w/2"/>
                                          </p:val>
                                        </p:tav>
                                        <p:tav tm="100000">
                                          <p:val>
                                            <p:strVal val="#ppt_x"/>
                                          </p:val>
                                        </p:tav>
                                      </p:tavLst>
                                    </p:anim>
                                    <p:anim calcmode="lin" valueType="num">
                                      <p:cBhvr additive="base">
                                        <p:cTn id="60" dur="30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6" decel="10000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3000" fill="hold"/>
                                        <p:tgtEl>
                                          <p:spTgt spid="8"/>
                                        </p:tgtEl>
                                        <p:attrNameLst>
                                          <p:attrName>ppt_x</p:attrName>
                                        </p:attrNameLst>
                                      </p:cBhvr>
                                      <p:tavLst>
                                        <p:tav tm="0">
                                          <p:val>
                                            <p:strVal val="1+#ppt_w/2"/>
                                          </p:val>
                                        </p:tav>
                                        <p:tav tm="100000">
                                          <p:val>
                                            <p:strVal val="#ppt_x"/>
                                          </p:val>
                                        </p:tav>
                                      </p:tavLst>
                                    </p:anim>
                                    <p:anim calcmode="lin" valueType="num">
                                      <p:cBhvr additive="base">
                                        <p:cTn id="64" dur="3000" fill="hold"/>
                                        <p:tgtEl>
                                          <p:spTgt spid="8"/>
                                        </p:tgtEl>
                                        <p:attrNameLst>
                                          <p:attrName>ppt_y</p:attrName>
                                        </p:attrNameLst>
                                      </p:cBhvr>
                                      <p:tavLst>
                                        <p:tav tm="0">
                                          <p:val>
                                            <p:strVal val="1+#ppt_h/2"/>
                                          </p:val>
                                        </p:tav>
                                        <p:tav tm="100000">
                                          <p:val>
                                            <p:strVal val="#ppt_y"/>
                                          </p:val>
                                        </p:tav>
                                      </p:tavLst>
                                    </p:anim>
                                  </p:childTnLst>
                                </p:cTn>
                              </p:par>
                              <p:par>
                                <p:cTn id="65" presetID="2" presetClass="entr" presetSubtype="6" decel="10000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3000" fill="hold"/>
                                        <p:tgtEl>
                                          <p:spTgt spid="7"/>
                                        </p:tgtEl>
                                        <p:attrNameLst>
                                          <p:attrName>ppt_x</p:attrName>
                                        </p:attrNameLst>
                                      </p:cBhvr>
                                      <p:tavLst>
                                        <p:tav tm="0">
                                          <p:val>
                                            <p:strVal val="1+#ppt_w/2"/>
                                          </p:val>
                                        </p:tav>
                                        <p:tav tm="100000">
                                          <p:val>
                                            <p:strVal val="#ppt_x"/>
                                          </p:val>
                                        </p:tav>
                                      </p:tavLst>
                                    </p:anim>
                                    <p:anim calcmode="lin" valueType="num">
                                      <p:cBhvr additive="base">
                                        <p:cTn id="68" dur="300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6" decel="10000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3000" fill="hold"/>
                                        <p:tgtEl>
                                          <p:spTgt spid="6"/>
                                        </p:tgtEl>
                                        <p:attrNameLst>
                                          <p:attrName>ppt_x</p:attrName>
                                        </p:attrNameLst>
                                      </p:cBhvr>
                                      <p:tavLst>
                                        <p:tav tm="0">
                                          <p:val>
                                            <p:strVal val="1+#ppt_w/2"/>
                                          </p:val>
                                        </p:tav>
                                        <p:tav tm="100000">
                                          <p:val>
                                            <p:strVal val="#ppt_x"/>
                                          </p:val>
                                        </p:tav>
                                      </p:tavLst>
                                    </p:anim>
                                    <p:anim calcmode="lin" valueType="num">
                                      <p:cBhvr additive="base">
                                        <p:cTn id="72" dur="30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6" decel="10000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3000" fill="hold"/>
                                        <p:tgtEl>
                                          <p:spTgt spid="5"/>
                                        </p:tgtEl>
                                        <p:attrNameLst>
                                          <p:attrName>ppt_x</p:attrName>
                                        </p:attrNameLst>
                                      </p:cBhvr>
                                      <p:tavLst>
                                        <p:tav tm="0">
                                          <p:val>
                                            <p:strVal val="1+#ppt_w/2"/>
                                          </p:val>
                                        </p:tav>
                                        <p:tav tm="100000">
                                          <p:val>
                                            <p:strVal val="#ppt_x"/>
                                          </p:val>
                                        </p:tav>
                                      </p:tavLst>
                                    </p:anim>
                                    <p:anim calcmode="lin" valueType="num">
                                      <p:cBhvr additive="base">
                                        <p:cTn id="76" dur="3000" fill="hold"/>
                                        <p:tgtEl>
                                          <p:spTgt spid="5"/>
                                        </p:tgtEl>
                                        <p:attrNameLst>
                                          <p:attrName>ppt_y</p:attrName>
                                        </p:attrNameLst>
                                      </p:cBhvr>
                                      <p:tavLst>
                                        <p:tav tm="0">
                                          <p:val>
                                            <p:strVal val="1+#ppt_h/2"/>
                                          </p:val>
                                        </p:tav>
                                        <p:tav tm="100000">
                                          <p:val>
                                            <p:strVal val="#ppt_y"/>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3000" fill="hold"/>
                                        <p:tgtEl>
                                          <p:spTgt spid="4"/>
                                        </p:tgtEl>
                                        <p:attrNameLst>
                                          <p:attrName>ppt_x</p:attrName>
                                        </p:attrNameLst>
                                      </p:cBhvr>
                                      <p:tavLst>
                                        <p:tav tm="0">
                                          <p:val>
                                            <p:strVal val="1+#ppt_w/2"/>
                                          </p:val>
                                        </p:tav>
                                        <p:tav tm="100000">
                                          <p:val>
                                            <p:strVal val="#ppt_x"/>
                                          </p:val>
                                        </p:tav>
                                      </p:tavLst>
                                    </p:anim>
                                    <p:anim calcmode="lin" valueType="num">
                                      <p:cBhvr additive="base">
                                        <p:cTn id="80" dur="3000" fill="hold"/>
                                        <p:tgtEl>
                                          <p:spTgt spid="4"/>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3000" fill="hold"/>
                                        <p:tgtEl>
                                          <p:spTgt spid="2"/>
                                        </p:tgtEl>
                                        <p:attrNameLst>
                                          <p:attrName>ppt_x</p:attrName>
                                        </p:attrNameLst>
                                      </p:cBhvr>
                                      <p:tavLst>
                                        <p:tav tm="0">
                                          <p:val>
                                            <p:strVal val="1+#ppt_w/2"/>
                                          </p:val>
                                        </p:tav>
                                        <p:tav tm="100000">
                                          <p:val>
                                            <p:strVal val="#ppt_x"/>
                                          </p:val>
                                        </p:tav>
                                      </p:tavLst>
                                    </p:anim>
                                    <p:anim calcmode="lin" valueType="num">
                                      <p:cBhvr additive="base">
                                        <p:cTn id="84" dur="3000" fill="hold"/>
                                        <p:tgtEl>
                                          <p:spTgt spid="2"/>
                                        </p:tgtEl>
                                        <p:attrNameLst>
                                          <p:attrName>ppt_y</p:attrName>
                                        </p:attrNameLst>
                                      </p:cBhvr>
                                      <p:tavLst>
                                        <p:tav tm="0">
                                          <p:val>
                                            <p:strVal val="1+#ppt_h/2"/>
                                          </p:val>
                                        </p:tav>
                                        <p:tav tm="100000">
                                          <p:val>
                                            <p:strVal val="#ppt_y"/>
                                          </p:val>
                                        </p:tav>
                                      </p:tavLst>
                                    </p:anim>
                                  </p:childTnLst>
                                </p:cTn>
                              </p:par>
                              <p:par>
                                <p:cTn id="85" presetID="2" presetClass="entr" presetSubtype="6" decel="10000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3000" fill="hold"/>
                                        <p:tgtEl>
                                          <p:spTgt spid="14"/>
                                        </p:tgtEl>
                                        <p:attrNameLst>
                                          <p:attrName>ppt_x</p:attrName>
                                        </p:attrNameLst>
                                      </p:cBhvr>
                                      <p:tavLst>
                                        <p:tav tm="0">
                                          <p:val>
                                            <p:strVal val="1+#ppt_w/2"/>
                                          </p:val>
                                        </p:tav>
                                        <p:tav tm="100000">
                                          <p:val>
                                            <p:strVal val="#ppt_x"/>
                                          </p:val>
                                        </p:tav>
                                      </p:tavLst>
                                    </p:anim>
                                    <p:anim calcmode="lin" valueType="num">
                                      <p:cBhvr additive="base">
                                        <p:cTn id="88" dur="3000" fill="hold"/>
                                        <p:tgtEl>
                                          <p:spTgt spid="14"/>
                                        </p:tgtEl>
                                        <p:attrNameLst>
                                          <p:attrName>ppt_y</p:attrName>
                                        </p:attrNameLst>
                                      </p:cBhvr>
                                      <p:tavLst>
                                        <p:tav tm="0">
                                          <p:val>
                                            <p:strVal val="1+#ppt_h/2"/>
                                          </p:val>
                                        </p:tav>
                                        <p:tav tm="100000">
                                          <p:val>
                                            <p:strVal val="#ppt_y"/>
                                          </p:val>
                                        </p:tav>
                                      </p:tavLst>
                                    </p:anim>
                                  </p:childTnLst>
                                </p:cTn>
                              </p:par>
                              <p:par>
                                <p:cTn id="89" presetID="2" presetClass="entr" presetSubtype="6" decel="10000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3000" fill="hold"/>
                                        <p:tgtEl>
                                          <p:spTgt spid="13"/>
                                        </p:tgtEl>
                                        <p:attrNameLst>
                                          <p:attrName>ppt_x</p:attrName>
                                        </p:attrNameLst>
                                      </p:cBhvr>
                                      <p:tavLst>
                                        <p:tav tm="0">
                                          <p:val>
                                            <p:strVal val="1+#ppt_w/2"/>
                                          </p:val>
                                        </p:tav>
                                        <p:tav tm="100000">
                                          <p:val>
                                            <p:strVal val="#ppt_x"/>
                                          </p:val>
                                        </p:tav>
                                      </p:tavLst>
                                    </p:anim>
                                    <p:anim calcmode="lin" valueType="num">
                                      <p:cBhvr additive="base">
                                        <p:cTn id="92" dur="30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6" decel="10000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3000" fill="hold"/>
                                        <p:tgtEl>
                                          <p:spTgt spid="12"/>
                                        </p:tgtEl>
                                        <p:attrNameLst>
                                          <p:attrName>ppt_x</p:attrName>
                                        </p:attrNameLst>
                                      </p:cBhvr>
                                      <p:tavLst>
                                        <p:tav tm="0">
                                          <p:val>
                                            <p:strVal val="1+#ppt_w/2"/>
                                          </p:val>
                                        </p:tav>
                                        <p:tav tm="100000">
                                          <p:val>
                                            <p:strVal val="#ppt_x"/>
                                          </p:val>
                                        </p:tav>
                                      </p:tavLst>
                                    </p:anim>
                                    <p:anim calcmode="lin" valueType="num">
                                      <p:cBhvr additive="base">
                                        <p:cTn id="96" dur="3000" fill="hold"/>
                                        <p:tgtEl>
                                          <p:spTgt spid="12"/>
                                        </p:tgtEl>
                                        <p:attrNameLst>
                                          <p:attrName>ppt_y</p:attrName>
                                        </p:attrNameLst>
                                      </p:cBhvr>
                                      <p:tavLst>
                                        <p:tav tm="0">
                                          <p:val>
                                            <p:strVal val="1+#ppt_h/2"/>
                                          </p:val>
                                        </p:tav>
                                        <p:tav tm="100000">
                                          <p:val>
                                            <p:strVal val="#ppt_y"/>
                                          </p:val>
                                        </p:tav>
                                      </p:tavLst>
                                    </p:anim>
                                  </p:childTnLst>
                                </p:cTn>
                              </p:par>
                              <p:par>
                                <p:cTn id="97" presetID="2" presetClass="entr" presetSubtype="6" decel="10000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3000" fill="hold"/>
                                        <p:tgtEl>
                                          <p:spTgt spid="11"/>
                                        </p:tgtEl>
                                        <p:attrNameLst>
                                          <p:attrName>ppt_x</p:attrName>
                                        </p:attrNameLst>
                                      </p:cBhvr>
                                      <p:tavLst>
                                        <p:tav tm="0">
                                          <p:val>
                                            <p:strVal val="1+#ppt_w/2"/>
                                          </p:val>
                                        </p:tav>
                                        <p:tav tm="100000">
                                          <p:val>
                                            <p:strVal val="#ppt_x"/>
                                          </p:val>
                                        </p:tav>
                                      </p:tavLst>
                                    </p:anim>
                                    <p:anim calcmode="lin" valueType="num">
                                      <p:cBhvr additive="base">
                                        <p:cTn id="100" dur="3000" fill="hold"/>
                                        <p:tgtEl>
                                          <p:spTgt spid="11"/>
                                        </p:tgtEl>
                                        <p:attrNameLst>
                                          <p:attrName>ppt_y</p:attrName>
                                        </p:attrNameLst>
                                      </p:cBhvr>
                                      <p:tavLst>
                                        <p:tav tm="0">
                                          <p:val>
                                            <p:strVal val="1+#ppt_h/2"/>
                                          </p:val>
                                        </p:tav>
                                        <p:tav tm="100000">
                                          <p:val>
                                            <p:strVal val="#ppt_y"/>
                                          </p:val>
                                        </p:tav>
                                      </p:tavLst>
                                    </p:anim>
                                  </p:childTnLst>
                                </p:cTn>
                              </p:par>
                              <p:par>
                                <p:cTn id="101" presetID="2" presetClass="entr" presetSubtype="6" decel="100000"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3000" fill="hold"/>
                                        <p:tgtEl>
                                          <p:spTgt spid="10"/>
                                        </p:tgtEl>
                                        <p:attrNameLst>
                                          <p:attrName>ppt_x</p:attrName>
                                        </p:attrNameLst>
                                      </p:cBhvr>
                                      <p:tavLst>
                                        <p:tav tm="0">
                                          <p:val>
                                            <p:strVal val="1+#ppt_w/2"/>
                                          </p:val>
                                        </p:tav>
                                        <p:tav tm="100000">
                                          <p:val>
                                            <p:strVal val="#ppt_x"/>
                                          </p:val>
                                        </p:tav>
                                      </p:tavLst>
                                    </p:anim>
                                    <p:anim calcmode="lin" valueType="num">
                                      <p:cBhvr additive="base">
                                        <p:cTn id="104" dur="3000" fill="hold"/>
                                        <p:tgtEl>
                                          <p:spTgt spid="10"/>
                                        </p:tgtEl>
                                        <p:attrNameLst>
                                          <p:attrName>ppt_y</p:attrName>
                                        </p:attrNameLst>
                                      </p:cBhvr>
                                      <p:tavLst>
                                        <p:tav tm="0">
                                          <p:val>
                                            <p:strVal val="1+#ppt_h/2"/>
                                          </p:val>
                                        </p:tav>
                                        <p:tav tm="100000">
                                          <p:val>
                                            <p:strVal val="#ppt_y"/>
                                          </p:val>
                                        </p:tav>
                                      </p:tavLst>
                                    </p:anim>
                                  </p:childTnLst>
                                </p:cTn>
                              </p:par>
                              <p:par>
                                <p:cTn id="105" presetID="2" presetClass="entr" presetSubtype="6" decel="10000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additive="base">
                                        <p:cTn id="107" dur="3000" fill="hold"/>
                                        <p:tgtEl>
                                          <p:spTgt spid="56"/>
                                        </p:tgtEl>
                                        <p:attrNameLst>
                                          <p:attrName>ppt_x</p:attrName>
                                        </p:attrNameLst>
                                      </p:cBhvr>
                                      <p:tavLst>
                                        <p:tav tm="0">
                                          <p:val>
                                            <p:strVal val="1+#ppt_w/2"/>
                                          </p:val>
                                        </p:tav>
                                        <p:tav tm="100000">
                                          <p:val>
                                            <p:strVal val="#ppt_x"/>
                                          </p:val>
                                        </p:tav>
                                      </p:tavLst>
                                    </p:anim>
                                    <p:anim calcmode="lin" valueType="num">
                                      <p:cBhvr additive="base">
                                        <p:cTn id="108" dur="3000" fill="hold"/>
                                        <p:tgtEl>
                                          <p:spTgt spid="56"/>
                                        </p:tgtEl>
                                        <p:attrNameLst>
                                          <p:attrName>ppt_y</p:attrName>
                                        </p:attrNameLst>
                                      </p:cBhvr>
                                      <p:tavLst>
                                        <p:tav tm="0">
                                          <p:val>
                                            <p:strVal val="1+#ppt_h/2"/>
                                          </p:val>
                                        </p:tav>
                                        <p:tav tm="100000">
                                          <p:val>
                                            <p:strVal val="#ppt_y"/>
                                          </p:val>
                                        </p:tav>
                                      </p:tavLst>
                                    </p:anim>
                                  </p:childTnLst>
                                </p:cTn>
                              </p:par>
                              <p:par>
                                <p:cTn id="109" presetID="2" presetClass="entr" presetSubtype="6" decel="10000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3000" fill="hold"/>
                                        <p:tgtEl>
                                          <p:spTgt spid="55"/>
                                        </p:tgtEl>
                                        <p:attrNameLst>
                                          <p:attrName>ppt_x</p:attrName>
                                        </p:attrNameLst>
                                      </p:cBhvr>
                                      <p:tavLst>
                                        <p:tav tm="0">
                                          <p:val>
                                            <p:strVal val="1+#ppt_w/2"/>
                                          </p:val>
                                        </p:tav>
                                        <p:tav tm="100000">
                                          <p:val>
                                            <p:strVal val="#ppt_x"/>
                                          </p:val>
                                        </p:tav>
                                      </p:tavLst>
                                    </p:anim>
                                    <p:anim calcmode="lin" valueType="num">
                                      <p:cBhvr additive="base">
                                        <p:cTn id="112" dur="3000" fill="hold"/>
                                        <p:tgtEl>
                                          <p:spTgt spid="55"/>
                                        </p:tgtEl>
                                        <p:attrNameLst>
                                          <p:attrName>ppt_y</p:attrName>
                                        </p:attrNameLst>
                                      </p:cBhvr>
                                      <p:tavLst>
                                        <p:tav tm="0">
                                          <p:val>
                                            <p:strVal val="1+#ppt_h/2"/>
                                          </p:val>
                                        </p:tav>
                                        <p:tav tm="100000">
                                          <p:val>
                                            <p:strVal val="#ppt_y"/>
                                          </p:val>
                                        </p:tav>
                                      </p:tavLst>
                                    </p:anim>
                                  </p:childTnLst>
                                </p:cTn>
                              </p:par>
                              <p:par>
                                <p:cTn id="113" presetID="2" presetClass="entr" presetSubtype="6" decel="10000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3000" fill="hold"/>
                                        <p:tgtEl>
                                          <p:spTgt spid="54"/>
                                        </p:tgtEl>
                                        <p:attrNameLst>
                                          <p:attrName>ppt_x</p:attrName>
                                        </p:attrNameLst>
                                      </p:cBhvr>
                                      <p:tavLst>
                                        <p:tav tm="0">
                                          <p:val>
                                            <p:strVal val="1+#ppt_w/2"/>
                                          </p:val>
                                        </p:tav>
                                        <p:tav tm="100000">
                                          <p:val>
                                            <p:strVal val="#ppt_x"/>
                                          </p:val>
                                        </p:tav>
                                      </p:tavLst>
                                    </p:anim>
                                    <p:anim calcmode="lin" valueType="num">
                                      <p:cBhvr additive="base">
                                        <p:cTn id="116" dur="3000" fill="hold"/>
                                        <p:tgtEl>
                                          <p:spTgt spid="54"/>
                                        </p:tgtEl>
                                        <p:attrNameLst>
                                          <p:attrName>ppt_y</p:attrName>
                                        </p:attrNameLst>
                                      </p:cBhvr>
                                      <p:tavLst>
                                        <p:tav tm="0">
                                          <p:val>
                                            <p:strVal val="1+#ppt_h/2"/>
                                          </p:val>
                                        </p:tav>
                                        <p:tav tm="100000">
                                          <p:val>
                                            <p:strVal val="#ppt_y"/>
                                          </p:val>
                                        </p:tav>
                                      </p:tavLst>
                                    </p:anim>
                                  </p:childTnLst>
                                </p:cTn>
                              </p:par>
                              <p:par>
                                <p:cTn id="117" presetID="2" presetClass="entr" presetSubtype="6" decel="10000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3000" fill="hold"/>
                                        <p:tgtEl>
                                          <p:spTgt spid="53"/>
                                        </p:tgtEl>
                                        <p:attrNameLst>
                                          <p:attrName>ppt_x</p:attrName>
                                        </p:attrNameLst>
                                      </p:cBhvr>
                                      <p:tavLst>
                                        <p:tav tm="0">
                                          <p:val>
                                            <p:strVal val="1+#ppt_w/2"/>
                                          </p:val>
                                        </p:tav>
                                        <p:tav tm="100000">
                                          <p:val>
                                            <p:strVal val="#ppt_x"/>
                                          </p:val>
                                        </p:tav>
                                      </p:tavLst>
                                    </p:anim>
                                    <p:anim calcmode="lin" valueType="num">
                                      <p:cBhvr additive="base">
                                        <p:cTn id="120" dur="3000" fill="hold"/>
                                        <p:tgtEl>
                                          <p:spTgt spid="53"/>
                                        </p:tgtEl>
                                        <p:attrNameLst>
                                          <p:attrName>ppt_y</p:attrName>
                                        </p:attrNameLst>
                                      </p:cBhvr>
                                      <p:tavLst>
                                        <p:tav tm="0">
                                          <p:val>
                                            <p:strVal val="1+#ppt_h/2"/>
                                          </p:val>
                                        </p:tav>
                                        <p:tav tm="100000">
                                          <p:val>
                                            <p:strVal val="#ppt_y"/>
                                          </p:val>
                                        </p:tav>
                                      </p:tavLst>
                                    </p:anim>
                                  </p:childTnLst>
                                </p:cTn>
                              </p:par>
                              <p:par>
                                <p:cTn id="121" presetID="2" presetClass="entr" presetSubtype="6" decel="100000" fill="hold" grpId="0"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3000" fill="hold"/>
                                        <p:tgtEl>
                                          <p:spTgt spid="61"/>
                                        </p:tgtEl>
                                        <p:attrNameLst>
                                          <p:attrName>ppt_x</p:attrName>
                                        </p:attrNameLst>
                                      </p:cBhvr>
                                      <p:tavLst>
                                        <p:tav tm="0">
                                          <p:val>
                                            <p:strVal val="1+#ppt_w/2"/>
                                          </p:val>
                                        </p:tav>
                                        <p:tav tm="100000">
                                          <p:val>
                                            <p:strVal val="#ppt_x"/>
                                          </p:val>
                                        </p:tav>
                                      </p:tavLst>
                                    </p:anim>
                                    <p:anim calcmode="lin" valueType="num">
                                      <p:cBhvr additive="base">
                                        <p:cTn id="124" dur="3000" fill="hold"/>
                                        <p:tgtEl>
                                          <p:spTgt spid="61"/>
                                        </p:tgtEl>
                                        <p:attrNameLst>
                                          <p:attrName>ppt_y</p:attrName>
                                        </p:attrNameLst>
                                      </p:cBhvr>
                                      <p:tavLst>
                                        <p:tav tm="0">
                                          <p:val>
                                            <p:strVal val="1+#ppt_h/2"/>
                                          </p:val>
                                        </p:tav>
                                        <p:tav tm="100000">
                                          <p:val>
                                            <p:strVal val="#ppt_y"/>
                                          </p:val>
                                        </p:tav>
                                      </p:tavLst>
                                    </p:anim>
                                  </p:childTnLst>
                                </p:cTn>
                              </p:par>
                              <p:par>
                                <p:cTn id="125" presetID="2" presetClass="entr" presetSubtype="6" decel="100000"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 calcmode="lin" valueType="num">
                                      <p:cBhvr additive="base">
                                        <p:cTn id="127" dur="3000" fill="hold"/>
                                        <p:tgtEl>
                                          <p:spTgt spid="60"/>
                                        </p:tgtEl>
                                        <p:attrNameLst>
                                          <p:attrName>ppt_x</p:attrName>
                                        </p:attrNameLst>
                                      </p:cBhvr>
                                      <p:tavLst>
                                        <p:tav tm="0">
                                          <p:val>
                                            <p:strVal val="1+#ppt_w/2"/>
                                          </p:val>
                                        </p:tav>
                                        <p:tav tm="100000">
                                          <p:val>
                                            <p:strVal val="#ppt_x"/>
                                          </p:val>
                                        </p:tav>
                                      </p:tavLst>
                                    </p:anim>
                                    <p:anim calcmode="lin" valueType="num">
                                      <p:cBhvr additive="base">
                                        <p:cTn id="128" dur="3000" fill="hold"/>
                                        <p:tgtEl>
                                          <p:spTgt spid="60"/>
                                        </p:tgtEl>
                                        <p:attrNameLst>
                                          <p:attrName>ppt_y</p:attrName>
                                        </p:attrNameLst>
                                      </p:cBhvr>
                                      <p:tavLst>
                                        <p:tav tm="0">
                                          <p:val>
                                            <p:strVal val="1+#ppt_h/2"/>
                                          </p:val>
                                        </p:tav>
                                        <p:tav tm="100000">
                                          <p:val>
                                            <p:strVal val="#ppt_y"/>
                                          </p:val>
                                        </p:tav>
                                      </p:tavLst>
                                    </p:anim>
                                  </p:childTnLst>
                                </p:cTn>
                              </p:par>
                              <p:par>
                                <p:cTn id="129" presetID="2" presetClass="entr" presetSubtype="6" decel="10000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3000" fill="hold"/>
                                        <p:tgtEl>
                                          <p:spTgt spid="59"/>
                                        </p:tgtEl>
                                        <p:attrNameLst>
                                          <p:attrName>ppt_x</p:attrName>
                                        </p:attrNameLst>
                                      </p:cBhvr>
                                      <p:tavLst>
                                        <p:tav tm="0">
                                          <p:val>
                                            <p:strVal val="1+#ppt_w/2"/>
                                          </p:val>
                                        </p:tav>
                                        <p:tav tm="100000">
                                          <p:val>
                                            <p:strVal val="#ppt_x"/>
                                          </p:val>
                                        </p:tav>
                                      </p:tavLst>
                                    </p:anim>
                                    <p:anim calcmode="lin" valueType="num">
                                      <p:cBhvr additive="base">
                                        <p:cTn id="132" dur="3000" fill="hold"/>
                                        <p:tgtEl>
                                          <p:spTgt spid="59"/>
                                        </p:tgtEl>
                                        <p:attrNameLst>
                                          <p:attrName>ppt_y</p:attrName>
                                        </p:attrNameLst>
                                      </p:cBhvr>
                                      <p:tavLst>
                                        <p:tav tm="0">
                                          <p:val>
                                            <p:strVal val="1+#ppt_h/2"/>
                                          </p:val>
                                        </p:tav>
                                        <p:tav tm="100000">
                                          <p:val>
                                            <p:strVal val="#ppt_y"/>
                                          </p:val>
                                        </p:tav>
                                      </p:tavLst>
                                    </p:anim>
                                  </p:childTnLst>
                                </p:cTn>
                              </p:par>
                              <p:par>
                                <p:cTn id="133" presetID="2" presetClass="entr" presetSubtype="6" decel="100000" fill="hold" grpId="0" nodeType="withEffect">
                                  <p:stCondLst>
                                    <p:cond delay="0"/>
                                  </p:stCondLst>
                                  <p:childTnLst>
                                    <p:set>
                                      <p:cBhvr>
                                        <p:cTn id="134" dur="1" fill="hold">
                                          <p:stCondLst>
                                            <p:cond delay="0"/>
                                          </p:stCondLst>
                                        </p:cTn>
                                        <p:tgtEl>
                                          <p:spTgt spid="66"/>
                                        </p:tgtEl>
                                        <p:attrNameLst>
                                          <p:attrName>style.visibility</p:attrName>
                                        </p:attrNameLst>
                                      </p:cBhvr>
                                      <p:to>
                                        <p:strVal val="visible"/>
                                      </p:to>
                                    </p:set>
                                    <p:anim calcmode="lin" valueType="num">
                                      <p:cBhvr additive="base">
                                        <p:cTn id="135" dur="3000" fill="hold"/>
                                        <p:tgtEl>
                                          <p:spTgt spid="66"/>
                                        </p:tgtEl>
                                        <p:attrNameLst>
                                          <p:attrName>ppt_x</p:attrName>
                                        </p:attrNameLst>
                                      </p:cBhvr>
                                      <p:tavLst>
                                        <p:tav tm="0">
                                          <p:val>
                                            <p:strVal val="1+#ppt_w/2"/>
                                          </p:val>
                                        </p:tav>
                                        <p:tav tm="100000">
                                          <p:val>
                                            <p:strVal val="#ppt_x"/>
                                          </p:val>
                                        </p:tav>
                                      </p:tavLst>
                                    </p:anim>
                                    <p:anim calcmode="lin" valueType="num">
                                      <p:cBhvr additive="base">
                                        <p:cTn id="136" dur="3000" fill="hold"/>
                                        <p:tgtEl>
                                          <p:spTgt spid="66"/>
                                        </p:tgtEl>
                                        <p:attrNameLst>
                                          <p:attrName>ppt_y</p:attrName>
                                        </p:attrNameLst>
                                      </p:cBhvr>
                                      <p:tavLst>
                                        <p:tav tm="0">
                                          <p:val>
                                            <p:strVal val="1+#ppt_h/2"/>
                                          </p:val>
                                        </p:tav>
                                        <p:tav tm="100000">
                                          <p:val>
                                            <p:strVal val="#ppt_y"/>
                                          </p:val>
                                        </p:tav>
                                      </p:tavLst>
                                    </p:anim>
                                  </p:childTnLst>
                                </p:cTn>
                              </p:par>
                              <p:par>
                                <p:cTn id="137" presetID="2" presetClass="entr" presetSubtype="6" decel="10000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additive="base">
                                        <p:cTn id="139" dur="3000" fill="hold"/>
                                        <p:tgtEl>
                                          <p:spTgt spid="65"/>
                                        </p:tgtEl>
                                        <p:attrNameLst>
                                          <p:attrName>ppt_x</p:attrName>
                                        </p:attrNameLst>
                                      </p:cBhvr>
                                      <p:tavLst>
                                        <p:tav tm="0">
                                          <p:val>
                                            <p:strVal val="1+#ppt_w/2"/>
                                          </p:val>
                                        </p:tav>
                                        <p:tav tm="100000">
                                          <p:val>
                                            <p:strVal val="#ppt_x"/>
                                          </p:val>
                                        </p:tav>
                                      </p:tavLst>
                                    </p:anim>
                                    <p:anim calcmode="lin" valueType="num">
                                      <p:cBhvr additive="base">
                                        <p:cTn id="140" dur="3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1" grpId="0" animBg="1"/>
      <p:bldP spid="42" grpId="0" animBg="1"/>
      <p:bldP spid="43" grpId="0" animBg="1"/>
      <p:bldP spid="28" grpId="0" animBg="1"/>
      <p:bldP spid="29" grpId="0" animBg="1"/>
      <p:bldP spid="30" grpId="0" animBg="1"/>
      <p:bldP spid="31" grpId="0" animBg="1"/>
      <p:bldP spid="16" grpId="0" animBg="1"/>
      <p:bldP spid="17" grpId="0" animBg="1"/>
      <p:bldP spid="18" grpId="0" animBg="1"/>
      <p:bldP spid="19" grpId="0" animBg="1"/>
      <p:bldP spid="20" grpId="0" animBg="1"/>
      <p:bldP spid="2"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53" grpId="0" animBg="1"/>
      <p:bldP spid="54" grpId="0" animBg="1"/>
      <p:bldP spid="55" grpId="0" animBg="1"/>
      <p:bldP spid="56" grpId="0" animBg="1"/>
      <p:bldP spid="59" grpId="0" animBg="1"/>
      <p:bldP spid="60" grpId="0" animBg="1"/>
      <p:bldP spid="61" grpId="0" animBg="1"/>
      <p:bldP spid="65" grpId="0" animBg="1"/>
      <p:bldP spid="66" grpId="0"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Picture Placeholder 75">
            <a:extLst>
              <a:ext uri="{FF2B5EF4-FFF2-40B4-BE49-F238E27FC236}">
                <a16:creationId xmlns:a16="http://schemas.microsoft.com/office/drawing/2014/main" id="{35C81404-E27E-4F36-A623-E57FC83C04C2}"/>
              </a:ext>
            </a:extLst>
          </p:cNvPr>
          <p:cNvSpPr>
            <a:spLocks noGrp="1"/>
          </p:cNvSpPr>
          <p:nvPr>
            <p:ph type="pic" sz="quarter" idx="24"/>
          </p:nvPr>
        </p:nvSpPr>
        <p:spPr>
          <a:xfrm>
            <a:off x="2960575" y="2512573"/>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3" name="Picture Placeholder 75">
            <a:extLst>
              <a:ext uri="{FF2B5EF4-FFF2-40B4-BE49-F238E27FC236}">
                <a16:creationId xmlns:a16="http://schemas.microsoft.com/office/drawing/2014/main" id="{B73DCDD3-849B-48E9-9914-DC8C6C493025}"/>
              </a:ext>
            </a:extLst>
          </p:cNvPr>
          <p:cNvSpPr>
            <a:spLocks noGrp="1"/>
          </p:cNvSpPr>
          <p:nvPr>
            <p:ph type="pic" sz="quarter" idx="25"/>
          </p:nvPr>
        </p:nvSpPr>
        <p:spPr>
          <a:xfrm>
            <a:off x="-177423" y="2845786"/>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4" name="Picture Placeholder 75">
            <a:extLst>
              <a:ext uri="{FF2B5EF4-FFF2-40B4-BE49-F238E27FC236}">
                <a16:creationId xmlns:a16="http://schemas.microsoft.com/office/drawing/2014/main" id="{8083A199-38E5-4ACB-BD72-CEC6E71018D7}"/>
              </a:ext>
            </a:extLst>
          </p:cNvPr>
          <p:cNvSpPr>
            <a:spLocks noGrp="1"/>
          </p:cNvSpPr>
          <p:nvPr>
            <p:ph type="pic" sz="quarter" idx="26"/>
          </p:nvPr>
        </p:nvSpPr>
        <p:spPr>
          <a:xfrm>
            <a:off x="2480191" y="4288872"/>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7" name="Picture Placeholder 75">
            <a:extLst>
              <a:ext uri="{FF2B5EF4-FFF2-40B4-BE49-F238E27FC236}">
                <a16:creationId xmlns:a16="http://schemas.microsoft.com/office/drawing/2014/main" id="{30F15E57-04C6-4909-ACB4-7ACAA591DE37}"/>
              </a:ext>
            </a:extLst>
          </p:cNvPr>
          <p:cNvSpPr>
            <a:spLocks noGrp="1"/>
          </p:cNvSpPr>
          <p:nvPr>
            <p:ph type="pic" sz="quarter" idx="29"/>
          </p:nvPr>
        </p:nvSpPr>
        <p:spPr>
          <a:xfrm>
            <a:off x="-3446134" y="3087109"/>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5" name="Picture Placeholder 75">
            <a:extLst>
              <a:ext uri="{FF2B5EF4-FFF2-40B4-BE49-F238E27FC236}">
                <a16:creationId xmlns:a16="http://schemas.microsoft.com/office/drawing/2014/main" id="{86FBEEA4-D851-4A6C-878E-E42016D4A514}"/>
              </a:ext>
            </a:extLst>
          </p:cNvPr>
          <p:cNvSpPr>
            <a:spLocks noGrp="1"/>
          </p:cNvSpPr>
          <p:nvPr>
            <p:ph type="pic" sz="quarter" idx="27"/>
          </p:nvPr>
        </p:nvSpPr>
        <p:spPr>
          <a:xfrm>
            <a:off x="-805022" y="4557089"/>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6" name="Picture Placeholder 75">
            <a:extLst>
              <a:ext uri="{FF2B5EF4-FFF2-40B4-BE49-F238E27FC236}">
                <a16:creationId xmlns:a16="http://schemas.microsoft.com/office/drawing/2014/main" id="{204CD476-3BC2-488C-9229-A7DD254475EA}"/>
              </a:ext>
            </a:extLst>
          </p:cNvPr>
          <p:cNvSpPr>
            <a:spLocks noGrp="1"/>
          </p:cNvSpPr>
          <p:nvPr>
            <p:ph type="pic" sz="quarter" idx="28"/>
          </p:nvPr>
        </p:nvSpPr>
        <p:spPr>
          <a:xfrm>
            <a:off x="1840192" y="5995429"/>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650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7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8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9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11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5" grpId="0" animBg="1"/>
      <p:bldP spid="6" grpId="0"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7" name="Picture Placeholder 75">
            <a:extLst>
              <a:ext uri="{FF2B5EF4-FFF2-40B4-BE49-F238E27FC236}">
                <a16:creationId xmlns:a16="http://schemas.microsoft.com/office/drawing/2014/main" id="{DE1F0CA1-994C-4B15-BD61-C1FC8BE244E3}"/>
              </a:ext>
            </a:extLst>
          </p:cNvPr>
          <p:cNvSpPr>
            <a:spLocks noGrp="1"/>
          </p:cNvSpPr>
          <p:nvPr>
            <p:ph type="pic" sz="quarter" idx="34"/>
          </p:nvPr>
        </p:nvSpPr>
        <p:spPr>
          <a:xfrm>
            <a:off x="5795324" y="-2019910"/>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8" name="Picture Placeholder 75">
            <a:extLst>
              <a:ext uri="{FF2B5EF4-FFF2-40B4-BE49-F238E27FC236}">
                <a16:creationId xmlns:a16="http://schemas.microsoft.com/office/drawing/2014/main" id="{CCDC6E92-1B4E-4F2A-BD85-917834D7D1BF}"/>
              </a:ext>
            </a:extLst>
          </p:cNvPr>
          <p:cNvSpPr>
            <a:spLocks noGrp="1"/>
          </p:cNvSpPr>
          <p:nvPr>
            <p:ph type="pic" sz="quarter" idx="35"/>
          </p:nvPr>
        </p:nvSpPr>
        <p:spPr>
          <a:xfrm>
            <a:off x="8398700" y="-594066"/>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9" name="Picture Placeholder 75">
            <a:extLst>
              <a:ext uri="{FF2B5EF4-FFF2-40B4-BE49-F238E27FC236}">
                <a16:creationId xmlns:a16="http://schemas.microsoft.com/office/drawing/2014/main" id="{60FE58BF-2882-4922-8BE2-DC5C806999A3}"/>
              </a:ext>
            </a:extLst>
          </p:cNvPr>
          <p:cNvSpPr>
            <a:spLocks noGrp="1"/>
          </p:cNvSpPr>
          <p:nvPr>
            <p:ph type="pic" sz="quarter" idx="36"/>
          </p:nvPr>
        </p:nvSpPr>
        <p:spPr>
          <a:xfrm>
            <a:off x="11002077" y="831779"/>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3" name="Picture Placeholder 75">
            <a:extLst>
              <a:ext uri="{FF2B5EF4-FFF2-40B4-BE49-F238E27FC236}">
                <a16:creationId xmlns:a16="http://schemas.microsoft.com/office/drawing/2014/main" id="{DFC0A416-BD43-4889-A746-153B68F952A1}"/>
              </a:ext>
            </a:extLst>
          </p:cNvPr>
          <p:cNvSpPr>
            <a:spLocks noGrp="1"/>
          </p:cNvSpPr>
          <p:nvPr>
            <p:ph type="pic" sz="quarter" idx="30"/>
          </p:nvPr>
        </p:nvSpPr>
        <p:spPr>
          <a:xfrm>
            <a:off x="3092594" y="-1470698"/>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4" name="Picture Placeholder 75">
            <a:extLst>
              <a:ext uri="{FF2B5EF4-FFF2-40B4-BE49-F238E27FC236}">
                <a16:creationId xmlns:a16="http://schemas.microsoft.com/office/drawing/2014/main" id="{0B4C680D-3D96-4F02-8FDE-6C344B4EA949}"/>
              </a:ext>
            </a:extLst>
          </p:cNvPr>
          <p:cNvSpPr>
            <a:spLocks noGrp="1"/>
          </p:cNvSpPr>
          <p:nvPr>
            <p:ph type="pic" sz="quarter" idx="31"/>
          </p:nvPr>
        </p:nvSpPr>
        <p:spPr>
          <a:xfrm>
            <a:off x="5695970" y="-44854"/>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5" name="Picture Placeholder 75">
            <a:extLst>
              <a:ext uri="{FF2B5EF4-FFF2-40B4-BE49-F238E27FC236}">
                <a16:creationId xmlns:a16="http://schemas.microsoft.com/office/drawing/2014/main" id="{0136ECC1-14F7-404A-BB65-765B022634A5}"/>
              </a:ext>
            </a:extLst>
          </p:cNvPr>
          <p:cNvSpPr>
            <a:spLocks noGrp="1"/>
          </p:cNvSpPr>
          <p:nvPr>
            <p:ph type="pic" sz="quarter" idx="32"/>
          </p:nvPr>
        </p:nvSpPr>
        <p:spPr>
          <a:xfrm>
            <a:off x="8307095" y="1365493"/>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6" name="Picture Placeholder 75">
            <a:extLst>
              <a:ext uri="{FF2B5EF4-FFF2-40B4-BE49-F238E27FC236}">
                <a16:creationId xmlns:a16="http://schemas.microsoft.com/office/drawing/2014/main" id="{61F32264-5F7E-4A46-97AB-AABAB86F1EA9}"/>
              </a:ext>
            </a:extLst>
          </p:cNvPr>
          <p:cNvSpPr>
            <a:spLocks noGrp="1"/>
          </p:cNvSpPr>
          <p:nvPr>
            <p:ph type="pic" sz="quarter" idx="33"/>
          </p:nvPr>
        </p:nvSpPr>
        <p:spPr>
          <a:xfrm>
            <a:off x="10911794" y="2784466"/>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2" name="Picture Placeholder 75">
            <a:extLst>
              <a:ext uri="{FF2B5EF4-FFF2-40B4-BE49-F238E27FC236}">
                <a16:creationId xmlns:a16="http://schemas.microsoft.com/office/drawing/2014/main" id="{35C81404-E27E-4F36-A623-E57FC83C04C2}"/>
              </a:ext>
            </a:extLst>
          </p:cNvPr>
          <p:cNvSpPr>
            <a:spLocks noGrp="1"/>
          </p:cNvSpPr>
          <p:nvPr>
            <p:ph type="pic" sz="quarter" idx="24"/>
          </p:nvPr>
        </p:nvSpPr>
        <p:spPr>
          <a:xfrm>
            <a:off x="151309" y="-1058251"/>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8" name="Picture Placeholder 75">
            <a:extLst>
              <a:ext uri="{FF2B5EF4-FFF2-40B4-BE49-F238E27FC236}">
                <a16:creationId xmlns:a16="http://schemas.microsoft.com/office/drawing/2014/main" id="{65B77482-57E1-46FD-913A-0092573AC5F1}"/>
              </a:ext>
            </a:extLst>
          </p:cNvPr>
          <p:cNvSpPr>
            <a:spLocks noGrp="1"/>
          </p:cNvSpPr>
          <p:nvPr>
            <p:ph type="pic" sz="quarter" idx="25"/>
          </p:nvPr>
        </p:nvSpPr>
        <p:spPr>
          <a:xfrm>
            <a:off x="2754685" y="367594"/>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9" name="Picture Placeholder 75">
            <a:extLst>
              <a:ext uri="{FF2B5EF4-FFF2-40B4-BE49-F238E27FC236}">
                <a16:creationId xmlns:a16="http://schemas.microsoft.com/office/drawing/2014/main" id="{B37A391A-9563-4D8D-9F81-AF2A558906BA}"/>
              </a:ext>
            </a:extLst>
          </p:cNvPr>
          <p:cNvSpPr>
            <a:spLocks noGrp="1"/>
          </p:cNvSpPr>
          <p:nvPr>
            <p:ph type="pic" sz="quarter" idx="26"/>
          </p:nvPr>
        </p:nvSpPr>
        <p:spPr>
          <a:xfrm>
            <a:off x="5358062" y="1793439"/>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0" name="Picture Placeholder 75">
            <a:extLst>
              <a:ext uri="{FF2B5EF4-FFF2-40B4-BE49-F238E27FC236}">
                <a16:creationId xmlns:a16="http://schemas.microsoft.com/office/drawing/2014/main" id="{905913FF-40D6-422E-AE96-62587D32CE1B}"/>
              </a:ext>
            </a:extLst>
          </p:cNvPr>
          <p:cNvSpPr>
            <a:spLocks noGrp="1"/>
          </p:cNvSpPr>
          <p:nvPr>
            <p:ph type="pic" sz="quarter" idx="27"/>
          </p:nvPr>
        </p:nvSpPr>
        <p:spPr>
          <a:xfrm>
            <a:off x="7969186" y="3203785"/>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
        <p:nvSpPr>
          <p:cNvPr id="11" name="Picture Placeholder 75">
            <a:extLst>
              <a:ext uri="{FF2B5EF4-FFF2-40B4-BE49-F238E27FC236}">
                <a16:creationId xmlns:a16="http://schemas.microsoft.com/office/drawing/2014/main" id="{139B3716-743D-4E4C-8E9E-28622348549F}"/>
              </a:ext>
            </a:extLst>
          </p:cNvPr>
          <p:cNvSpPr>
            <a:spLocks noGrp="1"/>
          </p:cNvSpPr>
          <p:nvPr>
            <p:ph type="pic" sz="quarter" idx="28"/>
          </p:nvPr>
        </p:nvSpPr>
        <p:spPr>
          <a:xfrm>
            <a:off x="10573886" y="4622758"/>
            <a:ext cx="3973245" cy="2235242"/>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reflection blurRad="76200" stA="48000" endPos="98000" dir="5400000" sy="-100000" algn="bl" rotWithShape="0"/>
          </a:effectLst>
          <a:scene3d>
            <a:camera prst="orthographicFront">
              <a:rot lat="19848000" lon="3234000" rev="17862000"/>
            </a:camera>
            <a:lightRig rig="soft" dir="t"/>
          </a:scene3d>
          <a:sp3d extrusionH="95250" prstMaterial="plastic"/>
        </p:spPr>
        <p:txBody>
          <a:bodyPr wrap="square" anchor="ctr">
            <a:noAutofit/>
          </a:bodyPr>
          <a:lstStyle>
            <a:lvl1pPr algn="ctr">
              <a:defRPr sz="1200"/>
            </a:lvl1pPr>
          </a:lstStyle>
          <a:p>
            <a:endParaRPr lang="en-US"/>
          </a:p>
        </p:txBody>
      </p:sp>
    </p:spTree>
    <p:extLst>
      <p:ext uri="{BB962C8B-B14F-4D97-AF65-F5344CB8AC3E}">
        <p14:creationId xmlns:p14="http://schemas.microsoft.com/office/powerpoint/2010/main" val="121940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ppt_x"/>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ppt_x"/>
                                          </p:val>
                                        </p:tav>
                                        <p:tav tm="100000">
                                          <p:val>
                                            <p:strVal val="#ppt_x"/>
                                          </p:val>
                                        </p:tav>
                                      </p:tavLst>
                                    </p:anim>
                                    <p:anim calcmode="lin" valueType="num">
                                      <p:cBhvr additive="base">
                                        <p:cTn id="12" dur="1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500" fill="hold"/>
                                        <p:tgtEl>
                                          <p:spTgt spid="19"/>
                                        </p:tgtEl>
                                        <p:attrNameLst>
                                          <p:attrName>ppt_x</p:attrName>
                                        </p:attrNameLst>
                                      </p:cBhvr>
                                      <p:tavLst>
                                        <p:tav tm="0">
                                          <p:val>
                                            <p:strVal val="#ppt_x"/>
                                          </p:val>
                                        </p:tav>
                                        <p:tav tm="100000">
                                          <p:val>
                                            <p:strVal val="#ppt_x"/>
                                          </p:val>
                                        </p:tav>
                                      </p:tavLst>
                                    </p:anim>
                                    <p:anim calcmode="lin" valueType="num">
                                      <p:cBhvr additive="base">
                                        <p:cTn id="16" dur="1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ppt_x"/>
                                          </p:val>
                                        </p:tav>
                                        <p:tav tm="100000">
                                          <p:val>
                                            <p:strVal val="#ppt_x"/>
                                          </p:val>
                                        </p:tav>
                                      </p:tavLst>
                                    </p:anim>
                                    <p:anim calcmode="lin" valueType="num">
                                      <p:cBhvr additive="base">
                                        <p:cTn id="20" dur="1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ppt_x"/>
                                          </p:val>
                                        </p:tav>
                                        <p:tav tm="100000">
                                          <p:val>
                                            <p:strVal val="#ppt_x"/>
                                          </p:val>
                                        </p:tav>
                                      </p:tavLst>
                                    </p:anim>
                                    <p:anim calcmode="lin" valueType="num">
                                      <p:cBhvr additive="base">
                                        <p:cTn id="24" dur="1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500" fill="hold"/>
                                        <p:tgtEl>
                                          <p:spTgt spid="15"/>
                                        </p:tgtEl>
                                        <p:attrNameLst>
                                          <p:attrName>ppt_x</p:attrName>
                                        </p:attrNameLst>
                                      </p:cBhvr>
                                      <p:tavLst>
                                        <p:tav tm="0">
                                          <p:val>
                                            <p:strVal val="#ppt_x"/>
                                          </p:val>
                                        </p:tav>
                                        <p:tav tm="100000">
                                          <p:val>
                                            <p:strVal val="#ppt_x"/>
                                          </p:val>
                                        </p:tav>
                                      </p:tavLst>
                                    </p:anim>
                                    <p:anim calcmode="lin" valueType="num">
                                      <p:cBhvr additive="base">
                                        <p:cTn id="28" dur="1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ppt_x"/>
                                          </p:val>
                                        </p:tav>
                                        <p:tav tm="100000">
                                          <p:val>
                                            <p:strVal val="#ppt_x"/>
                                          </p:val>
                                        </p:tav>
                                      </p:tavLst>
                                    </p:anim>
                                    <p:anim calcmode="lin" valueType="num">
                                      <p:cBhvr additive="base">
                                        <p:cTn id="32" dur="1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fill="hold"/>
                                        <p:tgtEl>
                                          <p:spTgt spid="2"/>
                                        </p:tgtEl>
                                        <p:attrNameLst>
                                          <p:attrName>ppt_x</p:attrName>
                                        </p:attrNameLst>
                                      </p:cBhvr>
                                      <p:tavLst>
                                        <p:tav tm="0">
                                          <p:val>
                                            <p:strVal val="#ppt_x"/>
                                          </p:val>
                                        </p:tav>
                                        <p:tav tm="100000">
                                          <p:val>
                                            <p:strVal val="#ppt_x"/>
                                          </p:val>
                                        </p:tav>
                                      </p:tavLst>
                                    </p:anim>
                                    <p:anim calcmode="lin" valueType="num">
                                      <p:cBhvr additive="base">
                                        <p:cTn id="36" dur="1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8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500" fill="hold"/>
                                        <p:tgtEl>
                                          <p:spTgt spid="8"/>
                                        </p:tgtEl>
                                        <p:attrNameLst>
                                          <p:attrName>ppt_x</p:attrName>
                                        </p:attrNameLst>
                                      </p:cBhvr>
                                      <p:tavLst>
                                        <p:tav tm="0">
                                          <p:val>
                                            <p:strVal val="#ppt_x"/>
                                          </p:val>
                                        </p:tav>
                                        <p:tav tm="100000">
                                          <p:val>
                                            <p:strVal val="#ppt_x"/>
                                          </p:val>
                                        </p:tav>
                                      </p:tavLst>
                                    </p:anim>
                                    <p:anim calcmode="lin" valueType="num">
                                      <p:cBhvr additive="base">
                                        <p:cTn id="40" dur="1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9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500" fill="hold"/>
                                        <p:tgtEl>
                                          <p:spTgt spid="9"/>
                                        </p:tgtEl>
                                        <p:attrNameLst>
                                          <p:attrName>ppt_x</p:attrName>
                                        </p:attrNameLst>
                                      </p:cBhvr>
                                      <p:tavLst>
                                        <p:tav tm="0">
                                          <p:val>
                                            <p:strVal val="#ppt_x"/>
                                          </p:val>
                                        </p:tav>
                                        <p:tav tm="100000">
                                          <p:val>
                                            <p:strVal val="#ppt_x"/>
                                          </p:val>
                                        </p:tav>
                                      </p:tavLst>
                                    </p:anim>
                                    <p:anim calcmode="lin" valueType="num">
                                      <p:cBhvr additive="base">
                                        <p:cTn id="44" dur="1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500" fill="hold"/>
                                        <p:tgtEl>
                                          <p:spTgt spid="10"/>
                                        </p:tgtEl>
                                        <p:attrNameLst>
                                          <p:attrName>ppt_x</p:attrName>
                                        </p:attrNameLst>
                                      </p:cBhvr>
                                      <p:tavLst>
                                        <p:tav tm="0">
                                          <p:val>
                                            <p:strVal val="#ppt_x"/>
                                          </p:val>
                                        </p:tav>
                                        <p:tav tm="100000">
                                          <p:val>
                                            <p:strVal val="#ppt_x"/>
                                          </p:val>
                                        </p:tav>
                                      </p:tavLst>
                                    </p:anim>
                                    <p:anim calcmode="lin" valueType="num">
                                      <p:cBhvr additive="base">
                                        <p:cTn id="48" dur="1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11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500" fill="hold"/>
                                        <p:tgtEl>
                                          <p:spTgt spid="11"/>
                                        </p:tgtEl>
                                        <p:attrNameLst>
                                          <p:attrName>ppt_x</p:attrName>
                                        </p:attrNameLst>
                                      </p:cBhvr>
                                      <p:tavLst>
                                        <p:tav tm="0">
                                          <p:val>
                                            <p:strVal val="#ppt_x"/>
                                          </p:val>
                                        </p:tav>
                                        <p:tav tm="100000">
                                          <p:val>
                                            <p:strVal val="#ppt_x"/>
                                          </p:val>
                                        </p:tav>
                                      </p:tavLst>
                                    </p:anim>
                                    <p:anim calcmode="lin" valueType="num">
                                      <p:cBhvr additive="base">
                                        <p:cTn id="5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animBg="1"/>
      <p:bldP spid="14" grpId="0" animBg="1"/>
      <p:bldP spid="15" grpId="0" animBg="1"/>
      <p:bldP spid="16" grpId="0" animBg="1"/>
      <p:bldP spid="2" grpId="0" animBg="1"/>
      <p:bldP spid="8" grpId="0" animBg="1"/>
      <p:bldP spid="9" grpId="0" animBg="1"/>
      <p:bldP spid="10" grpId="0" animBg="1"/>
      <p:bldP spid="11"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9ECCF-26E4-460B-B63D-0178A5C20500}"/>
              </a:ext>
            </a:extLst>
          </p:cNvPr>
          <p:cNvSpPr/>
          <p:nvPr userDrawn="1"/>
        </p:nvSpPr>
        <p:spPr>
          <a:xfrm>
            <a:off x="781742" y="647700"/>
            <a:ext cx="10628516" cy="552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5551824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9BE362C5-03AE-447C-8B47-3D5F40463679}"/>
              </a:ext>
            </a:extLst>
          </p:cNvPr>
          <p:cNvSpPr>
            <a:spLocks noGrp="1"/>
          </p:cNvSpPr>
          <p:nvPr>
            <p:ph type="pic" sz="quarter" idx="15"/>
          </p:nvPr>
        </p:nvSpPr>
        <p:spPr>
          <a:xfrm>
            <a:off x="0" y="0"/>
            <a:ext cx="12192000" cy="6858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926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6" presetClass="emph" presetSubtype="0" accel="100000" fill="hold" grpId="1" nodeType="withEffect">
                                  <p:stCondLst>
                                    <p:cond delay="2000"/>
                                  </p:stCondLst>
                                  <p:childTnLst>
                                    <p:animScale>
                                      <p:cBhvr>
                                        <p:cTn id="10" dur="500" fill="hold"/>
                                        <p:tgtEl>
                                          <p:spTgt spid="2"/>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A289BE9-3518-4572-9F36-A58461E16083}"/>
              </a:ext>
            </a:extLst>
          </p:cNvPr>
          <p:cNvSpPr>
            <a:spLocks noGrp="1"/>
          </p:cNvSpPr>
          <p:nvPr>
            <p:ph type="pic" sz="quarter" idx="15"/>
          </p:nvPr>
        </p:nvSpPr>
        <p:spPr>
          <a:xfrm>
            <a:off x="6515202"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0" name="Picture Placeholder 9">
            <a:extLst>
              <a:ext uri="{FF2B5EF4-FFF2-40B4-BE49-F238E27FC236}">
                <a16:creationId xmlns:a16="http://schemas.microsoft.com/office/drawing/2014/main" id="{E9995F91-8D51-4FF1-A532-B0BD4F0276E7}"/>
              </a:ext>
            </a:extLst>
          </p:cNvPr>
          <p:cNvSpPr>
            <a:spLocks noGrp="1"/>
          </p:cNvSpPr>
          <p:nvPr>
            <p:ph type="pic" sz="quarter" idx="16"/>
          </p:nvPr>
        </p:nvSpPr>
        <p:spPr>
          <a:xfrm>
            <a:off x="7932999"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EAC8D104-8DBC-47C1-B410-760C3B7EC2CF}"/>
              </a:ext>
            </a:extLst>
          </p:cNvPr>
          <p:cNvSpPr>
            <a:spLocks noGrp="1"/>
          </p:cNvSpPr>
          <p:nvPr>
            <p:ph type="pic" sz="quarter" idx="17"/>
          </p:nvPr>
        </p:nvSpPr>
        <p:spPr>
          <a:xfrm>
            <a:off x="9350798" y="2960127"/>
            <a:ext cx="1368814" cy="937747"/>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3939878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DF241A1-3249-4A50-880D-BD32EE84584D}"/>
              </a:ext>
            </a:extLst>
          </p:cNvPr>
          <p:cNvSpPr>
            <a:spLocks noGrp="1"/>
          </p:cNvSpPr>
          <p:nvPr>
            <p:ph type="pic" sz="quarter" idx="15"/>
          </p:nvPr>
        </p:nvSpPr>
        <p:spPr>
          <a:xfrm>
            <a:off x="6096000" y="0"/>
            <a:ext cx="5314259" cy="6858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744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541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984625-FC00-409A-89CA-74509D2E04EF}"/>
              </a:ext>
            </a:extLst>
          </p:cNvPr>
          <p:cNvSpPr>
            <a:spLocks noGrp="1"/>
          </p:cNvSpPr>
          <p:nvPr>
            <p:ph type="pic" sz="quarter" idx="13"/>
          </p:nvPr>
        </p:nvSpPr>
        <p:spPr>
          <a:xfrm>
            <a:off x="799732" y="3495977"/>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0" name="Picture Placeholder 9">
            <a:extLst>
              <a:ext uri="{FF2B5EF4-FFF2-40B4-BE49-F238E27FC236}">
                <a16:creationId xmlns:a16="http://schemas.microsoft.com/office/drawing/2014/main" id="{A8A64EF6-6AAD-4A8E-A2BA-D31872C0F165}"/>
              </a:ext>
            </a:extLst>
          </p:cNvPr>
          <p:cNvSpPr>
            <a:spLocks noGrp="1"/>
          </p:cNvSpPr>
          <p:nvPr>
            <p:ph type="pic" sz="quarter" idx="14"/>
          </p:nvPr>
        </p:nvSpPr>
        <p:spPr>
          <a:xfrm>
            <a:off x="799732" y="77628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8" name="Picture Placeholder 7">
            <a:extLst>
              <a:ext uri="{FF2B5EF4-FFF2-40B4-BE49-F238E27FC236}">
                <a16:creationId xmlns:a16="http://schemas.microsoft.com/office/drawing/2014/main" id="{CB58EF59-6144-4377-881E-7F3DA3CB9356}"/>
              </a:ext>
            </a:extLst>
          </p:cNvPr>
          <p:cNvSpPr>
            <a:spLocks noGrp="1"/>
          </p:cNvSpPr>
          <p:nvPr>
            <p:ph type="pic" sz="quarter" idx="15"/>
          </p:nvPr>
        </p:nvSpPr>
        <p:spPr>
          <a:xfrm>
            <a:off x="6220412" y="776288"/>
            <a:ext cx="5171855" cy="5305426"/>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07925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A1CA22-A2E7-46D9-8A5B-5A4B32A3659E}"/>
              </a:ext>
            </a:extLst>
          </p:cNvPr>
          <p:cNvSpPr>
            <a:spLocks noGrp="1"/>
          </p:cNvSpPr>
          <p:nvPr>
            <p:ph type="pic" sz="quarter" idx="13"/>
          </p:nvPr>
        </p:nvSpPr>
        <p:spPr>
          <a:xfrm>
            <a:off x="781742"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9662144D-BFFA-4B4C-BD9A-DDB9AD2576C4}"/>
              </a:ext>
            </a:extLst>
          </p:cNvPr>
          <p:cNvSpPr>
            <a:spLocks noGrp="1"/>
          </p:cNvSpPr>
          <p:nvPr>
            <p:ph type="pic" sz="quarter" idx="14"/>
          </p:nvPr>
        </p:nvSpPr>
        <p:spPr>
          <a:xfrm>
            <a:off x="3438871"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8E8DCF79-7C12-4EE4-B377-E5D1CE363160}"/>
              </a:ext>
            </a:extLst>
          </p:cNvPr>
          <p:cNvSpPr>
            <a:spLocks noGrp="1"/>
          </p:cNvSpPr>
          <p:nvPr>
            <p:ph type="pic" sz="quarter" idx="15"/>
          </p:nvPr>
        </p:nvSpPr>
        <p:spPr>
          <a:xfrm>
            <a:off x="6096000"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C0BA5F7F-E14B-4487-8788-8F182B33097D}"/>
              </a:ext>
            </a:extLst>
          </p:cNvPr>
          <p:cNvSpPr>
            <a:spLocks noGrp="1"/>
          </p:cNvSpPr>
          <p:nvPr>
            <p:ph type="pic" sz="quarter" idx="16"/>
          </p:nvPr>
        </p:nvSpPr>
        <p:spPr>
          <a:xfrm>
            <a:off x="8753129"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1382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200" fill="hold"/>
                                        <p:tgtEl>
                                          <p:spTgt spid="10"/>
                                        </p:tgtEl>
                                        <p:attrNameLst>
                                          <p:attrName>ppt_x</p:attrName>
                                        </p:attrNameLst>
                                      </p:cBhvr>
                                      <p:tavLst>
                                        <p:tav tm="0">
                                          <p:val>
                                            <p:strVal val="#ppt_x"/>
                                          </p:val>
                                        </p:tav>
                                        <p:tav tm="100000">
                                          <p:val>
                                            <p:strVal val="#ppt_x"/>
                                          </p:val>
                                        </p:tav>
                                      </p:tavLst>
                                    </p:anim>
                                    <p:anim calcmode="lin" valueType="num">
                                      <p:cBhvr additive="base">
                                        <p:cTn id="8" dur="22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200" fill="hold"/>
                                        <p:tgtEl>
                                          <p:spTgt spid="11"/>
                                        </p:tgtEl>
                                        <p:attrNameLst>
                                          <p:attrName>ppt_x</p:attrName>
                                        </p:attrNameLst>
                                      </p:cBhvr>
                                      <p:tavLst>
                                        <p:tav tm="0">
                                          <p:val>
                                            <p:strVal val="#ppt_x"/>
                                          </p:val>
                                        </p:tav>
                                        <p:tav tm="100000">
                                          <p:val>
                                            <p:strVal val="#ppt_x"/>
                                          </p:val>
                                        </p:tav>
                                      </p:tavLst>
                                    </p:anim>
                                    <p:anim calcmode="lin" valueType="num">
                                      <p:cBhvr additive="base">
                                        <p:cTn id="12" dur="22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200" fill="hold"/>
                                        <p:tgtEl>
                                          <p:spTgt spid="12"/>
                                        </p:tgtEl>
                                        <p:attrNameLst>
                                          <p:attrName>ppt_x</p:attrName>
                                        </p:attrNameLst>
                                      </p:cBhvr>
                                      <p:tavLst>
                                        <p:tav tm="0">
                                          <p:val>
                                            <p:strVal val="#ppt_x"/>
                                          </p:val>
                                        </p:tav>
                                        <p:tav tm="100000">
                                          <p:val>
                                            <p:strVal val="#ppt_x"/>
                                          </p:val>
                                        </p:tav>
                                      </p:tavLst>
                                    </p:anim>
                                    <p:anim calcmode="lin" valueType="num">
                                      <p:cBhvr additive="base">
                                        <p:cTn id="16" dur="22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00" fill="hold"/>
                                        <p:tgtEl>
                                          <p:spTgt spid="13"/>
                                        </p:tgtEl>
                                        <p:attrNameLst>
                                          <p:attrName>ppt_x</p:attrName>
                                        </p:attrNameLst>
                                      </p:cBhvr>
                                      <p:tavLst>
                                        <p:tav tm="0">
                                          <p:val>
                                            <p:strVal val="#ppt_x"/>
                                          </p:val>
                                        </p:tav>
                                        <p:tav tm="100000">
                                          <p:val>
                                            <p:strVal val="#ppt_x"/>
                                          </p:val>
                                        </p:tav>
                                      </p:tavLst>
                                    </p:anim>
                                    <p:anim calcmode="lin" valueType="num">
                                      <p:cBhvr additive="base">
                                        <p:cTn id="20" dur="2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395102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4B905-8BF0-4A76-9E10-57BE3387F891}"/>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Picture Placeholder 5">
            <a:extLst>
              <a:ext uri="{FF2B5EF4-FFF2-40B4-BE49-F238E27FC236}">
                <a16:creationId xmlns:a16="http://schemas.microsoft.com/office/drawing/2014/main" id="{390A452D-DFE3-48E8-956D-B964AE99D0C7}"/>
              </a:ext>
            </a:extLst>
          </p:cNvPr>
          <p:cNvSpPr>
            <a:spLocks noGrp="1"/>
          </p:cNvSpPr>
          <p:nvPr>
            <p:ph type="pic" sz="quarter" idx="13"/>
          </p:nvPr>
        </p:nvSpPr>
        <p:spPr>
          <a:xfrm>
            <a:off x="1086501" y="1057275"/>
            <a:ext cx="4704737" cy="4705350"/>
          </a:xfrm>
          <a:custGeom>
            <a:avLst/>
            <a:gdLst>
              <a:gd name="connsiteX0" fmla="*/ 0 w 9410700"/>
              <a:gd name="connsiteY0" fmla="*/ 0 h 9410700"/>
              <a:gd name="connsiteX1" fmla="*/ 9410700 w 9410700"/>
              <a:gd name="connsiteY1" fmla="*/ 0 h 9410700"/>
              <a:gd name="connsiteX2" fmla="*/ 9410700 w 9410700"/>
              <a:gd name="connsiteY2" fmla="*/ 9410700 h 9410700"/>
              <a:gd name="connsiteX3" fmla="*/ 0 w 9410700"/>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700" h="9410700">
                <a:moveTo>
                  <a:pt x="0" y="0"/>
                </a:moveTo>
                <a:lnTo>
                  <a:pt x="9410700" y="0"/>
                </a:lnTo>
                <a:lnTo>
                  <a:pt x="9410700"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6">
            <a:extLst>
              <a:ext uri="{FF2B5EF4-FFF2-40B4-BE49-F238E27FC236}">
                <a16:creationId xmlns:a16="http://schemas.microsoft.com/office/drawing/2014/main" id="{11D63369-5C3A-4822-ACB3-46071185D785}"/>
              </a:ext>
            </a:extLst>
          </p:cNvPr>
          <p:cNvSpPr>
            <a:spLocks noGrp="1"/>
          </p:cNvSpPr>
          <p:nvPr>
            <p:ph type="pic" sz="quarter" idx="14"/>
          </p:nvPr>
        </p:nvSpPr>
        <p:spPr>
          <a:xfrm>
            <a:off x="6400759" y="1057275"/>
            <a:ext cx="4704737" cy="4705350"/>
          </a:xfrm>
          <a:custGeom>
            <a:avLst/>
            <a:gdLst>
              <a:gd name="connsiteX0" fmla="*/ 0 w 9410699"/>
              <a:gd name="connsiteY0" fmla="*/ 0 h 9410700"/>
              <a:gd name="connsiteX1" fmla="*/ 9410699 w 9410699"/>
              <a:gd name="connsiteY1" fmla="*/ 0 h 9410700"/>
              <a:gd name="connsiteX2" fmla="*/ 9410699 w 9410699"/>
              <a:gd name="connsiteY2" fmla="*/ 9410700 h 9410700"/>
              <a:gd name="connsiteX3" fmla="*/ 0 w 9410699"/>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699" h="9410700">
                <a:moveTo>
                  <a:pt x="0" y="0"/>
                </a:moveTo>
                <a:lnTo>
                  <a:pt x="9410699" y="0"/>
                </a:lnTo>
                <a:lnTo>
                  <a:pt x="9410699"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78565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00" fill="hold"/>
                                        <p:tgtEl>
                                          <p:spTgt spid="6"/>
                                        </p:tgtEl>
                                        <p:attrNameLst>
                                          <p:attrName>ppt_x</p:attrName>
                                        </p:attrNameLst>
                                      </p:cBhvr>
                                      <p:tavLst>
                                        <p:tav tm="0">
                                          <p:val>
                                            <p:strVal val="#ppt_x"/>
                                          </p:val>
                                        </p:tav>
                                        <p:tav tm="100000">
                                          <p:val>
                                            <p:strVal val="#ppt_x"/>
                                          </p:val>
                                        </p:tav>
                                      </p:tavLst>
                                    </p:anim>
                                    <p:anim calcmode="lin" valueType="num">
                                      <p:cBhvr additive="base">
                                        <p:cTn id="8" dur="22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200" fill="hold"/>
                                        <p:tgtEl>
                                          <p:spTgt spid="7"/>
                                        </p:tgtEl>
                                        <p:attrNameLst>
                                          <p:attrName>ppt_x</p:attrName>
                                        </p:attrNameLst>
                                      </p:cBhvr>
                                      <p:tavLst>
                                        <p:tav tm="0">
                                          <p:val>
                                            <p:strVal val="#ppt_x"/>
                                          </p:val>
                                        </p:tav>
                                        <p:tav tm="100000">
                                          <p:val>
                                            <p:strVal val="#ppt_x"/>
                                          </p:val>
                                        </p:tav>
                                      </p:tavLst>
                                    </p:anim>
                                    <p:anim calcmode="lin" valueType="num">
                                      <p:cBhvr additive="base">
                                        <p:cTn id="12" dur="2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2C1527C-1238-4997-83A0-B93C0C1A119C}"/>
              </a:ext>
            </a:extLst>
          </p:cNvPr>
          <p:cNvSpPr>
            <a:spLocks noGrp="1"/>
          </p:cNvSpPr>
          <p:nvPr>
            <p:ph type="pic" sz="quarter" idx="13"/>
          </p:nvPr>
        </p:nvSpPr>
        <p:spPr>
          <a:xfrm>
            <a:off x="3501078" y="77628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4" name="Picture Placeholder 13">
            <a:extLst>
              <a:ext uri="{FF2B5EF4-FFF2-40B4-BE49-F238E27FC236}">
                <a16:creationId xmlns:a16="http://schemas.microsoft.com/office/drawing/2014/main" id="{F2C28264-6FA4-467B-BDE9-EC8733C2D740}"/>
              </a:ext>
            </a:extLst>
          </p:cNvPr>
          <p:cNvSpPr>
            <a:spLocks noGrp="1"/>
          </p:cNvSpPr>
          <p:nvPr>
            <p:ph type="pic" sz="quarter" idx="14"/>
          </p:nvPr>
        </p:nvSpPr>
        <p:spPr>
          <a:xfrm>
            <a:off x="6220414" y="776287"/>
            <a:ext cx="5189844" cy="5314950"/>
          </a:xfrm>
          <a:custGeom>
            <a:avLst/>
            <a:gdLst>
              <a:gd name="connsiteX0" fmla="*/ 0 w 10381040"/>
              <a:gd name="connsiteY0" fmla="*/ 0 h 10629899"/>
              <a:gd name="connsiteX1" fmla="*/ 10381040 w 10381040"/>
              <a:gd name="connsiteY1" fmla="*/ 0 h 10629899"/>
              <a:gd name="connsiteX2" fmla="*/ 10381040 w 10381040"/>
              <a:gd name="connsiteY2" fmla="*/ 10629899 h 10629899"/>
              <a:gd name="connsiteX3" fmla="*/ 0 w 10381040"/>
              <a:gd name="connsiteY3" fmla="*/ 10629899 h 10629899"/>
            </a:gdLst>
            <a:ahLst/>
            <a:cxnLst>
              <a:cxn ang="0">
                <a:pos x="connsiteX0" y="connsiteY0"/>
              </a:cxn>
              <a:cxn ang="0">
                <a:pos x="connsiteX1" y="connsiteY1"/>
              </a:cxn>
              <a:cxn ang="0">
                <a:pos x="connsiteX2" y="connsiteY2"/>
              </a:cxn>
              <a:cxn ang="0">
                <a:pos x="connsiteX3" y="connsiteY3"/>
              </a:cxn>
            </a:cxnLst>
            <a:rect l="l" t="t" r="r" b="b"/>
            <a:pathLst>
              <a:path w="10381040" h="10629899">
                <a:moveTo>
                  <a:pt x="0" y="0"/>
                </a:moveTo>
                <a:lnTo>
                  <a:pt x="10381040" y="0"/>
                </a:lnTo>
                <a:lnTo>
                  <a:pt x="10381040" y="10629899"/>
                </a:lnTo>
                <a:lnTo>
                  <a:pt x="0" y="106298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6" name="Picture Placeholder 15">
            <a:extLst>
              <a:ext uri="{FF2B5EF4-FFF2-40B4-BE49-F238E27FC236}">
                <a16:creationId xmlns:a16="http://schemas.microsoft.com/office/drawing/2014/main" id="{843876E8-A094-40A5-860F-FA8679BF447F}"/>
              </a:ext>
            </a:extLst>
          </p:cNvPr>
          <p:cNvSpPr>
            <a:spLocks noGrp="1"/>
          </p:cNvSpPr>
          <p:nvPr>
            <p:ph type="pic" sz="quarter" idx="15"/>
          </p:nvPr>
        </p:nvSpPr>
        <p:spPr>
          <a:xfrm>
            <a:off x="3501078" y="349597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7" name="Picture Placeholder 16">
            <a:extLst>
              <a:ext uri="{FF2B5EF4-FFF2-40B4-BE49-F238E27FC236}">
                <a16:creationId xmlns:a16="http://schemas.microsoft.com/office/drawing/2014/main" id="{E87560AE-CEDB-48AC-B2BF-85B52DE0F146}"/>
              </a:ext>
            </a:extLst>
          </p:cNvPr>
          <p:cNvSpPr>
            <a:spLocks noGrp="1"/>
          </p:cNvSpPr>
          <p:nvPr>
            <p:ph type="pic" sz="quarter" idx="16"/>
          </p:nvPr>
        </p:nvSpPr>
        <p:spPr>
          <a:xfrm>
            <a:off x="781742" y="349597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8890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200" fill="hold"/>
                                        <p:tgtEl>
                                          <p:spTgt spid="14"/>
                                        </p:tgtEl>
                                        <p:attrNameLst>
                                          <p:attrName>ppt_x</p:attrName>
                                        </p:attrNameLst>
                                      </p:cBhvr>
                                      <p:tavLst>
                                        <p:tav tm="0">
                                          <p:val>
                                            <p:strVal val="#ppt_x"/>
                                          </p:val>
                                        </p:tav>
                                        <p:tav tm="100000">
                                          <p:val>
                                            <p:strVal val="#ppt_x"/>
                                          </p:val>
                                        </p:tav>
                                      </p:tavLst>
                                    </p:anim>
                                    <p:anim calcmode="lin" valueType="num">
                                      <p:cBhvr additive="base">
                                        <p:cTn id="8" dur="22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200" fill="hold"/>
                                        <p:tgtEl>
                                          <p:spTgt spid="15"/>
                                        </p:tgtEl>
                                        <p:attrNameLst>
                                          <p:attrName>ppt_x</p:attrName>
                                        </p:attrNameLst>
                                      </p:cBhvr>
                                      <p:tavLst>
                                        <p:tav tm="0">
                                          <p:val>
                                            <p:strVal val="#ppt_x"/>
                                          </p:val>
                                        </p:tav>
                                        <p:tav tm="100000">
                                          <p:val>
                                            <p:strVal val="#ppt_x"/>
                                          </p:val>
                                        </p:tav>
                                      </p:tavLst>
                                    </p:anim>
                                    <p:anim calcmode="lin" valueType="num">
                                      <p:cBhvr additive="base">
                                        <p:cTn id="12" dur="22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200" fill="hold"/>
                                        <p:tgtEl>
                                          <p:spTgt spid="16"/>
                                        </p:tgtEl>
                                        <p:attrNameLst>
                                          <p:attrName>ppt_x</p:attrName>
                                        </p:attrNameLst>
                                      </p:cBhvr>
                                      <p:tavLst>
                                        <p:tav tm="0">
                                          <p:val>
                                            <p:strVal val="#ppt_x"/>
                                          </p:val>
                                        </p:tav>
                                        <p:tav tm="100000">
                                          <p:val>
                                            <p:strVal val="#ppt_x"/>
                                          </p:val>
                                        </p:tav>
                                      </p:tavLst>
                                    </p:anim>
                                    <p:anim calcmode="lin" valueType="num">
                                      <p:cBhvr additive="base">
                                        <p:cTn id="16" dur="22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200" fill="hold"/>
                                        <p:tgtEl>
                                          <p:spTgt spid="17"/>
                                        </p:tgtEl>
                                        <p:attrNameLst>
                                          <p:attrName>ppt_x</p:attrName>
                                        </p:attrNameLst>
                                      </p:cBhvr>
                                      <p:tavLst>
                                        <p:tav tm="0">
                                          <p:val>
                                            <p:strVal val="#ppt_x"/>
                                          </p:val>
                                        </p:tav>
                                        <p:tav tm="100000">
                                          <p:val>
                                            <p:strVal val="#ppt_x"/>
                                          </p:val>
                                        </p:tav>
                                      </p:tavLst>
                                    </p:anim>
                                    <p:anim calcmode="lin" valueType="num">
                                      <p:cBhvr additive="base">
                                        <p:cTn id="20" dur="2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7" grpId="0"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950993786"/>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F5516-0B38-4D10-8A01-707E02BE0653}"/>
              </a:ext>
            </a:extLst>
          </p:cNvPr>
          <p:cNvSpPr>
            <a:spLocks noGrp="1"/>
          </p:cNvSpPr>
          <p:nvPr>
            <p:ph type="pic" sz="quarter" idx="11"/>
          </p:nvPr>
        </p:nvSpPr>
        <p:spPr>
          <a:xfrm>
            <a:off x="781742" y="-8443912"/>
            <a:ext cx="10628517" cy="14616112"/>
          </a:xfrm>
          <a:custGeom>
            <a:avLst/>
            <a:gdLst>
              <a:gd name="connsiteX0" fmla="*/ 0 w 21259801"/>
              <a:gd name="connsiteY0" fmla="*/ 0 h 29232224"/>
              <a:gd name="connsiteX1" fmla="*/ 21259801 w 21259801"/>
              <a:gd name="connsiteY1" fmla="*/ 0 h 29232224"/>
              <a:gd name="connsiteX2" fmla="*/ 21259801 w 21259801"/>
              <a:gd name="connsiteY2" fmla="*/ 2133600 h 29232224"/>
              <a:gd name="connsiteX3" fmla="*/ 21259801 w 21259801"/>
              <a:gd name="connsiteY3" fmla="*/ 10972800 h 29232224"/>
              <a:gd name="connsiteX4" fmla="*/ 21259801 w 21259801"/>
              <a:gd name="connsiteY4" fmla="*/ 29232224 h 29232224"/>
              <a:gd name="connsiteX5" fmla="*/ 0 w 21259801"/>
              <a:gd name="connsiteY5" fmla="*/ 29232224 h 2923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9801" h="29232224">
                <a:moveTo>
                  <a:pt x="0" y="0"/>
                </a:moveTo>
                <a:lnTo>
                  <a:pt x="21259801" y="0"/>
                </a:lnTo>
                <a:lnTo>
                  <a:pt x="21259801" y="2133600"/>
                </a:lnTo>
                <a:lnTo>
                  <a:pt x="21259801" y="10972800"/>
                </a:lnTo>
                <a:lnTo>
                  <a:pt x="21259801" y="29232224"/>
                </a:lnTo>
                <a:lnTo>
                  <a:pt x="0" y="29232224"/>
                </a:lnTo>
                <a:close/>
              </a:path>
            </a:pathLst>
          </a:custGeom>
          <a:pattFill prst="pct60">
            <a:fgClr>
              <a:schemeClr val="bg1"/>
            </a:fgClr>
            <a:bgClr>
              <a:schemeClr val="bg1">
                <a:lumMod val="85000"/>
              </a:schemeClr>
            </a:bgClr>
          </a:pattFill>
          <a:ln>
            <a:noFill/>
          </a:ln>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29055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100000" autoRev="1" fill="hold" grpId="0" nodeType="withEffect">
                                  <p:stCondLst>
                                    <p:cond delay="0"/>
                                  </p:stCondLst>
                                  <p:childTnLst>
                                    <p:animMotion origin="layout" path="M 5.55112E-17 -5E-6 L 5.55112E-17 1.32119 " pathEditMode="relative" rAng="0" ptsTypes="AA">
                                      <p:cBhvr>
                                        <p:cTn id="6" dur="16000" fill="hold"/>
                                        <p:tgtEl>
                                          <p:spTgt spid="6"/>
                                        </p:tgtEl>
                                        <p:attrNameLst>
                                          <p:attrName>ppt_x</p:attrName>
                                          <p:attrName>ppt_y</p:attrName>
                                        </p:attrNameLst>
                                      </p:cBhvr>
                                      <p:rCtr x="0" y="660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6675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Picture Placeholder 20">
            <a:extLst>
              <a:ext uri="{FF2B5EF4-FFF2-40B4-BE49-F238E27FC236}">
                <a16:creationId xmlns:a16="http://schemas.microsoft.com/office/drawing/2014/main" id="{92263DCA-1DEE-49D2-80CB-CF9032EF06FE}"/>
              </a:ext>
            </a:extLst>
          </p:cNvPr>
          <p:cNvSpPr>
            <a:spLocks noGrp="1"/>
          </p:cNvSpPr>
          <p:nvPr>
            <p:ph type="pic" sz="quarter" idx="13"/>
          </p:nvPr>
        </p:nvSpPr>
        <p:spPr>
          <a:xfrm>
            <a:off x="1514278"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2" name="Picture Placeholder 21">
            <a:extLst>
              <a:ext uri="{FF2B5EF4-FFF2-40B4-BE49-F238E27FC236}">
                <a16:creationId xmlns:a16="http://schemas.microsoft.com/office/drawing/2014/main" id="{743896C4-BC14-436C-ADB0-09DC41D72F17}"/>
              </a:ext>
            </a:extLst>
          </p:cNvPr>
          <p:cNvSpPr>
            <a:spLocks noGrp="1"/>
          </p:cNvSpPr>
          <p:nvPr>
            <p:ph type="pic" sz="quarter" idx="14"/>
          </p:nvPr>
        </p:nvSpPr>
        <p:spPr>
          <a:xfrm>
            <a:off x="4089397"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3" name="Picture Placeholder 22">
            <a:extLst>
              <a:ext uri="{FF2B5EF4-FFF2-40B4-BE49-F238E27FC236}">
                <a16:creationId xmlns:a16="http://schemas.microsoft.com/office/drawing/2014/main" id="{0A1AA56A-4341-4938-9A18-9B4699C88FDC}"/>
              </a:ext>
            </a:extLst>
          </p:cNvPr>
          <p:cNvSpPr>
            <a:spLocks noGrp="1"/>
          </p:cNvSpPr>
          <p:nvPr>
            <p:ph type="pic" sz="quarter" idx="15"/>
          </p:nvPr>
        </p:nvSpPr>
        <p:spPr>
          <a:xfrm>
            <a:off x="6664516"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DAF6D4B1-9881-4261-92C1-B717CE6B512B}"/>
              </a:ext>
            </a:extLst>
          </p:cNvPr>
          <p:cNvSpPr>
            <a:spLocks noGrp="1"/>
          </p:cNvSpPr>
          <p:nvPr>
            <p:ph type="pic" sz="quarter" idx="16"/>
          </p:nvPr>
        </p:nvSpPr>
        <p:spPr>
          <a:xfrm>
            <a:off x="9239635"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4E6DD8C9-03BB-49E3-A9B8-A0EFEABFBD22}"/>
              </a:ext>
            </a:extLst>
          </p:cNvPr>
          <p:cNvSpPr>
            <a:spLocks noGrp="1"/>
          </p:cNvSpPr>
          <p:nvPr>
            <p:ph type="pic" sz="quarter" idx="17"/>
          </p:nvPr>
        </p:nvSpPr>
        <p:spPr>
          <a:xfrm>
            <a:off x="1514278"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6" name="Picture Placeholder 25">
            <a:extLst>
              <a:ext uri="{FF2B5EF4-FFF2-40B4-BE49-F238E27FC236}">
                <a16:creationId xmlns:a16="http://schemas.microsoft.com/office/drawing/2014/main" id="{DFAB2594-68AE-46A3-9D9A-148C9A705C00}"/>
              </a:ext>
            </a:extLst>
          </p:cNvPr>
          <p:cNvSpPr>
            <a:spLocks noGrp="1"/>
          </p:cNvSpPr>
          <p:nvPr>
            <p:ph type="pic" sz="quarter" idx="18"/>
          </p:nvPr>
        </p:nvSpPr>
        <p:spPr>
          <a:xfrm>
            <a:off x="4089397"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7" name="Picture Placeholder 26">
            <a:extLst>
              <a:ext uri="{FF2B5EF4-FFF2-40B4-BE49-F238E27FC236}">
                <a16:creationId xmlns:a16="http://schemas.microsoft.com/office/drawing/2014/main" id="{5DF9FA7A-DB60-4682-8CAB-2AC84C80FAD2}"/>
              </a:ext>
            </a:extLst>
          </p:cNvPr>
          <p:cNvSpPr>
            <a:spLocks noGrp="1"/>
          </p:cNvSpPr>
          <p:nvPr>
            <p:ph type="pic" sz="quarter" idx="19"/>
          </p:nvPr>
        </p:nvSpPr>
        <p:spPr>
          <a:xfrm>
            <a:off x="6664516"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8" name="Picture Placeholder 27">
            <a:extLst>
              <a:ext uri="{FF2B5EF4-FFF2-40B4-BE49-F238E27FC236}">
                <a16:creationId xmlns:a16="http://schemas.microsoft.com/office/drawing/2014/main" id="{16669351-C444-4EC3-976D-DAFD767ED96C}"/>
              </a:ext>
            </a:extLst>
          </p:cNvPr>
          <p:cNvSpPr>
            <a:spLocks noGrp="1"/>
          </p:cNvSpPr>
          <p:nvPr>
            <p:ph type="pic" sz="quarter" idx="20"/>
          </p:nvPr>
        </p:nvSpPr>
        <p:spPr>
          <a:xfrm>
            <a:off x="9239635"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338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1+#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0-#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6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7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0-#ppt_w/2"/>
                                          </p:val>
                                        </p:tav>
                                        <p:tav tm="100000">
                                          <p:val>
                                            <p:strVal val="#ppt_x"/>
                                          </p:val>
                                        </p:tav>
                                      </p:tavLst>
                                    </p:anim>
                                    <p:anim calcmode="lin" valueType="num">
                                      <p:cBhvr additive="base">
                                        <p:cTn id="3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Picture Placeholder 11">
            <a:extLst>
              <a:ext uri="{FF2B5EF4-FFF2-40B4-BE49-F238E27FC236}">
                <a16:creationId xmlns:a16="http://schemas.microsoft.com/office/drawing/2014/main" id="{CBD3B56C-6673-4097-B43C-40AB7C20EEC2}"/>
              </a:ext>
            </a:extLst>
          </p:cNvPr>
          <p:cNvSpPr>
            <a:spLocks noGrp="1"/>
          </p:cNvSpPr>
          <p:nvPr>
            <p:ph type="pic" sz="quarter" idx="13"/>
          </p:nvPr>
        </p:nvSpPr>
        <p:spPr>
          <a:xfrm>
            <a:off x="3457125" y="1193177"/>
            <a:ext cx="2474760" cy="2071688"/>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84AD6E42-B8ED-45FE-80BA-270BE28BE3EB}"/>
              </a:ext>
            </a:extLst>
          </p:cNvPr>
          <p:cNvSpPr>
            <a:spLocks noGrp="1"/>
          </p:cNvSpPr>
          <p:nvPr>
            <p:ph type="pic" sz="quarter" idx="14"/>
          </p:nvPr>
        </p:nvSpPr>
        <p:spPr>
          <a:xfrm>
            <a:off x="6260114" y="1193177"/>
            <a:ext cx="2474760" cy="2071688"/>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4" name="Picture Placeholder 13">
            <a:extLst>
              <a:ext uri="{FF2B5EF4-FFF2-40B4-BE49-F238E27FC236}">
                <a16:creationId xmlns:a16="http://schemas.microsoft.com/office/drawing/2014/main" id="{BB2CF020-4972-4FDF-8E27-E1B874D0649C}"/>
              </a:ext>
            </a:extLst>
          </p:cNvPr>
          <p:cNvSpPr>
            <a:spLocks noGrp="1"/>
          </p:cNvSpPr>
          <p:nvPr>
            <p:ph type="pic" sz="quarter" idx="15"/>
          </p:nvPr>
        </p:nvSpPr>
        <p:spPr>
          <a:xfrm>
            <a:off x="3457125" y="3593137"/>
            <a:ext cx="2474760" cy="2071688"/>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5" name="Picture Placeholder 14">
            <a:extLst>
              <a:ext uri="{FF2B5EF4-FFF2-40B4-BE49-F238E27FC236}">
                <a16:creationId xmlns:a16="http://schemas.microsoft.com/office/drawing/2014/main" id="{7DEDE4E0-4295-4EC1-B674-5609175C4D60}"/>
              </a:ext>
            </a:extLst>
          </p:cNvPr>
          <p:cNvSpPr>
            <a:spLocks noGrp="1"/>
          </p:cNvSpPr>
          <p:nvPr>
            <p:ph type="pic" sz="quarter" idx="16"/>
          </p:nvPr>
        </p:nvSpPr>
        <p:spPr>
          <a:xfrm>
            <a:off x="6260114" y="3593137"/>
            <a:ext cx="2474760" cy="2071688"/>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7997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D5BDAE-070D-466F-9878-EB1BC2848ED8}"/>
              </a:ext>
            </a:extLst>
          </p:cNvPr>
          <p:cNvSpPr>
            <a:spLocks noGrp="1"/>
          </p:cNvSpPr>
          <p:nvPr>
            <p:ph type="pic" sz="quarter" idx="11"/>
          </p:nvPr>
        </p:nvSpPr>
        <p:spPr>
          <a:xfrm>
            <a:off x="781742" y="647700"/>
            <a:ext cx="10628516" cy="55245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594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D5BDAE-070D-466F-9878-EB1BC2848ED8}"/>
              </a:ext>
            </a:extLst>
          </p:cNvPr>
          <p:cNvSpPr>
            <a:spLocks noGrp="1"/>
          </p:cNvSpPr>
          <p:nvPr>
            <p:ph type="pic" sz="quarter" idx="11"/>
          </p:nvPr>
        </p:nvSpPr>
        <p:spPr>
          <a:xfrm>
            <a:off x="781742" y="647700"/>
            <a:ext cx="10628516" cy="55245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774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C47BBF-5081-44C2-A39B-5B7D55A2CAC4}"/>
              </a:ext>
            </a:extLst>
          </p:cNvPr>
          <p:cNvSpPr>
            <a:spLocks noGrp="1"/>
          </p:cNvSpPr>
          <p:nvPr>
            <p:ph type="pic" sz="quarter" idx="11"/>
          </p:nvPr>
        </p:nvSpPr>
        <p:spPr>
          <a:xfrm>
            <a:off x="781742" y="647700"/>
            <a:ext cx="5314258" cy="5524500"/>
          </a:xfrm>
          <a:custGeom>
            <a:avLst/>
            <a:gdLst>
              <a:gd name="connsiteX0" fmla="*/ 0 w 10629899"/>
              <a:gd name="connsiteY0" fmla="*/ 0 h 11049000"/>
              <a:gd name="connsiteX1" fmla="*/ 10629899 w 10629899"/>
              <a:gd name="connsiteY1" fmla="*/ 0 h 11049000"/>
              <a:gd name="connsiteX2" fmla="*/ 10629899 w 10629899"/>
              <a:gd name="connsiteY2" fmla="*/ 11049000 h 11049000"/>
              <a:gd name="connsiteX3" fmla="*/ 0 w 106298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629899" h="11049000">
                <a:moveTo>
                  <a:pt x="0" y="0"/>
                </a:moveTo>
                <a:lnTo>
                  <a:pt x="10629899" y="0"/>
                </a:lnTo>
                <a:lnTo>
                  <a:pt x="10629899"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9" name="Picture Placeholder 8">
            <a:extLst>
              <a:ext uri="{FF2B5EF4-FFF2-40B4-BE49-F238E27FC236}">
                <a16:creationId xmlns:a16="http://schemas.microsoft.com/office/drawing/2014/main" id="{D59F983A-E9C3-445F-A7F1-45E2008FDCDD}"/>
              </a:ext>
            </a:extLst>
          </p:cNvPr>
          <p:cNvSpPr>
            <a:spLocks noGrp="1"/>
          </p:cNvSpPr>
          <p:nvPr>
            <p:ph type="pic" sz="quarter" idx="12"/>
          </p:nvPr>
        </p:nvSpPr>
        <p:spPr>
          <a:xfrm>
            <a:off x="6096001" y="3429000"/>
            <a:ext cx="2638804" cy="2743200"/>
          </a:xfrm>
          <a:custGeom>
            <a:avLst/>
            <a:gdLst>
              <a:gd name="connsiteX0" fmla="*/ 0 w 5278295"/>
              <a:gd name="connsiteY0" fmla="*/ 0 h 5486400"/>
              <a:gd name="connsiteX1" fmla="*/ 5278295 w 5278295"/>
              <a:gd name="connsiteY1" fmla="*/ 0 h 5486400"/>
              <a:gd name="connsiteX2" fmla="*/ 5278295 w 5278295"/>
              <a:gd name="connsiteY2" fmla="*/ 5486400 h 5486400"/>
              <a:gd name="connsiteX3" fmla="*/ 0 w 5278295"/>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5278295" h="5486400">
                <a:moveTo>
                  <a:pt x="0" y="0"/>
                </a:moveTo>
                <a:lnTo>
                  <a:pt x="5278295" y="0"/>
                </a:lnTo>
                <a:lnTo>
                  <a:pt x="5278295" y="5486400"/>
                </a:lnTo>
                <a:lnTo>
                  <a:pt x="0" y="5486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BDE4FB34-EA53-468B-BEDD-E3F16B8A7852}"/>
              </a:ext>
            </a:extLst>
          </p:cNvPr>
          <p:cNvSpPr>
            <a:spLocks noGrp="1"/>
          </p:cNvSpPr>
          <p:nvPr>
            <p:ph type="pic" sz="quarter" idx="13"/>
          </p:nvPr>
        </p:nvSpPr>
        <p:spPr>
          <a:xfrm>
            <a:off x="8734804" y="647700"/>
            <a:ext cx="2675454" cy="2781300"/>
          </a:xfrm>
          <a:custGeom>
            <a:avLst/>
            <a:gdLst>
              <a:gd name="connsiteX0" fmla="*/ 0 w 5351604"/>
              <a:gd name="connsiteY0" fmla="*/ 0 h 5562600"/>
              <a:gd name="connsiteX1" fmla="*/ 5351604 w 5351604"/>
              <a:gd name="connsiteY1" fmla="*/ 0 h 5562600"/>
              <a:gd name="connsiteX2" fmla="*/ 5351604 w 5351604"/>
              <a:gd name="connsiteY2" fmla="*/ 5562600 h 5562600"/>
              <a:gd name="connsiteX3" fmla="*/ 0 w 5351604"/>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5351604" h="5562600">
                <a:moveTo>
                  <a:pt x="0" y="0"/>
                </a:moveTo>
                <a:lnTo>
                  <a:pt x="5351604" y="0"/>
                </a:lnTo>
                <a:lnTo>
                  <a:pt x="5351604" y="5562600"/>
                </a:lnTo>
                <a:lnTo>
                  <a:pt x="0" y="55626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746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200" fill="hold"/>
                                        <p:tgtEl>
                                          <p:spTgt spid="8"/>
                                        </p:tgtEl>
                                        <p:attrNameLst>
                                          <p:attrName>ppt_x</p:attrName>
                                        </p:attrNameLst>
                                      </p:cBhvr>
                                      <p:tavLst>
                                        <p:tav tm="0">
                                          <p:val>
                                            <p:strVal val="#ppt_x"/>
                                          </p:val>
                                        </p:tav>
                                        <p:tav tm="100000">
                                          <p:val>
                                            <p:strVal val="#ppt_x"/>
                                          </p:val>
                                        </p:tav>
                                      </p:tavLst>
                                    </p:anim>
                                    <p:anim calcmode="lin" valueType="num">
                                      <p:cBhvr additive="base">
                                        <p:cTn id="8" dur="22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200" fill="hold"/>
                                        <p:tgtEl>
                                          <p:spTgt spid="9"/>
                                        </p:tgtEl>
                                        <p:attrNameLst>
                                          <p:attrName>ppt_x</p:attrName>
                                        </p:attrNameLst>
                                      </p:cBhvr>
                                      <p:tavLst>
                                        <p:tav tm="0">
                                          <p:val>
                                            <p:strVal val="#ppt_x"/>
                                          </p:val>
                                        </p:tav>
                                        <p:tav tm="100000">
                                          <p:val>
                                            <p:strVal val="#ppt_x"/>
                                          </p:val>
                                        </p:tav>
                                      </p:tavLst>
                                    </p:anim>
                                    <p:anim calcmode="lin" valueType="num">
                                      <p:cBhvr additive="base">
                                        <p:cTn id="12" dur="22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200" fill="hold"/>
                                        <p:tgtEl>
                                          <p:spTgt spid="11"/>
                                        </p:tgtEl>
                                        <p:attrNameLst>
                                          <p:attrName>ppt_x</p:attrName>
                                        </p:attrNameLst>
                                      </p:cBhvr>
                                      <p:tavLst>
                                        <p:tav tm="0">
                                          <p:val>
                                            <p:strVal val="#ppt_x"/>
                                          </p:val>
                                        </p:tav>
                                        <p:tav tm="100000">
                                          <p:val>
                                            <p:strVal val="#ppt_x"/>
                                          </p:val>
                                        </p:tav>
                                      </p:tavLst>
                                    </p:anim>
                                    <p:anim calcmode="lin" valueType="num">
                                      <p:cBhvr additive="base">
                                        <p:cTn id="16" dur="22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129" name="Group 57"/>
          <p:cNvGrpSpPr>
            <a:grpSpLocks/>
          </p:cNvGrpSpPr>
          <p:nvPr/>
        </p:nvGrpSpPr>
        <p:grpSpPr bwMode="auto">
          <a:xfrm>
            <a:off x="0" y="6245226"/>
            <a:ext cx="12192000" cy="612775"/>
            <a:chOff x="0" y="3934"/>
            <a:chExt cx="5760" cy="386"/>
          </a:xfrm>
        </p:grpSpPr>
        <p:sp>
          <p:nvSpPr>
            <p:cNvPr id="3127" name="Rectangle 55"/>
            <p:cNvSpPr>
              <a:spLocks noChangeArrowheads="1"/>
            </p:cNvSpPr>
            <p:nvPr userDrawn="1"/>
          </p:nvSpPr>
          <p:spPr bwMode="gray">
            <a:xfrm>
              <a:off x="0" y="4064"/>
              <a:ext cx="5760" cy="25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28" name="Freeform 56"/>
            <p:cNvSpPr>
              <a:spLocks/>
            </p:cNvSpPr>
            <p:nvPr userDrawn="1"/>
          </p:nvSpPr>
          <p:spPr bwMode="gray">
            <a:xfrm>
              <a:off x="4425" y="3934"/>
              <a:ext cx="1335" cy="194"/>
            </a:xfrm>
            <a:custGeom>
              <a:avLst/>
              <a:gdLst>
                <a:gd name="T0" fmla="*/ 0 w 1335"/>
                <a:gd name="T1" fmla="*/ 137 h 194"/>
                <a:gd name="T2" fmla="*/ 229 w 1335"/>
                <a:gd name="T3" fmla="*/ 0 h 194"/>
                <a:gd name="T4" fmla="*/ 1335 w 1335"/>
                <a:gd name="T5" fmla="*/ 2 h 194"/>
                <a:gd name="T6" fmla="*/ 1335 w 1335"/>
                <a:gd name="T7" fmla="*/ 194 h 194"/>
                <a:gd name="T8" fmla="*/ 87 w 1335"/>
                <a:gd name="T9" fmla="*/ 194 h 194"/>
                <a:gd name="T10" fmla="*/ 0 w 1335"/>
                <a:gd name="T11" fmla="*/ 137 h 194"/>
              </a:gdLst>
              <a:ahLst/>
              <a:cxnLst>
                <a:cxn ang="0">
                  <a:pos x="T0" y="T1"/>
                </a:cxn>
                <a:cxn ang="0">
                  <a:pos x="T2" y="T3"/>
                </a:cxn>
                <a:cxn ang="0">
                  <a:pos x="T4" y="T5"/>
                </a:cxn>
                <a:cxn ang="0">
                  <a:pos x="T6" y="T7"/>
                </a:cxn>
                <a:cxn ang="0">
                  <a:pos x="T8" y="T9"/>
                </a:cxn>
                <a:cxn ang="0">
                  <a:pos x="T10" y="T11"/>
                </a:cxn>
              </a:cxnLst>
              <a:rect l="0" t="0" r="r" b="b"/>
              <a:pathLst>
                <a:path w="1335" h="194">
                  <a:moveTo>
                    <a:pt x="0" y="137"/>
                  </a:moveTo>
                  <a:lnTo>
                    <a:pt x="229" y="0"/>
                  </a:lnTo>
                  <a:lnTo>
                    <a:pt x="1335" y="2"/>
                  </a:lnTo>
                  <a:lnTo>
                    <a:pt x="1335" y="194"/>
                  </a:lnTo>
                  <a:lnTo>
                    <a:pt x="87" y="194"/>
                  </a:lnTo>
                  <a:lnTo>
                    <a:pt x="0" y="137"/>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076" name="Rectangle 4"/>
          <p:cNvSpPr>
            <a:spLocks noGrp="1" noChangeArrowheads="1"/>
          </p:cNvSpPr>
          <p:nvPr>
            <p:ph type="dt" sz="half" idx="2"/>
          </p:nvPr>
        </p:nvSpPr>
        <p:spPr>
          <a:xfrm>
            <a:off x="609600" y="6477001"/>
            <a:ext cx="2844800" cy="244475"/>
          </a:xfrm>
          <a:extLst>
            <a:ext uri="{909E8E84-426E-40DD-AFC4-6F175D3DCCD1}">
              <a14:hiddenFill xmlns:a14="http://schemas.microsoft.com/office/drawing/2010/main">
                <a:solidFill>
                  <a:schemeClr val="accent1"/>
                </a:solidFill>
              </a14:hiddenFill>
            </a:ext>
          </a:extLst>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3077" name="Rectangle 5"/>
          <p:cNvSpPr>
            <a:spLocks noGrp="1" noChangeArrowheads="1"/>
          </p:cNvSpPr>
          <p:nvPr>
            <p:ph type="ftr" sz="quarter" idx="3"/>
          </p:nvPr>
        </p:nvSpPr>
        <p:spPr>
          <a:xfrm>
            <a:off x="7823200" y="6477001"/>
            <a:ext cx="3860800" cy="244475"/>
          </a:xfrm>
          <a:extLst>
            <a:ext uri="{909E8E84-426E-40DD-AFC4-6F175D3DCCD1}">
              <a14:hiddenFill xmlns:a14="http://schemas.microsoft.com/office/drawing/2010/main">
                <a:solidFill>
                  <a:schemeClr val="accent1"/>
                </a:solidFill>
              </a14:hiddenFill>
            </a:ext>
          </a:extLst>
        </p:spPr>
        <p:txBody>
          <a:bodyPr/>
          <a:lstStyle>
            <a:lvl1pPr>
              <a:defRPr b="0"/>
            </a:lvl1pPr>
          </a:lstStyle>
          <a:p>
            <a:pPr fontAlgn="base">
              <a:spcBef>
                <a:spcPct val="0"/>
              </a:spcBef>
              <a:spcAft>
                <a:spcPct val="0"/>
              </a:spcAft>
              <a:defRPr/>
            </a:pPr>
            <a:endParaRPr lang="en-US" altLang="en-US">
              <a:solidFill>
                <a:srgbClr val="FFFFFF"/>
              </a:solidFill>
            </a:endParaRPr>
          </a:p>
        </p:txBody>
      </p:sp>
      <p:sp>
        <p:nvSpPr>
          <p:cNvPr id="3078" name="Rectangle 6"/>
          <p:cNvSpPr>
            <a:spLocks noGrp="1" noChangeArrowheads="1"/>
          </p:cNvSpPr>
          <p:nvPr>
            <p:ph type="sldNum" sz="quarter" idx="4"/>
          </p:nvPr>
        </p:nvSpPr>
        <p:spPr>
          <a:xfrm>
            <a:off x="4572000" y="6477001"/>
            <a:ext cx="2844800" cy="244475"/>
          </a:xfrm>
          <a:extLst>
            <a:ext uri="{909E8E84-426E-40DD-AFC4-6F175D3DCCD1}">
              <a14:hiddenFill xmlns:a14="http://schemas.microsoft.com/office/drawing/2010/main">
                <a:solidFill>
                  <a:schemeClr val="accent1"/>
                </a:solidFill>
              </a14:hiddenFill>
            </a:ext>
          </a:extLst>
        </p:spPr>
        <p:txBody>
          <a:bodyPr/>
          <a:lstStyle>
            <a:lvl1pPr>
              <a:defRPr/>
            </a:lvl1pPr>
          </a:lstStyle>
          <a:p>
            <a:pPr fontAlgn="base">
              <a:spcBef>
                <a:spcPct val="0"/>
              </a:spcBef>
              <a:spcAft>
                <a:spcPct val="0"/>
              </a:spcAft>
              <a:defRPr/>
            </a:pPr>
            <a:fld id="{E84E08C0-568D-47DC-AEBA-66B85AD97E70}"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
        <p:nvSpPr>
          <p:cNvPr id="3086" name="Text Box 14"/>
          <p:cNvSpPr txBox="1">
            <a:spLocks noChangeArrowheads="1"/>
          </p:cNvSpPr>
          <p:nvPr/>
        </p:nvSpPr>
        <p:spPr bwMode="gray">
          <a:xfrm>
            <a:off x="406400" y="471488"/>
            <a:ext cx="184573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4987E3"/>
                </a:solidFill>
                <a:effectLst/>
                <a:uLnTx/>
                <a:uFillTx/>
                <a:latin typeface="Arial" panose="020B0604020202020204" pitchFamily="34" charset="0"/>
                <a:ea typeface="+mn-ea"/>
                <a:cs typeface="+mn-cs"/>
              </a:rPr>
              <a:t>LOGO</a:t>
            </a:r>
          </a:p>
        </p:txBody>
      </p:sp>
      <p:sp>
        <p:nvSpPr>
          <p:cNvPr id="3075" name="Rectangle 3"/>
          <p:cNvSpPr>
            <a:spLocks noGrp="1" noChangeArrowheads="1"/>
          </p:cNvSpPr>
          <p:nvPr>
            <p:ph type="subTitle" idx="1"/>
          </p:nvPr>
        </p:nvSpPr>
        <p:spPr bwMode="black">
          <a:xfrm>
            <a:off x="1828800" y="5638800"/>
            <a:ext cx="8940800" cy="381000"/>
          </a:xfrm>
          <a:extLst>
            <a:ext uri="{91240B29-F687-4F45-9708-019B960494DF}">
              <a14:hiddenLine xmlns:a14="http://schemas.microsoft.com/office/drawing/2010/main" w="9525">
                <a:solidFill>
                  <a:schemeClr val="bg1"/>
                </a:solidFill>
                <a:miter lim="800000"/>
                <a:headEnd/>
                <a:tailEnd/>
              </a14:hiddenLine>
            </a:ext>
          </a:extLst>
        </p:spPr>
        <p:txBody>
          <a:bodyPr/>
          <a:lstStyle>
            <a:lvl1pPr marL="0" indent="0" algn="ctr">
              <a:buFont typeface="Wingdings" panose="05000000000000000000" pitchFamily="2" charset="2"/>
              <a:buNone/>
              <a:defRPr sz="1600" b="1">
                <a:solidFill>
                  <a:schemeClr val="folHlink"/>
                </a:solidFill>
              </a:defRPr>
            </a:lvl1pPr>
          </a:lstStyle>
          <a:p>
            <a:pPr lvl="0"/>
            <a:r>
              <a:rPr lang="en-US" altLang="en-US" noProof="0" smtClean="0"/>
              <a:t>Click to edit Master subtitle style</a:t>
            </a:r>
          </a:p>
        </p:txBody>
      </p:sp>
      <p:sp>
        <p:nvSpPr>
          <p:cNvPr id="3074" name="Rectangle 2"/>
          <p:cNvSpPr>
            <a:spLocks noGrp="1" noChangeArrowheads="1"/>
          </p:cNvSpPr>
          <p:nvPr>
            <p:ph type="ctrTitle"/>
          </p:nvPr>
        </p:nvSpPr>
        <p:spPr>
          <a:xfrm>
            <a:off x="1219200" y="4953000"/>
            <a:ext cx="9855200" cy="7620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000">
                <a:solidFill>
                  <a:schemeClr val="bg1"/>
                </a:solidFill>
              </a:defRPr>
            </a:lvl1pPr>
          </a:lstStyle>
          <a:p>
            <a:pPr lvl="0"/>
            <a:r>
              <a:rPr lang="en-US" altLang="en-US" noProof="0" smtClean="0"/>
              <a:t>Click to edit Master title style</a:t>
            </a:r>
          </a:p>
        </p:txBody>
      </p:sp>
      <p:sp>
        <p:nvSpPr>
          <p:cNvPr id="3125" name="Text Box 53"/>
          <p:cNvSpPr txBox="1">
            <a:spLocks noChangeArrowheads="1"/>
          </p:cNvSpPr>
          <p:nvPr/>
        </p:nvSpPr>
        <p:spPr bwMode="gray">
          <a:xfrm>
            <a:off x="2235200" y="1905000"/>
            <a:ext cx="436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Add your company slogan ”</a:t>
            </a:r>
          </a:p>
        </p:txBody>
      </p:sp>
    </p:spTree>
    <p:extLst>
      <p:ext uri="{BB962C8B-B14F-4D97-AF65-F5344CB8AC3E}">
        <p14:creationId xmlns:p14="http://schemas.microsoft.com/office/powerpoint/2010/main" val="256494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279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FD6CCBBA-3290-4180-9546-1279FF63ABBF}"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0108547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1A4325D-E939-4A87-8D75-56AF514B39B8}"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2133668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5384800" cy="5029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371600"/>
            <a:ext cx="5384800" cy="5029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3C934872-DA70-4EEA-9E8D-CDF8953EB1BA}"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4024466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defRPr/>
            </a:pPr>
            <a:fld id="{6D115CE3-F890-4F9A-A0BF-AC887842F0DF}"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42495032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defRPr/>
            </a:pPr>
            <a:fld id="{CE487799-840C-4F32-8812-F4534D0031D8}"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0503181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defRPr/>
            </a:pPr>
            <a:fld id="{C40069CC-C47A-4068-8A95-691531D66AFB}"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6567405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76EA08BF-8873-467E-9127-BC39114A5025}"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2454410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D09FFB24-799C-4C8D-90BF-2C01CE945199}"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5730658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F80030-A331-48FF-8163-2DD380D88AEB}"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42704236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03238"/>
            <a:ext cx="27432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03238"/>
            <a:ext cx="80264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91DF09F-4B44-4ABE-92C0-B3876BE379CA}"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016871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41594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503238"/>
            <a:ext cx="104648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109728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09600" y="6562725"/>
            <a:ext cx="2438400" cy="228600"/>
          </a:xfrm>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1"/>
          </p:nvPr>
        </p:nvSpPr>
        <p:spPr>
          <a:xfrm>
            <a:off x="9042400" y="6477000"/>
            <a:ext cx="2540000" cy="228600"/>
          </a:xfrm>
        </p:spPr>
        <p:txBody>
          <a:bodyPr/>
          <a:lstStyle>
            <a:lvl1pPr>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6" name="Slide Number Placeholder 5"/>
          <p:cNvSpPr>
            <a:spLocks noGrp="1"/>
          </p:cNvSpPr>
          <p:nvPr>
            <p:ph type="sldNum" sz="quarter" idx="12"/>
          </p:nvPr>
        </p:nvSpPr>
        <p:spPr>
          <a:xfrm>
            <a:off x="5008033" y="6551613"/>
            <a:ext cx="2844800" cy="228600"/>
          </a:xfrm>
        </p:spPr>
        <p:txBody>
          <a:bodyPr/>
          <a:lstStyle>
            <a:lvl1pPr>
              <a:defRPr/>
            </a:lvl1pPr>
          </a:lstStyle>
          <a:p>
            <a:pPr fontAlgn="base">
              <a:spcBef>
                <a:spcPct val="0"/>
              </a:spcBef>
              <a:spcAft>
                <a:spcPct val="0"/>
              </a:spcAft>
              <a:defRPr/>
            </a:pPr>
            <a:fld id="{1AA08D29-594E-4C97-A03D-4C70B726B7D1}"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1385053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20"/>
          <p:cNvSpPr>
            <a:spLocks noChangeArrowheads="1"/>
          </p:cNvSpPr>
          <p:nvPr/>
        </p:nvSpPr>
        <p:spPr bwMode="gray">
          <a:xfrm>
            <a:off x="914400" y="304800"/>
            <a:ext cx="7874000" cy="5761038"/>
          </a:xfrm>
          <a:prstGeom prst="ellipse">
            <a:avLst/>
          </a:prstGeom>
          <a:gradFill rotWithShape="1">
            <a:gsLst>
              <a:gs pos="0">
                <a:schemeClr val="accent2"/>
              </a:gs>
              <a:gs pos="100000">
                <a:schemeClr val="accent2">
                  <a:gamma/>
                  <a:tint val="0"/>
                  <a:invGamma/>
                  <a:alpha val="0"/>
                </a:schemeClr>
              </a:gs>
            </a:gsLst>
            <a:lin ang="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5" name="Rectangle 26"/>
          <p:cNvSpPr>
            <a:spLocks noChangeArrowheads="1"/>
          </p:cNvSpPr>
          <p:nvPr/>
        </p:nvSpPr>
        <p:spPr bwMode="ltGray">
          <a:xfrm>
            <a:off x="14818" y="4437064"/>
            <a:ext cx="12177183" cy="1728787"/>
          </a:xfrm>
          <a:prstGeom prst="rect">
            <a:avLst/>
          </a:prstGeom>
          <a:gradFill rotWithShape="1">
            <a:gsLst>
              <a:gs pos="0">
                <a:schemeClr val="tx2">
                  <a:gamma/>
                  <a:tint val="0"/>
                  <a:invGamma/>
                </a:schemeClr>
              </a:gs>
              <a:gs pos="100000">
                <a:schemeClr val="tx2"/>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6" name="Text Box 19"/>
          <p:cNvSpPr txBox="1">
            <a:spLocks noChangeArrowheads="1"/>
          </p:cNvSpPr>
          <p:nvPr/>
        </p:nvSpPr>
        <p:spPr bwMode="white">
          <a:xfrm>
            <a:off x="10160000" y="6324601"/>
            <a:ext cx="1439333" cy="46166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FFFFFF"/>
                </a:solidFill>
                <a:effectLst/>
                <a:uLnTx/>
                <a:uFillTx/>
                <a:latin typeface="Book Antiqua"/>
                <a:ea typeface="+mn-ea"/>
                <a:cs typeface="+mn-cs"/>
              </a:rPr>
              <a:t>LOGO</a:t>
            </a:r>
          </a:p>
        </p:txBody>
      </p:sp>
      <p:sp>
        <p:nvSpPr>
          <p:cNvPr id="7" name="Oval 21" descr="a"/>
          <p:cNvSpPr>
            <a:spLocks noChangeArrowheads="1"/>
          </p:cNvSpPr>
          <p:nvPr/>
        </p:nvSpPr>
        <p:spPr bwMode="gray">
          <a:xfrm>
            <a:off x="1295401" y="1628775"/>
            <a:ext cx="4705351" cy="3671888"/>
          </a:xfrm>
          <a:prstGeom prst="ellipse">
            <a:avLst/>
          </a:prstGeom>
          <a:blipFill dpi="0" rotWithShape="1">
            <a:blip r:embed="rId3"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8" name="Oval 22" descr="b"/>
          <p:cNvSpPr>
            <a:spLocks noChangeArrowheads="1"/>
          </p:cNvSpPr>
          <p:nvPr/>
        </p:nvSpPr>
        <p:spPr bwMode="gray">
          <a:xfrm>
            <a:off x="431801" y="1268413"/>
            <a:ext cx="1917700" cy="1511300"/>
          </a:xfrm>
          <a:prstGeom prst="ellipse">
            <a:avLst/>
          </a:prstGeom>
          <a:blipFill dpi="0" rotWithShape="1">
            <a:blip r:embed="rId4"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9" name="Oval 23" descr="d"/>
          <p:cNvSpPr>
            <a:spLocks noChangeArrowheads="1"/>
          </p:cNvSpPr>
          <p:nvPr/>
        </p:nvSpPr>
        <p:spPr bwMode="gray">
          <a:xfrm>
            <a:off x="1678518" y="260351"/>
            <a:ext cx="1246716" cy="936625"/>
          </a:xfrm>
          <a:prstGeom prst="ellipse">
            <a:avLst/>
          </a:prstGeom>
          <a:blipFill dpi="0" rotWithShape="1">
            <a:blip r:embed="rId5"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10" name="Oval 24"/>
          <p:cNvSpPr>
            <a:spLocks noChangeArrowheads="1"/>
          </p:cNvSpPr>
          <p:nvPr/>
        </p:nvSpPr>
        <p:spPr bwMode="gray">
          <a:xfrm>
            <a:off x="5615518" y="2636838"/>
            <a:ext cx="1631949" cy="1223962"/>
          </a:xfrm>
          <a:prstGeom prst="ellipse">
            <a:avLst/>
          </a:prstGeom>
          <a:solidFill>
            <a:srgbClr val="1BABE5">
              <a:alpha val="10001"/>
            </a:srgbClr>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11" name="Oval 25" descr="c"/>
          <p:cNvSpPr>
            <a:spLocks noChangeArrowheads="1"/>
          </p:cNvSpPr>
          <p:nvPr/>
        </p:nvSpPr>
        <p:spPr bwMode="gray">
          <a:xfrm>
            <a:off x="5135034" y="3500439"/>
            <a:ext cx="2110317" cy="1582737"/>
          </a:xfrm>
          <a:prstGeom prst="ellipse">
            <a:avLst/>
          </a:prstGeom>
          <a:blipFill dpi="0" rotWithShape="1">
            <a:blip r:embed="rId6"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3075" name="Rectangle 3"/>
          <p:cNvSpPr>
            <a:spLocks noGrp="1" noChangeArrowheads="1"/>
          </p:cNvSpPr>
          <p:nvPr>
            <p:ph type="subTitle" idx="1"/>
          </p:nvPr>
        </p:nvSpPr>
        <p:spPr bwMode="gray">
          <a:xfrm>
            <a:off x="1727200" y="5334000"/>
            <a:ext cx="8737600" cy="457200"/>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bwMode="gray">
          <a:xfrm>
            <a:off x="5689600" y="1295400"/>
            <a:ext cx="5994400" cy="2286000"/>
          </a:xfrm>
          <a:effectLst>
            <a:outerShdw dist="53882" dir="2700000" algn="ctr" rotWithShape="0">
              <a:srgbClr val="000000"/>
            </a:outerShdw>
          </a:effectLst>
        </p:spPr>
        <p:txBody>
          <a:bodyPr/>
          <a:lstStyle>
            <a:lvl1pPr algn="r">
              <a:defRPr sz="4800">
                <a:solidFill>
                  <a:schemeClr val="tx1"/>
                </a:solidFill>
              </a:defRPr>
            </a:lvl1pPr>
          </a:lstStyle>
          <a:p>
            <a:r>
              <a:rPr lang="en-US" smtClean="0"/>
              <a:t>Click to edit Master title style</a:t>
            </a:r>
            <a:endParaRPr lang="en-US"/>
          </a:p>
        </p:txBody>
      </p:sp>
      <p:sp>
        <p:nvSpPr>
          <p:cNvPr id="12" name="Rectangle 4"/>
          <p:cNvSpPr>
            <a:spLocks noGrp="1" noChangeArrowheads="1"/>
          </p:cNvSpPr>
          <p:nvPr>
            <p:ph type="dt" sz="half" idx="10"/>
          </p:nvPr>
        </p:nvSpPr>
        <p:spPr bwMode="gray">
          <a:xfrm>
            <a:off x="1016000" y="6419850"/>
            <a:ext cx="2844800" cy="171450"/>
          </a:xfrm>
        </p:spPr>
        <p:txBody>
          <a:bodyPr/>
          <a:lstStyle>
            <a:lvl1pPr>
              <a:defRPr sz="1200">
                <a:solidFill>
                  <a:schemeClr val="bg1"/>
                </a:solidFill>
              </a:defRPr>
            </a:lvl1pPr>
          </a:lstStyle>
          <a:p>
            <a:pPr>
              <a:defRPr/>
            </a:pPr>
            <a:fld id="{2220E7B9-C02C-4CB0-A94D-8A85FC570963}" type="datetimeFigureOut">
              <a:rPr lang="en-US" smtClean="0">
                <a:solidFill>
                  <a:srgbClr val="003399"/>
                </a:solidFill>
              </a:rPr>
              <a:pPr>
                <a:defRPr/>
              </a:pPr>
              <a:t>3/21/2022</a:t>
            </a:fld>
            <a:endParaRPr lang="en-US">
              <a:solidFill>
                <a:srgbClr val="003399"/>
              </a:solidFill>
            </a:endParaRPr>
          </a:p>
        </p:txBody>
      </p:sp>
      <p:sp>
        <p:nvSpPr>
          <p:cNvPr id="13" name="Rectangle 6"/>
          <p:cNvSpPr>
            <a:spLocks noGrp="1" noChangeArrowheads="1"/>
          </p:cNvSpPr>
          <p:nvPr>
            <p:ph type="sldNum" sz="quarter" idx="11"/>
          </p:nvPr>
        </p:nvSpPr>
        <p:spPr bwMode="gray">
          <a:xfrm>
            <a:off x="508000" y="6400800"/>
            <a:ext cx="914400" cy="171450"/>
          </a:xfrm>
        </p:spPr>
        <p:txBody>
          <a:bodyPr/>
          <a:lstStyle>
            <a:lvl1pPr algn="l">
              <a:defRPr sz="1200">
                <a:solidFill>
                  <a:schemeClr val="bg1"/>
                </a:solidFill>
              </a:defRPr>
            </a:lvl1pPr>
          </a:lstStyle>
          <a:p>
            <a:pPr>
              <a:defRPr/>
            </a:pPr>
            <a:fld id="{A8819091-2009-4D72-B1D6-2246CC736471}" type="slidenum">
              <a:rPr lang="en-US" smtClean="0">
                <a:solidFill>
                  <a:srgbClr val="003399"/>
                </a:solidFill>
              </a:rPr>
              <a:pPr>
                <a:defRPr/>
              </a:pPr>
              <a:t>‹#›</a:t>
            </a:fld>
            <a:endParaRPr lang="en-US">
              <a:solidFill>
                <a:srgbClr val="003399"/>
              </a:solidFill>
            </a:endParaRPr>
          </a:p>
        </p:txBody>
      </p:sp>
      <p:sp>
        <p:nvSpPr>
          <p:cNvPr id="14" name="Rectangle 27"/>
          <p:cNvSpPr>
            <a:spLocks noGrp="1" noChangeArrowheads="1"/>
          </p:cNvSpPr>
          <p:nvPr>
            <p:ph type="ftr" sz="quarter" idx="12"/>
          </p:nvPr>
        </p:nvSpPr>
        <p:spPr bwMode="gray">
          <a:xfrm>
            <a:off x="7620001" y="6391276"/>
            <a:ext cx="2578100" cy="244475"/>
          </a:xfrm>
        </p:spPr>
        <p:txBody>
          <a:bodyPr/>
          <a:lstStyle>
            <a:lvl1pPr algn="r">
              <a:defRPr sz="1200" b="1" i="1">
                <a:solidFill>
                  <a:schemeClr val="tx2"/>
                </a:solidFill>
              </a:defRPr>
            </a:lvl1pPr>
          </a:lstStyle>
          <a:p>
            <a:pPr>
              <a:defRPr/>
            </a:pPr>
            <a:endParaRPr lang="en-US">
              <a:solidFill>
                <a:srgbClr val="85D9F7"/>
              </a:solidFill>
            </a:endParaRPr>
          </a:p>
        </p:txBody>
      </p:sp>
    </p:spTree>
    <p:extLst>
      <p:ext uri="{BB962C8B-B14F-4D97-AF65-F5344CB8AC3E}">
        <p14:creationId xmlns:p14="http://schemas.microsoft.com/office/powerpoint/2010/main" val="9852629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8649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70231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4775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1295400"/>
            <a:ext cx="4775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95285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99615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70882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74742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4046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411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4952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2747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79438"/>
            <a:ext cx="24384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579438"/>
            <a:ext cx="71120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31495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579438"/>
            <a:ext cx="84328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8800" y="1295400"/>
            <a:ext cx="9753600" cy="51816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53167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43CD69-AD53-4CBF-BD05-D8F6561DB6F2}"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95789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68278" y="1789115"/>
            <a:ext cx="7121769" cy="5056187"/>
            <a:chOff x="2394" y="1127"/>
            <a:chExt cx="3364" cy="3185"/>
          </a:xfrm>
        </p:grpSpPr>
        <p:sp>
          <p:nvSpPr>
            <p:cNvPr id="5" name="Rectangle 3"/>
            <p:cNvSpPr>
              <a:spLocks noChangeArrowheads="1"/>
            </p:cNvSpPr>
            <p:nvPr/>
          </p:nvSpPr>
          <p:spPr bwMode="ltGray">
            <a:xfrm>
              <a:off x="4230" y="1365"/>
              <a:ext cx="198"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5" name="Rectangle 33"/>
            <p:cNvSpPr>
              <a:spLocks noChangeArrowheads="1"/>
            </p:cNvSpPr>
            <p:nvPr/>
          </p:nvSpPr>
          <p:spPr bwMode="ltGray">
            <a:xfrm>
              <a:off x="4288" y="1545"/>
              <a:ext cx="77"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grpSp>
      <p:sp>
        <p:nvSpPr>
          <p:cNvPr id="18128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ru-RU"/>
              <a:t>Click to edit Master subtitle style</a:t>
            </a:r>
          </a:p>
        </p:txBody>
      </p:sp>
      <p:sp>
        <p:nvSpPr>
          <p:cNvPr id="181288" name="Rectangle 40"/>
          <p:cNvSpPr>
            <a:spLocks noGrp="1" noChangeArrowheads="1"/>
          </p:cNvSpPr>
          <p:nvPr>
            <p:ph type="ctrTitle"/>
          </p:nvPr>
        </p:nvSpPr>
        <p:spPr>
          <a:xfrm>
            <a:off x="914400" y="1768477"/>
            <a:ext cx="10363200" cy="1736725"/>
          </a:xfrm>
        </p:spPr>
        <p:txBody>
          <a:bodyPr anchor="b" anchorCtr="1"/>
          <a:lstStyle>
            <a:lvl1pPr>
              <a:defRPr sz="5400"/>
            </a:lvl1pPr>
          </a:lstStyle>
          <a:p>
            <a:r>
              <a:rPr lang="ru-RU"/>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ru-RU">
              <a:solidFill>
                <a:srgbClr val="FFFFFF"/>
              </a:solidFill>
            </a:endParaRPr>
          </a:p>
        </p:txBody>
      </p:sp>
      <p:sp>
        <p:nvSpPr>
          <p:cNvPr id="40" name="Rectangle 38"/>
          <p:cNvSpPr>
            <a:spLocks noGrp="1" noChangeArrowheads="1"/>
          </p:cNvSpPr>
          <p:nvPr>
            <p:ph type="ftr" sz="quarter" idx="11"/>
          </p:nvPr>
        </p:nvSpPr>
        <p:spPr/>
        <p:txBody>
          <a:bodyPr/>
          <a:lstStyle>
            <a:lvl1pPr>
              <a:defRPr smtClean="0"/>
            </a:lvl1pPr>
          </a:lstStyle>
          <a:p>
            <a:pPr>
              <a:defRPr/>
            </a:pPr>
            <a:endParaRPr lang="ru-RU">
              <a:solidFill>
                <a:srgbClr val="FFFFFF"/>
              </a:solidFill>
            </a:endParaRPr>
          </a:p>
        </p:txBody>
      </p:sp>
      <p:sp>
        <p:nvSpPr>
          <p:cNvPr id="41" name="Rectangle 41"/>
          <p:cNvSpPr>
            <a:spLocks noGrp="1" noChangeArrowheads="1"/>
          </p:cNvSpPr>
          <p:nvPr>
            <p:ph type="sldNum" sz="quarter" idx="12"/>
          </p:nvPr>
        </p:nvSpPr>
        <p:spPr/>
        <p:txBody>
          <a:bodyPr/>
          <a:lstStyle>
            <a:lvl1pPr>
              <a:defRPr smtClean="0"/>
            </a:lvl1pPr>
          </a:lstStyle>
          <a:p>
            <a:pPr>
              <a:defRPr/>
            </a:pPr>
            <a:fld id="{18E482D3-2FE8-4989-842C-E0E9740A7986}"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17244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BA55DD32-6970-4448-BF13-4684E393E247}"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743615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22C0F15-78CD-4A77-AF10-F9CAC526F147}"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2630905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92616"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4" y="1600202"/>
            <a:ext cx="5392616"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93A9B27-F742-4DAE-BC88-D380EF96AFD8}"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483619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94"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4"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CB605074-3F06-4129-B325-24C42542CC2F}"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315556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F81626C4-F6D5-4B5E-9E31-3018D6CE95DE}"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4172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7FBBE9-01A8-41B3-BCBD-ABA72C46476D}"/>
              </a:ext>
            </a:extLst>
          </p:cNvPr>
          <p:cNvSpPr/>
          <p:nvPr userDrawn="1"/>
        </p:nvSpPr>
        <p:spPr>
          <a:xfrm>
            <a:off x="781742" y="647700"/>
            <a:ext cx="10628516" cy="5524500"/>
          </a:xfrm>
          <a:prstGeom prst="rect">
            <a:avLst/>
          </a:prstGeom>
          <a:solidFill>
            <a:srgbClr val="F5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Picture Placeholder 9">
            <a:extLst>
              <a:ext uri="{FF2B5EF4-FFF2-40B4-BE49-F238E27FC236}">
                <a16:creationId xmlns:a16="http://schemas.microsoft.com/office/drawing/2014/main" id="{16626C03-6007-473B-A06E-B7E4A8ECCBEB}"/>
              </a:ext>
            </a:extLst>
          </p:cNvPr>
          <p:cNvSpPr>
            <a:spLocks noGrp="1"/>
          </p:cNvSpPr>
          <p:nvPr>
            <p:ph type="pic" sz="quarter" idx="11"/>
          </p:nvPr>
        </p:nvSpPr>
        <p:spPr>
          <a:xfrm>
            <a:off x="4234511" y="1567338"/>
            <a:ext cx="1809479" cy="1809505"/>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9B2AE7C4-0A22-4F30-A3B2-9DED1CA11D74}"/>
              </a:ext>
            </a:extLst>
          </p:cNvPr>
          <p:cNvSpPr>
            <a:spLocks noGrp="1"/>
          </p:cNvSpPr>
          <p:nvPr>
            <p:ph type="pic" sz="quarter" idx="12"/>
          </p:nvPr>
        </p:nvSpPr>
        <p:spPr>
          <a:xfrm>
            <a:off x="6148567" y="1567269"/>
            <a:ext cx="1811710" cy="1809575"/>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5CDF9D7B-941A-415D-BDFE-5C75BA34C490}"/>
              </a:ext>
            </a:extLst>
          </p:cNvPr>
          <p:cNvSpPr>
            <a:spLocks noGrp="1"/>
          </p:cNvSpPr>
          <p:nvPr>
            <p:ph type="pic" sz="quarter" idx="13"/>
          </p:nvPr>
        </p:nvSpPr>
        <p:spPr>
          <a:xfrm>
            <a:off x="6148567" y="3481436"/>
            <a:ext cx="1811710" cy="1809436"/>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4D0EF85B-C725-43BD-B23E-017F645E770B}"/>
              </a:ext>
            </a:extLst>
          </p:cNvPr>
          <p:cNvSpPr>
            <a:spLocks noGrp="1"/>
          </p:cNvSpPr>
          <p:nvPr>
            <p:ph type="pic" sz="quarter" idx="14"/>
          </p:nvPr>
        </p:nvSpPr>
        <p:spPr>
          <a:xfrm>
            <a:off x="4234511" y="3481435"/>
            <a:ext cx="1809479" cy="1809366"/>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0596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1+#ppt_w/2"/>
                                          </p:val>
                                        </p:tav>
                                        <p:tav tm="100000">
                                          <p:val>
                                            <p:strVal val="#ppt_x"/>
                                          </p:val>
                                        </p:tav>
                                      </p:tavLst>
                                    </p:anim>
                                    <p:anim calcmode="lin" valueType="num">
                                      <p:cBhvr additive="base">
                                        <p:cTn id="12" dur="1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1+#ppt_w/2"/>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0-#ppt_w/2"/>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65E4C9FF-F35E-480B-B06A-0B380BFBFBA2}"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8533618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24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384" y="273052"/>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D2205237-E450-474E-A517-FC664DBB46B1}"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922411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D701752C-89B2-42C7-AAD4-A9A90AA9DA52}"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524600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EDF0E3C8-EF8A-4CA5-8787-2FA1BD5AA25A}"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722033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7813"/>
            <a:ext cx="8042031"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8C92F83-0F68-4EED-A230-AA178FC357E1}"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438028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6760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0499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8332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cSld name="63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5247592" y="1624774"/>
            <a:ext cx="1695229" cy="3673508"/>
          </a:xfrm>
          <a:prstGeom prst="rect">
            <a:avLst/>
          </a:prstGeom>
          <a:pattFill prst="pct60">
            <a:fgClr>
              <a:srgbClr val="FFFFFF"/>
            </a:fgClr>
            <a:bgClr>
              <a:srgbClr val="E6E9EE"/>
            </a:bgClr>
          </a:pattFill>
        </p:spPr>
        <p:txBody>
          <a:bodyPr/>
          <a:lstStyle>
            <a:lvl1pPr>
              <a:defRPr lang="en-US" dirty="0"/>
            </a:lvl1pPr>
          </a:lstStyle>
          <a:p>
            <a:pPr lvl="0"/>
            <a:r>
              <a:rPr lang="en-US"/>
              <a:t>Drag and drop picture</a:t>
            </a:r>
          </a:p>
        </p:txBody>
      </p:sp>
    </p:spTree>
    <p:extLst>
      <p:ext uri="{BB962C8B-B14F-4D97-AF65-F5344CB8AC3E}">
        <p14:creationId xmlns:p14="http://schemas.microsoft.com/office/powerpoint/2010/main" val="39176629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667">
                                          <p:cBhvr additive="base">
                                            <p:cTn id="7" dur="15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64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3616154"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33" name="Picture Placeholder 15"/>
          <p:cNvSpPr>
            <a:spLocks noGrp="1"/>
          </p:cNvSpPr>
          <p:nvPr>
            <p:ph type="pic" sz="quarter" idx="11" hasCustomPrompt="1"/>
          </p:nvPr>
        </p:nvSpPr>
        <p:spPr>
          <a:xfrm>
            <a:off x="1557815"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35" name="Picture Placeholder 15"/>
          <p:cNvSpPr>
            <a:spLocks noGrp="1"/>
          </p:cNvSpPr>
          <p:nvPr>
            <p:ph type="pic" sz="quarter" idx="12" hasCustomPrompt="1"/>
          </p:nvPr>
        </p:nvSpPr>
        <p:spPr>
          <a:xfrm>
            <a:off x="5672587"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42781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0-#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3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6F69F73-D8F6-4011-B18F-94501EB735F8}"/>
              </a:ext>
            </a:extLst>
          </p:cNvPr>
          <p:cNvSpPr>
            <a:spLocks noGrp="1"/>
          </p:cNvSpPr>
          <p:nvPr>
            <p:ph type="pic" sz="quarter" idx="11"/>
          </p:nvPr>
        </p:nvSpPr>
        <p:spPr>
          <a:xfrm>
            <a:off x="0" y="0"/>
            <a:ext cx="7089833" cy="6858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1564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0-#ppt_w/2"/>
                                          </p:val>
                                        </p:tav>
                                        <p:tav tm="100000">
                                          <p:val>
                                            <p:strVal val="#ppt_x"/>
                                          </p:val>
                                        </p:tav>
                                      </p:tavLst>
                                    </p:anim>
                                    <p:anim calcmode="lin" valueType="num">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69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5129128" y="1338738"/>
            <a:ext cx="1933745" cy="4183947"/>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30503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70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577872" y="1536516"/>
            <a:ext cx="4326916" cy="9361933"/>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1039454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667">
                                          <p:cBhvr additive="base">
                                            <p:cTn id="7" dur="15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71_Custom Layout">
    <p:spTree>
      <p:nvGrpSpPr>
        <p:cNvPr id="1" name=""/>
        <p:cNvGrpSpPr/>
        <p:nvPr/>
      </p:nvGrpSpPr>
      <p:grpSpPr>
        <a:xfrm>
          <a:off x="0" y="0"/>
          <a:ext cx="0" cy="0"/>
          <a:chOff x="0" y="0"/>
          <a:chExt cx="0" cy="0"/>
        </a:xfrm>
      </p:grpSpPr>
      <p:sp>
        <p:nvSpPr>
          <p:cNvPr id="34" name="Picture Placeholder 29"/>
          <p:cNvSpPr>
            <a:spLocks noGrp="1"/>
          </p:cNvSpPr>
          <p:nvPr>
            <p:ph type="pic" sz="quarter" idx="12" hasCustomPrompt="1"/>
          </p:nvPr>
        </p:nvSpPr>
        <p:spPr>
          <a:xfrm>
            <a:off x="8275563" y="2905237"/>
            <a:ext cx="2769446" cy="602672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30" name="Picture Placeholder 29"/>
          <p:cNvSpPr>
            <a:spLocks noGrp="1"/>
          </p:cNvSpPr>
          <p:nvPr>
            <p:ph type="pic" sz="quarter" idx="11" hasCustomPrompt="1"/>
          </p:nvPr>
        </p:nvSpPr>
        <p:spPr>
          <a:xfrm>
            <a:off x="1138993" y="2905237"/>
            <a:ext cx="2769446" cy="602672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11" name="Picture Placeholder 10"/>
          <p:cNvSpPr>
            <a:spLocks noGrp="1"/>
          </p:cNvSpPr>
          <p:nvPr>
            <p:ph type="pic" sz="quarter" idx="10" hasCustomPrompt="1"/>
          </p:nvPr>
        </p:nvSpPr>
        <p:spPr>
          <a:xfrm>
            <a:off x="4567925" y="2612378"/>
            <a:ext cx="3056150" cy="66124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82848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8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9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11" grpId="0" animBg="1"/>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72_Custom Layout">
    <p:spTree>
      <p:nvGrpSpPr>
        <p:cNvPr id="1" name=""/>
        <p:cNvGrpSpPr/>
        <p:nvPr/>
      </p:nvGrpSpPr>
      <p:grpSpPr>
        <a:xfrm>
          <a:off x="0" y="0"/>
          <a:ext cx="0" cy="0"/>
          <a:chOff x="0" y="0"/>
          <a:chExt cx="0" cy="0"/>
        </a:xfrm>
      </p:grpSpPr>
      <p:sp>
        <p:nvSpPr>
          <p:cNvPr id="44" name="Picture Placeholder 29"/>
          <p:cNvSpPr>
            <a:spLocks noGrp="1"/>
          </p:cNvSpPr>
          <p:nvPr>
            <p:ph type="pic" sz="quarter" idx="11" hasCustomPrompt="1"/>
          </p:nvPr>
        </p:nvSpPr>
        <p:spPr>
          <a:xfrm>
            <a:off x="5192148" y="1450975"/>
            <a:ext cx="1807703" cy="3933825"/>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54" name="Picture Placeholder 53"/>
          <p:cNvSpPr>
            <a:spLocks noGrp="1"/>
          </p:cNvSpPr>
          <p:nvPr>
            <p:ph type="pic" sz="quarter" idx="12" hasCustomPrompt="1"/>
          </p:nvPr>
        </p:nvSpPr>
        <p:spPr>
          <a:xfrm>
            <a:off x="3280606" y="2419668"/>
            <a:ext cx="1145391" cy="2032635"/>
          </a:xfrm>
          <a:custGeom>
            <a:avLst/>
            <a:gdLst>
              <a:gd name="connsiteX0" fmla="*/ 0 w 2291080"/>
              <a:gd name="connsiteY0" fmla="*/ 0 h 4065270"/>
              <a:gd name="connsiteX1" fmla="*/ 2291080 w 2291080"/>
              <a:gd name="connsiteY1" fmla="*/ 0 h 4065270"/>
              <a:gd name="connsiteX2" fmla="*/ 2291080 w 2291080"/>
              <a:gd name="connsiteY2" fmla="*/ 4065270 h 4065270"/>
              <a:gd name="connsiteX3" fmla="*/ 0 w 2291080"/>
              <a:gd name="connsiteY3" fmla="*/ 4065270 h 4065270"/>
            </a:gdLst>
            <a:ahLst/>
            <a:cxnLst>
              <a:cxn ang="0">
                <a:pos x="connsiteX0" y="connsiteY0"/>
              </a:cxn>
              <a:cxn ang="0">
                <a:pos x="connsiteX1" y="connsiteY1"/>
              </a:cxn>
              <a:cxn ang="0">
                <a:pos x="connsiteX2" y="connsiteY2"/>
              </a:cxn>
              <a:cxn ang="0">
                <a:pos x="connsiteX3" y="connsiteY3"/>
              </a:cxn>
            </a:cxnLst>
            <a:rect l="l" t="t" r="r" b="b"/>
            <a:pathLst>
              <a:path w="2291080" h="4065270">
                <a:moveTo>
                  <a:pt x="0" y="0"/>
                </a:moveTo>
                <a:lnTo>
                  <a:pt x="2291080" y="0"/>
                </a:lnTo>
                <a:lnTo>
                  <a:pt x="2291080" y="4065270"/>
                </a:lnTo>
                <a:lnTo>
                  <a:pt x="0" y="4065270"/>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56" name="Picture Placeholder 55"/>
          <p:cNvSpPr>
            <a:spLocks noGrp="1"/>
          </p:cNvSpPr>
          <p:nvPr>
            <p:ph type="pic" sz="quarter" idx="13" hasCustomPrompt="1"/>
          </p:nvPr>
        </p:nvSpPr>
        <p:spPr>
          <a:xfrm>
            <a:off x="7703345" y="2237185"/>
            <a:ext cx="1339199" cy="2387124"/>
          </a:xfrm>
          <a:custGeom>
            <a:avLst/>
            <a:gdLst>
              <a:gd name="connsiteX0" fmla="*/ 0 w 2678747"/>
              <a:gd name="connsiteY0" fmla="*/ 0 h 4774247"/>
              <a:gd name="connsiteX1" fmla="*/ 2678747 w 2678747"/>
              <a:gd name="connsiteY1" fmla="*/ 0 h 4774247"/>
              <a:gd name="connsiteX2" fmla="*/ 2678747 w 2678747"/>
              <a:gd name="connsiteY2" fmla="*/ 4774247 h 4774247"/>
              <a:gd name="connsiteX3" fmla="*/ 0 w 2678747"/>
              <a:gd name="connsiteY3" fmla="*/ 4774247 h 4774247"/>
            </a:gdLst>
            <a:ahLst/>
            <a:cxnLst>
              <a:cxn ang="0">
                <a:pos x="connsiteX0" y="connsiteY0"/>
              </a:cxn>
              <a:cxn ang="0">
                <a:pos x="connsiteX1" y="connsiteY1"/>
              </a:cxn>
              <a:cxn ang="0">
                <a:pos x="connsiteX2" y="connsiteY2"/>
              </a:cxn>
              <a:cxn ang="0">
                <a:pos x="connsiteX3" y="connsiteY3"/>
              </a:cxn>
            </a:cxnLst>
            <a:rect l="l" t="t" r="r" b="b"/>
            <a:pathLst>
              <a:path w="2678747" h="4774247">
                <a:moveTo>
                  <a:pt x="0" y="0"/>
                </a:moveTo>
                <a:lnTo>
                  <a:pt x="2678747" y="0"/>
                </a:lnTo>
                <a:lnTo>
                  <a:pt x="2678747" y="4774247"/>
                </a:lnTo>
                <a:lnTo>
                  <a:pt x="0" y="4774247"/>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37478604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6667">
                                          <p:cBhvr additive="base">
                                            <p:cTn id="7" dur="1500" fill="hold"/>
                                            <p:tgtEl>
                                              <p:spTgt spid="44"/>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6667">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14:bounceEnd="66667">
                                          <p:cBhvr additive="base">
                                            <p:cTn id="11" dur="1500" fill="hold"/>
                                            <p:tgtEl>
                                              <p:spTgt spid="54"/>
                                            </p:tgtEl>
                                            <p:attrNameLst>
                                              <p:attrName>ppt_x</p:attrName>
                                            </p:attrNameLst>
                                          </p:cBhvr>
                                          <p:tavLst>
                                            <p:tav tm="0">
                                              <p:val>
                                                <p:strVal val="#ppt_x"/>
                                              </p:val>
                                            </p:tav>
                                            <p:tav tm="100000">
                                              <p:val>
                                                <p:strVal val="#ppt_x"/>
                                              </p:val>
                                            </p:tav>
                                          </p:tavLst>
                                        </p:anim>
                                        <p:anim calcmode="lin" valueType="num" p14:bounceEnd="66667">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6667">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14:bounceEnd="66667">
                                          <p:cBhvr additive="base">
                                            <p:cTn id="15" dur="1500" fill="hold"/>
                                            <p:tgtEl>
                                              <p:spTgt spid="56"/>
                                            </p:tgtEl>
                                            <p:attrNameLst>
                                              <p:attrName>ppt_x</p:attrName>
                                            </p:attrNameLst>
                                          </p:cBhvr>
                                          <p:tavLst>
                                            <p:tav tm="0">
                                              <p:val>
                                                <p:strVal val="#ppt_x"/>
                                              </p:val>
                                            </p:tav>
                                            <p:tav tm="100000">
                                              <p:val>
                                                <p:strVal val="#ppt_x"/>
                                              </p:val>
                                            </p:tav>
                                          </p:tavLst>
                                        </p:anim>
                                        <p:anim calcmode="lin" valueType="num" p14:bounceEnd="66667">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ppt_x"/>
                                              </p:val>
                                            </p:tav>
                                            <p:tav tm="100000">
                                              <p:val>
                                                <p:strVal val="#ppt_x"/>
                                              </p:val>
                                            </p:tav>
                                          </p:tavLst>
                                        </p:anim>
                                        <p:anim calcmode="lin" valueType="num">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500" fill="hold"/>
                                            <p:tgtEl>
                                              <p:spTgt spid="54"/>
                                            </p:tgtEl>
                                            <p:attrNameLst>
                                              <p:attrName>ppt_x</p:attrName>
                                            </p:attrNameLst>
                                          </p:cBhvr>
                                          <p:tavLst>
                                            <p:tav tm="0">
                                              <p:val>
                                                <p:strVal val="#ppt_x"/>
                                              </p:val>
                                            </p:tav>
                                            <p:tav tm="100000">
                                              <p:val>
                                                <p:strVal val="#ppt_x"/>
                                              </p:val>
                                            </p:tav>
                                          </p:tavLst>
                                        </p:anim>
                                        <p:anim calcmode="lin" valueType="num">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500" fill="hold"/>
                                            <p:tgtEl>
                                              <p:spTgt spid="56"/>
                                            </p:tgtEl>
                                            <p:attrNameLst>
                                              <p:attrName>ppt_x</p:attrName>
                                            </p:attrNameLst>
                                          </p:cBhvr>
                                          <p:tavLst>
                                            <p:tav tm="0">
                                              <p:val>
                                                <p:strVal val="#ppt_x"/>
                                              </p:val>
                                            </p:tav>
                                            <p:tav tm="100000">
                                              <p:val>
                                                <p:strVal val="#ppt_x"/>
                                              </p:val>
                                            </p:tav>
                                          </p:tavLst>
                                        </p:anim>
                                        <p:anim calcmode="lin" valueType="num">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75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4361883" y="2213968"/>
            <a:ext cx="3483238" cy="21826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80409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800" fill="hold"/>
                                        <p:tgtEl>
                                          <p:spTgt spid="9"/>
                                        </p:tgtEl>
                                        <p:attrNameLst>
                                          <p:attrName>ppt_x</p:attrName>
                                        </p:attrNameLst>
                                      </p:cBhvr>
                                      <p:tavLst>
                                        <p:tav tm="0">
                                          <p:val>
                                            <p:strVal val="#ppt_x"/>
                                          </p:val>
                                        </p:tav>
                                        <p:tav tm="100000">
                                          <p:val>
                                            <p:strVal val="#ppt_x"/>
                                          </p:val>
                                        </p:tav>
                                      </p:tavLst>
                                    </p:anim>
                                    <p:anim calcmode="lin" valueType="num">
                                      <p:cBhvr additive="base">
                                        <p:cTn id="8" dur="18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74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1619039" y="1885269"/>
            <a:ext cx="3878368" cy="21826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9356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100" fill="hold"/>
                                        <p:tgtEl>
                                          <p:spTgt spid="9"/>
                                        </p:tgtEl>
                                        <p:attrNameLst>
                                          <p:attrName>ppt_x</p:attrName>
                                        </p:attrNameLst>
                                      </p:cBhvr>
                                      <p:tavLst>
                                        <p:tav tm="0">
                                          <p:val>
                                            <p:strVal val="0-#ppt_w/2"/>
                                          </p:val>
                                        </p:tav>
                                        <p:tav tm="100000">
                                          <p:val>
                                            <p:strVal val="#ppt_x"/>
                                          </p:val>
                                        </p:tav>
                                      </p:tavLst>
                                    </p:anim>
                                    <p:anim calcmode="lin" valueType="num">
                                      <p:cBhvr additive="base">
                                        <p:cTn id="8" dur="11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77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4577536" y="4183563"/>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2" name="Picture Placeholder 15"/>
          <p:cNvSpPr>
            <a:spLocks noGrp="1"/>
          </p:cNvSpPr>
          <p:nvPr>
            <p:ph type="pic" sz="quarter" idx="11" hasCustomPrompt="1"/>
          </p:nvPr>
        </p:nvSpPr>
        <p:spPr>
          <a:xfrm>
            <a:off x="2130908" y="279140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3" name="Picture Placeholder 15"/>
          <p:cNvSpPr>
            <a:spLocks noGrp="1"/>
          </p:cNvSpPr>
          <p:nvPr>
            <p:ph type="pic" sz="quarter" idx="12" hasCustomPrompt="1"/>
          </p:nvPr>
        </p:nvSpPr>
        <p:spPr>
          <a:xfrm>
            <a:off x="-315720" y="1400109"/>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4" name="Picture Placeholder 15"/>
          <p:cNvSpPr>
            <a:spLocks noGrp="1"/>
          </p:cNvSpPr>
          <p:nvPr>
            <p:ph type="pic" sz="quarter" idx="13" hasCustomPrompt="1"/>
          </p:nvPr>
        </p:nvSpPr>
        <p:spPr>
          <a:xfrm>
            <a:off x="1380268" y="4834086"/>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17" name="Picture Placeholder 15"/>
          <p:cNvSpPr>
            <a:spLocks noGrp="1"/>
          </p:cNvSpPr>
          <p:nvPr>
            <p:ph type="pic" sz="quarter" idx="14" hasCustomPrompt="1"/>
          </p:nvPr>
        </p:nvSpPr>
        <p:spPr>
          <a:xfrm>
            <a:off x="-1010007" y="3422821"/>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Tree>
    <p:extLst>
      <p:ext uri="{BB962C8B-B14F-4D97-AF65-F5344CB8AC3E}">
        <p14:creationId xmlns:p14="http://schemas.microsoft.com/office/powerpoint/2010/main" val="13891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17" grpId="0" animBg="1"/>
    </p:bld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76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7228910" y="247521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2" name="Picture Placeholder 15"/>
          <p:cNvSpPr>
            <a:spLocks noGrp="1"/>
          </p:cNvSpPr>
          <p:nvPr>
            <p:ph type="pic" sz="quarter" idx="11" hasCustomPrompt="1"/>
          </p:nvPr>
        </p:nvSpPr>
        <p:spPr>
          <a:xfrm>
            <a:off x="7228910" y="2113507"/>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3" name="Picture Placeholder 15"/>
          <p:cNvSpPr>
            <a:spLocks noGrp="1"/>
          </p:cNvSpPr>
          <p:nvPr>
            <p:ph type="pic" sz="quarter" idx="12" hasCustomPrompt="1"/>
          </p:nvPr>
        </p:nvSpPr>
        <p:spPr>
          <a:xfrm>
            <a:off x="7228910" y="175180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4" name="Picture Placeholder 15"/>
          <p:cNvSpPr>
            <a:spLocks noGrp="1"/>
          </p:cNvSpPr>
          <p:nvPr>
            <p:ph type="pic" sz="quarter" idx="13" hasCustomPrompt="1"/>
          </p:nvPr>
        </p:nvSpPr>
        <p:spPr>
          <a:xfrm>
            <a:off x="7228910" y="1390097"/>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Tree>
    <p:extLst>
      <p:ext uri="{BB962C8B-B14F-4D97-AF65-F5344CB8AC3E}">
        <p14:creationId xmlns:p14="http://schemas.microsoft.com/office/powerpoint/2010/main" val="23815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42" presetClass="path" presetSubtype="0" decel="100000" fill="hold" grpId="1" nodeType="withEffect">
                                  <p:stCondLst>
                                    <p:cond delay="0"/>
                                  </p:stCondLst>
                                  <p:childTnLst>
                                    <p:animMotion origin="layout" path="M 3.40711E-6 1.85185E-6 L 3.40711E-6 0.08669 " pathEditMode="relative" rAng="0" ptsTypes="AA">
                                      <p:cBhvr>
                                        <p:cTn id="9" dur="1000" spd="-100000" fill="hold"/>
                                        <p:tgtEl>
                                          <p:spTgt spid="41"/>
                                        </p:tgtEl>
                                        <p:attrNameLst>
                                          <p:attrName>ppt_x</p:attrName>
                                          <p:attrName>ppt_y</p:attrName>
                                        </p:attrNameLst>
                                      </p:cBhvr>
                                      <p:rCtr x="0" y="4329"/>
                                    </p:animMotion>
                                  </p:childTnLst>
                                </p:cTn>
                              </p:par>
                              <p:par>
                                <p:cTn id="10" presetID="10" presetClass="entr" presetSubtype="0" fill="hold" grpId="0" nodeType="withEffect">
                                  <p:stCondLst>
                                    <p:cond delay="5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42" presetClass="path" presetSubtype="0" decel="100000" fill="hold" grpId="1" nodeType="withEffect">
                                  <p:stCondLst>
                                    <p:cond delay="500"/>
                                  </p:stCondLst>
                                  <p:childTnLst>
                                    <p:animMotion origin="layout" path="M 3.40711E-6 3.88889E-6 L 3.40711E-6 0.08669 " pathEditMode="relative" rAng="0" ptsTypes="AA">
                                      <p:cBhvr>
                                        <p:cTn id="14" dur="1000" spd="-100000" fill="hold"/>
                                        <p:tgtEl>
                                          <p:spTgt spid="42"/>
                                        </p:tgtEl>
                                        <p:attrNameLst>
                                          <p:attrName>ppt_x</p:attrName>
                                          <p:attrName>ppt_y</p:attrName>
                                        </p:attrNameLst>
                                      </p:cBhvr>
                                      <p:rCtr x="0" y="4329"/>
                                    </p:animMotion>
                                  </p:childTnLst>
                                </p:cTn>
                              </p:par>
                              <p:par>
                                <p:cTn id="15" presetID="10" presetClass="entr" presetSubtype="0" fill="hold" grpId="0" nodeType="withEffect">
                                  <p:stCondLst>
                                    <p:cond delay="10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path" presetSubtype="0" decel="100000" fill="hold" grpId="1" nodeType="withEffect">
                                  <p:stCondLst>
                                    <p:cond delay="1000"/>
                                  </p:stCondLst>
                                  <p:childTnLst>
                                    <p:animMotion origin="layout" path="M 3.40711E-6 1.66667E-6 L 3.40711E-6 0.08669 " pathEditMode="relative" rAng="0" ptsTypes="AA">
                                      <p:cBhvr>
                                        <p:cTn id="19" dur="1000" spd="-100000" fill="hold"/>
                                        <p:tgtEl>
                                          <p:spTgt spid="43"/>
                                        </p:tgtEl>
                                        <p:attrNameLst>
                                          <p:attrName>ppt_x</p:attrName>
                                          <p:attrName>ppt_y</p:attrName>
                                        </p:attrNameLst>
                                      </p:cBhvr>
                                      <p:rCtr x="0" y="4329"/>
                                    </p:animMotion>
                                  </p:childTnLst>
                                </p:cTn>
                              </p:par>
                              <p:par>
                                <p:cTn id="20" presetID="10" presetClass="entr" presetSubtype="0" fill="hold" grpId="0" nodeType="withEffect">
                                  <p:stCondLst>
                                    <p:cond delay="15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42" presetClass="path" presetSubtype="0" decel="100000" fill="hold" grpId="1" nodeType="withEffect">
                                  <p:stCondLst>
                                    <p:cond delay="1500"/>
                                  </p:stCondLst>
                                  <p:childTnLst>
                                    <p:animMotion origin="layout" path="M 3.40711E-6 -5.55556E-7 L 3.40711E-6 0.08669 " pathEditMode="relative" rAng="0" ptsTypes="AA">
                                      <p:cBhvr>
                                        <p:cTn id="24" dur="1000" spd="-100000" fill="hold"/>
                                        <p:tgtEl>
                                          <p:spTgt spid="44"/>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cSld name="46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1"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2" name="Picture Placeholder 6"/>
          <p:cNvSpPr>
            <a:spLocks noGrp="1"/>
          </p:cNvSpPr>
          <p:nvPr>
            <p:ph type="pic" sz="quarter" idx="39"/>
          </p:nvPr>
        </p:nvSpPr>
        <p:spPr>
          <a:xfrm>
            <a:off x="3048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40"/>
          </p:nvPr>
        </p:nvSpPr>
        <p:spPr>
          <a:xfrm>
            <a:off x="6096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1"/>
          </p:nvPr>
        </p:nvSpPr>
        <p:spPr>
          <a:xfrm>
            <a:off x="9144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218402162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47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866560" y="1401827"/>
            <a:ext cx="3319272" cy="2849026"/>
          </a:xfrm>
          <a:prstGeom prst="rect">
            <a:avLst/>
          </a:prstGeom>
          <a:pattFill prst="pct60">
            <a:fgClr>
              <a:srgbClr val="FFFFFF"/>
            </a:fgClr>
            <a:bgClr>
              <a:srgbClr val="C1C9D5"/>
            </a:bgClr>
          </a:pattFill>
        </p:spPr>
        <p:txBody>
          <a:bodyPr/>
          <a:lstStyle/>
          <a:p>
            <a:endParaRPr lang="en-US"/>
          </a:p>
        </p:txBody>
      </p:sp>
      <p:sp>
        <p:nvSpPr>
          <p:cNvPr id="4" name="Picture Placeholder 6"/>
          <p:cNvSpPr>
            <a:spLocks noGrp="1"/>
          </p:cNvSpPr>
          <p:nvPr>
            <p:ph type="pic" sz="quarter" idx="39"/>
          </p:nvPr>
        </p:nvSpPr>
        <p:spPr>
          <a:xfrm>
            <a:off x="4436365" y="1401827"/>
            <a:ext cx="3319272" cy="2849026"/>
          </a:xfrm>
          <a:prstGeom prst="rect">
            <a:avLst/>
          </a:prstGeom>
          <a:pattFill prst="pct60">
            <a:fgClr>
              <a:srgbClr val="FFFFFF"/>
            </a:fgClr>
            <a:bgClr>
              <a:srgbClr val="C1C9D5"/>
            </a:bgClr>
          </a:pattFill>
        </p:spPr>
        <p:txBody>
          <a:bodyPr/>
          <a:lstStyle>
            <a:lvl1pPr>
              <a:defRPr lang="en-US"/>
            </a:lvl1pPr>
          </a:lstStyle>
          <a:p>
            <a:pPr lvl="0"/>
            <a:endParaRPr lang="en-US"/>
          </a:p>
        </p:txBody>
      </p:sp>
      <p:sp>
        <p:nvSpPr>
          <p:cNvPr id="5" name="Picture Placeholder 6"/>
          <p:cNvSpPr>
            <a:spLocks noGrp="1"/>
          </p:cNvSpPr>
          <p:nvPr>
            <p:ph type="pic" sz="quarter" idx="40"/>
          </p:nvPr>
        </p:nvSpPr>
        <p:spPr>
          <a:xfrm>
            <a:off x="8006170" y="1401827"/>
            <a:ext cx="3319272" cy="2849026"/>
          </a:xfrm>
          <a:prstGeom prst="rect">
            <a:avLst/>
          </a:prstGeom>
          <a:pattFill prst="pct60">
            <a:fgClr>
              <a:srgbClr val="FFFFFF"/>
            </a:fgClr>
            <a:bgClr>
              <a:srgbClr val="C1C9D5"/>
            </a:bgClr>
          </a:pattFill>
        </p:spPr>
        <p:txBody>
          <a:bodyPr/>
          <a:lstStyle>
            <a:lvl1pPr>
              <a:defRPr lang="en-US"/>
            </a:lvl1pPr>
          </a:lstStyle>
          <a:p>
            <a:pPr lvl="0"/>
            <a:endParaRPr lang="en-US"/>
          </a:p>
        </p:txBody>
      </p:sp>
    </p:spTree>
    <p:extLst>
      <p:ext uri="{BB962C8B-B14F-4D97-AF65-F5344CB8AC3E}">
        <p14:creationId xmlns:p14="http://schemas.microsoft.com/office/powerpoint/2010/main" val="3920579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6038-B3E4-44EC-B3D1-440F25074B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EFA41B-321E-47F5-8573-A4B50C550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9F5A4-BD2A-4E0D-B0C1-621DE76FA840}"/>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5" name="Footer Placeholder 4">
            <a:extLst>
              <a:ext uri="{FF2B5EF4-FFF2-40B4-BE49-F238E27FC236}">
                <a16:creationId xmlns:a16="http://schemas.microsoft.com/office/drawing/2014/main" id="{38D7AF14-B241-4BAC-9858-E217CCC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61279A-7C3D-47C8-AA0A-7FDB9F1B71B2}"/>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914728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6F69F73-D8F6-4011-B18F-94501EB735F8}"/>
              </a:ext>
            </a:extLst>
          </p:cNvPr>
          <p:cNvSpPr>
            <a:spLocks noGrp="1"/>
          </p:cNvSpPr>
          <p:nvPr>
            <p:ph type="pic" sz="quarter" idx="11"/>
          </p:nvPr>
        </p:nvSpPr>
        <p:spPr>
          <a:xfrm>
            <a:off x="5102167" y="0"/>
            <a:ext cx="7089833" cy="6858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772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1+#ppt_w/2"/>
                                          </p:val>
                                        </p:tav>
                                        <p:tav tm="100000">
                                          <p:val>
                                            <p:strVal val="#ppt_x"/>
                                          </p:val>
                                        </p:tav>
                                      </p:tavLst>
                                    </p:anim>
                                    <p:anim calcmode="lin" valueType="num">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48_Custom Layout">
    <p:spTree>
      <p:nvGrpSpPr>
        <p:cNvPr id="1" name=""/>
        <p:cNvGrpSpPr/>
        <p:nvPr/>
      </p:nvGrpSpPr>
      <p:grpSpPr>
        <a:xfrm>
          <a:off x="0" y="0"/>
          <a:ext cx="0" cy="0"/>
          <a:chOff x="0" y="0"/>
          <a:chExt cx="0" cy="0"/>
        </a:xfrm>
      </p:grpSpPr>
      <p:sp>
        <p:nvSpPr>
          <p:cNvPr id="12" name="Picture Placeholder 6"/>
          <p:cNvSpPr>
            <a:spLocks noGrp="1"/>
          </p:cNvSpPr>
          <p:nvPr>
            <p:ph type="pic" sz="quarter" idx="38"/>
          </p:nvPr>
        </p:nvSpPr>
        <p:spPr>
          <a:xfrm>
            <a:off x="47898"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39"/>
          </p:nvPr>
        </p:nvSpPr>
        <p:spPr>
          <a:xfrm>
            <a:off x="3783356"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0"/>
          </p:nvPr>
        </p:nvSpPr>
        <p:spPr>
          <a:xfrm>
            <a:off x="3783356"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5" name="Picture Placeholder 6"/>
          <p:cNvSpPr>
            <a:spLocks noGrp="1"/>
          </p:cNvSpPr>
          <p:nvPr>
            <p:ph type="pic" sz="quarter" idx="41"/>
          </p:nvPr>
        </p:nvSpPr>
        <p:spPr>
          <a:xfrm>
            <a:off x="47898"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1940251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6125861"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7672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9188792"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82436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2441258"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4882515"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7323771" y="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9765028" y="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0"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2441258"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4882515"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9765028" y="2291715"/>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0"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4882515"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7323771" y="458343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9765028" y="458343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4272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115" name="Picture Placeholder 114">
            <a:extLst>
              <a:ext uri="{FF2B5EF4-FFF2-40B4-BE49-F238E27FC236}">
                <a16:creationId xmlns:a16="http://schemas.microsoft.com/office/drawing/2014/main" id="{2939B95A-6CBF-409F-84B3-42C0839203D0}"/>
              </a:ext>
            </a:extLst>
          </p:cNvPr>
          <p:cNvSpPr>
            <a:spLocks noGrp="1"/>
          </p:cNvSpPr>
          <p:nvPr>
            <p:ph type="pic" sz="quarter" idx="39"/>
          </p:nvPr>
        </p:nvSpPr>
        <p:spPr>
          <a:xfrm>
            <a:off x="0"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6" name="Picture Placeholder 115">
            <a:extLst>
              <a:ext uri="{FF2B5EF4-FFF2-40B4-BE49-F238E27FC236}">
                <a16:creationId xmlns:a16="http://schemas.microsoft.com/office/drawing/2014/main" id="{AB40BECF-EB5B-43F0-9FB0-D40B193417E1}"/>
              </a:ext>
            </a:extLst>
          </p:cNvPr>
          <p:cNvSpPr>
            <a:spLocks noGrp="1"/>
          </p:cNvSpPr>
          <p:nvPr>
            <p:ph type="pic" sz="quarter" idx="40"/>
          </p:nvPr>
        </p:nvSpPr>
        <p:spPr>
          <a:xfrm>
            <a:off x="2033984"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8" name="Picture Placeholder 117">
            <a:extLst>
              <a:ext uri="{FF2B5EF4-FFF2-40B4-BE49-F238E27FC236}">
                <a16:creationId xmlns:a16="http://schemas.microsoft.com/office/drawing/2014/main" id="{53AB5C98-F720-42C1-B036-26353EA021E3}"/>
              </a:ext>
            </a:extLst>
          </p:cNvPr>
          <p:cNvSpPr>
            <a:spLocks noGrp="1"/>
          </p:cNvSpPr>
          <p:nvPr>
            <p:ph type="pic" sz="quarter" idx="42"/>
          </p:nvPr>
        </p:nvSpPr>
        <p:spPr>
          <a:xfrm>
            <a:off x="6101951"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9" name="Picture Placeholder 118">
            <a:extLst>
              <a:ext uri="{FF2B5EF4-FFF2-40B4-BE49-F238E27FC236}">
                <a16:creationId xmlns:a16="http://schemas.microsoft.com/office/drawing/2014/main" id="{A7B7ADEA-629D-47FB-960D-A1F8AC8D6DA6}"/>
              </a:ext>
            </a:extLst>
          </p:cNvPr>
          <p:cNvSpPr>
            <a:spLocks noGrp="1"/>
          </p:cNvSpPr>
          <p:nvPr>
            <p:ph type="pic" sz="quarter" idx="43"/>
          </p:nvPr>
        </p:nvSpPr>
        <p:spPr>
          <a:xfrm>
            <a:off x="8135934" y="-1"/>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0" name="Picture Placeholder 119">
            <a:extLst>
              <a:ext uri="{FF2B5EF4-FFF2-40B4-BE49-F238E27FC236}">
                <a16:creationId xmlns:a16="http://schemas.microsoft.com/office/drawing/2014/main" id="{4F9312AB-9B7D-4B09-959E-75FF662CDFFD}"/>
              </a:ext>
            </a:extLst>
          </p:cNvPr>
          <p:cNvSpPr>
            <a:spLocks noGrp="1"/>
          </p:cNvSpPr>
          <p:nvPr>
            <p:ph type="pic" sz="quarter" idx="44"/>
          </p:nvPr>
        </p:nvSpPr>
        <p:spPr>
          <a:xfrm>
            <a:off x="10169919" y="-1"/>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2" name="Picture Placeholder 121">
            <a:extLst>
              <a:ext uri="{FF2B5EF4-FFF2-40B4-BE49-F238E27FC236}">
                <a16:creationId xmlns:a16="http://schemas.microsoft.com/office/drawing/2014/main" id="{C21CF143-7CE8-4EDB-8F5B-1EAA4F3EB3D9}"/>
              </a:ext>
            </a:extLst>
          </p:cNvPr>
          <p:cNvSpPr>
            <a:spLocks noGrp="1"/>
          </p:cNvSpPr>
          <p:nvPr>
            <p:ph type="pic" sz="quarter" idx="46"/>
          </p:nvPr>
        </p:nvSpPr>
        <p:spPr>
          <a:xfrm>
            <a:off x="2033984"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3" name="Picture Placeholder 122">
            <a:extLst>
              <a:ext uri="{FF2B5EF4-FFF2-40B4-BE49-F238E27FC236}">
                <a16:creationId xmlns:a16="http://schemas.microsoft.com/office/drawing/2014/main" id="{676C95BA-1B92-4AF1-A0AD-7D39D1802849}"/>
              </a:ext>
            </a:extLst>
          </p:cNvPr>
          <p:cNvSpPr>
            <a:spLocks noGrp="1"/>
          </p:cNvSpPr>
          <p:nvPr>
            <p:ph type="pic" sz="quarter" idx="47"/>
          </p:nvPr>
        </p:nvSpPr>
        <p:spPr>
          <a:xfrm>
            <a:off x="4067968"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4" name="Picture Placeholder 123">
            <a:extLst>
              <a:ext uri="{FF2B5EF4-FFF2-40B4-BE49-F238E27FC236}">
                <a16:creationId xmlns:a16="http://schemas.microsoft.com/office/drawing/2014/main" id="{09B06827-9EF7-4EC9-88E0-7E5D47719289}"/>
              </a:ext>
            </a:extLst>
          </p:cNvPr>
          <p:cNvSpPr>
            <a:spLocks noGrp="1"/>
          </p:cNvSpPr>
          <p:nvPr>
            <p:ph type="pic" sz="quarter" idx="48"/>
          </p:nvPr>
        </p:nvSpPr>
        <p:spPr>
          <a:xfrm>
            <a:off x="6101951"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6" name="Picture Placeholder 125">
            <a:extLst>
              <a:ext uri="{FF2B5EF4-FFF2-40B4-BE49-F238E27FC236}">
                <a16:creationId xmlns:a16="http://schemas.microsoft.com/office/drawing/2014/main" id="{24D86F31-D54B-49AB-BB38-E9ACE3B86956}"/>
              </a:ext>
            </a:extLst>
          </p:cNvPr>
          <p:cNvSpPr>
            <a:spLocks noGrp="1"/>
          </p:cNvSpPr>
          <p:nvPr>
            <p:ph type="pic" sz="quarter" idx="50"/>
          </p:nvPr>
        </p:nvSpPr>
        <p:spPr>
          <a:xfrm>
            <a:off x="10169919" y="1717713"/>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7" name="Picture Placeholder 126">
            <a:extLst>
              <a:ext uri="{FF2B5EF4-FFF2-40B4-BE49-F238E27FC236}">
                <a16:creationId xmlns:a16="http://schemas.microsoft.com/office/drawing/2014/main" id="{49C7DD07-2040-4ADB-A7E0-F22A03458583}"/>
              </a:ext>
            </a:extLst>
          </p:cNvPr>
          <p:cNvSpPr>
            <a:spLocks noGrp="1"/>
          </p:cNvSpPr>
          <p:nvPr>
            <p:ph type="pic" sz="quarter" idx="51"/>
          </p:nvPr>
        </p:nvSpPr>
        <p:spPr>
          <a:xfrm>
            <a:off x="0"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8" name="Picture Placeholder 127">
            <a:extLst>
              <a:ext uri="{FF2B5EF4-FFF2-40B4-BE49-F238E27FC236}">
                <a16:creationId xmlns:a16="http://schemas.microsoft.com/office/drawing/2014/main" id="{0A16FB21-FEDC-4115-B682-77804B1F1599}"/>
              </a:ext>
            </a:extLst>
          </p:cNvPr>
          <p:cNvSpPr>
            <a:spLocks noGrp="1"/>
          </p:cNvSpPr>
          <p:nvPr>
            <p:ph type="pic" sz="quarter" idx="52"/>
          </p:nvPr>
        </p:nvSpPr>
        <p:spPr>
          <a:xfrm>
            <a:off x="2033984"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0" name="Picture Placeholder 129">
            <a:extLst>
              <a:ext uri="{FF2B5EF4-FFF2-40B4-BE49-F238E27FC236}">
                <a16:creationId xmlns:a16="http://schemas.microsoft.com/office/drawing/2014/main" id="{09FBAFEB-6675-4992-9F59-3CDEEB06C1E2}"/>
              </a:ext>
            </a:extLst>
          </p:cNvPr>
          <p:cNvSpPr>
            <a:spLocks noGrp="1"/>
          </p:cNvSpPr>
          <p:nvPr>
            <p:ph type="pic" sz="quarter" idx="54"/>
          </p:nvPr>
        </p:nvSpPr>
        <p:spPr>
          <a:xfrm>
            <a:off x="6101951"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1" name="Picture Placeholder 130">
            <a:extLst>
              <a:ext uri="{FF2B5EF4-FFF2-40B4-BE49-F238E27FC236}">
                <a16:creationId xmlns:a16="http://schemas.microsoft.com/office/drawing/2014/main" id="{73DE433A-65DB-4D80-BEBA-C0E98C0B13CD}"/>
              </a:ext>
            </a:extLst>
          </p:cNvPr>
          <p:cNvSpPr>
            <a:spLocks noGrp="1"/>
          </p:cNvSpPr>
          <p:nvPr>
            <p:ph type="pic" sz="quarter" idx="55"/>
          </p:nvPr>
        </p:nvSpPr>
        <p:spPr>
          <a:xfrm>
            <a:off x="8135934" y="3435426"/>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3" name="Picture Placeholder 132">
            <a:extLst>
              <a:ext uri="{FF2B5EF4-FFF2-40B4-BE49-F238E27FC236}">
                <a16:creationId xmlns:a16="http://schemas.microsoft.com/office/drawing/2014/main" id="{1C48A930-F2CC-46AD-B2D2-40758BAF99DC}"/>
              </a:ext>
            </a:extLst>
          </p:cNvPr>
          <p:cNvSpPr>
            <a:spLocks noGrp="1"/>
          </p:cNvSpPr>
          <p:nvPr>
            <p:ph type="pic" sz="quarter" idx="57"/>
          </p:nvPr>
        </p:nvSpPr>
        <p:spPr>
          <a:xfrm>
            <a:off x="0"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5" name="Picture Placeholder 134">
            <a:extLst>
              <a:ext uri="{FF2B5EF4-FFF2-40B4-BE49-F238E27FC236}">
                <a16:creationId xmlns:a16="http://schemas.microsoft.com/office/drawing/2014/main" id="{FF796C8D-5331-4731-A404-B7B2D5A9E529}"/>
              </a:ext>
            </a:extLst>
          </p:cNvPr>
          <p:cNvSpPr>
            <a:spLocks noGrp="1"/>
          </p:cNvSpPr>
          <p:nvPr>
            <p:ph type="pic" sz="quarter" idx="59"/>
          </p:nvPr>
        </p:nvSpPr>
        <p:spPr>
          <a:xfrm>
            <a:off x="4067968"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6" name="Picture Placeholder 135">
            <a:extLst>
              <a:ext uri="{FF2B5EF4-FFF2-40B4-BE49-F238E27FC236}">
                <a16:creationId xmlns:a16="http://schemas.microsoft.com/office/drawing/2014/main" id="{7F0BA582-E839-40B1-9A4B-DFE0D1A9D75F}"/>
              </a:ext>
            </a:extLst>
          </p:cNvPr>
          <p:cNvSpPr>
            <a:spLocks noGrp="1"/>
          </p:cNvSpPr>
          <p:nvPr>
            <p:ph type="pic" sz="quarter" idx="60"/>
          </p:nvPr>
        </p:nvSpPr>
        <p:spPr>
          <a:xfrm>
            <a:off x="6101951"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9" name="Picture Placeholder 138">
            <a:extLst>
              <a:ext uri="{FF2B5EF4-FFF2-40B4-BE49-F238E27FC236}">
                <a16:creationId xmlns:a16="http://schemas.microsoft.com/office/drawing/2014/main" id="{9376C177-5763-401A-9E03-56709766AA9F}"/>
              </a:ext>
            </a:extLst>
          </p:cNvPr>
          <p:cNvSpPr>
            <a:spLocks noGrp="1"/>
          </p:cNvSpPr>
          <p:nvPr>
            <p:ph type="pic" sz="quarter" idx="62"/>
          </p:nvPr>
        </p:nvSpPr>
        <p:spPr>
          <a:xfrm>
            <a:off x="10169919" y="5153139"/>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03436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strVal val="4/3*#ppt_w"/>
                                          </p:val>
                                        </p:tav>
                                        <p:tav tm="100000">
                                          <p:val>
                                            <p:strVal val="#ppt_w"/>
                                          </p:val>
                                        </p:tav>
                                      </p:tavLst>
                                    </p:anim>
                                    <p:anim calcmode="lin" valueType="num">
                                      <p:cBhvr>
                                        <p:cTn id="8" dur="500" fill="hold"/>
                                        <p:tgtEl>
                                          <p:spTgt spid="13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4"/>
                                        </p:tgtEl>
                                        <p:attrNameLst>
                                          <p:attrName>style.visibility</p:attrName>
                                        </p:attrNameLst>
                                      </p:cBhvr>
                                      <p:to>
                                        <p:strVal val="visible"/>
                                      </p:to>
                                    </p:set>
                                    <p:anim calcmode="lin" valueType="num">
                                      <p:cBhvr>
                                        <p:cTn id="11" dur="500" fill="hold"/>
                                        <p:tgtEl>
                                          <p:spTgt spid="124"/>
                                        </p:tgtEl>
                                        <p:attrNameLst>
                                          <p:attrName>ppt_w</p:attrName>
                                        </p:attrNameLst>
                                      </p:cBhvr>
                                      <p:tavLst>
                                        <p:tav tm="0">
                                          <p:val>
                                            <p:strVal val="4/3*#ppt_w"/>
                                          </p:val>
                                        </p:tav>
                                        <p:tav tm="100000">
                                          <p:val>
                                            <p:strVal val="#ppt_w"/>
                                          </p:val>
                                        </p:tav>
                                      </p:tavLst>
                                    </p:anim>
                                    <p:anim calcmode="lin" valueType="num">
                                      <p:cBhvr>
                                        <p:cTn id="12" dur="500" fill="hold"/>
                                        <p:tgtEl>
                                          <p:spTgt spid="12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23"/>
                                        </p:tgtEl>
                                        <p:attrNameLst>
                                          <p:attrName>style.visibility</p:attrName>
                                        </p:attrNameLst>
                                      </p:cBhvr>
                                      <p:to>
                                        <p:strVal val="visible"/>
                                      </p:to>
                                    </p:set>
                                    <p:anim calcmode="lin" valueType="num">
                                      <p:cBhvr>
                                        <p:cTn id="15" dur="500" fill="hold"/>
                                        <p:tgtEl>
                                          <p:spTgt spid="123"/>
                                        </p:tgtEl>
                                        <p:attrNameLst>
                                          <p:attrName>ppt_w</p:attrName>
                                        </p:attrNameLst>
                                      </p:cBhvr>
                                      <p:tavLst>
                                        <p:tav tm="0">
                                          <p:val>
                                            <p:strVal val="4/3*#ppt_w"/>
                                          </p:val>
                                        </p:tav>
                                        <p:tav tm="100000">
                                          <p:val>
                                            <p:strVal val="#ppt_w"/>
                                          </p:val>
                                        </p:tav>
                                      </p:tavLst>
                                    </p:anim>
                                    <p:anim calcmode="lin" valueType="num">
                                      <p:cBhvr>
                                        <p:cTn id="16" dur="500" fill="hold"/>
                                        <p:tgtEl>
                                          <p:spTgt spid="12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500" fill="hold"/>
                                        <p:tgtEl>
                                          <p:spTgt spid="122"/>
                                        </p:tgtEl>
                                        <p:attrNameLst>
                                          <p:attrName>ppt_w</p:attrName>
                                        </p:attrNameLst>
                                      </p:cBhvr>
                                      <p:tavLst>
                                        <p:tav tm="0">
                                          <p:val>
                                            <p:strVal val="4/3*#ppt_w"/>
                                          </p:val>
                                        </p:tav>
                                        <p:tav tm="100000">
                                          <p:val>
                                            <p:strVal val="#ppt_w"/>
                                          </p:val>
                                        </p:tav>
                                      </p:tavLst>
                                    </p:anim>
                                    <p:anim calcmode="lin" valueType="num">
                                      <p:cBhvr>
                                        <p:cTn id="20" dur="500" fill="hold"/>
                                        <p:tgtEl>
                                          <p:spTgt spid="12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strVal val="4/3*#ppt_w"/>
                                          </p:val>
                                        </p:tav>
                                        <p:tav tm="100000">
                                          <p:val>
                                            <p:strVal val="#ppt_w"/>
                                          </p:val>
                                        </p:tav>
                                      </p:tavLst>
                                    </p:anim>
                                    <p:anim calcmode="lin" valueType="num">
                                      <p:cBhvr>
                                        <p:cTn id="24" dur="500" fill="hold"/>
                                        <p:tgtEl>
                                          <p:spTgt spid="12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strVal val="4/3*#ppt_w"/>
                                          </p:val>
                                        </p:tav>
                                        <p:tav tm="100000">
                                          <p:val>
                                            <p:strVal val="#ppt_w"/>
                                          </p:val>
                                        </p:tav>
                                      </p:tavLst>
                                    </p:anim>
                                    <p:anim calcmode="lin" valueType="num">
                                      <p:cBhvr>
                                        <p:cTn id="28" dur="500" fill="hold"/>
                                        <p:tgtEl>
                                          <p:spTgt spid="135"/>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 calcmode="lin" valueType="num">
                                      <p:cBhvr>
                                        <p:cTn id="31" dur="500" fill="hold"/>
                                        <p:tgtEl>
                                          <p:spTgt spid="136"/>
                                        </p:tgtEl>
                                        <p:attrNameLst>
                                          <p:attrName>ppt_w</p:attrName>
                                        </p:attrNameLst>
                                      </p:cBhvr>
                                      <p:tavLst>
                                        <p:tav tm="0">
                                          <p:val>
                                            <p:strVal val="4/3*#ppt_w"/>
                                          </p:val>
                                        </p:tav>
                                        <p:tav tm="100000">
                                          <p:val>
                                            <p:strVal val="#ppt_w"/>
                                          </p:val>
                                        </p:tav>
                                      </p:tavLst>
                                    </p:anim>
                                    <p:anim calcmode="lin" valueType="num">
                                      <p:cBhvr>
                                        <p:cTn id="32" dur="500" fill="hold"/>
                                        <p:tgtEl>
                                          <p:spTgt spid="13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131"/>
                                        </p:tgtEl>
                                        <p:attrNameLst>
                                          <p:attrName>style.visibility</p:attrName>
                                        </p:attrNameLst>
                                      </p:cBhvr>
                                      <p:to>
                                        <p:strVal val="visible"/>
                                      </p:to>
                                    </p:set>
                                    <p:anim calcmode="lin" valueType="num">
                                      <p:cBhvr>
                                        <p:cTn id="35" dur="500" fill="hold"/>
                                        <p:tgtEl>
                                          <p:spTgt spid="131"/>
                                        </p:tgtEl>
                                        <p:attrNameLst>
                                          <p:attrName>ppt_w</p:attrName>
                                        </p:attrNameLst>
                                      </p:cBhvr>
                                      <p:tavLst>
                                        <p:tav tm="0">
                                          <p:val>
                                            <p:strVal val="4/3*#ppt_w"/>
                                          </p:val>
                                        </p:tav>
                                        <p:tav tm="100000">
                                          <p:val>
                                            <p:strVal val="#ppt_w"/>
                                          </p:val>
                                        </p:tav>
                                      </p:tavLst>
                                    </p:anim>
                                    <p:anim calcmode="lin" valueType="num">
                                      <p:cBhvr>
                                        <p:cTn id="36" dur="500" fill="hold"/>
                                        <p:tgtEl>
                                          <p:spTgt spid="13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116"/>
                                        </p:tgtEl>
                                        <p:attrNameLst>
                                          <p:attrName>style.visibility</p:attrName>
                                        </p:attrNameLst>
                                      </p:cBhvr>
                                      <p:to>
                                        <p:strVal val="visible"/>
                                      </p:to>
                                    </p:set>
                                    <p:anim calcmode="lin" valueType="num">
                                      <p:cBhvr>
                                        <p:cTn id="43" dur="500" fill="hold"/>
                                        <p:tgtEl>
                                          <p:spTgt spid="116"/>
                                        </p:tgtEl>
                                        <p:attrNameLst>
                                          <p:attrName>ppt_w</p:attrName>
                                        </p:attrNameLst>
                                      </p:cBhvr>
                                      <p:tavLst>
                                        <p:tav tm="0">
                                          <p:val>
                                            <p:strVal val="4/3*#ppt_w"/>
                                          </p:val>
                                        </p:tav>
                                        <p:tav tm="100000">
                                          <p:val>
                                            <p:strVal val="#ppt_w"/>
                                          </p:val>
                                        </p:tav>
                                      </p:tavLst>
                                    </p:anim>
                                    <p:anim calcmode="lin" valueType="num">
                                      <p:cBhvr>
                                        <p:cTn id="44" dur="500" fill="hold"/>
                                        <p:tgtEl>
                                          <p:spTgt spid="116"/>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strVal val="4/3*#ppt_w"/>
                                          </p:val>
                                        </p:tav>
                                        <p:tav tm="100000">
                                          <p:val>
                                            <p:strVal val="#ppt_w"/>
                                          </p:val>
                                        </p:tav>
                                      </p:tavLst>
                                    </p:anim>
                                    <p:anim calcmode="lin" valueType="num">
                                      <p:cBhvr>
                                        <p:cTn id="48" dur="500" fill="hold"/>
                                        <p:tgtEl>
                                          <p:spTgt spid="11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500" fill="hold"/>
                                        <p:tgtEl>
                                          <p:spTgt spid="127"/>
                                        </p:tgtEl>
                                        <p:attrNameLst>
                                          <p:attrName>ppt_w</p:attrName>
                                        </p:attrNameLst>
                                      </p:cBhvr>
                                      <p:tavLst>
                                        <p:tav tm="0">
                                          <p:val>
                                            <p:strVal val="4/3*#ppt_w"/>
                                          </p:val>
                                        </p:tav>
                                        <p:tav tm="100000">
                                          <p:val>
                                            <p:strVal val="#ppt_w"/>
                                          </p:val>
                                        </p:tav>
                                      </p:tavLst>
                                    </p:anim>
                                    <p:anim calcmode="lin" valueType="num">
                                      <p:cBhvr>
                                        <p:cTn id="52" dur="500" fill="hold"/>
                                        <p:tgtEl>
                                          <p:spTgt spid="127"/>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120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strVal val="4/3*#ppt_w"/>
                                          </p:val>
                                        </p:tav>
                                        <p:tav tm="100000">
                                          <p:val>
                                            <p:strVal val="#ppt_w"/>
                                          </p:val>
                                        </p:tav>
                                      </p:tavLst>
                                    </p:anim>
                                    <p:anim calcmode="lin" valueType="num">
                                      <p:cBhvr>
                                        <p:cTn id="56" dur="500" fill="hold"/>
                                        <p:tgtEl>
                                          <p:spTgt spid="133"/>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130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strVal val="4/3*#ppt_w"/>
                                          </p:val>
                                        </p:tav>
                                        <p:tav tm="100000">
                                          <p:val>
                                            <p:strVal val="#ppt_w"/>
                                          </p:val>
                                        </p:tav>
                                      </p:tavLst>
                                    </p:anim>
                                    <p:anim calcmode="lin" valueType="num">
                                      <p:cBhvr>
                                        <p:cTn id="60" dur="500" fill="hold"/>
                                        <p:tgtEl>
                                          <p:spTgt spid="139"/>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140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strVal val="4/3*#ppt_w"/>
                                          </p:val>
                                        </p:tav>
                                        <p:tav tm="100000">
                                          <p:val>
                                            <p:strVal val="#ppt_w"/>
                                          </p:val>
                                        </p:tav>
                                      </p:tavLst>
                                    </p:anim>
                                    <p:anim calcmode="lin" valueType="num">
                                      <p:cBhvr>
                                        <p:cTn id="64" dur="500" fill="hold"/>
                                        <p:tgtEl>
                                          <p:spTgt spid="12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150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3*#ppt_w"/>
                                          </p:val>
                                        </p:tav>
                                        <p:tav tm="100000">
                                          <p:val>
                                            <p:strVal val="#ppt_w"/>
                                          </p:val>
                                        </p:tav>
                                      </p:tavLst>
                                    </p:anim>
                                    <p:anim calcmode="lin" valueType="num">
                                      <p:cBhvr>
                                        <p:cTn id="68" dur="500" fill="hold"/>
                                        <p:tgtEl>
                                          <p:spTgt spid="120"/>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160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500" fill="hold"/>
                                        <p:tgtEl>
                                          <p:spTgt spid="119"/>
                                        </p:tgtEl>
                                        <p:attrNameLst>
                                          <p:attrName>ppt_w</p:attrName>
                                        </p:attrNameLst>
                                      </p:cBhvr>
                                      <p:tavLst>
                                        <p:tav tm="0">
                                          <p:val>
                                            <p:strVal val="4/3*#ppt_w"/>
                                          </p:val>
                                        </p:tav>
                                        <p:tav tm="100000">
                                          <p:val>
                                            <p:strVal val="#ppt_w"/>
                                          </p:val>
                                        </p:tav>
                                      </p:tavLst>
                                    </p:anim>
                                    <p:anim calcmode="lin" valueType="num">
                                      <p:cBhvr>
                                        <p:cTn id="72"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8" grpId="0" animBg="1"/>
      <p:bldP spid="119" grpId="0" animBg="1"/>
      <p:bldP spid="120" grpId="0" animBg="1"/>
      <p:bldP spid="122" grpId="0" animBg="1"/>
      <p:bldP spid="123" grpId="0" animBg="1"/>
      <p:bldP spid="124" grpId="0" animBg="1"/>
      <p:bldP spid="126" grpId="0" animBg="1"/>
      <p:bldP spid="127" grpId="0" animBg="1"/>
      <p:bldP spid="128" grpId="0" animBg="1"/>
      <p:bldP spid="130" grpId="0" animBg="1"/>
      <p:bldP spid="131" grpId="0" animBg="1"/>
      <p:bldP spid="133" grpId="0" animBg="1"/>
      <p:bldP spid="135" grpId="0" animBg="1"/>
      <p:bldP spid="136" grpId="0" animBg="1"/>
      <p:bldP spid="139"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cSld name="Team-Morph-01">
    <p:spTree>
      <p:nvGrpSpPr>
        <p:cNvPr id="1" name=""/>
        <p:cNvGrpSpPr/>
        <p:nvPr/>
      </p:nvGrpSpPr>
      <p:grpSpPr>
        <a:xfrm>
          <a:off x="0" y="0"/>
          <a:ext cx="0" cy="0"/>
          <a:chOff x="0" y="0"/>
          <a:chExt cx="0" cy="0"/>
        </a:xfrm>
      </p:grpSpPr>
      <p:sp>
        <p:nvSpPr>
          <p:cNvPr id="4" name="Picture Placeholder 6"/>
          <p:cNvSpPr>
            <a:spLocks noGrp="1"/>
          </p:cNvSpPr>
          <p:nvPr>
            <p:ph type="pic" sz="quarter" idx="39"/>
          </p:nvPr>
        </p:nvSpPr>
        <p:spPr>
          <a:xfrm>
            <a:off x="114962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p:cNvSpPr>
            <a:spLocks noGrp="1"/>
          </p:cNvSpPr>
          <p:nvPr>
            <p:ph type="pic" sz="quarter" idx="40"/>
          </p:nvPr>
        </p:nvSpPr>
        <p:spPr>
          <a:xfrm>
            <a:off x="315733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165035"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17273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918044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67479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cSld name="Team-Morph-02">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0586795"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7593872"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460094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608026"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4046718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eam-Morph-03">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7593871"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4600948"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608025"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01690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eam-Morph-04">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4600947"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608024"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1931281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eam-Morph-05">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627385"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365537"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81004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1314826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D274C1B-F416-4535-A30F-5AC7BEA62FC9}"/>
              </a:ext>
            </a:extLst>
          </p:cNvPr>
          <p:cNvSpPr>
            <a:spLocks noGrp="1"/>
          </p:cNvSpPr>
          <p:nvPr>
            <p:ph type="pic" sz="quarter" idx="11"/>
          </p:nvPr>
        </p:nvSpPr>
        <p:spPr>
          <a:xfrm>
            <a:off x="2628821" y="87924"/>
            <a:ext cx="6934359" cy="6682152"/>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1794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eam-Morph-06">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251252"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2192000"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81003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10545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346676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61_Custom Layout">
    <p:spTree>
      <p:nvGrpSpPr>
        <p:cNvPr id="1" name=""/>
        <p:cNvGrpSpPr/>
        <p:nvPr/>
      </p:nvGrpSpPr>
      <p:grpSpPr>
        <a:xfrm>
          <a:off x="0" y="0"/>
          <a:ext cx="0" cy="0"/>
          <a:chOff x="0" y="0"/>
          <a:chExt cx="0" cy="0"/>
        </a:xfrm>
      </p:grpSpPr>
      <p:sp>
        <p:nvSpPr>
          <p:cNvPr id="7" name="Picture Placeholder 6"/>
          <p:cNvSpPr>
            <a:spLocks noGrp="1"/>
          </p:cNvSpPr>
          <p:nvPr>
            <p:ph type="pic" sz="quarter" idx="40"/>
          </p:nvPr>
        </p:nvSpPr>
        <p:spPr>
          <a:xfrm>
            <a:off x="1801959" y="1007164"/>
            <a:ext cx="3924233" cy="476415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7896894" y="347869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4" name="Picture Placeholder 6"/>
          <p:cNvSpPr>
            <a:spLocks noGrp="1"/>
          </p:cNvSpPr>
          <p:nvPr>
            <p:ph type="pic" sz="quarter" idx="39"/>
          </p:nvPr>
        </p:nvSpPr>
        <p:spPr>
          <a:xfrm>
            <a:off x="5845460" y="347869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845460" y="100716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853164" y="100716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07067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2849528" y="1711570"/>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7608078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3DD1C2-C46F-4111-8691-AF13BE6E39C6}"/>
              </a:ext>
            </a:extLst>
          </p:cNvPr>
          <p:cNvSpPr>
            <a:spLocks noGrp="1"/>
          </p:cNvSpPr>
          <p:nvPr>
            <p:ph type="pic" sz="quarter" idx="41"/>
          </p:nvPr>
        </p:nvSpPr>
        <p:spPr>
          <a:xfrm>
            <a:off x="6090969"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463411"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494808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68464A-15E7-4D9B-AD60-34512335592F}"/>
              </a:ext>
            </a:extLst>
          </p:cNvPr>
          <p:cNvSpPr>
            <a:spLocks noGrp="1"/>
          </p:cNvSpPr>
          <p:nvPr>
            <p:ph type="pic" sz="quarter" idx="40"/>
          </p:nvPr>
        </p:nvSpPr>
        <p:spPr>
          <a:xfrm>
            <a:off x="6381903" y="1989641"/>
            <a:ext cx="2571847" cy="3541908"/>
          </a:xfrm>
          <a:custGeom>
            <a:avLst/>
            <a:gdLst>
              <a:gd name="connsiteX0" fmla="*/ 0 w 5144364"/>
              <a:gd name="connsiteY0" fmla="*/ 0 h 7083816"/>
              <a:gd name="connsiteX1" fmla="*/ 5144364 w 5144364"/>
              <a:gd name="connsiteY1" fmla="*/ 0 h 7083816"/>
              <a:gd name="connsiteX2" fmla="*/ 5144364 w 5144364"/>
              <a:gd name="connsiteY2" fmla="*/ 7083816 h 7083816"/>
              <a:gd name="connsiteX3" fmla="*/ 0 w 5144364"/>
              <a:gd name="connsiteY3" fmla="*/ 7083816 h 7083816"/>
            </a:gdLst>
            <a:ahLst/>
            <a:cxnLst>
              <a:cxn ang="0">
                <a:pos x="connsiteX0" y="connsiteY0"/>
              </a:cxn>
              <a:cxn ang="0">
                <a:pos x="connsiteX1" y="connsiteY1"/>
              </a:cxn>
              <a:cxn ang="0">
                <a:pos x="connsiteX2" y="connsiteY2"/>
              </a:cxn>
              <a:cxn ang="0">
                <a:pos x="connsiteX3" y="connsiteY3"/>
              </a:cxn>
            </a:cxnLst>
            <a:rect l="l" t="t" r="r" b="b"/>
            <a:pathLst>
              <a:path w="5144364" h="7083816">
                <a:moveTo>
                  <a:pt x="0" y="0"/>
                </a:moveTo>
                <a:lnTo>
                  <a:pt x="5144364" y="0"/>
                </a:lnTo>
                <a:lnTo>
                  <a:pt x="5144364" y="7083816"/>
                </a:lnTo>
                <a:lnTo>
                  <a:pt x="0" y="7083816"/>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3234256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586C5A2-21C0-4124-8346-6F4224A77D4D}"/>
              </a:ext>
            </a:extLst>
          </p:cNvPr>
          <p:cNvSpPr>
            <a:spLocks noGrp="1"/>
          </p:cNvSpPr>
          <p:nvPr>
            <p:ph type="pic" sz="quarter" idx="40"/>
          </p:nvPr>
        </p:nvSpPr>
        <p:spPr>
          <a:xfrm>
            <a:off x="1559699"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4598808 w 5889724"/>
              <a:gd name="connsiteY3" fmla="*/ 3281082 h 3281082"/>
              <a:gd name="connsiteX4" fmla="*/ 726142 w 5889724"/>
              <a:gd name="connsiteY4" fmla="*/ 3281082 h 3281082"/>
              <a:gd name="connsiteX5" fmla="*/ 0 w 5889724"/>
              <a:gd name="connsiteY5" fmla="*/ 3281082 h 32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724" h="3281082">
                <a:moveTo>
                  <a:pt x="0" y="0"/>
                </a:moveTo>
                <a:lnTo>
                  <a:pt x="5889724" y="0"/>
                </a:lnTo>
                <a:lnTo>
                  <a:pt x="5889724" y="3281082"/>
                </a:lnTo>
                <a:lnTo>
                  <a:pt x="4598808" y="3281082"/>
                </a:lnTo>
                <a:lnTo>
                  <a:pt x="726142"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227DA8D-2981-4111-A228-A72FCA3F9705}"/>
              </a:ext>
            </a:extLst>
          </p:cNvPr>
          <p:cNvSpPr>
            <a:spLocks noGrp="1"/>
          </p:cNvSpPr>
          <p:nvPr>
            <p:ph type="pic" sz="quarter" idx="41"/>
          </p:nvPr>
        </p:nvSpPr>
        <p:spPr>
          <a:xfrm>
            <a:off x="4849847"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0 w 5889724"/>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4" h="3281082">
                <a:moveTo>
                  <a:pt x="0" y="0"/>
                </a:moveTo>
                <a:lnTo>
                  <a:pt x="5889724" y="0"/>
                </a:lnTo>
                <a:lnTo>
                  <a:pt x="5889724"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656C2B7F-79ED-47F6-8F62-450E015B464A}"/>
              </a:ext>
            </a:extLst>
          </p:cNvPr>
          <p:cNvSpPr>
            <a:spLocks noGrp="1"/>
          </p:cNvSpPr>
          <p:nvPr>
            <p:ph type="pic" sz="quarter" idx="42"/>
          </p:nvPr>
        </p:nvSpPr>
        <p:spPr>
          <a:xfrm>
            <a:off x="8139997" y="1721223"/>
            <a:ext cx="2944478" cy="1640541"/>
          </a:xfrm>
          <a:custGeom>
            <a:avLst/>
            <a:gdLst>
              <a:gd name="connsiteX0" fmla="*/ 0 w 5889723"/>
              <a:gd name="connsiteY0" fmla="*/ 0 h 3281082"/>
              <a:gd name="connsiteX1" fmla="*/ 5889723 w 5889723"/>
              <a:gd name="connsiteY1" fmla="*/ 0 h 3281082"/>
              <a:gd name="connsiteX2" fmla="*/ 5889723 w 5889723"/>
              <a:gd name="connsiteY2" fmla="*/ 3281082 h 3281082"/>
              <a:gd name="connsiteX3" fmla="*/ 0 w 5889723"/>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3" h="3281082">
                <a:moveTo>
                  <a:pt x="0" y="0"/>
                </a:moveTo>
                <a:lnTo>
                  <a:pt x="5889723" y="0"/>
                </a:lnTo>
                <a:lnTo>
                  <a:pt x="5889723"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472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3*#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3*#ppt_w"/>
                                          </p:val>
                                        </p:tav>
                                        <p:tav tm="100000">
                                          <p:val>
                                            <p:strVal val="#ppt_w"/>
                                          </p:val>
                                        </p:tav>
                                      </p:tavLst>
                                    </p:anim>
                                    <p:anim calcmode="lin" valueType="num">
                                      <p:cBhvr>
                                        <p:cTn id="16"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3D70656-C88E-47A8-AF4E-6796ABD03767}"/>
              </a:ext>
            </a:extLst>
          </p:cNvPr>
          <p:cNvSpPr>
            <a:spLocks noGrp="1"/>
          </p:cNvSpPr>
          <p:nvPr>
            <p:ph type="pic" sz="quarter" idx="40"/>
          </p:nvPr>
        </p:nvSpPr>
        <p:spPr>
          <a:xfrm>
            <a:off x="33614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2C696FB3-7798-452D-A70D-9F9025FD10F5}"/>
              </a:ext>
            </a:extLst>
          </p:cNvPr>
          <p:cNvSpPr>
            <a:spLocks noGrp="1"/>
          </p:cNvSpPr>
          <p:nvPr>
            <p:ph type="pic" sz="quarter" idx="41"/>
          </p:nvPr>
        </p:nvSpPr>
        <p:spPr>
          <a:xfrm>
            <a:off x="2659942"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20011766-26D5-4106-9378-06DEFFB04B69}"/>
              </a:ext>
            </a:extLst>
          </p:cNvPr>
          <p:cNvSpPr>
            <a:spLocks noGrp="1"/>
          </p:cNvSpPr>
          <p:nvPr>
            <p:ph type="pic" sz="quarter" idx="42"/>
          </p:nvPr>
        </p:nvSpPr>
        <p:spPr>
          <a:xfrm>
            <a:off x="4983739"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AEA1BFBE-A9BC-46DF-B192-ABC87F485ECD}"/>
              </a:ext>
            </a:extLst>
          </p:cNvPr>
          <p:cNvSpPr>
            <a:spLocks noGrp="1"/>
          </p:cNvSpPr>
          <p:nvPr>
            <p:ph type="pic" sz="quarter" idx="43"/>
          </p:nvPr>
        </p:nvSpPr>
        <p:spPr>
          <a:xfrm>
            <a:off x="7307537" y="1481328"/>
            <a:ext cx="2224520" cy="1880437"/>
          </a:xfrm>
          <a:custGeom>
            <a:avLst/>
            <a:gdLst>
              <a:gd name="connsiteX0" fmla="*/ 0 w 4449619"/>
              <a:gd name="connsiteY0" fmla="*/ 0 h 3760873"/>
              <a:gd name="connsiteX1" fmla="*/ 4449619 w 4449619"/>
              <a:gd name="connsiteY1" fmla="*/ 0 h 3760873"/>
              <a:gd name="connsiteX2" fmla="*/ 4449619 w 4449619"/>
              <a:gd name="connsiteY2" fmla="*/ 3760873 h 3760873"/>
              <a:gd name="connsiteX3" fmla="*/ 0 w 4449619"/>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19" h="3760873">
                <a:moveTo>
                  <a:pt x="0" y="0"/>
                </a:moveTo>
                <a:lnTo>
                  <a:pt x="4449619" y="0"/>
                </a:lnTo>
                <a:lnTo>
                  <a:pt x="4449619"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1" name="Picture Placeholder 20">
            <a:extLst>
              <a:ext uri="{FF2B5EF4-FFF2-40B4-BE49-F238E27FC236}">
                <a16:creationId xmlns:a16="http://schemas.microsoft.com/office/drawing/2014/main" id="{5B7D466C-A520-4902-99C4-B78E98A6E6CB}"/>
              </a:ext>
            </a:extLst>
          </p:cNvPr>
          <p:cNvSpPr>
            <a:spLocks noGrp="1"/>
          </p:cNvSpPr>
          <p:nvPr>
            <p:ph type="pic" sz="quarter" idx="44"/>
          </p:nvPr>
        </p:nvSpPr>
        <p:spPr>
          <a:xfrm>
            <a:off x="963133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5266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3*#ppt_w"/>
                                          </p:val>
                                        </p:tav>
                                        <p:tav tm="100000">
                                          <p:val>
                                            <p:strVal val="#ppt_w"/>
                                          </p:val>
                                        </p:tav>
                                      </p:tavLst>
                                    </p:anim>
                                    <p:anim calcmode="lin" valueType="num">
                                      <p:cBhvr>
                                        <p:cTn id="12" dur="500" fill="hold"/>
                                        <p:tgtEl>
                                          <p:spTgt spid="1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4/3*#ppt_w"/>
                                          </p:val>
                                        </p:tav>
                                        <p:tav tm="100000">
                                          <p:val>
                                            <p:strVal val="#ppt_w"/>
                                          </p:val>
                                        </p:tav>
                                      </p:tavLst>
                                    </p:anim>
                                    <p:anim calcmode="lin" valueType="num">
                                      <p:cBhvr>
                                        <p:cTn id="24"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1100787"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4429341"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7757895"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1100787"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4429341"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7757895"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1100787"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4429341"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7757895"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7175129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51309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3341648"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6170205"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899876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51309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3341648"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6170205"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899876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51309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3341648"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6170205"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899876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184753186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2" name="Picture Placeholder 11">
            <a:extLst>
              <a:ext uri="{FF2B5EF4-FFF2-40B4-BE49-F238E27FC236}">
                <a16:creationId xmlns:a16="http://schemas.microsoft.com/office/drawing/2014/main" id="{E6B722B3-CFC5-45EA-9ED6-3E100F31BD14}"/>
              </a:ext>
            </a:extLst>
          </p:cNvPr>
          <p:cNvSpPr>
            <a:spLocks noGrp="1"/>
          </p:cNvSpPr>
          <p:nvPr>
            <p:ph type="pic" sz="quarter" idx="41"/>
          </p:nvPr>
        </p:nvSpPr>
        <p:spPr>
          <a:xfrm>
            <a:off x="6475550"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4" name="Picture Placeholder 13">
            <a:extLst>
              <a:ext uri="{FF2B5EF4-FFF2-40B4-BE49-F238E27FC236}">
                <a16:creationId xmlns:a16="http://schemas.microsoft.com/office/drawing/2014/main" id="{09D065CD-90D1-4F95-954E-57604EA9B4A1}"/>
              </a:ext>
            </a:extLst>
          </p:cNvPr>
          <p:cNvSpPr>
            <a:spLocks noGrp="1"/>
          </p:cNvSpPr>
          <p:nvPr>
            <p:ph type="pic" sz="quarter" idx="43"/>
          </p:nvPr>
        </p:nvSpPr>
        <p:spPr>
          <a:xfrm>
            <a:off x="6475550"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721806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1ABC818-5E9D-48F2-A020-37EA8A501CC1}"/>
              </a:ext>
            </a:extLst>
          </p:cNvPr>
          <p:cNvSpPr>
            <a:spLocks noGrp="1"/>
          </p:cNvSpPr>
          <p:nvPr>
            <p:ph type="pic" sz="quarter" idx="11"/>
          </p:nvPr>
        </p:nvSpPr>
        <p:spPr>
          <a:xfrm>
            <a:off x="541501" y="667781"/>
            <a:ext cx="5730875" cy="552244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05529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27511564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761865"/>
            <a:ext cx="2482837" cy="33528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7636616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605183"/>
            <a:ext cx="2482837" cy="4462577"/>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8936170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224411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4859384"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747464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738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49484"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355960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6169733"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877985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557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686492"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3510007"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6333521"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FDCF3998-E81D-49D7-B078-F19837D4418B}"/>
              </a:ext>
            </a:extLst>
          </p:cNvPr>
          <p:cNvSpPr>
            <a:spLocks noGrp="1"/>
          </p:cNvSpPr>
          <p:nvPr>
            <p:ph type="pic" sz="quarter" idx="43"/>
          </p:nvPr>
        </p:nvSpPr>
        <p:spPr>
          <a:xfrm>
            <a:off x="9157035"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9612497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1703761"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4661729"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7619697" y="2024522"/>
            <a:ext cx="2841651" cy="1773534"/>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59096023"/>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941171"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3568282"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6195393"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3A7E1B70-4896-4420-9B1A-599688791894}"/>
              </a:ext>
            </a:extLst>
          </p:cNvPr>
          <p:cNvSpPr>
            <a:spLocks noGrp="1"/>
          </p:cNvSpPr>
          <p:nvPr>
            <p:ph type="pic" sz="quarter" idx="43"/>
          </p:nvPr>
        </p:nvSpPr>
        <p:spPr>
          <a:xfrm>
            <a:off x="8822504"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10697381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2205030"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4832141"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7459252"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47405571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820163"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6258464"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945299690"/>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1B2C5E7-8FB6-4D6C-8714-4D257F1BD667}"/>
              </a:ext>
            </a:extLst>
          </p:cNvPr>
          <p:cNvSpPr>
            <a:spLocks noGrp="1"/>
          </p:cNvSpPr>
          <p:nvPr>
            <p:ph type="pic" sz="quarter" idx="11"/>
          </p:nvPr>
        </p:nvSpPr>
        <p:spPr>
          <a:xfrm>
            <a:off x="7048652" y="311049"/>
            <a:ext cx="3434079" cy="6220975"/>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5007394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70586" y="443753"/>
            <a:ext cx="8812305" cy="5607424"/>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227752454"/>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7767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Picture Placeholder 6"/>
          <p:cNvSpPr>
            <a:spLocks noGrp="1"/>
          </p:cNvSpPr>
          <p:nvPr>
            <p:ph type="pic" sz="quarter" idx="21"/>
          </p:nvPr>
        </p:nvSpPr>
        <p:spPr>
          <a:xfrm>
            <a:off x="2663464" y="0"/>
            <a:ext cx="9528536" cy="6858000"/>
          </a:xfrm>
          <a:prstGeom prst="rect">
            <a:avLst/>
          </a:prstGeom>
          <a:pattFill prst="pct5">
            <a:fgClr>
              <a:srgbClr val="DEE2E4"/>
            </a:fgClr>
            <a:bgClr>
              <a:srgbClr val="A0ACB1"/>
            </a:bgClr>
          </a:pattFill>
        </p:spPr>
        <p:txBody>
          <a:bodyPr/>
          <a:lstStyle/>
          <a:p>
            <a:endParaRPr lang="en-US"/>
          </a:p>
        </p:txBody>
      </p:sp>
    </p:spTree>
    <p:extLst>
      <p:ext uri="{BB962C8B-B14F-4D97-AF65-F5344CB8AC3E}">
        <p14:creationId xmlns:p14="http://schemas.microsoft.com/office/powerpoint/2010/main" val="141168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74134" y="4381501"/>
            <a:ext cx="11273367" cy="962025"/>
          </a:xfrm>
        </p:spPr>
        <p:txBody>
          <a:bodyPr/>
          <a:lstStyle>
            <a:lvl1pPr>
              <a:defRPr sz="4600" b="1">
                <a:solidFill>
                  <a:srgbClr val="FFFFFF"/>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843617" y="5334000"/>
            <a:ext cx="8534400" cy="546100"/>
          </a:xfrm>
          <a:effectLst>
            <a:outerShdw dist="17961" dir="2700000" algn="ctr" rotWithShape="0">
              <a:srgbClr val="000000"/>
            </a:outerShdw>
          </a:effectLst>
        </p:spPr>
        <p:txBody>
          <a:bodyPr/>
          <a:lstStyle>
            <a:lvl1pPr marL="0" indent="0" algn="ctr">
              <a:buFontTx/>
              <a:buNone/>
              <a:defRPr sz="2400">
                <a:solidFill>
                  <a:srgbClr val="FCDE04"/>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solidFill>
                  <a:srgbClr val="FFFFFF"/>
                </a:solidFill>
              </a:defRPr>
            </a:lvl1pPr>
          </a:lstStyle>
          <a:p>
            <a:fld id="{19BCDDB5-7508-4E7F-98E6-F001F3D61052}" type="datetimeFigureOut">
              <a:rPr lang="en-US" smtClean="0"/>
              <a:pPr/>
              <a:t>3/21/2022</a:t>
            </a:fld>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fld id="{8A274DF4-AA95-4A37-9673-43512A439131}" type="slidenum">
              <a:rPr lang="en-US" smtClean="0"/>
              <a:pPr/>
              <a:t>‹#›</a:t>
            </a:fld>
            <a:endParaRPr lang="en-US"/>
          </a:p>
        </p:txBody>
      </p:sp>
    </p:spTree>
    <p:extLst>
      <p:ext uri="{BB962C8B-B14F-4D97-AF65-F5344CB8AC3E}">
        <p14:creationId xmlns:p14="http://schemas.microsoft.com/office/powerpoint/2010/main" val="38579463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37882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91149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14728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64596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14971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7307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icture Placeholder 3">
            <a:extLst>
              <a:ext uri="{FF2B5EF4-FFF2-40B4-BE49-F238E27FC236}">
                <a16:creationId xmlns:a16="http://schemas.microsoft.com/office/drawing/2014/main" id="{32F397F7-DD9C-4592-9C0D-0951AFFDEA22}"/>
              </a:ext>
            </a:extLst>
          </p:cNvPr>
          <p:cNvSpPr>
            <a:spLocks noGrp="1"/>
          </p:cNvSpPr>
          <p:nvPr>
            <p:ph type="pic" sz="quarter" idx="11"/>
          </p:nvPr>
        </p:nvSpPr>
        <p:spPr>
          <a:xfrm>
            <a:off x="6096000" y="0"/>
            <a:ext cx="5314258" cy="6858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4">
            <a:extLst>
              <a:ext uri="{FF2B5EF4-FFF2-40B4-BE49-F238E27FC236}">
                <a16:creationId xmlns:a16="http://schemas.microsoft.com/office/drawing/2014/main" id="{A72BF187-8D1A-47D0-8FF0-646D171F86C0}"/>
              </a:ext>
            </a:extLst>
          </p:cNvPr>
          <p:cNvSpPr>
            <a:spLocks noGrp="1"/>
          </p:cNvSpPr>
          <p:nvPr>
            <p:ph type="pic" sz="quarter" idx="12"/>
          </p:nvPr>
        </p:nvSpPr>
        <p:spPr>
          <a:xfrm>
            <a:off x="4234637" y="1566613"/>
            <a:ext cx="3722726" cy="3724774"/>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513256098"/>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65802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523702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2817085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01639"/>
            <a:ext cx="2743200" cy="5724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01639"/>
            <a:ext cx="80264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14586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20"/>
          <p:cNvSpPr>
            <a:spLocks noChangeArrowheads="1"/>
          </p:cNvSpPr>
          <p:nvPr/>
        </p:nvSpPr>
        <p:spPr bwMode="gray">
          <a:xfrm>
            <a:off x="914400" y="304800"/>
            <a:ext cx="7874000" cy="5761038"/>
          </a:xfrm>
          <a:prstGeom prst="ellipse">
            <a:avLst/>
          </a:prstGeom>
          <a:gradFill rotWithShape="1">
            <a:gsLst>
              <a:gs pos="0">
                <a:schemeClr val="accent2"/>
              </a:gs>
              <a:gs pos="100000">
                <a:schemeClr val="accent2">
                  <a:gamma/>
                  <a:tint val="0"/>
                  <a:invGamma/>
                  <a:alpha val="0"/>
                </a:schemeClr>
              </a:gs>
            </a:gsLst>
            <a:lin ang="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 name="Rectangle 26"/>
          <p:cNvSpPr>
            <a:spLocks noChangeArrowheads="1"/>
          </p:cNvSpPr>
          <p:nvPr/>
        </p:nvSpPr>
        <p:spPr bwMode="ltGray">
          <a:xfrm>
            <a:off x="14818" y="4437064"/>
            <a:ext cx="12177183" cy="1728787"/>
          </a:xfrm>
          <a:prstGeom prst="rect">
            <a:avLst/>
          </a:prstGeom>
          <a:gradFill rotWithShape="1">
            <a:gsLst>
              <a:gs pos="0">
                <a:schemeClr val="tx2">
                  <a:gamma/>
                  <a:tint val="0"/>
                  <a:invGamma/>
                </a:schemeClr>
              </a:gs>
              <a:gs pos="100000">
                <a:schemeClr val="tx2"/>
              </a:gs>
            </a:gsLst>
            <a:lin ang="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Text Box 19"/>
          <p:cNvSpPr txBox="1">
            <a:spLocks noChangeArrowheads="1"/>
          </p:cNvSpPr>
          <p:nvPr/>
        </p:nvSpPr>
        <p:spPr bwMode="white">
          <a:xfrm>
            <a:off x="10160000" y="6324600"/>
            <a:ext cx="1439333"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FF"/>
                </a:solidFill>
                <a:effectLst/>
                <a:uLnTx/>
                <a:uFillTx/>
                <a:latin typeface="Arial" charset="0"/>
                <a:ea typeface="+mn-ea"/>
                <a:cs typeface="Arial" charset="0"/>
              </a:rPr>
              <a:t>LOGO</a:t>
            </a:r>
          </a:p>
        </p:txBody>
      </p:sp>
      <p:sp>
        <p:nvSpPr>
          <p:cNvPr id="7" name="Oval 21" descr="a"/>
          <p:cNvSpPr>
            <a:spLocks noChangeArrowheads="1"/>
          </p:cNvSpPr>
          <p:nvPr/>
        </p:nvSpPr>
        <p:spPr bwMode="gray">
          <a:xfrm>
            <a:off x="1295401" y="1628775"/>
            <a:ext cx="4705351" cy="3671888"/>
          </a:xfrm>
          <a:prstGeom prst="ellipse">
            <a:avLst/>
          </a:prstGeom>
          <a:blipFill dpi="0" rotWithShape="1">
            <a:blip r:embed="rId3"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Oval 22" descr="b"/>
          <p:cNvSpPr>
            <a:spLocks noChangeArrowheads="1"/>
          </p:cNvSpPr>
          <p:nvPr/>
        </p:nvSpPr>
        <p:spPr bwMode="gray">
          <a:xfrm>
            <a:off x="431801" y="1268413"/>
            <a:ext cx="1917700" cy="1511300"/>
          </a:xfrm>
          <a:prstGeom prst="ellipse">
            <a:avLst/>
          </a:prstGeom>
          <a:blipFill dpi="0" rotWithShape="1">
            <a:blip r:embed="rId4"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9" name="Oval 23" descr="d"/>
          <p:cNvSpPr>
            <a:spLocks noChangeArrowheads="1"/>
          </p:cNvSpPr>
          <p:nvPr/>
        </p:nvSpPr>
        <p:spPr bwMode="gray">
          <a:xfrm>
            <a:off x="1678518" y="260351"/>
            <a:ext cx="1246716" cy="936625"/>
          </a:xfrm>
          <a:prstGeom prst="ellipse">
            <a:avLst/>
          </a:prstGeom>
          <a:blipFill dpi="0" rotWithShape="1">
            <a:blip r:embed="rId5"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 name="Oval 24"/>
          <p:cNvSpPr>
            <a:spLocks noChangeArrowheads="1"/>
          </p:cNvSpPr>
          <p:nvPr/>
        </p:nvSpPr>
        <p:spPr bwMode="gray">
          <a:xfrm>
            <a:off x="5615518" y="2636838"/>
            <a:ext cx="1631949" cy="1223962"/>
          </a:xfrm>
          <a:prstGeom prst="ellipse">
            <a:avLst/>
          </a:prstGeom>
          <a:solidFill>
            <a:srgbClr val="1BABE5">
              <a:alpha val="10001"/>
            </a:srgbClr>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1" name="Oval 25" descr="c"/>
          <p:cNvSpPr>
            <a:spLocks noChangeArrowheads="1"/>
          </p:cNvSpPr>
          <p:nvPr/>
        </p:nvSpPr>
        <p:spPr bwMode="gray">
          <a:xfrm>
            <a:off x="5135034" y="3500439"/>
            <a:ext cx="2110317" cy="1582737"/>
          </a:xfrm>
          <a:prstGeom prst="ellipse">
            <a:avLst/>
          </a:prstGeom>
          <a:blipFill dpi="0" rotWithShape="1">
            <a:blip r:embed="rId6"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3075" name="Rectangle 3"/>
          <p:cNvSpPr>
            <a:spLocks noGrp="1" noChangeArrowheads="1"/>
          </p:cNvSpPr>
          <p:nvPr>
            <p:ph type="subTitle" idx="1"/>
          </p:nvPr>
        </p:nvSpPr>
        <p:spPr bwMode="gray">
          <a:xfrm>
            <a:off x="1727200" y="5334000"/>
            <a:ext cx="8737600" cy="457200"/>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bwMode="gray">
          <a:xfrm>
            <a:off x="5689600" y="1295400"/>
            <a:ext cx="5994400" cy="2286000"/>
          </a:xfrm>
          <a:effectLst>
            <a:outerShdw dist="53882" dir="2700000" algn="ctr" rotWithShape="0">
              <a:srgbClr val="000000"/>
            </a:outerShdw>
          </a:effectLst>
        </p:spPr>
        <p:txBody>
          <a:bodyPr/>
          <a:lstStyle>
            <a:lvl1pPr algn="r">
              <a:defRPr sz="4800">
                <a:solidFill>
                  <a:schemeClr val="tx1"/>
                </a:solidFill>
              </a:defRPr>
            </a:lvl1pPr>
          </a:lstStyle>
          <a:p>
            <a:r>
              <a:rPr lang="en-US" smtClean="0"/>
              <a:t>Click to edit Master title style</a:t>
            </a:r>
            <a:endParaRPr lang="en-US"/>
          </a:p>
        </p:txBody>
      </p:sp>
      <p:sp>
        <p:nvSpPr>
          <p:cNvPr id="12" name="Rectangle 4"/>
          <p:cNvSpPr>
            <a:spLocks noGrp="1" noChangeArrowheads="1"/>
          </p:cNvSpPr>
          <p:nvPr>
            <p:ph type="dt" sz="half" idx="10"/>
          </p:nvPr>
        </p:nvSpPr>
        <p:spPr bwMode="gray">
          <a:xfrm>
            <a:off x="1016000" y="6419850"/>
            <a:ext cx="2844800" cy="171450"/>
          </a:xfrm>
        </p:spPr>
        <p:txBody>
          <a:bodyPr/>
          <a:lstStyle>
            <a:lvl1pPr>
              <a:defRPr sz="1200">
                <a:solidFill>
                  <a:schemeClr val="bg1"/>
                </a:solidFill>
              </a:defRPr>
            </a:lvl1pPr>
          </a:lstStyle>
          <a:p>
            <a:pPr fontAlgn="base">
              <a:spcBef>
                <a:spcPct val="0"/>
              </a:spcBef>
              <a:spcAft>
                <a:spcPct val="0"/>
              </a:spcAft>
              <a:defRPr/>
            </a:pPr>
            <a:endParaRPr lang="en-US">
              <a:solidFill>
                <a:srgbClr val="003399"/>
              </a:solidFill>
              <a:latin typeface="Arial" panose="020B0604020202020204" pitchFamily="34" charset="0"/>
            </a:endParaRPr>
          </a:p>
        </p:txBody>
      </p:sp>
      <p:sp>
        <p:nvSpPr>
          <p:cNvPr id="13" name="Rectangle 6"/>
          <p:cNvSpPr>
            <a:spLocks noGrp="1" noChangeArrowheads="1"/>
          </p:cNvSpPr>
          <p:nvPr>
            <p:ph type="sldNum" sz="quarter" idx="11"/>
          </p:nvPr>
        </p:nvSpPr>
        <p:spPr bwMode="gray">
          <a:xfrm>
            <a:off x="508000" y="6400800"/>
            <a:ext cx="914400" cy="171450"/>
          </a:xfrm>
        </p:spPr>
        <p:txBody>
          <a:bodyPr/>
          <a:lstStyle>
            <a:lvl1pPr algn="l">
              <a:defRPr sz="1200">
                <a:solidFill>
                  <a:schemeClr val="bg1"/>
                </a:solidFill>
              </a:defRPr>
            </a:lvl1pPr>
          </a:lstStyle>
          <a:p>
            <a:pPr fontAlgn="base">
              <a:spcBef>
                <a:spcPct val="0"/>
              </a:spcBef>
              <a:spcAft>
                <a:spcPct val="0"/>
              </a:spcAft>
              <a:defRPr/>
            </a:pPr>
            <a:fld id="{441AD7EC-95CA-4B4B-A206-7CA835476D98}" type="slidenum">
              <a:rPr lang="en-US" smtClean="0">
                <a:solidFill>
                  <a:srgbClr val="003399"/>
                </a:solidFill>
                <a:latin typeface="Arial" panose="020B0604020202020204" pitchFamily="34" charset="0"/>
              </a:rPr>
              <a:pPr fontAlgn="base">
                <a:spcBef>
                  <a:spcPct val="0"/>
                </a:spcBef>
                <a:spcAft>
                  <a:spcPct val="0"/>
                </a:spcAft>
                <a:defRPr/>
              </a:pPr>
              <a:t>‹#›</a:t>
            </a:fld>
            <a:endParaRPr lang="en-US">
              <a:solidFill>
                <a:srgbClr val="003399"/>
              </a:solidFill>
              <a:latin typeface="Arial" panose="020B0604020202020204" pitchFamily="34" charset="0"/>
            </a:endParaRPr>
          </a:p>
        </p:txBody>
      </p:sp>
      <p:sp>
        <p:nvSpPr>
          <p:cNvPr id="14" name="Rectangle 27"/>
          <p:cNvSpPr>
            <a:spLocks noGrp="1" noChangeArrowheads="1"/>
          </p:cNvSpPr>
          <p:nvPr>
            <p:ph type="ftr" sz="quarter" idx="12"/>
          </p:nvPr>
        </p:nvSpPr>
        <p:spPr bwMode="gray">
          <a:xfrm>
            <a:off x="7620001" y="6391276"/>
            <a:ext cx="2578100" cy="244475"/>
          </a:xfrm>
        </p:spPr>
        <p:txBody>
          <a:bodyPr/>
          <a:lstStyle>
            <a:lvl1pPr algn="r">
              <a:defRPr sz="1200" b="1" i="1">
                <a:solidFill>
                  <a:schemeClr val="tx2"/>
                </a:solidFill>
              </a:defRPr>
            </a:lvl1pPr>
          </a:lstStyle>
          <a:p>
            <a:pPr fontAlgn="base">
              <a:spcBef>
                <a:spcPct val="0"/>
              </a:spcBef>
              <a:spcAft>
                <a:spcPct val="0"/>
              </a:spcAft>
              <a:defRPr/>
            </a:pPr>
            <a:r>
              <a:rPr lang="en-US" smtClean="0">
                <a:solidFill>
                  <a:srgbClr val="85D9F7"/>
                </a:solidFill>
                <a:latin typeface="Arial" panose="020B0604020202020204" pitchFamily="34" charset="0"/>
              </a:rPr>
              <a:t>www.themegallery.com</a:t>
            </a:r>
            <a:endParaRPr lang="en-US">
              <a:solidFill>
                <a:srgbClr val="85D9F7"/>
              </a:solidFill>
              <a:latin typeface="Arial" panose="020B0604020202020204" pitchFamily="34" charset="0"/>
            </a:endParaRPr>
          </a:p>
        </p:txBody>
      </p:sp>
    </p:spTree>
    <p:extLst>
      <p:ext uri="{BB962C8B-B14F-4D97-AF65-F5344CB8AC3E}">
        <p14:creationId xmlns:p14="http://schemas.microsoft.com/office/powerpoint/2010/main" val="36567029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8E67D3-C6A0-4D8E-A8C0-A8E085B12C38}"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159691199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CF26ADB-25B0-402E-BA46-6CB680005F2A}"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5683173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4775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1295400"/>
            <a:ext cx="4775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59C7740-9BF8-4C44-BF08-AEE98BD08079}"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224113236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C2A5CBA-8C34-4224-8B37-92CDA7762A52}"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9464256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240E0CF-28F7-4F38-A410-F84810783B4F}"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108379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icture Placeholder 3">
            <a:extLst>
              <a:ext uri="{FF2B5EF4-FFF2-40B4-BE49-F238E27FC236}">
                <a16:creationId xmlns:a16="http://schemas.microsoft.com/office/drawing/2014/main" id="{32F397F7-DD9C-4592-9C0D-0951AFFDEA22}"/>
              </a:ext>
            </a:extLst>
          </p:cNvPr>
          <p:cNvSpPr>
            <a:spLocks noGrp="1"/>
          </p:cNvSpPr>
          <p:nvPr>
            <p:ph type="pic" sz="quarter" idx="11"/>
          </p:nvPr>
        </p:nvSpPr>
        <p:spPr>
          <a:xfrm>
            <a:off x="781742" y="0"/>
            <a:ext cx="5314258" cy="6858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4">
            <a:extLst>
              <a:ext uri="{FF2B5EF4-FFF2-40B4-BE49-F238E27FC236}">
                <a16:creationId xmlns:a16="http://schemas.microsoft.com/office/drawing/2014/main" id="{A72BF187-8D1A-47D0-8FF0-646D171F86C0}"/>
              </a:ext>
            </a:extLst>
          </p:cNvPr>
          <p:cNvSpPr>
            <a:spLocks noGrp="1"/>
          </p:cNvSpPr>
          <p:nvPr>
            <p:ph type="pic" sz="quarter" idx="12"/>
          </p:nvPr>
        </p:nvSpPr>
        <p:spPr>
          <a:xfrm>
            <a:off x="4234637" y="1566613"/>
            <a:ext cx="3722726" cy="3724774"/>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4755865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3483538-29A6-44C8-BC5A-2BDB679FC343}"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25881963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0064AF-E519-4667-B9C0-3745A74DF65E}"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19637150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464D375-52A7-4630-81EF-CECA243906CB}"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348456937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1ABFE8E-A157-42C5-95D3-77454728C6A4}"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291196654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79438"/>
            <a:ext cx="24384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579438"/>
            <a:ext cx="71120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C26B636-C245-48BF-B602-D6427C4B8FD7}"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21167873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579438"/>
            <a:ext cx="84328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8800" y="1295400"/>
            <a:ext cx="9753600" cy="51816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652EC6E-B74B-499E-9E86-7227590EA9B0}"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234143090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latin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F36B7B7-5625-41D7-B79B-CEF2496552B7}" type="slidenum">
              <a:rPr lang="en-US" smtClean="0">
                <a:solidFill>
                  <a:srgbClr val="FFFFFF"/>
                </a:solidFill>
                <a:latin typeface="Arial" panose="020B0604020202020204" pitchFamily="34" charset="0"/>
              </a:rPr>
              <a:pPr fontAlgn="base">
                <a:spcBef>
                  <a:spcPct val="0"/>
                </a:spcBef>
                <a:spcAft>
                  <a:spcPct val="0"/>
                </a:spcAft>
                <a:defRPr/>
              </a:pPr>
              <a:t>‹#›</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289252985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12192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63794"/>
              </a:solidFill>
              <a:effectLst/>
              <a:uLnTx/>
              <a:uFillTx/>
              <a:latin typeface="Arial"/>
              <a:ea typeface="+mn-ea"/>
              <a:cs typeface="+mn-cs"/>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828800" y="5867400"/>
            <a:ext cx="8737600" cy="533400"/>
          </a:xfrm>
        </p:spPr>
        <p:txBody>
          <a:bodyPr/>
          <a:lstStyle>
            <a:lvl1pPr marL="0" indent="0" algn="ctr">
              <a:buFont typeface="Wingdings" pitchFamily="2" charset="2"/>
              <a:buNone/>
              <a:defRPr sz="1800" b="1">
                <a:solidFill>
                  <a:schemeClr val="tx2"/>
                </a:solidFill>
                <a:latin typeface="Verdana" pitchFamily="34" charset="0"/>
              </a:defRPr>
            </a:lvl1pPr>
          </a:lstStyle>
          <a:p>
            <a:pPr lvl="0"/>
            <a:r>
              <a:rPr lang="en-US" noProof="0"/>
              <a:t>Click to edit Master subtitle style</a:t>
            </a:r>
          </a:p>
        </p:txBody>
      </p:sp>
      <p:sp>
        <p:nvSpPr>
          <p:cNvPr id="3086" name="Text Box 14"/>
          <p:cNvSpPr txBox="1">
            <a:spLocks noChangeArrowheads="1"/>
          </p:cNvSpPr>
          <p:nvPr/>
        </p:nvSpPr>
        <p:spPr bwMode="auto">
          <a:xfrm>
            <a:off x="501651" y="228601"/>
            <a:ext cx="153034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Company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163794"/>
                </a:solidFill>
                <a:effectLst/>
                <a:uLnTx/>
                <a:uFillTx/>
                <a:latin typeface="Arial"/>
                <a:ea typeface="+mn-ea"/>
                <a:cs typeface="+mn-cs"/>
              </a:rPr>
              <a:t>LOGO</a:t>
            </a:r>
          </a:p>
        </p:txBody>
      </p:sp>
      <p:sp>
        <p:nvSpPr>
          <p:cNvPr id="3093" name="Rectangle 21"/>
          <p:cNvSpPr>
            <a:spLocks noGrp="1" noChangeArrowheads="1"/>
          </p:cNvSpPr>
          <p:nvPr>
            <p:ph type="ctrTitle" sz="quarter"/>
          </p:nvPr>
        </p:nvSpPr>
        <p:spPr bwMode="gray">
          <a:xfrm>
            <a:off x="0" y="4868864"/>
            <a:ext cx="12192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n-US" altLang="ko-KR" noProof="0"/>
              <a:t>Click to edit Master title style</a:t>
            </a:r>
          </a:p>
        </p:txBody>
      </p:sp>
    </p:spTree>
    <p:extLst>
      <p:ext uri="{BB962C8B-B14F-4D97-AF65-F5344CB8AC3E}">
        <p14:creationId xmlns:p14="http://schemas.microsoft.com/office/powerpoint/2010/main" val="351527322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defRPr/>
            </a:pPr>
            <a:fld id="{DB73BF94-BF7A-4824-A32C-E56F6E2586E6}"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6" name="Date Placeholder 5"/>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333605599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defRPr/>
            </a:pPr>
            <a:fld id="{D42126CA-96AE-4CE3-B346-95CF1147B1E0}"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6" name="Date Placeholder 5"/>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701860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icture Placeholder 3">
            <a:extLst>
              <a:ext uri="{FF2B5EF4-FFF2-40B4-BE49-F238E27FC236}">
                <a16:creationId xmlns:a16="http://schemas.microsoft.com/office/drawing/2014/main" id="{32F397F7-DD9C-4592-9C0D-0951AFFDEA22}"/>
              </a:ext>
            </a:extLst>
          </p:cNvPr>
          <p:cNvSpPr>
            <a:spLocks noGrp="1"/>
          </p:cNvSpPr>
          <p:nvPr>
            <p:ph type="pic" sz="quarter" idx="11"/>
          </p:nvPr>
        </p:nvSpPr>
        <p:spPr>
          <a:xfrm>
            <a:off x="781742" y="647700"/>
            <a:ext cx="10628516" cy="55245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4">
            <a:extLst>
              <a:ext uri="{FF2B5EF4-FFF2-40B4-BE49-F238E27FC236}">
                <a16:creationId xmlns:a16="http://schemas.microsoft.com/office/drawing/2014/main" id="{A72BF187-8D1A-47D0-8FF0-646D171F86C0}"/>
              </a:ext>
            </a:extLst>
          </p:cNvPr>
          <p:cNvSpPr>
            <a:spLocks noGrp="1"/>
          </p:cNvSpPr>
          <p:nvPr>
            <p:ph type="pic" sz="quarter" idx="12"/>
          </p:nvPr>
        </p:nvSpPr>
        <p:spPr>
          <a:xfrm>
            <a:off x="4234637" y="1566613"/>
            <a:ext cx="3722726" cy="3724774"/>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949734761"/>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52526"/>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52526"/>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defRPr/>
            </a:pPr>
            <a:fld id="{7739FBB8-6D7F-42A8-946E-9B3132F1CCCC}"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7" name="Date Placeholder 6"/>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133856826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8" name="Slide Number Placeholder 7"/>
          <p:cNvSpPr>
            <a:spLocks noGrp="1"/>
          </p:cNvSpPr>
          <p:nvPr>
            <p:ph type="sldNum" sz="quarter" idx="11"/>
          </p:nvPr>
        </p:nvSpPr>
        <p:spPr/>
        <p:txBody>
          <a:bodyPr/>
          <a:lstStyle>
            <a:lvl1pPr>
              <a:defRPr/>
            </a:lvl1pPr>
          </a:lstStyle>
          <a:p>
            <a:pPr fontAlgn="base">
              <a:spcBef>
                <a:spcPct val="0"/>
              </a:spcBef>
              <a:spcAft>
                <a:spcPct val="0"/>
              </a:spcAft>
              <a:defRPr/>
            </a:pPr>
            <a:fld id="{0812E7A8-A465-4C65-9124-8C0893E53020}"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9" name="Date Placeholder 8"/>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13653259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4" name="Slide Number Placeholder 3"/>
          <p:cNvSpPr>
            <a:spLocks noGrp="1"/>
          </p:cNvSpPr>
          <p:nvPr>
            <p:ph type="sldNum" sz="quarter" idx="11"/>
          </p:nvPr>
        </p:nvSpPr>
        <p:spPr/>
        <p:txBody>
          <a:bodyPr/>
          <a:lstStyle>
            <a:lvl1pPr>
              <a:defRPr/>
            </a:lvl1pPr>
          </a:lstStyle>
          <a:p>
            <a:pPr fontAlgn="base">
              <a:spcBef>
                <a:spcPct val="0"/>
              </a:spcBef>
              <a:spcAft>
                <a:spcPct val="0"/>
              </a:spcAft>
              <a:defRPr/>
            </a:pPr>
            <a:fld id="{0CBDFD16-958B-4302-B6F4-D2AE841D5E7F}"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5" name="Date Placeholder 4"/>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10332175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3" name="Slide Number Placeholder 2"/>
          <p:cNvSpPr>
            <a:spLocks noGrp="1"/>
          </p:cNvSpPr>
          <p:nvPr>
            <p:ph type="sldNum" sz="quarter" idx="11"/>
          </p:nvPr>
        </p:nvSpPr>
        <p:spPr/>
        <p:txBody>
          <a:bodyPr/>
          <a:lstStyle>
            <a:lvl1pPr>
              <a:defRPr/>
            </a:lvl1pPr>
          </a:lstStyle>
          <a:p>
            <a:pPr fontAlgn="base">
              <a:spcBef>
                <a:spcPct val="0"/>
              </a:spcBef>
              <a:spcAft>
                <a:spcPct val="0"/>
              </a:spcAft>
              <a:defRPr/>
            </a:pPr>
            <a:fld id="{375D5CAF-2AB7-402D-8FD3-B4CAB9812C47}"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4" name="Date Placeholder 3"/>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337825419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defRPr/>
            </a:pPr>
            <a:fld id="{21C1D9CE-EC3D-41C6-81CB-F776198C338A}"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7" name="Date Placeholder 6"/>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265702327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defRPr/>
            </a:pPr>
            <a:fld id="{99401412-1FAB-4B27-AAB9-42BD4DBB1589}"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7" name="Date Placeholder 6"/>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24264130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defRPr/>
            </a:pPr>
            <a:fld id="{5A88240E-174A-4929-ACFC-D9B736AA5FCE}"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6" name="Date Placeholder 5"/>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274792106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152400"/>
            <a:ext cx="2819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255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defRPr/>
            </a:pPr>
            <a:fld id="{CB3E1881-6691-4FC4-A47D-BBDD433F4CCA}"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6" name="Date Placeholder 5"/>
          <p:cNvSpPr>
            <a:spLocks noGrp="1"/>
          </p:cNvSpPr>
          <p:nvPr>
            <p:ph type="dt" sz="half" idx="12"/>
          </p:nvPr>
        </p:nvSpPr>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187263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1"/>
            <a:ext cx="11277600" cy="563563"/>
          </a:xfrm>
        </p:spPr>
        <p:txBody>
          <a:bodyPr/>
          <a:lstStyle/>
          <a:p>
            <a:r>
              <a:rPr lang="en-US"/>
              <a:t>Click to edit Master title style</a:t>
            </a:r>
          </a:p>
        </p:txBody>
      </p:sp>
      <p:sp>
        <p:nvSpPr>
          <p:cNvPr id="3" name="Table Placeholder 2"/>
          <p:cNvSpPr>
            <a:spLocks noGrp="1"/>
          </p:cNvSpPr>
          <p:nvPr>
            <p:ph type="tbl" idx="1"/>
          </p:nvPr>
        </p:nvSpPr>
        <p:spPr>
          <a:xfrm>
            <a:off x="609600" y="1152526"/>
            <a:ext cx="10972800" cy="5248275"/>
          </a:xfrm>
        </p:spPr>
        <p:txBody>
          <a:bodyPr/>
          <a:lstStyle/>
          <a:p>
            <a:r>
              <a:rPr lang="en-US"/>
              <a:t>Click icon to add table</a:t>
            </a:r>
          </a:p>
        </p:txBody>
      </p:sp>
      <p:sp>
        <p:nvSpPr>
          <p:cNvPr id="4" name="Footer Placeholder 3"/>
          <p:cNvSpPr>
            <a:spLocks noGrp="1"/>
          </p:cNvSpPr>
          <p:nvPr>
            <p:ph type="ftr" sz="quarter" idx="10"/>
          </p:nvPr>
        </p:nvSpPr>
        <p:spPr>
          <a:xfrm>
            <a:off x="7823200" y="6461126"/>
            <a:ext cx="3860800" cy="320675"/>
          </a:xfrm>
        </p:spPr>
        <p:txBody>
          <a:bodyPr/>
          <a:lstStyle>
            <a:lvl1pPr>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5" name="Slide Number Placeholder 4"/>
          <p:cNvSpPr>
            <a:spLocks noGrp="1"/>
          </p:cNvSpPr>
          <p:nvPr>
            <p:ph type="sldNum" sz="quarter" idx="11"/>
          </p:nvPr>
        </p:nvSpPr>
        <p:spPr>
          <a:xfrm>
            <a:off x="4673600" y="6461126"/>
            <a:ext cx="2844800" cy="320675"/>
          </a:xfrm>
        </p:spPr>
        <p:txBody>
          <a:bodyPr/>
          <a:lstStyle>
            <a:lvl1pPr>
              <a:defRPr/>
            </a:lvl1pPr>
          </a:lstStyle>
          <a:p>
            <a:pPr fontAlgn="base">
              <a:spcBef>
                <a:spcPct val="0"/>
              </a:spcBef>
              <a:spcAft>
                <a:spcPct val="0"/>
              </a:spcAft>
              <a:defRPr/>
            </a:pPr>
            <a:fld id="{D4D7BD35-ED66-4019-BF67-00355662E41A}"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6" name="Date Placeholder 5"/>
          <p:cNvSpPr>
            <a:spLocks noGrp="1"/>
          </p:cNvSpPr>
          <p:nvPr>
            <p:ph type="dt" sz="half" idx="12"/>
          </p:nvPr>
        </p:nvSpPr>
        <p:spPr>
          <a:xfrm>
            <a:off x="19051" y="838200"/>
            <a:ext cx="11277600" cy="228600"/>
          </a:xfrm>
        </p:spPr>
        <p:txBody>
          <a:bodyPr/>
          <a:lstStyle>
            <a:lvl1pPr>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2578008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Picture Placeholder 10">
            <a:extLst>
              <a:ext uri="{FF2B5EF4-FFF2-40B4-BE49-F238E27FC236}">
                <a16:creationId xmlns:a16="http://schemas.microsoft.com/office/drawing/2014/main" id="{6728625E-6B6D-4448-A9CE-A0E975CADDAB}"/>
              </a:ext>
            </a:extLst>
          </p:cNvPr>
          <p:cNvSpPr>
            <a:spLocks noGrp="1"/>
          </p:cNvSpPr>
          <p:nvPr>
            <p:ph type="pic" sz="quarter" idx="12"/>
          </p:nvPr>
        </p:nvSpPr>
        <p:spPr>
          <a:xfrm>
            <a:off x="1722705" y="1644735"/>
            <a:ext cx="2113814" cy="2114978"/>
          </a:xfrm>
          <a:custGeom>
            <a:avLst/>
            <a:gdLst>
              <a:gd name="connsiteX0" fmla="*/ 2114090 w 4228179"/>
              <a:gd name="connsiteY0" fmla="*/ 0 h 4229956"/>
              <a:gd name="connsiteX1" fmla="*/ 3372541 w 4228179"/>
              <a:gd name="connsiteY1" fmla="*/ 521240 h 4229956"/>
              <a:gd name="connsiteX2" fmla="*/ 3707159 w 4228179"/>
              <a:gd name="connsiteY2" fmla="*/ 855998 h 4229956"/>
              <a:gd name="connsiteX3" fmla="*/ 3707159 w 4228179"/>
              <a:gd name="connsiteY3" fmla="*/ 3373959 h 4229956"/>
              <a:gd name="connsiteX4" fmla="*/ 3372541 w 4228179"/>
              <a:gd name="connsiteY4" fmla="*/ 3708717 h 4229956"/>
              <a:gd name="connsiteX5" fmla="*/ 855638 w 4228179"/>
              <a:gd name="connsiteY5" fmla="*/ 3708717 h 4229956"/>
              <a:gd name="connsiteX6" fmla="*/ 521021 w 4228179"/>
              <a:gd name="connsiteY6" fmla="*/ 3373959 h 4229956"/>
              <a:gd name="connsiteX7" fmla="*/ 521021 w 4228179"/>
              <a:gd name="connsiteY7" fmla="*/ 855998 h 4229956"/>
              <a:gd name="connsiteX8" fmla="*/ 855638 w 4228179"/>
              <a:gd name="connsiteY8" fmla="*/ 521240 h 4229956"/>
              <a:gd name="connsiteX9" fmla="*/ 2114090 w 4228179"/>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79" h="4229956">
                <a:moveTo>
                  <a:pt x="2114090" y="0"/>
                </a:moveTo>
                <a:cubicBezTo>
                  <a:pt x="2569642" y="1"/>
                  <a:pt x="3025194" y="173747"/>
                  <a:pt x="3372541" y="521240"/>
                </a:cubicBezTo>
                <a:cubicBezTo>
                  <a:pt x="3707159" y="855998"/>
                  <a:pt x="3707159" y="855998"/>
                  <a:pt x="3707159" y="855998"/>
                </a:cubicBezTo>
                <a:cubicBezTo>
                  <a:pt x="4401853" y="1550985"/>
                  <a:pt x="4401853" y="2678973"/>
                  <a:pt x="3707159" y="3373959"/>
                </a:cubicBezTo>
                <a:cubicBezTo>
                  <a:pt x="3372541" y="3708717"/>
                  <a:pt x="3372541" y="3708717"/>
                  <a:pt x="3372541" y="3708717"/>
                </a:cubicBezTo>
                <a:cubicBezTo>
                  <a:pt x="2677847" y="4403703"/>
                  <a:pt x="1550332" y="4403703"/>
                  <a:pt x="855638" y="3708717"/>
                </a:cubicBezTo>
                <a:cubicBezTo>
                  <a:pt x="521021" y="3373959"/>
                  <a:pt x="521021" y="3373959"/>
                  <a:pt x="521021" y="3373959"/>
                </a:cubicBezTo>
                <a:cubicBezTo>
                  <a:pt x="-173674" y="2678973"/>
                  <a:pt x="-173674" y="1550985"/>
                  <a:pt x="521021" y="855998"/>
                </a:cubicBezTo>
                <a:cubicBezTo>
                  <a:pt x="855638" y="521240"/>
                  <a:pt x="855638" y="521240"/>
                  <a:pt x="855638" y="521240"/>
                </a:cubicBezTo>
                <a:cubicBezTo>
                  <a:pt x="1202985" y="173747"/>
                  <a:pt x="1658537"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A881A622-5ED1-414C-9662-B95DD44606CA}"/>
              </a:ext>
            </a:extLst>
          </p:cNvPr>
          <p:cNvSpPr>
            <a:spLocks noGrp="1"/>
          </p:cNvSpPr>
          <p:nvPr>
            <p:ph type="pic" sz="quarter" idx="13"/>
          </p:nvPr>
        </p:nvSpPr>
        <p:spPr>
          <a:xfrm>
            <a:off x="5047424" y="1644735"/>
            <a:ext cx="2113814" cy="2114978"/>
          </a:xfrm>
          <a:custGeom>
            <a:avLst/>
            <a:gdLst>
              <a:gd name="connsiteX0" fmla="*/ 2114090 w 4228179"/>
              <a:gd name="connsiteY0" fmla="*/ 0 h 4229956"/>
              <a:gd name="connsiteX1" fmla="*/ 3372541 w 4228179"/>
              <a:gd name="connsiteY1" fmla="*/ 521240 h 4229956"/>
              <a:gd name="connsiteX2" fmla="*/ 3707159 w 4228179"/>
              <a:gd name="connsiteY2" fmla="*/ 855998 h 4229956"/>
              <a:gd name="connsiteX3" fmla="*/ 3707159 w 4228179"/>
              <a:gd name="connsiteY3" fmla="*/ 3373959 h 4229956"/>
              <a:gd name="connsiteX4" fmla="*/ 3372541 w 4228179"/>
              <a:gd name="connsiteY4" fmla="*/ 3708717 h 4229956"/>
              <a:gd name="connsiteX5" fmla="*/ 855638 w 4228179"/>
              <a:gd name="connsiteY5" fmla="*/ 3708717 h 4229956"/>
              <a:gd name="connsiteX6" fmla="*/ 521021 w 4228179"/>
              <a:gd name="connsiteY6" fmla="*/ 3373959 h 4229956"/>
              <a:gd name="connsiteX7" fmla="*/ 521021 w 4228179"/>
              <a:gd name="connsiteY7" fmla="*/ 855998 h 4229956"/>
              <a:gd name="connsiteX8" fmla="*/ 855638 w 4228179"/>
              <a:gd name="connsiteY8" fmla="*/ 521240 h 4229956"/>
              <a:gd name="connsiteX9" fmla="*/ 2114090 w 4228179"/>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79" h="4229956">
                <a:moveTo>
                  <a:pt x="2114090" y="0"/>
                </a:moveTo>
                <a:cubicBezTo>
                  <a:pt x="2569642" y="1"/>
                  <a:pt x="3025194" y="173747"/>
                  <a:pt x="3372541" y="521240"/>
                </a:cubicBezTo>
                <a:cubicBezTo>
                  <a:pt x="3707159" y="855998"/>
                  <a:pt x="3707159" y="855998"/>
                  <a:pt x="3707159" y="855998"/>
                </a:cubicBezTo>
                <a:cubicBezTo>
                  <a:pt x="4401853" y="1550985"/>
                  <a:pt x="4401853" y="2678973"/>
                  <a:pt x="3707159" y="3373959"/>
                </a:cubicBezTo>
                <a:cubicBezTo>
                  <a:pt x="3372541" y="3708717"/>
                  <a:pt x="3372541" y="3708717"/>
                  <a:pt x="3372541" y="3708717"/>
                </a:cubicBezTo>
                <a:cubicBezTo>
                  <a:pt x="2677847" y="4403703"/>
                  <a:pt x="1550332" y="4403703"/>
                  <a:pt x="855638" y="3708717"/>
                </a:cubicBezTo>
                <a:cubicBezTo>
                  <a:pt x="521021" y="3373959"/>
                  <a:pt x="521021" y="3373959"/>
                  <a:pt x="521021" y="3373959"/>
                </a:cubicBezTo>
                <a:cubicBezTo>
                  <a:pt x="-173674" y="2678973"/>
                  <a:pt x="-173674" y="1550985"/>
                  <a:pt x="521021" y="855998"/>
                </a:cubicBezTo>
                <a:cubicBezTo>
                  <a:pt x="855638" y="521240"/>
                  <a:pt x="855638" y="521240"/>
                  <a:pt x="855638" y="521240"/>
                </a:cubicBezTo>
                <a:cubicBezTo>
                  <a:pt x="1202985" y="173747"/>
                  <a:pt x="1658537"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B18B9413-65B0-4ACE-9084-2052012466BD}"/>
              </a:ext>
            </a:extLst>
          </p:cNvPr>
          <p:cNvSpPr>
            <a:spLocks noGrp="1"/>
          </p:cNvSpPr>
          <p:nvPr>
            <p:ph type="pic" sz="quarter" idx="14"/>
          </p:nvPr>
        </p:nvSpPr>
        <p:spPr>
          <a:xfrm>
            <a:off x="8410396" y="1644735"/>
            <a:ext cx="2113815" cy="2114978"/>
          </a:xfrm>
          <a:custGeom>
            <a:avLst/>
            <a:gdLst>
              <a:gd name="connsiteX0" fmla="*/ 2114090 w 4228180"/>
              <a:gd name="connsiteY0" fmla="*/ 0 h 4229956"/>
              <a:gd name="connsiteX1" fmla="*/ 3372542 w 4228180"/>
              <a:gd name="connsiteY1" fmla="*/ 521240 h 4229956"/>
              <a:gd name="connsiteX2" fmla="*/ 3707158 w 4228180"/>
              <a:gd name="connsiteY2" fmla="*/ 855998 h 4229956"/>
              <a:gd name="connsiteX3" fmla="*/ 3707158 w 4228180"/>
              <a:gd name="connsiteY3" fmla="*/ 3373959 h 4229956"/>
              <a:gd name="connsiteX4" fmla="*/ 3372542 w 4228180"/>
              <a:gd name="connsiteY4" fmla="*/ 3708717 h 4229956"/>
              <a:gd name="connsiteX5" fmla="*/ 855638 w 4228180"/>
              <a:gd name="connsiteY5" fmla="*/ 3708717 h 4229956"/>
              <a:gd name="connsiteX6" fmla="*/ 521020 w 4228180"/>
              <a:gd name="connsiteY6" fmla="*/ 3373959 h 4229956"/>
              <a:gd name="connsiteX7" fmla="*/ 521020 w 4228180"/>
              <a:gd name="connsiteY7" fmla="*/ 855998 h 4229956"/>
              <a:gd name="connsiteX8" fmla="*/ 855638 w 4228180"/>
              <a:gd name="connsiteY8" fmla="*/ 521240 h 4229956"/>
              <a:gd name="connsiteX9" fmla="*/ 2114090 w 4228180"/>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80" h="4229956">
                <a:moveTo>
                  <a:pt x="2114090" y="0"/>
                </a:moveTo>
                <a:cubicBezTo>
                  <a:pt x="2569642" y="1"/>
                  <a:pt x="3025194" y="173747"/>
                  <a:pt x="3372542" y="521240"/>
                </a:cubicBezTo>
                <a:cubicBezTo>
                  <a:pt x="3707158" y="855998"/>
                  <a:pt x="3707158" y="855998"/>
                  <a:pt x="3707158" y="855998"/>
                </a:cubicBezTo>
                <a:cubicBezTo>
                  <a:pt x="4401854" y="1550985"/>
                  <a:pt x="4401854" y="2678973"/>
                  <a:pt x="3707158" y="3373959"/>
                </a:cubicBezTo>
                <a:cubicBezTo>
                  <a:pt x="3372542" y="3708717"/>
                  <a:pt x="3372542" y="3708717"/>
                  <a:pt x="3372542" y="3708717"/>
                </a:cubicBezTo>
                <a:cubicBezTo>
                  <a:pt x="2677846" y="4403703"/>
                  <a:pt x="1550332" y="4403703"/>
                  <a:pt x="855638" y="3708717"/>
                </a:cubicBezTo>
                <a:cubicBezTo>
                  <a:pt x="521020" y="3373959"/>
                  <a:pt x="521020" y="3373959"/>
                  <a:pt x="521020" y="3373959"/>
                </a:cubicBezTo>
                <a:cubicBezTo>
                  <a:pt x="-173674" y="2678973"/>
                  <a:pt x="-173674" y="1550985"/>
                  <a:pt x="521020" y="855998"/>
                </a:cubicBezTo>
                <a:cubicBezTo>
                  <a:pt x="855638" y="521240"/>
                  <a:pt x="855638" y="521240"/>
                  <a:pt x="855638" y="521240"/>
                </a:cubicBezTo>
                <a:cubicBezTo>
                  <a:pt x="1202986" y="173747"/>
                  <a:pt x="1658538"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14357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900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fill="hold" grpId="0" nodeType="withEffect">
                                  <p:stCondLst>
                                    <p:cond delay="0"/>
                                  </p:stCondLst>
                                  <p:childTnLst>
                                    <p:animScale>
                                      <p:cBhvr>
                                        <p:cTn id="6" dur="5200" fill="hold"/>
                                        <p:tgtEl>
                                          <p:spTgt spid="28"/>
                                        </p:tgtEl>
                                      </p:cBhvr>
                                      <p:by x="14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5413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400"/>
                                  </p:stCondLst>
                                  <p:childTnLst>
                                    <p:animMotion origin="layout" path="M -5.92371E-7 -3.33333E-6 L -5.92371E-7 -0.92233 " pathEditMode="relative" rAng="0" ptsTypes="AA">
                                      <p:cBhvr>
                                        <p:cTn id="6" dur="2300" fill="hold"/>
                                        <p:tgtEl>
                                          <p:spTgt spid="31"/>
                                        </p:tgtEl>
                                        <p:attrNameLst>
                                          <p:attrName>ppt_x</p:attrName>
                                          <p:attrName>ppt_y</p:attrName>
                                        </p:attrNameLst>
                                      </p:cBhvr>
                                      <p:rCtr x="0" y="-46123"/>
                                    </p:animMotion>
                                  </p:childTnLst>
                                </p:cTn>
                              </p:par>
                              <p:par>
                                <p:cTn id="7" presetID="42" presetClass="path" presetSubtype="0" accel="50000" decel="50000" fill="hold" grpId="0" nodeType="withEffect">
                                  <p:stCondLst>
                                    <p:cond delay="0"/>
                                  </p:stCondLst>
                                  <p:childTnLst>
                                    <p:animMotion origin="layout" path="M -5.92371E-7 -2.59259E-6 L -5.92371E-7 -0.92801 " pathEditMode="relative" rAng="0" ptsTypes="AA">
                                      <p:cBhvr>
                                        <p:cTn id="8" dur="2100" fill="hold"/>
                                        <p:tgtEl>
                                          <p:spTgt spid="36"/>
                                        </p:tgtEl>
                                        <p:attrNameLst>
                                          <p:attrName>ppt_x</p:attrName>
                                          <p:attrName>ppt_y</p:attrName>
                                        </p:attrNameLst>
                                      </p:cBhvr>
                                      <p:rCtr x="0" y="-46400"/>
                                    </p:animMotion>
                                  </p:childTnLst>
                                </p:cTn>
                              </p:par>
                            </p:childTnLst>
                          </p:cTn>
                        </p:par>
                      </p:childTnLst>
                    </p:cTn>
                  </p:par>
                  <p:par>
                    <p:cTn id="9" fill="hold">
                      <p:stCondLst>
                        <p:cond delay="indefinite"/>
                      </p:stCondLst>
                      <p:childTnLst>
                        <p:par>
                          <p:cTn id="10" fill="hold">
                            <p:stCondLst>
                              <p:cond delay="0"/>
                            </p:stCondLst>
                            <p:childTnLst>
                              <p:par>
                                <p:cTn id="11" presetID="2" presetClass="exit" presetSubtype="4" accel="47619" decel="47619" fill="hold" grpId="1" nodeType="clickEffect">
                                  <p:stCondLst>
                                    <p:cond delay="500"/>
                                  </p:stCondLst>
                                  <p:childTnLst>
                                    <p:anim calcmode="lin" valueType="num">
                                      <p:cBhvr additive="base">
                                        <p:cTn id="12" dur="2100"/>
                                        <p:tgtEl>
                                          <p:spTgt spid="36"/>
                                        </p:tgtEl>
                                        <p:attrNameLst>
                                          <p:attrName>ppt_x</p:attrName>
                                        </p:attrNameLst>
                                      </p:cBhvr>
                                      <p:tavLst>
                                        <p:tav tm="0">
                                          <p:val>
                                            <p:strVal val="ppt_x"/>
                                          </p:val>
                                        </p:tav>
                                        <p:tav tm="100000">
                                          <p:val>
                                            <p:strVal val="ppt_x"/>
                                          </p:val>
                                        </p:tav>
                                      </p:tavLst>
                                    </p:anim>
                                    <p:anim calcmode="lin" valueType="num">
                                      <p:cBhvr additive="base">
                                        <p:cTn id="13" dur="2100"/>
                                        <p:tgtEl>
                                          <p:spTgt spid="36"/>
                                        </p:tgtEl>
                                        <p:attrNameLst>
                                          <p:attrName>ppt_y</p:attrName>
                                        </p:attrNameLst>
                                      </p:cBhvr>
                                      <p:tavLst>
                                        <p:tav tm="0">
                                          <p:val>
                                            <p:strVal val="ppt_y"/>
                                          </p:val>
                                        </p:tav>
                                        <p:tav tm="100000">
                                          <p:val>
                                            <p:strVal val="1+ppt_h/2"/>
                                          </p:val>
                                        </p:tav>
                                      </p:tavLst>
                                    </p:anim>
                                    <p:set>
                                      <p:cBhvr>
                                        <p:cTn id="14" dur="1" fill="hold">
                                          <p:stCondLst>
                                            <p:cond delay="2099"/>
                                          </p:stCondLst>
                                        </p:cTn>
                                        <p:tgtEl>
                                          <p:spTgt spid="36"/>
                                        </p:tgtEl>
                                        <p:attrNameLst>
                                          <p:attrName>style.visibility</p:attrName>
                                        </p:attrNameLst>
                                      </p:cBhvr>
                                      <p:to>
                                        <p:strVal val="hidden"/>
                                      </p:to>
                                    </p:set>
                                  </p:childTnLst>
                                </p:cTn>
                              </p:par>
                              <p:par>
                                <p:cTn id="15" presetID="42" presetClass="path" presetSubtype="0" accel="50000" decel="50000" fill="hold" grpId="0" nodeType="withEffect">
                                  <p:stCondLst>
                                    <p:cond delay="0"/>
                                  </p:stCondLst>
                                  <p:childTnLst>
                                    <p:animMotion origin="layout" path="M -5.92371E-7 2.59259E-6 L -5.92371E-7 0.93819 " pathEditMode="relative" rAng="0" ptsTypes="AA">
                                      <p:cBhvr>
                                        <p:cTn id="16"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04D6-59DF-48F7-B2AD-9CFF8EEBD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EE3C14-EDB6-4F65-881F-93BDD9C95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7AEAD1-13A5-4CFF-B7A9-AD1172B7917F}"/>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5" name="Footer Placeholder 4">
            <a:extLst>
              <a:ext uri="{FF2B5EF4-FFF2-40B4-BE49-F238E27FC236}">
                <a16:creationId xmlns:a16="http://schemas.microsoft.com/office/drawing/2014/main" id="{786A419B-A32D-42EE-A65C-C9677C2659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725C0-A054-447F-BEFA-D0B45EE397A7}"/>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31584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984625-FC00-409A-89CA-74509D2E04EF}"/>
              </a:ext>
            </a:extLst>
          </p:cNvPr>
          <p:cNvSpPr>
            <a:spLocks noGrp="1"/>
          </p:cNvSpPr>
          <p:nvPr>
            <p:ph type="pic" sz="quarter" idx="13"/>
          </p:nvPr>
        </p:nvSpPr>
        <p:spPr>
          <a:xfrm>
            <a:off x="799732" y="3495977"/>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0" name="Picture Placeholder 9">
            <a:extLst>
              <a:ext uri="{FF2B5EF4-FFF2-40B4-BE49-F238E27FC236}">
                <a16:creationId xmlns:a16="http://schemas.microsoft.com/office/drawing/2014/main" id="{A8A64EF6-6AAD-4A8E-A2BA-D31872C0F165}"/>
              </a:ext>
            </a:extLst>
          </p:cNvPr>
          <p:cNvSpPr>
            <a:spLocks noGrp="1"/>
          </p:cNvSpPr>
          <p:nvPr>
            <p:ph type="pic" sz="quarter" idx="14"/>
          </p:nvPr>
        </p:nvSpPr>
        <p:spPr>
          <a:xfrm>
            <a:off x="799732" y="77628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8" name="Picture Placeholder 7">
            <a:extLst>
              <a:ext uri="{FF2B5EF4-FFF2-40B4-BE49-F238E27FC236}">
                <a16:creationId xmlns:a16="http://schemas.microsoft.com/office/drawing/2014/main" id="{CB58EF59-6144-4377-881E-7F3DA3CB9356}"/>
              </a:ext>
            </a:extLst>
          </p:cNvPr>
          <p:cNvSpPr>
            <a:spLocks noGrp="1"/>
          </p:cNvSpPr>
          <p:nvPr>
            <p:ph type="pic" sz="quarter" idx="15"/>
          </p:nvPr>
        </p:nvSpPr>
        <p:spPr>
          <a:xfrm>
            <a:off x="6220412" y="776288"/>
            <a:ext cx="5171855" cy="5305426"/>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538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A1CA22-A2E7-46D9-8A5B-5A4B32A3659E}"/>
              </a:ext>
            </a:extLst>
          </p:cNvPr>
          <p:cNvSpPr>
            <a:spLocks noGrp="1"/>
          </p:cNvSpPr>
          <p:nvPr>
            <p:ph type="pic" sz="quarter" idx="13"/>
          </p:nvPr>
        </p:nvSpPr>
        <p:spPr>
          <a:xfrm>
            <a:off x="781742"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9662144D-BFFA-4B4C-BD9A-DDB9AD2576C4}"/>
              </a:ext>
            </a:extLst>
          </p:cNvPr>
          <p:cNvSpPr>
            <a:spLocks noGrp="1"/>
          </p:cNvSpPr>
          <p:nvPr>
            <p:ph type="pic" sz="quarter" idx="14"/>
          </p:nvPr>
        </p:nvSpPr>
        <p:spPr>
          <a:xfrm>
            <a:off x="3438871"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8E8DCF79-7C12-4EE4-B377-E5D1CE363160}"/>
              </a:ext>
            </a:extLst>
          </p:cNvPr>
          <p:cNvSpPr>
            <a:spLocks noGrp="1"/>
          </p:cNvSpPr>
          <p:nvPr>
            <p:ph type="pic" sz="quarter" idx="15"/>
          </p:nvPr>
        </p:nvSpPr>
        <p:spPr>
          <a:xfrm>
            <a:off x="6096000"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C0BA5F7F-E14B-4487-8788-8F182B33097D}"/>
              </a:ext>
            </a:extLst>
          </p:cNvPr>
          <p:cNvSpPr>
            <a:spLocks noGrp="1"/>
          </p:cNvSpPr>
          <p:nvPr>
            <p:ph type="pic" sz="quarter" idx="16"/>
          </p:nvPr>
        </p:nvSpPr>
        <p:spPr>
          <a:xfrm>
            <a:off x="8753129"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866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200" fill="hold"/>
                                        <p:tgtEl>
                                          <p:spTgt spid="10"/>
                                        </p:tgtEl>
                                        <p:attrNameLst>
                                          <p:attrName>ppt_x</p:attrName>
                                        </p:attrNameLst>
                                      </p:cBhvr>
                                      <p:tavLst>
                                        <p:tav tm="0">
                                          <p:val>
                                            <p:strVal val="#ppt_x"/>
                                          </p:val>
                                        </p:tav>
                                        <p:tav tm="100000">
                                          <p:val>
                                            <p:strVal val="#ppt_x"/>
                                          </p:val>
                                        </p:tav>
                                      </p:tavLst>
                                    </p:anim>
                                    <p:anim calcmode="lin" valueType="num">
                                      <p:cBhvr additive="base">
                                        <p:cTn id="8" dur="22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200" fill="hold"/>
                                        <p:tgtEl>
                                          <p:spTgt spid="11"/>
                                        </p:tgtEl>
                                        <p:attrNameLst>
                                          <p:attrName>ppt_x</p:attrName>
                                        </p:attrNameLst>
                                      </p:cBhvr>
                                      <p:tavLst>
                                        <p:tav tm="0">
                                          <p:val>
                                            <p:strVal val="#ppt_x"/>
                                          </p:val>
                                        </p:tav>
                                        <p:tav tm="100000">
                                          <p:val>
                                            <p:strVal val="#ppt_x"/>
                                          </p:val>
                                        </p:tav>
                                      </p:tavLst>
                                    </p:anim>
                                    <p:anim calcmode="lin" valueType="num">
                                      <p:cBhvr additive="base">
                                        <p:cTn id="12" dur="22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200" fill="hold"/>
                                        <p:tgtEl>
                                          <p:spTgt spid="12"/>
                                        </p:tgtEl>
                                        <p:attrNameLst>
                                          <p:attrName>ppt_x</p:attrName>
                                        </p:attrNameLst>
                                      </p:cBhvr>
                                      <p:tavLst>
                                        <p:tav tm="0">
                                          <p:val>
                                            <p:strVal val="#ppt_x"/>
                                          </p:val>
                                        </p:tav>
                                        <p:tav tm="100000">
                                          <p:val>
                                            <p:strVal val="#ppt_x"/>
                                          </p:val>
                                        </p:tav>
                                      </p:tavLst>
                                    </p:anim>
                                    <p:anim calcmode="lin" valueType="num">
                                      <p:cBhvr additive="base">
                                        <p:cTn id="16" dur="22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00" fill="hold"/>
                                        <p:tgtEl>
                                          <p:spTgt spid="13"/>
                                        </p:tgtEl>
                                        <p:attrNameLst>
                                          <p:attrName>ppt_x</p:attrName>
                                        </p:attrNameLst>
                                      </p:cBhvr>
                                      <p:tavLst>
                                        <p:tav tm="0">
                                          <p:val>
                                            <p:strVal val="#ppt_x"/>
                                          </p:val>
                                        </p:tav>
                                        <p:tav tm="100000">
                                          <p:val>
                                            <p:strVal val="#ppt_x"/>
                                          </p:val>
                                        </p:tav>
                                      </p:tavLst>
                                    </p:anim>
                                    <p:anim calcmode="lin" valueType="num">
                                      <p:cBhvr additive="base">
                                        <p:cTn id="20" dur="2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4B905-8BF0-4A76-9E10-57BE3387F891}"/>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Picture Placeholder 5">
            <a:extLst>
              <a:ext uri="{FF2B5EF4-FFF2-40B4-BE49-F238E27FC236}">
                <a16:creationId xmlns:a16="http://schemas.microsoft.com/office/drawing/2014/main" id="{390A452D-DFE3-48E8-956D-B964AE99D0C7}"/>
              </a:ext>
            </a:extLst>
          </p:cNvPr>
          <p:cNvSpPr>
            <a:spLocks noGrp="1"/>
          </p:cNvSpPr>
          <p:nvPr>
            <p:ph type="pic" sz="quarter" idx="13"/>
          </p:nvPr>
        </p:nvSpPr>
        <p:spPr>
          <a:xfrm>
            <a:off x="1086501" y="1057275"/>
            <a:ext cx="4704737" cy="4705350"/>
          </a:xfrm>
          <a:custGeom>
            <a:avLst/>
            <a:gdLst>
              <a:gd name="connsiteX0" fmla="*/ 0 w 9410700"/>
              <a:gd name="connsiteY0" fmla="*/ 0 h 9410700"/>
              <a:gd name="connsiteX1" fmla="*/ 9410700 w 9410700"/>
              <a:gd name="connsiteY1" fmla="*/ 0 h 9410700"/>
              <a:gd name="connsiteX2" fmla="*/ 9410700 w 9410700"/>
              <a:gd name="connsiteY2" fmla="*/ 9410700 h 9410700"/>
              <a:gd name="connsiteX3" fmla="*/ 0 w 9410700"/>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700" h="9410700">
                <a:moveTo>
                  <a:pt x="0" y="0"/>
                </a:moveTo>
                <a:lnTo>
                  <a:pt x="9410700" y="0"/>
                </a:lnTo>
                <a:lnTo>
                  <a:pt x="9410700"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6">
            <a:extLst>
              <a:ext uri="{FF2B5EF4-FFF2-40B4-BE49-F238E27FC236}">
                <a16:creationId xmlns:a16="http://schemas.microsoft.com/office/drawing/2014/main" id="{11D63369-5C3A-4822-ACB3-46071185D785}"/>
              </a:ext>
            </a:extLst>
          </p:cNvPr>
          <p:cNvSpPr>
            <a:spLocks noGrp="1"/>
          </p:cNvSpPr>
          <p:nvPr>
            <p:ph type="pic" sz="quarter" idx="14"/>
          </p:nvPr>
        </p:nvSpPr>
        <p:spPr>
          <a:xfrm>
            <a:off x="6400759" y="1057275"/>
            <a:ext cx="4704737" cy="4705350"/>
          </a:xfrm>
          <a:custGeom>
            <a:avLst/>
            <a:gdLst>
              <a:gd name="connsiteX0" fmla="*/ 0 w 9410699"/>
              <a:gd name="connsiteY0" fmla="*/ 0 h 9410700"/>
              <a:gd name="connsiteX1" fmla="*/ 9410699 w 9410699"/>
              <a:gd name="connsiteY1" fmla="*/ 0 h 9410700"/>
              <a:gd name="connsiteX2" fmla="*/ 9410699 w 9410699"/>
              <a:gd name="connsiteY2" fmla="*/ 9410700 h 9410700"/>
              <a:gd name="connsiteX3" fmla="*/ 0 w 9410699"/>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699" h="9410700">
                <a:moveTo>
                  <a:pt x="0" y="0"/>
                </a:moveTo>
                <a:lnTo>
                  <a:pt x="9410699" y="0"/>
                </a:lnTo>
                <a:lnTo>
                  <a:pt x="9410699"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95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00" fill="hold"/>
                                        <p:tgtEl>
                                          <p:spTgt spid="6"/>
                                        </p:tgtEl>
                                        <p:attrNameLst>
                                          <p:attrName>ppt_x</p:attrName>
                                        </p:attrNameLst>
                                      </p:cBhvr>
                                      <p:tavLst>
                                        <p:tav tm="0">
                                          <p:val>
                                            <p:strVal val="#ppt_x"/>
                                          </p:val>
                                        </p:tav>
                                        <p:tav tm="100000">
                                          <p:val>
                                            <p:strVal val="#ppt_x"/>
                                          </p:val>
                                        </p:tav>
                                      </p:tavLst>
                                    </p:anim>
                                    <p:anim calcmode="lin" valueType="num">
                                      <p:cBhvr additive="base">
                                        <p:cTn id="8" dur="22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200" fill="hold"/>
                                        <p:tgtEl>
                                          <p:spTgt spid="7"/>
                                        </p:tgtEl>
                                        <p:attrNameLst>
                                          <p:attrName>ppt_x</p:attrName>
                                        </p:attrNameLst>
                                      </p:cBhvr>
                                      <p:tavLst>
                                        <p:tav tm="0">
                                          <p:val>
                                            <p:strVal val="#ppt_x"/>
                                          </p:val>
                                        </p:tav>
                                        <p:tav tm="100000">
                                          <p:val>
                                            <p:strVal val="#ppt_x"/>
                                          </p:val>
                                        </p:tav>
                                      </p:tavLst>
                                    </p:anim>
                                    <p:anim calcmode="lin" valueType="num">
                                      <p:cBhvr additive="base">
                                        <p:cTn id="12" dur="2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2C1527C-1238-4997-83A0-B93C0C1A119C}"/>
              </a:ext>
            </a:extLst>
          </p:cNvPr>
          <p:cNvSpPr>
            <a:spLocks noGrp="1"/>
          </p:cNvSpPr>
          <p:nvPr>
            <p:ph type="pic" sz="quarter" idx="13"/>
          </p:nvPr>
        </p:nvSpPr>
        <p:spPr>
          <a:xfrm>
            <a:off x="3501078" y="77628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4" name="Picture Placeholder 13">
            <a:extLst>
              <a:ext uri="{FF2B5EF4-FFF2-40B4-BE49-F238E27FC236}">
                <a16:creationId xmlns:a16="http://schemas.microsoft.com/office/drawing/2014/main" id="{F2C28264-6FA4-467B-BDE9-EC8733C2D740}"/>
              </a:ext>
            </a:extLst>
          </p:cNvPr>
          <p:cNvSpPr>
            <a:spLocks noGrp="1"/>
          </p:cNvSpPr>
          <p:nvPr>
            <p:ph type="pic" sz="quarter" idx="14"/>
          </p:nvPr>
        </p:nvSpPr>
        <p:spPr>
          <a:xfrm>
            <a:off x="6220414" y="776287"/>
            <a:ext cx="5189844" cy="5314950"/>
          </a:xfrm>
          <a:custGeom>
            <a:avLst/>
            <a:gdLst>
              <a:gd name="connsiteX0" fmla="*/ 0 w 10381040"/>
              <a:gd name="connsiteY0" fmla="*/ 0 h 10629899"/>
              <a:gd name="connsiteX1" fmla="*/ 10381040 w 10381040"/>
              <a:gd name="connsiteY1" fmla="*/ 0 h 10629899"/>
              <a:gd name="connsiteX2" fmla="*/ 10381040 w 10381040"/>
              <a:gd name="connsiteY2" fmla="*/ 10629899 h 10629899"/>
              <a:gd name="connsiteX3" fmla="*/ 0 w 10381040"/>
              <a:gd name="connsiteY3" fmla="*/ 10629899 h 10629899"/>
            </a:gdLst>
            <a:ahLst/>
            <a:cxnLst>
              <a:cxn ang="0">
                <a:pos x="connsiteX0" y="connsiteY0"/>
              </a:cxn>
              <a:cxn ang="0">
                <a:pos x="connsiteX1" y="connsiteY1"/>
              </a:cxn>
              <a:cxn ang="0">
                <a:pos x="connsiteX2" y="connsiteY2"/>
              </a:cxn>
              <a:cxn ang="0">
                <a:pos x="connsiteX3" y="connsiteY3"/>
              </a:cxn>
            </a:cxnLst>
            <a:rect l="l" t="t" r="r" b="b"/>
            <a:pathLst>
              <a:path w="10381040" h="10629899">
                <a:moveTo>
                  <a:pt x="0" y="0"/>
                </a:moveTo>
                <a:lnTo>
                  <a:pt x="10381040" y="0"/>
                </a:lnTo>
                <a:lnTo>
                  <a:pt x="10381040" y="10629899"/>
                </a:lnTo>
                <a:lnTo>
                  <a:pt x="0" y="106298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6" name="Picture Placeholder 15">
            <a:extLst>
              <a:ext uri="{FF2B5EF4-FFF2-40B4-BE49-F238E27FC236}">
                <a16:creationId xmlns:a16="http://schemas.microsoft.com/office/drawing/2014/main" id="{843876E8-A094-40A5-860F-FA8679BF447F}"/>
              </a:ext>
            </a:extLst>
          </p:cNvPr>
          <p:cNvSpPr>
            <a:spLocks noGrp="1"/>
          </p:cNvSpPr>
          <p:nvPr>
            <p:ph type="pic" sz="quarter" idx="15"/>
          </p:nvPr>
        </p:nvSpPr>
        <p:spPr>
          <a:xfrm>
            <a:off x="3501078" y="349597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7" name="Picture Placeholder 16">
            <a:extLst>
              <a:ext uri="{FF2B5EF4-FFF2-40B4-BE49-F238E27FC236}">
                <a16:creationId xmlns:a16="http://schemas.microsoft.com/office/drawing/2014/main" id="{E87560AE-CEDB-48AC-B2BF-85B52DE0F146}"/>
              </a:ext>
            </a:extLst>
          </p:cNvPr>
          <p:cNvSpPr>
            <a:spLocks noGrp="1"/>
          </p:cNvSpPr>
          <p:nvPr>
            <p:ph type="pic" sz="quarter" idx="16"/>
          </p:nvPr>
        </p:nvSpPr>
        <p:spPr>
          <a:xfrm>
            <a:off x="781742" y="349597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813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200" fill="hold"/>
                                        <p:tgtEl>
                                          <p:spTgt spid="14"/>
                                        </p:tgtEl>
                                        <p:attrNameLst>
                                          <p:attrName>ppt_x</p:attrName>
                                        </p:attrNameLst>
                                      </p:cBhvr>
                                      <p:tavLst>
                                        <p:tav tm="0">
                                          <p:val>
                                            <p:strVal val="#ppt_x"/>
                                          </p:val>
                                        </p:tav>
                                        <p:tav tm="100000">
                                          <p:val>
                                            <p:strVal val="#ppt_x"/>
                                          </p:val>
                                        </p:tav>
                                      </p:tavLst>
                                    </p:anim>
                                    <p:anim calcmode="lin" valueType="num">
                                      <p:cBhvr additive="base">
                                        <p:cTn id="8" dur="22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200" fill="hold"/>
                                        <p:tgtEl>
                                          <p:spTgt spid="15"/>
                                        </p:tgtEl>
                                        <p:attrNameLst>
                                          <p:attrName>ppt_x</p:attrName>
                                        </p:attrNameLst>
                                      </p:cBhvr>
                                      <p:tavLst>
                                        <p:tav tm="0">
                                          <p:val>
                                            <p:strVal val="#ppt_x"/>
                                          </p:val>
                                        </p:tav>
                                        <p:tav tm="100000">
                                          <p:val>
                                            <p:strVal val="#ppt_x"/>
                                          </p:val>
                                        </p:tav>
                                      </p:tavLst>
                                    </p:anim>
                                    <p:anim calcmode="lin" valueType="num">
                                      <p:cBhvr additive="base">
                                        <p:cTn id="12" dur="22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200" fill="hold"/>
                                        <p:tgtEl>
                                          <p:spTgt spid="16"/>
                                        </p:tgtEl>
                                        <p:attrNameLst>
                                          <p:attrName>ppt_x</p:attrName>
                                        </p:attrNameLst>
                                      </p:cBhvr>
                                      <p:tavLst>
                                        <p:tav tm="0">
                                          <p:val>
                                            <p:strVal val="#ppt_x"/>
                                          </p:val>
                                        </p:tav>
                                        <p:tav tm="100000">
                                          <p:val>
                                            <p:strVal val="#ppt_x"/>
                                          </p:val>
                                        </p:tav>
                                      </p:tavLst>
                                    </p:anim>
                                    <p:anim calcmode="lin" valueType="num">
                                      <p:cBhvr additive="base">
                                        <p:cTn id="16" dur="22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200" fill="hold"/>
                                        <p:tgtEl>
                                          <p:spTgt spid="17"/>
                                        </p:tgtEl>
                                        <p:attrNameLst>
                                          <p:attrName>ppt_x</p:attrName>
                                        </p:attrNameLst>
                                      </p:cBhvr>
                                      <p:tavLst>
                                        <p:tav tm="0">
                                          <p:val>
                                            <p:strVal val="#ppt_x"/>
                                          </p:val>
                                        </p:tav>
                                        <p:tav tm="100000">
                                          <p:val>
                                            <p:strVal val="#ppt_x"/>
                                          </p:val>
                                        </p:tav>
                                      </p:tavLst>
                                    </p:anim>
                                    <p:anim calcmode="lin" valueType="num">
                                      <p:cBhvr additive="base">
                                        <p:cTn id="20" dur="2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7"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512000640"/>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F5516-0B38-4D10-8A01-707E02BE0653}"/>
              </a:ext>
            </a:extLst>
          </p:cNvPr>
          <p:cNvSpPr>
            <a:spLocks noGrp="1"/>
          </p:cNvSpPr>
          <p:nvPr>
            <p:ph type="pic" sz="quarter" idx="11"/>
          </p:nvPr>
        </p:nvSpPr>
        <p:spPr>
          <a:xfrm>
            <a:off x="781742" y="-8443912"/>
            <a:ext cx="10628517" cy="14616112"/>
          </a:xfrm>
          <a:custGeom>
            <a:avLst/>
            <a:gdLst>
              <a:gd name="connsiteX0" fmla="*/ 0 w 21259801"/>
              <a:gd name="connsiteY0" fmla="*/ 0 h 29232224"/>
              <a:gd name="connsiteX1" fmla="*/ 21259801 w 21259801"/>
              <a:gd name="connsiteY1" fmla="*/ 0 h 29232224"/>
              <a:gd name="connsiteX2" fmla="*/ 21259801 w 21259801"/>
              <a:gd name="connsiteY2" fmla="*/ 2133600 h 29232224"/>
              <a:gd name="connsiteX3" fmla="*/ 21259801 w 21259801"/>
              <a:gd name="connsiteY3" fmla="*/ 10972800 h 29232224"/>
              <a:gd name="connsiteX4" fmla="*/ 21259801 w 21259801"/>
              <a:gd name="connsiteY4" fmla="*/ 29232224 h 29232224"/>
              <a:gd name="connsiteX5" fmla="*/ 0 w 21259801"/>
              <a:gd name="connsiteY5" fmla="*/ 29232224 h 2923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9801" h="29232224">
                <a:moveTo>
                  <a:pt x="0" y="0"/>
                </a:moveTo>
                <a:lnTo>
                  <a:pt x="21259801" y="0"/>
                </a:lnTo>
                <a:lnTo>
                  <a:pt x="21259801" y="2133600"/>
                </a:lnTo>
                <a:lnTo>
                  <a:pt x="21259801" y="10972800"/>
                </a:lnTo>
                <a:lnTo>
                  <a:pt x="21259801" y="29232224"/>
                </a:lnTo>
                <a:lnTo>
                  <a:pt x="0" y="29232224"/>
                </a:lnTo>
                <a:close/>
              </a:path>
            </a:pathLst>
          </a:custGeom>
          <a:pattFill prst="pct60">
            <a:fgClr>
              <a:schemeClr val="bg1"/>
            </a:fgClr>
            <a:bgClr>
              <a:schemeClr val="bg1">
                <a:lumMod val="85000"/>
              </a:schemeClr>
            </a:bgClr>
          </a:pattFill>
          <a:ln>
            <a:noFill/>
          </a:ln>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9425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100000" autoRev="1" fill="hold" grpId="0" nodeType="withEffect">
                                  <p:stCondLst>
                                    <p:cond delay="0"/>
                                  </p:stCondLst>
                                  <p:childTnLst>
                                    <p:animMotion origin="layout" path="M 5.55112E-17 -5E-6 L 5.55112E-17 1.32119 " pathEditMode="relative" rAng="0" ptsTypes="AA">
                                      <p:cBhvr>
                                        <p:cTn id="6" dur="16000" fill="hold"/>
                                        <p:tgtEl>
                                          <p:spTgt spid="6"/>
                                        </p:tgtEl>
                                        <p:attrNameLst>
                                          <p:attrName>ppt_x</p:attrName>
                                          <p:attrName>ppt_y</p:attrName>
                                        </p:attrNameLst>
                                      </p:cBhvr>
                                      <p:rCtr x="0" y="660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6675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Picture Placeholder 20">
            <a:extLst>
              <a:ext uri="{FF2B5EF4-FFF2-40B4-BE49-F238E27FC236}">
                <a16:creationId xmlns:a16="http://schemas.microsoft.com/office/drawing/2014/main" id="{92263DCA-1DEE-49D2-80CB-CF9032EF06FE}"/>
              </a:ext>
            </a:extLst>
          </p:cNvPr>
          <p:cNvSpPr>
            <a:spLocks noGrp="1"/>
          </p:cNvSpPr>
          <p:nvPr>
            <p:ph type="pic" sz="quarter" idx="13"/>
          </p:nvPr>
        </p:nvSpPr>
        <p:spPr>
          <a:xfrm>
            <a:off x="1514278"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2" name="Picture Placeholder 21">
            <a:extLst>
              <a:ext uri="{FF2B5EF4-FFF2-40B4-BE49-F238E27FC236}">
                <a16:creationId xmlns:a16="http://schemas.microsoft.com/office/drawing/2014/main" id="{743896C4-BC14-436C-ADB0-09DC41D72F17}"/>
              </a:ext>
            </a:extLst>
          </p:cNvPr>
          <p:cNvSpPr>
            <a:spLocks noGrp="1"/>
          </p:cNvSpPr>
          <p:nvPr>
            <p:ph type="pic" sz="quarter" idx="14"/>
          </p:nvPr>
        </p:nvSpPr>
        <p:spPr>
          <a:xfrm>
            <a:off x="4089397"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3" name="Picture Placeholder 22">
            <a:extLst>
              <a:ext uri="{FF2B5EF4-FFF2-40B4-BE49-F238E27FC236}">
                <a16:creationId xmlns:a16="http://schemas.microsoft.com/office/drawing/2014/main" id="{0A1AA56A-4341-4938-9A18-9B4699C88FDC}"/>
              </a:ext>
            </a:extLst>
          </p:cNvPr>
          <p:cNvSpPr>
            <a:spLocks noGrp="1"/>
          </p:cNvSpPr>
          <p:nvPr>
            <p:ph type="pic" sz="quarter" idx="15"/>
          </p:nvPr>
        </p:nvSpPr>
        <p:spPr>
          <a:xfrm>
            <a:off x="6664516"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DAF6D4B1-9881-4261-92C1-B717CE6B512B}"/>
              </a:ext>
            </a:extLst>
          </p:cNvPr>
          <p:cNvSpPr>
            <a:spLocks noGrp="1"/>
          </p:cNvSpPr>
          <p:nvPr>
            <p:ph type="pic" sz="quarter" idx="16"/>
          </p:nvPr>
        </p:nvSpPr>
        <p:spPr>
          <a:xfrm>
            <a:off x="9239635" y="9334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4E6DD8C9-03BB-49E3-A9B8-A0EFEABFBD22}"/>
              </a:ext>
            </a:extLst>
          </p:cNvPr>
          <p:cNvSpPr>
            <a:spLocks noGrp="1"/>
          </p:cNvSpPr>
          <p:nvPr>
            <p:ph type="pic" sz="quarter" idx="17"/>
          </p:nvPr>
        </p:nvSpPr>
        <p:spPr>
          <a:xfrm>
            <a:off x="1514278"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6" name="Picture Placeholder 25">
            <a:extLst>
              <a:ext uri="{FF2B5EF4-FFF2-40B4-BE49-F238E27FC236}">
                <a16:creationId xmlns:a16="http://schemas.microsoft.com/office/drawing/2014/main" id="{DFAB2594-68AE-46A3-9D9A-148C9A705C00}"/>
              </a:ext>
            </a:extLst>
          </p:cNvPr>
          <p:cNvSpPr>
            <a:spLocks noGrp="1"/>
          </p:cNvSpPr>
          <p:nvPr>
            <p:ph type="pic" sz="quarter" idx="18"/>
          </p:nvPr>
        </p:nvSpPr>
        <p:spPr>
          <a:xfrm>
            <a:off x="4089397"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7" name="Picture Placeholder 26">
            <a:extLst>
              <a:ext uri="{FF2B5EF4-FFF2-40B4-BE49-F238E27FC236}">
                <a16:creationId xmlns:a16="http://schemas.microsoft.com/office/drawing/2014/main" id="{5DF9FA7A-DB60-4682-8CAB-2AC84C80FAD2}"/>
              </a:ext>
            </a:extLst>
          </p:cNvPr>
          <p:cNvSpPr>
            <a:spLocks noGrp="1"/>
          </p:cNvSpPr>
          <p:nvPr>
            <p:ph type="pic" sz="quarter" idx="19"/>
          </p:nvPr>
        </p:nvSpPr>
        <p:spPr>
          <a:xfrm>
            <a:off x="6664516"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28" name="Picture Placeholder 27">
            <a:extLst>
              <a:ext uri="{FF2B5EF4-FFF2-40B4-BE49-F238E27FC236}">
                <a16:creationId xmlns:a16="http://schemas.microsoft.com/office/drawing/2014/main" id="{16669351-C444-4EC3-976D-DAFD767ED96C}"/>
              </a:ext>
            </a:extLst>
          </p:cNvPr>
          <p:cNvSpPr>
            <a:spLocks noGrp="1"/>
          </p:cNvSpPr>
          <p:nvPr>
            <p:ph type="pic" sz="quarter" idx="20"/>
          </p:nvPr>
        </p:nvSpPr>
        <p:spPr>
          <a:xfrm>
            <a:off x="9239635" y="3714750"/>
            <a:ext cx="1438088" cy="1571625"/>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0467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1+#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0-#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6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7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0-#ppt_w/2"/>
                                          </p:val>
                                        </p:tav>
                                        <p:tav tm="100000">
                                          <p:val>
                                            <p:strVal val="#ppt_x"/>
                                          </p:val>
                                        </p:tav>
                                      </p:tavLst>
                                    </p:anim>
                                    <p:anim calcmode="lin" valueType="num">
                                      <p:cBhvr additive="base">
                                        <p:cTn id="3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Picture Placeholder 11">
            <a:extLst>
              <a:ext uri="{FF2B5EF4-FFF2-40B4-BE49-F238E27FC236}">
                <a16:creationId xmlns:a16="http://schemas.microsoft.com/office/drawing/2014/main" id="{CBD3B56C-6673-4097-B43C-40AB7C20EEC2}"/>
              </a:ext>
            </a:extLst>
          </p:cNvPr>
          <p:cNvSpPr>
            <a:spLocks noGrp="1"/>
          </p:cNvSpPr>
          <p:nvPr>
            <p:ph type="pic" sz="quarter" idx="13"/>
          </p:nvPr>
        </p:nvSpPr>
        <p:spPr>
          <a:xfrm>
            <a:off x="3457125" y="1193177"/>
            <a:ext cx="2474760" cy="2071688"/>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84AD6E42-B8ED-45FE-80BA-270BE28BE3EB}"/>
              </a:ext>
            </a:extLst>
          </p:cNvPr>
          <p:cNvSpPr>
            <a:spLocks noGrp="1"/>
          </p:cNvSpPr>
          <p:nvPr>
            <p:ph type="pic" sz="quarter" idx="14"/>
          </p:nvPr>
        </p:nvSpPr>
        <p:spPr>
          <a:xfrm>
            <a:off x="6260114" y="1193177"/>
            <a:ext cx="2474760" cy="2071688"/>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4" name="Picture Placeholder 13">
            <a:extLst>
              <a:ext uri="{FF2B5EF4-FFF2-40B4-BE49-F238E27FC236}">
                <a16:creationId xmlns:a16="http://schemas.microsoft.com/office/drawing/2014/main" id="{BB2CF020-4972-4FDF-8E27-E1B874D0649C}"/>
              </a:ext>
            </a:extLst>
          </p:cNvPr>
          <p:cNvSpPr>
            <a:spLocks noGrp="1"/>
          </p:cNvSpPr>
          <p:nvPr>
            <p:ph type="pic" sz="quarter" idx="15"/>
          </p:nvPr>
        </p:nvSpPr>
        <p:spPr>
          <a:xfrm>
            <a:off x="3457125" y="3593137"/>
            <a:ext cx="2474760" cy="2071688"/>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
        <p:nvSpPr>
          <p:cNvPr id="15" name="Picture Placeholder 14">
            <a:extLst>
              <a:ext uri="{FF2B5EF4-FFF2-40B4-BE49-F238E27FC236}">
                <a16:creationId xmlns:a16="http://schemas.microsoft.com/office/drawing/2014/main" id="{7DEDE4E0-4295-4EC1-B674-5609175C4D60}"/>
              </a:ext>
            </a:extLst>
          </p:cNvPr>
          <p:cNvSpPr>
            <a:spLocks noGrp="1"/>
          </p:cNvSpPr>
          <p:nvPr>
            <p:ph type="pic" sz="quarter" idx="16"/>
          </p:nvPr>
        </p:nvSpPr>
        <p:spPr>
          <a:xfrm>
            <a:off x="6260114" y="3593137"/>
            <a:ext cx="2474760" cy="2071688"/>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7647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D5BDAE-070D-466F-9878-EB1BC2848ED8}"/>
              </a:ext>
            </a:extLst>
          </p:cNvPr>
          <p:cNvSpPr>
            <a:spLocks noGrp="1"/>
          </p:cNvSpPr>
          <p:nvPr>
            <p:ph type="pic" sz="quarter" idx="11"/>
          </p:nvPr>
        </p:nvSpPr>
        <p:spPr>
          <a:xfrm>
            <a:off x="781742" y="647700"/>
            <a:ext cx="10628516" cy="55245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807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D5BDAE-070D-466F-9878-EB1BC2848ED8}"/>
              </a:ext>
            </a:extLst>
          </p:cNvPr>
          <p:cNvSpPr>
            <a:spLocks noGrp="1"/>
          </p:cNvSpPr>
          <p:nvPr>
            <p:ph type="pic" sz="quarter" idx="11"/>
          </p:nvPr>
        </p:nvSpPr>
        <p:spPr>
          <a:xfrm>
            <a:off x="781742" y="647700"/>
            <a:ext cx="10628516" cy="55245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7205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0319-B538-4906-9CF6-0E2236BEFF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504333-EC3E-47E1-A59C-132F392C0D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DAAD31-B33A-4BF3-BE9A-2C7E5389A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3DCDCA-6320-4609-8728-D0D7E7345216}"/>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6" name="Footer Placeholder 5">
            <a:extLst>
              <a:ext uri="{FF2B5EF4-FFF2-40B4-BE49-F238E27FC236}">
                <a16:creationId xmlns:a16="http://schemas.microsoft.com/office/drawing/2014/main" id="{852DC3E2-F8B7-4F58-B68D-1673743D10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DB809-861B-4254-86E8-7C9EF03ECB74}"/>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1105329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C47BBF-5081-44C2-A39B-5B7D55A2CAC4}"/>
              </a:ext>
            </a:extLst>
          </p:cNvPr>
          <p:cNvSpPr>
            <a:spLocks noGrp="1"/>
          </p:cNvSpPr>
          <p:nvPr>
            <p:ph type="pic" sz="quarter" idx="11"/>
          </p:nvPr>
        </p:nvSpPr>
        <p:spPr>
          <a:xfrm>
            <a:off x="781742" y="647700"/>
            <a:ext cx="5314258" cy="5524500"/>
          </a:xfrm>
          <a:custGeom>
            <a:avLst/>
            <a:gdLst>
              <a:gd name="connsiteX0" fmla="*/ 0 w 10629899"/>
              <a:gd name="connsiteY0" fmla="*/ 0 h 11049000"/>
              <a:gd name="connsiteX1" fmla="*/ 10629899 w 10629899"/>
              <a:gd name="connsiteY1" fmla="*/ 0 h 11049000"/>
              <a:gd name="connsiteX2" fmla="*/ 10629899 w 10629899"/>
              <a:gd name="connsiteY2" fmla="*/ 11049000 h 11049000"/>
              <a:gd name="connsiteX3" fmla="*/ 0 w 106298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629899" h="11049000">
                <a:moveTo>
                  <a:pt x="0" y="0"/>
                </a:moveTo>
                <a:lnTo>
                  <a:pt x="10629899" y="0"/>
                </a:lnTo>
                <a:lnTo>
                  <a:pt x="10629899"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9" name="Picture Placeholder 8">
            <a:extLst>
              <a:ext uri="{FF2B5EF4-FFF2-40B4-BE49-F238E27FC236}">
                <a16:creationId xmlns:a16="http://schemas.microsoft.com/office/drawing/2014/main" id="{D59F983A-E9C3-445F-A7F1-45E2008FDCDD}"/>
              </a:ext>
            </a:extLst>
          </p:cNvPr>
          <p:cNvSpPr>
            <a:spLocks noGrp="1"/>
          </p:cNvSpPr>
          <p:nvPr>
            <p:ph type="pic" sz="quarter" idx="12"/>
          </p:nvPr>
        </p:nvSpPr>
        <p:spPr>
          <a:xfrm>
            <a:off x="6096001" y="3429000"/>
            <a:ext cx="2638804" cy="2743200"/>
          </a:xfrm>
          <a:custGeom>
            <a:avLst/>
            <a:gdLst>
              <a:gd name="connsiteX0" fmla="*/ 0 w 5278295"/>
              <a:gd name="connsiteY0" fmla="*/ 0 h 5486400"/>
              <a:gd name="connsiteX1" fmla="*/ 5278295 w 5278295"/>
              <a:gd name="connsiteY1" fmla="*/ 0 h 5486400"/>
              <a:gd name="connsiteX2" fmla="*/ 5278295 w 5278295"/>
              <a:gd name="connsiteY2" fmla="*/ 5486400 h 5486400"/>
              <a:gd name="connsiteX3" fmla="*/ 0 w 5278295"/>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5278295" h="5486400">
                <a:moveTo>
                  <a:pt x="0" y="0"/>
                </a:moveTo>
                <a:lnTo>
                  <a:pt x="5278295" y="0"/>
                </a:lnTo>
                <a:lnTo>
                  <a:pt x="5278295" y="5486400"/>
                </a:lnTo>
                <a:lnTo>
                  <a:pt x="0" y="5486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BDE4FB34-EA53-468B-BEDD-E3F16B8A7852}"/>
              </a:ext>
            </a:extLst>
          </p:cNvPr>
          <p:cNvSpPr>
            <a:spLocks noGrp="1"/>
          </p:cNvSpPr>
          <p:nvPr>
            <p:ph type="pic" sz="quarter" idx="13"/>
          </p:nvPr>
        </p:nvSpPr>
        <p:spPr>
          <a:xfrm>
            <a:off x="8734804" y="647700"/>
            <a:ext cx="2675454" cy="2781300"/>
          </a:xfrm>
          <a:custGeom>
            <a:avLst/>
            <a:gdLst>
              <a:gd name="connsiteX0" fmla="*/ 0 w 5351604"/>
              <a:gd name="connsiteY0" fmla="*/ 0 h 5562600"/>
              <a:gd name="connsiteX1" fmla="*/ 5351604 w 5351604"/>
              <a:gd name="connsiteY1" fmla="*/ 0 h 5562600"/>
              <a:gd name="connsiteX2" fmla="*/ 5351604 w 5351604"/>
              <a:gd name="connsiteY2" fmla="*/ 5562600 h 5562600"/>
              <a:gd name="connsiteX3" fmla="*/ 0 w 5351604"/>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5351604" h="5562600">
                <a:moveTo>
                  <a:pt x="0" y="0"/>
                </a:moveTo>
                <a:lnTo>
                  <a:pt x="5351604" y="0"/>
                </a:lnTo>
                <a:lnTo>
                  <a:pt x="5351604" y="5562600"/>
                </a:lnTo>
                <a:lnTo>
                  <a:pt x="0" y="55626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5622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200" fill="hold"/>
                                        <p:tgtEl>
                                          <p:spTgt spid="8"/>
                                        </p:tgtEl>
                                        <p:attrNameLst>
                                          <p:attrName>ppt_x</p:attrName>
                                        </p:attrNameLst>
                                      </p:cBhvr>
                                      <p:tavLst>
                                        <p:tav tm="0">
                                          <p:val>
                                            <p:strVal val="#ppt_x"/>
                                          </p:val>
                                        </p:tav>
                                        <p:tav tm="100000">
                                          <p:val>
                                            <p:strVal val="#ppt_x"/>
                                          </p:val>
                                        </p:tav>
                                      </p:tavLst>
                                    </p:anim>
                                    <p:anim calcmode="lin" valueType="num">
                                      <p:cBhvr additive="base">
                                        <p:cTn id="8" dur="22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200" fill="hold"/>
                                        <p:tgtEl>
                                          <p:spTgt spid="9"/>
                                        </p:tgtEl>
                                        <p:attrNameLst>
                                          <p:attrName>ppt_x</p:attrName>
                                        </p:attrNameLst>
                                      </p:cBhvr>
                                      <p:tavLst>
                                        <p:tav tm="0">
                                          <p:val>
                                            <p:strVal val="#ppt_x"/>
                                          </p:val>
                                        </p:tav>
                                        <p:tav tm="100000">
                                          <p:val>
                                            <p:strVal val="#ppt_x"/>
                                          </p:val>
                                        </p:tav>
                                      </p:tavLst>
                                    </p:anim>
                                    <p:anim calcmode="lin" valueType="num">
                                      <p:cBhvr additive="base">
                                        <p:cTn id="12" dur="22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200" fill="hold"/>
                                        <p:tgtEl>
                                          <p:spTgt spid="11"/>
                                        </p:tgtEl>
                                        <p:attrNameLst>
                                          <p:attrName>ppt_x</p:attrName>
                                        </p:attrNameLst>
                                      </p:cBhvr>
                                      <p:tavLst>
                                        <p:tav tm="0">
                                          <p:val>
                                            <p:strVal val="#ppt_x"/>
                                          </p:val>
                                        </p:tav>
                                        <p:tav tm="100000">
                                          <p:val>
                                            <p:strVal val="#ppt_x"/>
                                          </p:val>
                                        </p:tav>
                                      </p:tavLst>
                                    </p:anim>
                                    <p:anim calcmode="lin" valueType="num">
                                      <p:cBhvr additive="base">
                                        <p:cTn id="16" dur="22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Picture Placeholder 4">
            <a:extLst>
              <a:ext uri="{FF2B5EF4-FFF2-40B4-BE49-F238E27FC236}">
                <a16:creationId xmlns:a16="http://schemas.microsoft.com/office/drawing/2014/main" id="{4B65CD39-C441-4C4E-B863-AA8AF4602A49}"/>
              </a:ext>
            </a:extLst>
          </p:cNvPr>
          <p:cNvSpPr>
            <a:spLocks noGrp="1"/>
          </p:cNvSpPr>
          <p:nvPr>
            <p:ph type="pic" sz="quarter" idx="11"/>
          </p:nvPr>
        </p:nvSpPr>
        <p:spPr>
          <a:xfrm>
            <a:off x="6739288" y="1416471"/>
            <a:ext cx="4022844" cy="4025057"/>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2364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Picture Placeholder 4">
            <a:extLst>
              <a:ext uri="{FF2B5EF4-FFF2-40B4-BE49-F238E27FC236}">
                <a16:creationId xmlns:a16="http://schemas.microsoft.com/office/drawing/2014/main" id="{4B65CD39-C441-4C4E-B863-AA8AF4602A49}"/>
              </a:ext>
            </a:extLst>
          </p:cNvPr>
          <p:cNvSpPr>
            <a:spLocks noGrp="1"/>
          </p:cNvSpPr>
          <p:nvPr>
            <p:ph type="pic" sz="quarter" idx="11"/>
          </p:nvPr>
        </p:nvSpPr>
        <p:spPr>
          <a:xfrm>
            <a:off x="1982384" y="1916958"/>
            <a:ext cx="3022422" cy="3024085"/>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4" name="Picture Placeholder 3">
            <a:extLst>
              <a:ext uri="{FF2B5EF4-FFF2-40B4-BE49-F238E27FC236}">
                <a16:creationId xmlns:a16="http://schemas.microsoft.com/office/drawing/2014/main" id="{84A0D30C-ACF0-4BE4-AC21-104BED13B44F}"/>
              </a:ext>
            </a:extLst>
          </p:cNvPr>
          <p:cNvSpPr>
            <a:spLocks noGrp="1"/>
          </p:cNvSpPr>
          <p:nvPr>
            <p:ph type="pic" sz="quarter" idx="12"/>
          </p:nvPr>
        </p:nvSpPr>
        <p:spPr>
          <a:xfrm>
            <a:off x="1652950" y="5007997"/>
            <a:ext cx="658867" cy="659230"/>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6" name="Picture Placeholder 5">
            <a:extLst>
              <a:ext uri="{FF2B5EF4-FFF2-40B4-BE49-F238E27FC236}">
                <a16:creationId xmlns:a16="http://schemas.microsoft.com/office/drawing/2014/main" id="{C34A3B7E-1B59-4F43-AA45-6E749DBEF8D0}"/>
              </a:ext>
            </a:extLst>
          </p:cNvPr>
          <p:cNvSpPr>
            <a:spLocks noGrp="1"/>
          </p:cNvSpPr>
          <p:nvPr>
            <p:ph type="pic" sz="quarter" idx="13"/>
          </p:nvPr>
        </p:nvSpPr>
        <p:spPr>
          <a:xfrm>
            <a:off x="699968" y="3094492"/>
            <a:ext cx="793621" cy="794057"/>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6">
            <a:extLst>
              <a:ext uri="{FF2B5EF4-FFF2-40B4-BE49-F238E27FC236}">
                <a16:creationId xmlns:a16="http://schemas.microsoft.com/office/drawing/2014/main" id="{0E7420DC-E46C-44BE-A2FC-745D474ABE31}"/>
              </a:ext>
            </a:extLst>
          </p:cNvPr>
          <p:cNvSpPr>
            <a:spLocks noGrp="1"/>
          </p:cNvSpPr>
          <p:nvPr>
            <p:ph type="pic" sz="quarter" idx="14"/>
          </p:nvPr>
        </p:nvSpPr>
        <p:spPr>
          <a:xfrm>
            <a:off x="1852317" y="1286962"/>
            <a:ext cx="629650" cy="629996"/>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8490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2628821" y="87924"/>
            <a:ext cx="6934359" cy="6682152"/>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2708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541501" y="667781"/>
            <a:ext cx="5730875" cy="552244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9614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4730924" y="-246184"/>
            <a:ext cx="7627794" cy="7350367"/>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571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41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335716" y="-246184"/>
            <a:ext cx="7627794" cy="7350367"/>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58538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41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1729597" y="-246184"/>
            <a:ext cx="8732806" cy="7350367"/>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1197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41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9AC5CB4-5FF9-4E18-9D94-94478F1FCEBA}"/>
              </a:ext>
            </a:extLst>
          </p:cNvPr>
          <p:cNvSpPr>
            <a:spLocks noGrp="1"/>
          </p:cNvSpPr>
          <p:nvPr>
            <p:ph type="pic" sz="quarter" idx="11"/>
          </p:nvPr>
        </p:nvSpPr>
        <p:spPr>
          <a:xfrm>
            <a:off x="5879722" y="667781"/>
            <a:ext cx="5730875" cy="552244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752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6F69F73-D8F6-4011-B18F-94501EB735F8}"/>
              </a:ext>
            </a:extLst>
          </p:cNvPr>
          <p:cNvSpPr>
            <a:spLocks noGrp="1"/>
          </p:cNvSpPr>
          <p:nvPr>
            <p:ph type="pic" sz="quarter" idx="11"/>
          </p:nvPr>
        </p:nvSpPr>
        <p:spPr>
          <a:xfrm>
            <a:off x="781743" y="0"/>
            <a:ext cx="10628516" cy="4904509"/>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3653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ppt_x"/>
                                          </p:val>
                                        </p:tav>
                                        <p:tav tm="100000">
                                          <p:val>
                                            <p:strVal val="#ppt_x"/>
                                          </p:val>
                                        </p:tav>
                                      </p:tavLst>
                                    </p:anim>
                                    <p:anim calcmode="lin" valueType="num">
                                      <p:cBhvr additive="base">
                                        <p:cTn id="8" dur="13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EBCD-18AB-489F-B0A3-FCC9BE0AB4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7D515D-DF47-40BB-BEEA-0DB286BDB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E834A-3497-4F1F-80F7-9DC54F607A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1F81E0-9061-44DF-AB06-5649473AC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5A3EBF-A7C3-450C-8088-1A02B7ECEB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D42164-CA00-40E7-8793-16D79E1D44C0}"/>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8" name="Footer Placeholder 7">
            <a:extLst>
              <a:ext uri="{FF2B5EF4-FFF2-40B4-BE49-F238E27FC236}">
                <a16:creationId xmlns:a16="http://schemas.microsoft.com/office/drawing/2014/main" id="{8F28ED66-0187-42C4-BD43-8674E58826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494948-2A6A-449B-9A29-FB5A7D5BB669}"/>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2696330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algn="ctr"/>
            <a:r>
              <a:rPr lang="en-US" sz="16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1157286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Rounded Corners 13">
            <a:extLst>
              <a:ext uri="{FF2B5EF4-FFF2-40B4-BE49-F238E27FC236}">
                <a16:creationId xmlns:a16="http://schemas.microsoft.com/office/drawing/2014/main" id="{FEB50162-B53A-4D53-985F-D3169468460F}"/>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extBox 14">
            <a:extLst>
              <a:ext uri="{FF2B5EF4-FFF2-40B4-BE49-F238E27FC236}">
                <a16:creationId xmlns:a16="http://schemas.microsoft.com/office/drawing/2014/main" id="{6A5AA740-871A-4FDD-B5BE-77B04DD73008}"/>
              </a:ext>
            </a:extLst>
          </p:cNvPr>
          <p:cNvSpPr txBox="1"/>
          <p:nvPr userDrawn="1"/>
        </p:nvSpPr>
        <p:spPr>
          <a:xfrm>
            <a:off x="901650" y="375603"/>
            <a:ext cx="1261632" cy="338554"/>
          </a:xfrm>
          <a:prstGeom prst="rect">
            <a:avLst/>
          </a:prstGeom>
          <a:noFill/>
        </p:spPr>
        <p:txBody>
          <a:bodyPr wrap="square" rtlCol="0">
            <a:spAutoFit/>
          </a:bodyPr>
          <a:lstStyle/>
          <a:p>
            <a:pPr algn="ctr"/>
            <a:r>
              <a:rPr lang="en-US" sz="16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3279802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algn="ctr"/>
            <a:r>
              <a:rPr lang="en-US" sz="14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633893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F5F7554-38B1-48BE-91E4-43BCAA8E8FD1}"/>
              </a:ext>
            </a:extLst>
          </p:cNvPr>
          <p:cNvSpPr>
            <a:spLocks noGrp="1"/>
          </p:cNvSpPr>
          <p:nvPr>
            <p:ph type="pic" sz="quarter" idx="13"/>
          </p:nvPr>
        </p:nvSpPr>
        <p:spPr>
          <a:xfrm>
            <a:off x="6091625" y="495300"/>
            <a:ext cx="5604345" cy="5870981"/>
          </a:xfrm>
          <a:custGeom>
            <a:avLst/>
            <a:gdLst>
              <a:gd name="connsiteX0" fmla="*/ 0 w 11210150"/>
              <a:gd name="connsiteY0" fmla="*/ 0 h 11741961"/>
              <a:gd name="connsiteX1" fmla="*/ 11210150 w 11210150"/>
              <a:gd name="connsiteY1" fmla="*/ 0 h 11741961"/>
              <a:gd name="connsiteX2" fmla="*/ 11210150 w 11210150"/>
              <a:gd name="connsiteY2" fmla="*/ 11741961 h 11741961"/>
              <a:gd name="connsiteX3" fmla="*/ 0 w 11210150"/>
              <a:gd name="connsiteY3" fmla="*/ 11741961 h 11741961"/>
            </a:gdLst>
            <a:ahLst/>
            <a:cxnLst>
              <a:cxn ang="0">
                <a:pos x="connsiteX0" y="connsiteY0"/>
              </a:cxn>
              <a:cxn ang="0">
                <a:pos x="connsiteX1" y="connsiteY1"/>
              </a:cxn>
              <a:cxn ang="0">
                <a:pos x="connsiteX2" y="connsiteY2"/>
              </a:cxn>
              <a:cxn ang="0">
                <a:pos x="connsiteX3" y="connsiteY3"/>
              </a:cxn>
            </a:cxnLst>
            <a:rect l="l" t="t" r="r" b="b"/>
            <a:pathLst>
              <a:path w="11210150" h="11741961">
                <a:moveTo>
                  <a:pt x="0" y="0"/>
                </a:moveTo>
                <a:lnTo>
                  <a:pt x="11210150" y="0"/>
                </a:lnTo>
                <a:lnTo>
                  <a:pt x="11210150" y="11741961"/>
                </a:lnTo>
                <a:lnTo>
                  <a:pt x="0" y="1174196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207700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665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93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482A689-CC2A-4F2B-BAB9-2127EA08A0C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4740" y="0"/>
            <a:ext cx="12341479" cy="6858000"/>
          </a:xfrm>
          <a:prstGeom prst="rect">
            <a:avLst/>
          </a:prstGeom>
        </p:spPr>
      </p:pic>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algn="r"/>
            <a:r>
              <a:rPr lang="en-US" sz="1600" b="0">
                <a:solidFill>
                  <a:schemeClr val="accent1"/>
                </a:solidFill>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21572509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algn="r"/>
            <a:r>
              <a:rPr lang="en-US" sz="1600" b="0">
                <a:solidFill>
                  <a:schemeClr val="accent1"/>
                </a:solidFill>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2669970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4E2DCC9-7A91-43AF-A2ED-33E09E36BADD}"/>
              </a:ext>
            </a:extLst>
          </p:cNvPr>
          <p:cNvSpPr>
            <a:spLocks noGrp="1"/>
          </p:cNvSpPr>
          <p:nvPr>
            <p:ph type="pic" sz="quarter" idx="13"/>
          </p:nvPr>
        </p:nvSpPr>
        <p:spPr>
          <a:xfrm>
            <a:off x="4140576" y="1473322"/>
            <a:ext cx="3910848" cy="3911357"/>
          </a:xfrm>
          <a:custGeom>
            <a:avLst/>
            <a:gdLst>
              <a:gd name="connsiteX0" fmla="*/ 0 w 7822714"/>
              <a:gd name="connsiteY0" fmla="*/ 0 h 7822714"/>
              <a:gd name="connsiteX1" fmla="*/ 7822714 w 7822714"/>
              <a:gd name="connsiteY1" fmla="*/ 0 h 7822714"/>
              <a:gd name="connsiteX2" fmla="*/ 7822714 w 7822714"/>
              <a:gd name="connsiteY2" fmla="*/ 7822714 h 7822714"/>
              <a:gd name="connsiteX3" fmla="*/ 0 w 7822714"/>
              <a:gd name="connsiteY3" fmla="*/ 7822714 h 7822714"/>
            </a:gdLst>
            <a:ahLst/>
            <a:cxnLst>
              <a:cxn ang="0">
                <a:pos x="connsiteX0" y="connsiteY0"/>
              </a:cxn>
              <a:cxn ang="0">
                <a:pos x="connsiteX1" y="connsiteY1"/>
              </a:cxn>
              <a:cxn ang="0">
                <a:pos x="connsiteX2" y="connsiteY2"/>
              </a:cxn>
              <a:cxn ang="0">
                <a:pos x="connsiteX3" y="connsiteY3"/>
              </a:cxn>
            </a:cxnLst>
            <a:rect l="l" t="t" r="r" b="b"/>
            <a:pathLst>
              <a:path w="7822714" h="7822714">
                <a:moveTo>
                  <a:pt x="0" y="0"/>
                </a:moveTo>
                <a:lnTo>
                  <a:pt x="7822714" y="0"/>
                </a:lnTo>
                <a:lnTo>
                  <a:pt x="7822714" y="7822714"/>
                </a:lnTo>
                <a:lnTo>
                  <a:pt x="0" y="782271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algn="ctr"/>
            <a:r>
              <a:rPr lang="en-US" sz="14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1252959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algn="ctr"/>
            <a:r>
              <a:rPr lang="en-US" sz="16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2355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300" fill="hold"/>
                                        <p:tgtEl>
                                          <p:spTgt spid="20"/>
                                        </p:tgtEl>
                                        <p:attrNameLst>
                                          <p:attrName>ppt_x</p:attrName>
                                        </p:attrNameLst>
                                      </p:cBhvr>
                                      <p:tavLst>
                                        <p:tav tm="0">
                                          <p:val>
                                            <p:strVal val="1+#ppt_w/2"/>
                                          </p:val>
                                        </p:tav>
                                        <p:tav tm="100000">
                                          <p:val>
                                            <p:strVal val="#ppt_x"/>
                                          </p:val>
                                        </p:tav>
                                      </p:tavLst>
                                    </p:anim>
                                    <p:anim calcmode="lin" valueType="num">
                                      <p:cBhvr additive="base">
                                        <p:cTn id="8" dur="13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300" fill="hold"/>
                                        <p:tgtEl>
                                          <p:spTgt spid="14"/>
                                        </p:tgtEl>
                                        <p:attrNameLst>
                                          <p:attrName>ppt_x</p:attrName>
                                        </p:attrNameLst>
                                      </p:cBhvr>
                                      <p:tavLst>
                                        <p:tav tm="0">
                                          <p:val>
                                            <p:strVal val="1+#ppt_w/2"/>
                                          </p:val>
                                        </p:tav>
                                        <p:tav tm="100000">
                                          <p:val>
                                            <p:strVal val="#ppt_x"/>
                                          </p:val>
                                        </p:tav>
                                      </p:tavLst>
                                    </p:anim>
                                    <p:anim calcmode="lin" valueType="num">
                                      <p:cBhvr additive="base">
                                        <p:cTn id="12" dur="13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D289-F8CF-429F-B62C-1A64A369DE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29F24A-37D6-4903-808F-371DD1835A5B}"/>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4" name="Footer Placeholder 3">
            <a:extLst>
              <a:ext uri="{FF2B5EF4-FFF2-40B4-BE49-F238E27FC236}">
                <a16:creationId xmlns:a16="http://schemas.microsoft.com/office/drawing/2014/main" id="{48E0641B-C0D8-4BCF-A9E4-D12EF7CAA0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EB81EA-7687-4CDB-A65B-7196F44261F8}"/>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2077532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algn="ctr"/>
            <a:r>
              <a:rPr lang="en-US" sz="16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3048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0923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8" decel="100000"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0-#ppt_w/2"/>
                                          </p:val>
                                        </p:tav>
                                        <p:tav tm="100000">
                                          <p:val>
                                            <p:strVal val="#ppt_x"/>
                                          </p:val>
                                        </p:tav>
                                      </p:tavLst>
                                    </p:anim>
                                    <p:anim calcmode="lin" valueType="num">
                                      <p:cBhvr additive="base">
                                        <p:cTn id="11"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algn="ctr"/>
            <a:r>
              <a:rPr lang="en-US" sz="16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1"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2333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4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0-#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6884AB12-9032-475A-82B0-6E1C4050A8A6}"/>
              </a:ext>
            </a:extLst>
          </p:cNvPr>
          <p:cNvSpPr>
            <a:spLocks noGrp="1"/>
          </p:cNvSpPr>
          <p:nvPr>
            <p:ph type="pic" sz="quarter" idx="12"/>
          </p:nvPr>
        </p:nvSpPr>
        <p:spPr>
          <a:xfrm>
            <a:off x="3334213" y="665692"/>
            <a:ext cx="5523574" cy="5526617"/>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Rounded Corners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algn="ctr"/>
            <a:r>
              <a:rPr lang="en-US" sz="16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flipV="1">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82269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3" name="Picture Placeholder 22">
            <a:extLst>
              <a:ext uri="{FF2B5EF4-FFF2-40B4-BE49-F238E27FC236}">
                <a16:creationId xmlns:a16="http://schemas.microsoft.com/office/drawing/2014/main" id="{AEA7C05D-F1DC-463F-989D-14FCC661B2EC}"/>
              </a:ext>
            </a:extLst>
          </p:cNvPr>
          <p:cNvSpPr>
            <a:spLocks noGrp="1"/>
          </p:cNvSpPr>
          <p:nvPr>
            <p:ph type="pic" sz="quarter" idx="12"/>
          </p:nvPr>
        </p:nvSpPr>
        <p:spPr>
          <a:xfrm>
            <a:off x="3775479" y="887538"/>
            <a:ext cx="1673783" cy="1674705"/>
          </a:xfrm>
          <a:custGeom>
            <a:avLst/>
            <a:gdLst>
              <a:gd name="connsiteX0" fmla="*/ 1674001 w 3348002"/>
              <a:gd name="connsiteY0" fmla="*/ 0 h 3349409"/>
              <a:gd name="connsiteX1" fmla="*/ 2670482 w 3348002"/>
              <a:gd name="connsiteY1" fmla="*/ 412733 h 3349409"/>
              <a:gd name="connsiteX2" fmla="*/ 2935442 w 3348002"/>
              <a:gd name="connsiteY2" fmla="*/ 677805 h 3349409"/>
              <a:gd name="connsiteX3" fmla="*/ 2935442 w 3348002"/>
              <a:gd name="connsiteY3" fmla="*/ 2671604 h 3349409"/>
              <a:gd name="connsiteX4" fmla="*/ 2670482 w 3348002"/>
              <a:gd name="connsiteY4" fmla="*/ 2936676 h 3349409"/>
              <a:gd name="connsiteX5" fmla="*/ 677520 w 3348002"/>
              <a:gd name="connsiteY5" fmla="*/ 2936676 h 3349409"/>
              <a:gd name="connsiteX6" fmla="*/ 412560 w 3348002"/>
              <a:gd name="connsiteY6" fmla="*/ 2671604 h 3349409"/>
              <a:gd name="connsiteX7" fmla="*/ 412560 w 3348002"/>
              <a:gd name="connsiteY7" fmla="*/ 677805 h 3349409"/>
              <a:gd name="connsiteX8" fmla="*/ 677520 w 3348002"/>
              <a:gd name="connsiteY8" fmla="*/ 412733 h 3349409"/>
              <a:gd name="connsiteX9" fmla="*/ 1674001 w 3348002"/>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2" h="3349409">
                <a:moveTo>
                  <a:pt x="1674001" y="0"/>
                </a:moveTo>
                <a:cubicBezTo>
                  <a:pt x="2034722" y="0"/>
                  <a:pt x="2395442" y="137578"/>
                  <a:pt x="2670482" y="412733"/>
                </a:cubicBezTo>
                <a:cubicBezTo>
                  <a:pt x="2935442" y="677805"/>
                  <a:pt x="2935442" y="677805"/>
                  <a:pt x="2935442" y="677805"/>
                </a:cubicBezTo>
                <a:cubicBezTo>
                  <a:pt x="3485523" y="1228117"/>
                  <a:pt x="3485523" y="2121293"/>
                  <a:pt x="2935442" y="2671604"/>
                </a:cubicBezTo>
                <a:cubicBezTo>
                  <a:pt x="2670482" y="2936676"/>
                  <a:pt x="2670482" y="2936676"/>
                  <a:pt x="2670482" y="2936676"/>
                </a:cubicBezTo>
                <a:cubicBezTo>
                  <a:pt x="2120402" y="3486987"/>
                  <a:pt x="1227600" y="3486987"/>
                  <a:pt x="677520" y="2936676"/>
                </a:cubicBezTo>
                <a:cubicBezTo>
                  <a:pt x="412560" y="2671604"/>
                  <a:pt x="412560" y="2671604"/>
                  <a:pt x="412560" y="2671604"/>
                </a:cubicBezTo>
                <a:cubicBezTo>
                  <a:pt x="-137521" y="2121293"/>
                  <a:pt x="-137521" y="1228117"/>
                  <a:pt x="412560" y="677805"/>
                </a:cubicBezTo>
                <a:cubicBezTo>
                  <a:pt x="677520" y="412733"/>
                  <a:pt x="677520" y="412733"/>
                  <a:pt x="677520" y="412733"/>
                </a:cubicBezTo>
                <a:cubicBezTo>
                  <a:pt x="952560"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9DD218A9-C81F-4FF9-AF7E-D26C0FC9788B}"/>
              </a:ext>
            </a:extLst>
          </p:cNvPr>
          <p:cNvSpPr>
            <a:spLocks noGrp="1"/>
          </p:cNvSpPr>
          <p:nvPr>
            <p:ph type="pic" sz="quarter" idx="13"/>
          </p:nvPr>
        </p:nvSpPr>
        <p:spPr>
          <a:xfrm>
            <a:off x="6439362" y="2591648"/>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6 h 3349409"/>
              <a:gd name="connsiteX5" fmla="*/ 677520 w 3348003"/>
              <a:gd name="connsiteY5" fmla="*/ 2936676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1" y="137578"/>
                  <a:pt x="2670482" y="412734"/>
                </a:cubicBezTo>
                <a:cubicBezTo>
                  <a:pt x="2935443" y="677805"/>
                  <a:pt x="2935443" y="677805"/>
                  <a:pt x="2935443" y="677805"/>
                </a:cubicBezTo>
                <a:cubicBezTo>
                  <a:pt x="3485523" y="1228117"/>
                  <a:pt x="3485523" y="2121293"/>
                  <a:pt x="2935443" y="2671604"/>
                </a:cubicBezTo>
                <a:cubicBezTo>
                  <a:pt x="2670482" y="2936676"/>
                  <a:pt x="2670482" y="2936676"/>
                  <a:pt x="2670482" y="2936676"/>
                </a:cubicBezTo>
                <a:cubicBezTo>
                  <a:pt x="2120401" y="3486987"/>
                  <a:pt x="1227601" y="3486987"/>
                  <a:pt x="677520" y="2936676"/>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B8B8A224-37B6-49F3-9AEA-36A5E3325DFC}"/>
              </a:ext>
            </a:extLst>
          </p:cNvPr>
          <p:cNvSpPr>
            <a:spLocks noGrp="1"/>
          </p:cNvSpPr>
          <p:nvPr>
            <p:ph type="pic" sz="quarter" idx="14"/>
          </p:nvPr>
        </p:nvSpPr>
        <p:spPr>
          <a:xfrm>
            <a:off x="4203529" y="4619207"/>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5 h 3349409"/>
              <a:gd name="connsiteX5" fmla="*/ 677520 w 3348003"/>
              <a:gd name="connsiteY5" fmla="*/ 2936675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2" y="137578"/>
                  <a:pt x="2670482" y="412734"/>
                </a:cubicBezTo>
                <a:cubicBezTo>
                  <a:pt x="2935443" y="677805"/>
                  <a:pt x="2935443" y="677805"/>
                  <a:pt x="2935443" y="677805"/>
                </a:cubicBezTo>
                <a:cubicBezTo>
                  <a:pt x="3485523" y="1228117"/>
                  <a:pt x="3485523" y="2121293"/>
                  <a:pt x="2935443" y="2671604"/>
                </a:cubicBezTo>
                <a:cubicBezTo>
                  <a:pt x="2670482" y="2936675"/>
                  <a:pt x="2670482" y="2936675"/>
                  <a:pt x="2670482" y="2936675"/>
                </a:cubicBezTo>
                <a:cubicBezTo>
                  <a:pt x="2120401" y="3486987"/>
                  <a:pt x="1227601" y="3486987"/>
                  <a:pt x="677520" y="2936675"/>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52960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692C0904-053A-4790-ABF2-C6278A0C342F}"/>
              </a:ext>
            </a:extLst>
          </p:cNvPr>
          <p:cNvSpPr>
            <a:spLocks noGrp="1"/>
          </p:cNvSpPr>
          <p:nvPr>
            <p:ph type="pic" sz="quarter" idx="12"/>
          </p:nvPr>
        </p:nvSpPr>
        <p:spPr>
          <a:xfrm>
            <a:off x="4678767" y="2010986"/>
            <a:ext cx="2834467" cy="2836028"/>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324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CDACA323-AFE1-42D8-BB53-A9B65C9B26C3}"/>
              </a:ext>
            </a:extLst>
          </p:cNvPr>
          <p:cNvSpPr>
            <a:spLocks noGrp="1"/>
          </p:cNvSpPr>
          <p:nvPr>
            <p:ph type="pic" sz="quarter" idx="12"/>
          </p:nvPr>
        </p:nvSpPr>
        <p:spPr>
          <a:xfrm>
            <a:off x="3787232" y="1137054"/>
            <a:ext cx="4599623" cy="4600222"/>
          </a:xfrm>
          <a:custGeom>
            <a:avLst/>
            <a:gdLst>
              <a:gd name="connsiteX0" fmla="*/ 0 w 6912429"/>
              <a:gd name="connsiteY0" fmla="*/ 0 h 6912429"/>
              <a:gd name="connsiteX1" fmla="*/ 6912429 w 6912429"/>
              <a:gd name="connsiteY1" fmla="*/ 0 h 6912429"/>
              <a:gd name="connsiteX2" fmla="*/ 6912429 w 6912429"/>
              <a:gd name="connsiteY2" fmla="*/ 6912429 h 6912429"/>
              <a:gd name="connsiteX3" fmla="*/ 0 w 6912429"/>
              <a:gd name="connsiteY3" fmla="*/ 6912429 h 6912429"/>
            </a:gdLst>
            <a:ahLst/>
            <a:cxnLst>
              <a:cxn ang="0">
                <a:pos x="connsiteX0" y="connsiteY0"/>
              </a:cxn>
              <a:cxn ang="0">
                <a:pos x="connsiteX1" y="connsiteY1"/>
              </a:cxn>
              <a:cxn ang="0">
                <a:pos x="connsiteX2" y="connsiteY2"/>
              </a:cxn>
              <a:cxn ang="0">
                <a:pos x="connsiteX3" y="connsiteY3"/>
              </a:cxn>
            </a:cxnLst>
            <a:rect l="l" t="t" r="r" b="b"/>
            <a:pathLst>
              <a:path w="6912429" h="6912429">
                <a:moveTo>
                  <a:pt x="0" y="0"/>
                </a:moveTo>
                <a:lnTo>
                  <a:pt x="6912429" y="0"/>
                </a:lnTo>
                <a:lnTo>
                  <a:pt x="6912429" y="6912429"/>
                </a:lnTo>
                <a:lnTo>
                  <a:pt x="0" y="691242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639486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A63888-FAB6-42D9-963F-0298E9A2CB2F}"/>
              </a:ext>
            </a:extLst>
          </p:cNvPr>
          <p:cNvSpPr>
            <a:spLocks noGrp="1"/>
          </p:cNvSpPr>
          <p:nvPr>
            <p:ph type="pic" sz="quarter" idx="11"/>
          </p:nvPr>
        </p:nvSpPr>
        <p:spPr>
          <a:xfrm>
            <a:off x="892512" y="0"/>
            <a:ext cx="2116996" cy="2190710"/>
          </a:xfrm>
          <a:custGeom>
            <a:avLst/>
            <a:gdLst>
              <a:gd name="connsiteX0" fmla="*/ 0 w 4234543"/>
              <a:gd name="connsiteY0" fmla="*/ 0 h 4381419"/>
              <a:gd name="connsiteX1" fmla="*/ 4234543 w 4234543"/>
              <a:gd name="connsiteY1" fmla="*/ 0 h 4381419"/>
              <a:gd name="connsiteX2" fmla="*/ 4234543 w 4234543"/>
              <a:gd name="connsiteY2" fmla="*/ 4381419 h 4381419"/>
              <a:gd name="connsiteX3" fmla="*/ 0 w 4234543"/>
              <a:gd name="connsiteY3" fmla="*/ 4381419 h 4381419"/>
            </a:gdLst>
            <a:ahLst/>
            <a:cxnLst>
              <a:cxn ang="0">
                <a:pos x="connsiteX0" y="connsiteY0"/>
              </a:cxn>
              <a:cxn ang="0">
                <a:pos x="connsiteX1" y="connsiteY1"/>
              </a:cxn>
              <a:cxn ang="0">
                <a:pos x="connsiteX2" y="connsiteY2"/>
              </a:cxn>
              <a:cxn ang="0">
                <a:pos x="connsiteX3" y="connsiteY3"/>
              </a:cxn>
            </a:cxnLst>
            <a:rect l="l" t="t" r="r" b="b"/>
            <a:pathLst>
              <a:path w="4234543" h="4381419">
                <a:moveTo>
                  <a:pt x="0" y="0"/>
                </a:moveTo>
                <a:lnTo>
                  <a:pt x="4234543" y="0"/>
                </a:lnTo>
                <a:lnTo>
                  <a:pt x="4234543" y="4381419"/>
                </a:lnTo>
                <a:lnTo>
                  <a:pt x="0" y="43814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EEDFA15A-AE97-4FAA-8F65-2E9DED702B05}"/>
              </a:ext>
            </a:extLst>
          </p:cNvPr>
          <p:cNvSpPr>
            <a:spLocks noGrp="1"/>
          </p:cNvSpPr>
          <p:nvPr>
            <p:ph type="pic" sz="quarter" idx="12"/>
          </p:nvPr>
        </p:nvSpPr>
        <p:spPr>
          <a:xfrm>
            <a:off x="3078442" y="3176814"/>
            <a:ext cx="2116996" cy="3681186"/>
          </a:xfrm>
          <a:custGeom>
            <a:avLst/>
            <a:gdLst>
              <a:gd name="connsiteX0" fmla="*/ 0 w 4234543"/>
              <a:gd name="connsiteY0" fmla="*/ 0 h 7362371"/>
              <a:gd name="connsiteX1" fmla="*/ 4234543 w 4234543"/>
              <a:gd name="connsiteY1" fmla="*/ 0 h 7362371"/>
              <a:gd name="connsiteX2" fmla="*/ 4234543 w 4234543"/>
              <a:gd name="connsiteY2" fmla="*/ 7362371 h 7362371"/>
              <a:gd name="connsiteX3" fmla="*/ 0 w 4234543"/>
              <a:gd name="connsiteY3" fmla="*/ 7362371 h 7362371"/>
            </a:gdLst>
            <a:ahLst/>
            <a:cxnLst>
              <a:cxn ang="0">
                <a:pos x="connsiteX0" y="connsiteY0"/>
              </a:cxn>
              <a:cxn ang="0">
                <a:pos x="connsiteX1" y="connsiteY1"/>
              </a:cxn>
              <a:cxn ang="0">
                <a:pos x="connsiteX2" y="connsiteY2"/>
              </a:cxn>
              <a:cxn ang="0">
                <a:pos x="connsiteX3" y="connsiteY3"/>
              </a:cxn>
            </a:cxnLst>
            <a:rect l="l" t="t" r="r" b="b"/>
            <a:pathLst>
              <a:path w="4234543" h="7362371">
                <a:moveTo>
                  <a:pt x="0" y="0"/>
                </a:moveTo>
                <a:lnTo>
                  <a:pt x="4234543" y="0"/>
                </a:lnTo>
                <a:lnTo>
                  <a:pt x="4234543" y="7362371"/>
                </a:lnTo>
                <a:lnTo>
                  <a:pt x="0" y="73623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0C89C061-DCFD-43BB-9BCA-A6DF206F57E2}"/>
              </a:ext>
            </a:extLst>
          </p:cNvPr>
          <p:cNvSpPr>
            <a:spLocks noGrp="1"/>
          </p:cNvSpPr>
          <p:nvPr>
            <p:ph type="pic" sz="quarter" idx="13"/>
          </p:nvPr>
        </p:nvSpPr>
        <p:spPr>
          <a:xfrm>
            <a:off x="892512" y="5811158"/>
            <a:ext cx="2116996" cy="1046843"/>
          </a:xfrm>
          <a:custGeom>
            <a:avLst/>
            <a:gdLst>
              <a:gd name="connsiteX0" fmla="*/ 0 w 4234543"/>
              <a:gd name="connsiteY0" fmla="*/ 0 h 2093685"/>
              <a:gd name="connsiteX1" fmla="*/ 4234543 w 4234543"/>
              <a:gd name="connsiteY1" fmla="*/ 0 h 2093685"/>
              <a:gd name="connsiteX2" fmla="*/ 4234543 w 4234543"/>
              <a:gd name="connsiteY2" fmla="*/ 2093685 h 2093685"/>
              <a:gd name="connsiteX3" fmla="*/ 0 w 4234543"/>
              <a:gd name="connsiteY3" fmla="*/ 2093685 h 2093685"/>
            </a:gdLst>
            <a:ahLst/>
            <a:cxnLst>
              <a:cxn ang="0">
                <a:pos x="connsiteX0" y="connsiteY0"/>
              </a:cxn>
              <a:cxn ang="0">
                <a:pos x="connsiteX1" y="connsiteY1"/>
              </a:cxn>
              <a:cxn ang="0">
                <a:pos x="connsiteX2" y="connsiteY2"/>
              </a:cxn>
              <a:cxn ang="0">
                <a:pos x="connsiteX3" y="connsiteY3"/>
              </a:cxn>
            </a:cxnLst>
            <a:rect l="l" t="t" r="r" b="b"/>
            <a:pathLst>
              <a:path w="4234543" h="2093685">
                <a:moveTo>
                  <a:pt x="0" y="0"/>
                </a:moveTo>
                <a:lnTo>
                  <a:pt x="4234543" y="0"/>
                </a:lnTo>
                <a:lnTo>
                  <a:pt x="4234543" y="2093685"/>
                </a:lnTo>
                <a:lnTo>
                  <a:pt x="0" y="209368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7923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ppt_x"/>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ED82F200-A714-424A-A435-53D0BB730B9F}"/>
              </a:ext>
            </a:extLst>
          </p:cNvPr>
          <p:cNvSpPr>
            <a:spLocks noGrp="1"/>
          </p:cNvSpPr>
          <p:nvPr>
            <p:ph type="pic" sz="quarter" idx="11"/>
          </p:nvPr>
        </p:nvSpPr>
        <p:spPr>
          <a:xfrm>
            <a:off x="1278196" y="2493769"/>
            <a:ext cx="1876687" cy="1877719"/>
          </a:xfrm>
          <a:custGeom>
            <a:avLst/>
            <a:gdLst>
              <a:gd name="connsiteX0" fmla="*/ 1876931 w 3753862"/>
              <a:gd name="connsiteY0" fmla="*/ 0 h 3755437"/>
              <a:gd name="connsiteX1" fmla="*/ 2994210 w 3753862"/>
              <a:gd name="connsiteY1" fmla="*/ 462766 h 3755437"/>
              <a:gd name="connsiteX2" fmla="*/ 3291290 w 3753862"/>
              <a:gd name="connsiteY2" fmla="*/ 759971 h 3755437"/>
              <a:gd name="connsiteX3" fmla="*/ 3291290 w 3753862"/>
              <a:gd name="connsiteY3" fmla="*/ 2995466 h 3755437"/>
              <a:gd name="connsiteX4" fmla="*/ 2994210 w 3753862"/>
              <a:gd name="connsiteY4" fmla="*/ 3292671 h 3755437"/>
              <a:gd name="connsiteX5" fmla="*/ 759653 w 3753862"/>
              <a:gd name="connsiteY5" fmla="*/ 3292671 h 3755437"/>
              <a:gd name="connsiteX6" fmla="*/ 462573 w 3753862"/>
              <a:gd name="connsiteY6" fmla="*/ 2995466 h 3755437"/>
              <a:gd name="connsiteX7" fmla="*/ 462573 w 3753862"/>
              <a:gd name="connsiteY7" fmla="*/ 759971 h 3755437"/>
              <a:gd name="connsiteX8" fmla="*/ 759653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80" y="0"/>
                  <a:pt x="2685828" y="154255"/>
                  <a:pt x="2994210" y="462766"/>
                </a:cubicBezTo>
                <a:cubicBezTo>
                  <a:pt x="3291290" y="759971"/>
                  <a:pt x="3291290" y="759971"/>
                  <a:pt x="3291290" y="759971"/>
                </a:cubicBezTo>
                <a:cubicBezTo>
                  <a:pt x="3908053" y="1376994"/>
                  <a:pt x="3908053" y="2378444"/>
                  <a:pt x="3291290" y="2995466"/>
                </a:cubicBezTo>
                <a:cubicBezTo>
                  <a:pt x="2994210" y="3292671"/>
                  <a:pt x="2994210" y="3292671"/>
                  <a:pt x="2994210" y="3292671"/>
                </a:cubicBezTo>
                <a:cubicBezTo>
                  <a:pt x="2377446" y="3909693"/>
                  <a:pt x="1376416" y="3909693"/>
                  <a:pt x="759653" y="3292671"/>
                </a:cubicBezTo>
                <a:cubicBezTo>
                  <a:pt x="462573" y="2995466"/>
                  <a:pt x="462573" y="2995466"/>
                  <a:pt x="462573" y="2995466"/>
                </a:cubicBezTo>
                <a:cubicBezTo>
                  <a:pt x="-154191" y="2378444"/>
                  <a:pt x="-154191" y="1376994"/>
                  <a:pt x="462573" y="759971"/>
                </a:cubicBezTo>
                <a:cubicBezTo>
                  <a:pt x="759653" y="462766"/>
                  <a:pt x="759653" y="462766"/>
                  <a:pt x="759653"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6" name="Picture Placeholder 25">
            <a:extLst>
              <a:ext uri="{FF2B5EF4-FFF2-40B4-BE49-F238E27FC236}">
                <a16:creationId xmlns:a16="http://schemas.microsoft.com/office/drawing/2014/main" id="{0D584025-6492-4000-BC15-63CFC4EB3027}"/>
              </a:ext>
            </a:extLst>
          </p:cNvPr>
          <p:cNvSpPr>
            <a:spLocks noGrp="1"/>
          </p:cNvSpPr>
          <p:nvPr>
            <p:ph type="pic" sz="quarter" idx="12"/>
          </p:nvPr>
        </p:nvSpPr>
        <p:spPr>
          <a:xfrm>
            <a:off x="3991949"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2 w 3753862"/>
              <a:gd name="connsiteY5" fmla="*/ 3292671 h 3755437"/>
              <a:gd name="connsiteX6" fmla="*/ 462573 w 3753862"/>
              <a:gd name="connsiteY6" fmla="*/ 2995466 h 3755437"/>
              <a:gd name="connsiteX7" fmla="*/ 462573 w 3753862"/>
              <a:gd name="connsiteY7" fmla="*/ 759971 h 3755437"/>
              <a:gd name="connsiteX8" fmla="*/ 759652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7" name="Picture Placeholder 26">
            <a:extLst>
              <a:ext uri="{FF2B5EF4-FFF2-40B4-BE49-F238E27FC236}">
                <a16:creationId xmlns:a16="http://schemas.microsoft.com/office/drawing/2014/main" id="{790430CB-5603-4A45-8F4C-2566B0ADD112}"/>
              </a:ext>
            </a:extLst>
          </p:cNvPr>
          <p:cNvSpPr>
            <a:spLocks noGrp="1"/>
          </p:cNvSpPr>
          <p:nvPr>
            <p:ph type="pic" sz="quarter" idx="13"/>
          </p:nvPr>
        </p:nvSpPr>
        <p:spPr>
          <a:xfrm>
            <a:off x="6705701" y="2493769"/>
            <a:ext cx="1876686" cy="1877719"/>
          </a:xfrm>
          <a:custGeom>
            <a:avLst/>
            <a:gdLst>
              <a:gd name="connsiteX0" fmla="*/ 1876931 w 3753861"/>
              <a:gd name="connsiteY0" fmla="*/ 0 h 3755437"/>
              <a:gd name="connsiteX1" fmla="*/ 2994210 w 3753861"/>
              <a:gd name="connsiteY1" fmla="*/ 462766 h 3755437"/>
              <a:gd name="connsiteX2" fmla="*/ 3291290 w 3753861"/>
              <a:gd name="connsiteY2" fmla="*/ 759971 h 3755437"/>
              <a:gd name="connsiteX3" fmla="*/ 3291290 w 3753861"/>
              <a:gd name="connsiteY3" fmla="*/ 2995466 h 3755437"/>
              <a:gd name="connsiteX4" fmla="*/ 2994210 w 3753861"/>
              <a:gd name="connsiteY4" fmla="*/ 3292671 h 3755437"/>
              <a:gd name="connsiteX5" fmla="*/ 759652 w 3753861"/>
              <a:gd name="connsiteY5" fmla="*/ 3292671 h 3755437"/>
              <a:gd name="connsiteX6" fmla="*/ 462573 w 3753861"/>
              <a:gd name="connsiteY6" fmla="*/ 2995466 h 3755437"/>
              <a:gd name="connsiteX7" fmla="*/ 462573 w 3753861"/>
              <a:gd name="connsiteY7" fmla="*/ 759971 h 3755437"/>
              <a:gd name="connsiteX8" fmla="*/ 759652 w 3753861"/>
              <a:gd name="connsiteY8" fmla="*/ 462766 h 3755437"/>
              <a:gd name="connsiteX9" fmla="*/ 1876931 w 3753861"/>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1" h="3755437">
                <a:moveTo>
                  <a:pt x="1876931" y="0"/>
                </a:moveTo>
                <a:cubicBezTo>
                  <a:pt x="2281380" y="0"/>
                  <a:pt x="2685828" y="154255"/>
                  <a:pt x="2994210" y="462766"/>
                </a:cubicBezTo>
                <a:cubicBezTo>
                  <a:pt x="3291290" y="759971"/>
                  <a:pt x="3291290" y="759971"/>
                  <a:pt x="3291290" y="759971"/>
                </a:cubicBezTo>
                <a:cubicBezTo>
                  <a:pt x="3908052" y="1376994"/>
                  <a:pt x="3908052" y="2378444"/>
                  <a:pt x="3291290" y="2995466"/>
                </a:cubicBezTo>
                <a:cubicBezTo>
                  <a:pt x="2994210" y="3292671"/>
                  <a:pt x="2994210" y="3292671"/>
                  <a:pt x="2994210"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8" name="Picture Placeholder 27">
            <a:extLst>
              <a:ext uri="{FF2B5EF4-FFF2-40B4-BE49-F238E27FC236}">
                <a16:creationId xmlns:a16="http://schemas.microsoft.com/office/drawing/2014/main" id="{6D2D97A9-1C9B-4398-B77F-DFCF56A992C3}"/>
              </a:ext>
            </a:extLst>
          </p:cNvPr>
          <p:cNvSpPr>
            <a:spLocks noGrp="1"/>
          </p:cNvSpPr>
          <p:nvPr>
            <p:ph type="pic" sz="quarter" idx="14"/>
          </p:nvPr>
        </p:nvSpPr>
        <p:spPr>
          <a:xfrm>
            <a:off x="9419453"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1 w 3753862"/>
              <a:gd name="connsiteY5" fmla="*/ 3292671 h 3755437"/>
              <a:gd name="connsiteX6" fmla="*/ 462571 w 3753862"/>
              <a:gd name="connsiteY6" fmla="*/ 2995466 h 3755437"/>
              <a:gd name="connsiteX7" fmla="*/ 462571 w 3753862"/>
              <a:gd name="connsiteY7" fmla="*/ 759971 h 3755437"/>
              <a:gd name="connsiteX8" fmla="*/ 759651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5" y="3909693"/>
                  <a:pt x="1376415" y="3909693"/>
                  <a:pt x="759651" y="3292671"/>
                </a:cubicBezTo>
                <a:cubicBezTo>
                  <a:pt x="462571" y="2995466"/>
                  <a:pt x="462571" y="2995466"/>
                  <a:pt x="462571" y="2995466"/>
                </a:cubicBezTo>
                <a:cubicBezTo>
                  <a:pt x="-154191" y="2378444"/>
                  <a:pt x="-154191" y="1376994"/>
                  <a:pt x="462571" y="759971"/>
                </a:cubicBezTo>
                <a:cubicBezTo>
                  <a:pt x="759651" y="462766"/>
                  <a:pt x="759651" y="462766"/>
                  <a:pt x="759651" y="462766"/>
                </a:cubicBezTo>
                <a:cubicBezTo>
                  <a:pt x="1068033" y="154255"/>
                  <a:pt x="1472481"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9661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1+#ppt_w/2"/>
                                          </p:val>
                                        </p:tav>
                                        <p:tav tm="100000">
                                          <p:val>
                                            <p:strVal val="#ppt_x"/>
                                          </p:val>
                                        </p:tav>
                                      </p:tavLst>
                                    </p:anim>
                                    <p:anim calcmode="lin" valueType="num">
                                      <p:cBhvr additive="base">
                                        <p:cTn id="8" dur="1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1+#ppt_w/2"/>
                                          </p:val>
                                        </p:tav>
                                        <p:tav tm="100000">
                                          <p:val>
                                            <p:strVal val="#ppt_x"/>
                                          </p:val>
                                        </p:tav>
                                      </p:tavLst>
                                    </p:anim>
                                    <p:anim calcmode="lin" valueType="num">
                                      <p:cBhvr additive="base">
                                        <p:cTn id="16" dur="1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1+#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806308"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219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15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5532C-FEFA-4685-A14F-AEEB03A852A7}"/>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3" name="Footer Placeholder 2">
            <a:extLst>
              <a:ext uri="{FF2B5EF4-FFF2-40B4-BE49-F238E27FC236}">
                <a16:creationId xmlns:a16="http://schemas.microsoft.com/office/drawing/2014/main" id="{72F4D621-86C0-4115-94AD-9B17BC0A93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4A32A2-58F6-4786-B6E3-CD7396074B42}"/>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36735365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16B6E-AD49-451B-83D4-272BF0A78947}"/>
              </a:ext>
            </a:extLst>
          </p:cNvPr>
          <p:cNvSpPr>
            <a:spLocks noGrp="1"/>
          </p:cNvSpPr>
          <p:nvPr>
            <p:ph type="pic" sz="quarter" idx="13"/>
          </p:nvPr>
        </p:nvSpPr>
        <p:spPr>
          <a:xfrm>
            <a:off x="7233408"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92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806308"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2660E3C2-461C-4DBC-9149-27A6AA152EFD}"/>
              </a:ext>
            </a:extLst>
          </p:cNvPr>
          <p:cNvSpPr>
            <a:spLocks noGrp="1"/>
          </p:cNvSpPr>
          <p:nvPr>
            <p:ph type="pic" sz="quarter" idx="11"/>
          </p:nvPr>
        </p:nvSpPr>
        <p:spPr>
          <a:xfrm>
            <a:off x="4761311" y="1564347"/>
            <a:ext cx="2669379" cy="3729307"/>
          </a:xfrm>
          <a:custGeom>
            <a:avLst/>
            <a:gdLst>
              <a:gd name="connsiteX0" fmla="*/ 1599758 w 5339453"/>
              <a:gd name="connsiteY0" fmla="*/ 0 h 7458613"/>
              <a:gd name="connsiteX1" fmla="*/ 3739695 w 5339453"/>
              <a:gd name="connsiteY1" fmla="*/ 2139936 h 7458613"/>
              <a:gd name="connsiteX2" fmla="*/ 5339453 w 5339453"/>
              <a:gd name="connsiteY2" fmla="*/ 3729307 h 7458613"/>
              <a:gd name="connsiteX3" fmla="*/ 3739695 w 5339453"/>
              <a:gd name="connsiteY3" fmla="*/ 5318676 h 7458613"/>
              <a:gd name="connsiteX4" fmla="*/ 1599758 w 5339453"/>
              <a:gd name="connsiteY4" fmla="*/ 7458613 h 7458613"/>
              <a:gd name="connsiteX5" fmla="*/ 0 w 5339453"/>
              <a:gd name="connsiteY5" fmla="*/ 5869243 h 7458613"/>
              <a:gd name="connsiteX6" fmla="*/ 2139937 w 5339453"/>
              <a:gd name="connsiteY6" fmla="*/ 3729307 h 7458613"/>
              <a:gd name="connsiteX7" fmla="*/ 1007640 w 5339453"/>
              <a:gd name="connsiteY7" fmla="*/ 2597010 h 7458613"/>
              <a:gd name="connsiteX8" fmla="*/ 0 w 5339453"/>
              <a:gd name="connsiteY8" fmla="*/ 1589370 h 74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9453" h="7458613">
                <a:moveTo>
                  <a:pt x="1599758" y="0"/>
                </a:moveTo>
                <a:lnTo>
                  <a:pt x="3739695" y="2139936"/>
                </a:lnTo>
                <a:lnTo>
                  <a:pt x="5339453" y="3729307"/>
                </a:lnTo>
                <a:lnTo>
                  <a:pt x="3739695" y="5318676"/>
                </a:lnTo>
                <a:lnTo>
                  <a:pt x="1599758" y="7458613"/>
                </a:lnTo>
                <a:lnTo>
                  <a:pt x="0" y="5869243"/>
                </a:lnTo>
                <a:lnTo>
                  <a:pt x="2139937" y="3729307"/>
                </a:lnTo>
                <a:lnTo>
                  <a:pt x="1007640" y="2597010"/>
                </a:lnTo>
                <a:lnTo>
                  <a:pt x="0" y="15893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543580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806308"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7" name="Picture Placeholder 20">
            <a:extLst>
              <a:ext uri="{FF2B5EF4-FFF2-40B4-BE49-F238E27FC236}">
                <a16:creationId xmlns:a16="http://schemas.microsoft.com/office/drawing/2014/main" id="{10332EE7-7835-487A-8D6D-E08E118CE918}"/>
              </a:ext>
            </a:extLst>
          </p:cNvPr>
          <p:cNvSpPr>
            <a:spLocks noGrp="1"/>
          </p:cNvSpPr>
          <p:nvPr>
            <p:ph type="pic" sz="quarter" idx="11"/>
          </p:nvPr>
        </p:nvSpPr>
        <p:spPr>
          <a:xfrm>
            <a:off x="0" y="1533977"/>
            <a:ext cx="7940095" cy="3790048"/>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5154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806308"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B0F76354-D06E-4152-AB8B-A3C3D1D84C1A}"/>
              </a:ext>
            </a:extLst>
          </p:cNvPr>
          <p:cNvSpPr>
            <a:spLocks noGrp="1"/>
          </p:cNvSpPr>
          <p:nvPr>
            <p:ph type="pic" sz="quarter" idx="11"/>
          </p:nvPr>
        </p:nvSpPr>
        <p:spPr>
          <a:xfrm>
            <a:off x="1555465" y="427512"/>
            <a:ext cx="5930952" cy="6103909"/>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0654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D366E0EA-E4A8-489F-B34D-4A3DA1089D60}"/>
              </a:ext>
            </a:extLst>
          </p:cNvPr>
          <p:cNvSpPr>
            <a:spLocks noGrp="1"/>
          </p:cNvSpPr>
          <p:nvPr>
            <p:ph type="pic" sz="quarter" idx="11"/>
          </p:nvPr>
        </p:nvSpPr>
        <p:spPr>
          <a:xfrm>
            <a:off x="4432131" y="1764217"/>
            <a:ext cx="3327737" cy="3329567"/>
          </a:xfrm>
          <a:custGeom>
            <a:avLst/>
            <a:gdLst>
              <a:gd name="connsiteX0" fmla="*/ 4425705 w 8851410"/>
              <a:gd name="connsiteY0" fmla="*/ 0 h 8855126"/>
              <a:gd name="connsiteX1" fmla="*/ 7060189 w 8851410"/>
              <a:gd name="connsiteY1" fmla="*/ 1091180 h 8855126"/>
              <a:gd name="connsiteX2" fmla="*/ 7760688 w 8851410"/>
              <a:gd name="connsiteY2" fmla="*/ 1791973 h 8855126"/>
              <a:gd name="connsiteX3" fmla="*/ 7760688 w 8851410"/>
              <a:gd name="connsiteY3" fmla="*/ 7063153 h 8855126"/>
              <a:gd name="connsiteX4" fmla="*/ 7060189 w 8851410"/>
              <a:gd name="connsiteY4" fmla="*/ 7763946 h 8855126"/>
              <a:gd name="connsiteX5" fmla="*/ 1791221 w 8851410"/>
              <a:gd name="connsiteY5" fmla="*/ 7763946 h 8855126"/>
              <a:gd name="connsiteX6" fmla="*/ 1090722 w 8851410"/>
              <a:gd name="connsiteY6" fmla="*/ 7063153 h 8855126"/>
              <a:gd name="connsiteX7" fmla="*/ 1090722 w 8851410"/>
              <a:gd name="connsiteY7" fmla="*/ 1791973 h 8855126"/>
              <a:gd name="connsiteX8" fmla="*/ 1791221 w 8851410"/>
              <a:gd name="connsiteY8" fmla="*/ 1091180 h 8855126"/>
              <a:gd name="connsiteX9" fmla="*/ 4425705 w 8851410"/>
              <a:gd name="connsiteY9" fmla="*/ 0 h 88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410" h="8855126">
                <a:moveTo>
                  <a:pt x="4425705" y="0"/>
                </a:moveTo>
                <a:cubicBezTo>
                  <a:pt x="5379373" y="0"/>
                  <a:pt x="6333041" y="363727"/>
                  <a:pt x="7060189" y="1091180"/>
                </a:cubicBezTo>
                <a:cubicBezTo>
                  <a:pt x="7760688" y="1791973"/>
                  <a:pt x="7760688" y="1791973"/>
                  <a:pt x="7760688" y="1791973"/>
                </a:cubicBezTo>
                <a:cubicBezTo>
                  <a:pt x="9214984" y="3246880"/>
                  <a:pt x="9214984" y="5608247"/>
                  <a:pt x="7760688" y="7063153"/>
                </a:cubicBezTo>
                <a:cubicBezTo>
                  <a:pt x="7060189" y="7763946"/>
                  <a:pt x="7060189" y="7763946"/>
                  <a:pt x="7060189" y="7763946"/>
                </a:cubicBezTo>
                <a:cubicBezTo>
                  <a:pt x="5605893" y="9218853"/>
                  <a:pt x="3245517" y="9218853"/>
                  <a:pt x="1791221" y="7763946"/>
                </a:cubicBezTo>
                <a:cubicBezTo>
                  <a:pt x="1090722" y="7063153"/>
                  <a:pt x="1090722" y="7063153"/>
                  <a:pt x="1090722" y="7063153"/>
                </a:cubicBezTo>
                <a:cubicBezTo>
                  <a:pt x="-363574" y="5608247"/>
                  <a:pt x="-363574" y="3246880"/>
                  <a:pt x="1090722" y="1791973"/>
                </a:cubicBezTo>
                <a:cubicBezTo>
                  <a:pt x="1791221" y="1091180"/>
                  <a:pt x="1791221" y="1091180"/>
                  <a:pt x="1791221" y="1091180"/>
                </a:cubicBezTo>
                <a:cubicBezTo>
                  <a:pt x="2518369" y="363727"/>
                  <a:pt x="3472037" y="0"/>
                  <a:pt x="4425705"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14812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313273" y="1646041"/>
            <a:ext cx="3565454" cy="356591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218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415860" y="1736767"/>
            <a:ext cx="3360280" cy="338446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443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CF20DD-8F0C-446A-957D-3AED9A0D4FEC}"/>
              </a:ext>
            </a:extLst>
          </p:cNvPr>
          <p:cNvSpPr>
            <a:spLocks noGrp="1"/>
          </p:cNvSpPr>
          <p:nvPr>
            <p:ph type="pic" sz="quarter" idx="11"/>
          </p:nvPr>
        </p:nvSpPr>
        <p:spPr>
          <a:xfrm>
            <a:off x="1699752" y="2003368"/>
            <a:ext cx="2983880" cy="2984269"/>
          </a:xfrm>
          <a:custGeom>
            <a:avLst/>
            <a:gdLst>
              <a:gd name="connsiteX0" fmla="*/ 0 w 5968538"/>
              <a:gd name="connsiteY0" fmla="*/ 0 h 5968538"/>
              <a:gd name="connsiteX1" fmla="*/ 5968538 w 5968538"/>
              <a:gd name="connsiteY1" fmla="*/ 0 h 5968538"/>
              <a:gd name="connsiteX2" fmla="*/ 5968538 w 5968538"/>
              <a:gd name="connsiteY2" fmla="*/ 5968538 h 5968538"/>
              <a:gd name="connsiteX3" fmla="*/ 0 w 5968538"/>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8" h="5968538">
                <a:moveTo>
                  <a:pt x="0" y="0"/>
                </a:moveTo>
                <a:lnTo>
                  <a:pt x="5968538" y="0"/>
                </a:lnTo>
                <a:lnTo>
                  <a:pt x="5968538"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8" name="Picture Placeholder 7">
            <a:extLst>
              <a:ext uri="{FF2B5EF4-FFF2-40B4-BE49-F238E27FC236}">
                <a16:creationId xmlns:a16="http://schemas.microsoft.com/office/drawing/2014/main" id="{ED66FB4C-ADAA-4847-94E5-5DC5373A826E}"/>
              </a:ext>
            </a:extLst>
          </p:cNvPr>
          <p:cNvSpPr>
            <a:spLocks noGrp="1"/>
          </p:cNvSpPr>
          <p:nvPr>
            <p:ph type="pic" sz="quarter" idx="12"/>
          </p:nvPr>
        </p:nvSpPr>
        <p:spPr>
          <a:xfrm>
            <a:off x="7508367" y="2003368"/>
            <a:ext cx="2983881" cy="2984269"/>
          </a:xfrm>
          <a:custGeom>
            <a:avLst/>
            <a:gdLst>
              <a:gd name="connsiteX0" fmla="*/ 0 w 5968539"/>
              <a:gd name="connsiteY0" fmla="*/ 0 h 5968538"/>
              <a:gd name="connsiteX1" fmla="*/ 5968539 w 5968539"/>
              <a:gd name="connsiteY1" fmla="*/ 0 h 5968538"/>
              <a:gd name="connsiteX2" fmla="*/ 5968539 w 5968539"/>
              <a:gd name="connsiteY2" fmla="*/ 5968538 h 5968538"/>
              <a:gd name="connsiteX3" fmla="*/ 0 w 5968539"/>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9" h="5968538">
                <a:moveTo>
                  <a:pt x="0" y="0"/>
                </a:moveTo>
                <a:lnTo>
                  <a:pt x="5968539" y="0"/>
                </a:lnTo>
                <a:lnTo>
                  <a:pt x="5968539"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35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7E452C-19D1-41EF-8735-23A68B1970A6}"/>
              </a:ext>
            </a:extLst>
          </p:cNvPr>
          <p:cNvSpPr>
            <a:spLocks noGrp="1"/>
          </p:cNvSpPr>
          <p:nvPr>
            <p:ph type="pic" sz="quarter" idx="11"/>
          </p:nvPr>
        </p:nvSpPr>
        <p:spPr>
          <a:xfrm>
            <a:off x="1058790" y="2219998"/>
            <a:ext cx="2417690" cy="2418005"/>
          </a:xfrm>
          <a:custGeom>
            <a:avLst/>
            <a:gdLst>
              <a:gd name="connsiteX0" fmla="*/ 0 w 4836009"/>
              <a:gd name="connsiteY0" fmla="*/ 0 h 4836009"/>
              <a:gd name="connsiteX1" fmla="*/ 4836009 w 4836009"/>
              <a:gd name="connsiteY1" fmla="*/ 0 h 4836009"/>
              <a:gd name="connsiteX2" fmla="*/ 4836009 w 4836009"/>
              <a:gd name="connsiteY2" fmla="*/ 4836009 h 4836009"/>
              <a:gd name="connsiteX3" fmla="*/ 0 w 4836009"/>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09" h="4836009">
                <a:moveTo>
                  <a:pt x="0" y="0"/>
                </a:moveTo>
                <a:lnTo>
                  <a:pt x="4836009" y="0"/>
                </a:lnTo>
                <a:lnTo>
                  <a:pt x="4836009"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0B210D6E-64B7-45A8-B852-CD8D74D09B2E}"/>
              </a:ext>
            </a:extLst>
          </p:cNvPr>
          <p:cNvSpPr>
            <a:spLocks noGrp="1"/>
          </p:cNvSpPr>
          <p:nvPr>
            <p:ph type="pic" sz="quarter" idx="13"/>
          </p:nvPr>
        </p:nvSpPr>
        <p:spPr>
          <a:xfrm>
            <a:off x="4633298" y="1966108"/>
            <a:ext cx="2925405" cy="2925786"/>
          </a:xfrm>
          <a:custGeom>
            <a:avLst/>
            <a:gdLst>
              <a:gd name="connsiteX0" fmla="*/ 0 w 5851571"/>
              <a:gd name="connsiteY0" fmla="*/ 0 h 5851571"/>
              <a:gd name="connsiteX1" fmla="*/ 5851571 w 5851571"/>
              <a:gd name="connsiteY1" fmla="*/ 0 h 5851571"/>
              <a:gd name="connsiteX2" fmla="*/ 5851571 w 5851571"/>
              <a:gd name="connsiteY2" fmla="*/ 5851571 h 5851571"/>
              <a:gd name="connsiteX3" fmla="*/ 0 w 5851571"/>
              <a:gd name="connsiteY3" fmla="*/ 5851571 h 5851571"/>
            </a:gdLst>
            <a:ahLst/>
            <a:cxnLst>
              <a:cxn ang="0">
                <a:pos x="connsiteX0" y="connsiteY0"/>
              </a:cxn>
              <a:cxn ang="0">
                <a:pos x="connsiteX1" y="connsiteY1"/>
              </a:cxn>
              <a:cxn ang="0">
                <a:pos x="connsiteX2" y="connsiteY2"/>
              </a:cxn>
              <a:cxn ang="0">
                <a:pos x="connsiteX3" y="connsiteY3"/>
              </a:cxn>
            </a:cxnLst>
            <a:rect l="l" t="t" r="r" b="b"/>
            <a:pathLst>
              <a:path w="5851571" h="5851571">
                <a:moveTo>
                  <a:pt x="0" y="0"/>
                </a:moveTo>
                <a:lnTo>
                  <a:pt x="5851571" y="0"/>
                </a:lnTo>
                <a:lnTo>
                  <a:pt x="5851571" y="5851571"/>
                </a:lnTo>
                <a:lnTo>
                  <a:pt x="0" y="58515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045E52FF-08AA-4E28-A1E7-F39F62753588}"/>
              </a:ext>
            </a:extLst>
          </p:cNvPr>
          <p:cNvSpPr>
            <a:spLocks noGrp="1"/>
          </p:cNvSpPr>
          <p:nvPr>
            <p:ph type="pic" sz="quarter" idx="14"/>
          </p:nvPr>
        </p:nvSpPr>
        <p:spPr>
          <a:xfrm>
            <a:off x="8715520" y="2219998"/>
            <a:ext cx="2417690" cy="2418005"/>
          </a:xfrm>
          <a:custGeom>
            <a:avLst/>
            <a:gdLst>
              <a:gd name="connsiteX0" fmla="*/ 0 w 4836010"/>
              <a:gd name="connsiteY0" fmla="*/ 0 h 4836009"/>
              <a:gd name="connsiteX1" fmla="*/ 4836010 w 4836010"/>
              <a:gd name="connsiteY1" fmla="*/ 0 h 4836009"/>
              <a:gd name="connsiteX2" fmla="*/ 4836010 w 4836010"/>
              <a:gd name="connsiteY2" fmla="*/ 4836009 h 4836009"/>
              <a:gd name="connsiteX3" fmla="*/ 0 w 4836010"/>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10" h="4836009">
                <a:moveTo>
                  <a:pt x="0" y="0"/>
                </a:moveTo>
                <a:lnTo>
                  <a:pt x="4836010" y="0"/>
                </a:lnTo>
                <a:lnTo>
                  <a:pt x="4836010"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63491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
                                        <p:tgtEl>
                                          <p:spTgt spid="12"/>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8A701BC0-D77B-4CAE-8580-7534058C3AA5}"/>
              </a:ext>
            </a:extLst>
          </p:cNvPr>
          <p:cNvSpPr>
            <a:spLocks noGrp="1"/>
          </p:cNvSpPr>
          <p:nvPr>
            <p:ph type="pic" sz="quarter" idx="11"/>
          </p:nvPr>
        </p:nvSpPr>
        <p:spPr>
          <a:xfrm>
            <a:off x="4234511" y="1567338"/>
            <a:ext cx="1809479" cy="1809505"/>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FFB6FEBA-DB51-4D69-9B4C-36616E7236B8}"/>
              </a:ext>
            </a:extLst>
          </p:cNvPr>
          <p:cNvSpPr>
            <a:spLocks noGrp="1"/>
          </p:cNvSpPr>
          <p:nvPr>
            <p:ph type="pic" sz="quarter" idx="12"/>
          </p:nvPr>
        </p:nvSpPr>
        <p:spPr>
          <a:xfrm>
            <a:off x="6148567" y="1567269"/>
            <a:ext cx="1811710" cy="1809575"/>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1" name="Picture Placeholder 20">
            <a:extLst>
              <a:ext uri="{FF2B5EF4-FFF2-40B4-BE49-F238E27FC236}">
                <a16:creationId xmlns:a16="http://schemas.microsoft.com/office/drawing/2014/main" id="{E99129B9-5063-4716-A8DB-2516775ED05D}"/>
              </a:ext>
            </a:extLst>
          </p:cNvPr>
          <p:cNvSpPr>
            <a:spLocks noGrp="1"/>
          </p:cNvSpPr>
          <p:nvPr>
            <p:ph type="pic" sz="quarter" idx="13"/>
          </p:nvPr>
        </p:nvSpPr>
        <p:spPr>
          <a:xfrm>
            <a:off x="6148567" y="3481436"/>
            <a:ext cx="1811710" cy="1809436"/>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2" name="Picture Placeholder 21">
            <a:extLst>
              <a:ext uri="{FF2B5EF4-FFF2-40B4-BE49-F238E27FC236}">
                <a16:creationId xmlns:a16="http://schemas.microsoft.com/office/drawing/2014/main" id="{49E1851D-605E-4620-A08E-5EEFA04BE2B0}"/>
              </a:ext>
            </a:extLst>
          </p:cNvPr>
          <p:cNvSpPr>
            <a:spLocks noGrp="1"/>
          </p:cNvSpPr>
          <p:nvPr>
            <p:ph type="pic" sz="quarter" idx="14"/>
          </p:nvPr>
        </p:nvSpPr>
        <p:spPr>
          <a:xfrm>
            <a:off x="4234511" y="3481435"/>
            <a:ext cx="1809479" cy="1809366"/>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006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00"/>
                                        <p:tgtEl>
                                          <p:spTgt spid="20"/>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
                                        <p:tgtEl>
                                          <p:spTgt spid="2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4354-AF2F-4B41-9BA1-2D5255E2B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5767D5-36C3-4FBB-A9BB-7FB88CA3B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4FE5A4-6880-43D8-89B4-8A5B65B29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7520E-313B-437E-B0FE-E5E5FBAFC54C}"/>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6" name="Footer Placeholder 5">
            <a:extLst>
              <a:ext uri="{FF2B5EF4-FFF2-40B4-BE49-F238E27FC236}">
                <a16:creationId xmlns:a16="http://schemas.microsoft.com/office/drawing/2014/main" id="{B84A784D-7A19-4A5E-BEEA-668925C5E1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12A631-73C1-48BC-BAE3-5E16E7486ECF}"/>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2642136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5593F2-E64A-40ED-944E-8AB64DD17CF1}"/>
              </a:ext>
            </a:extLst>
          </p:cNvPr>
          <p:cNvSpPr/>
          <p:nvPr userDrawn="1"/>
        </p:nvSpPr>
        <p:spPr>
          <a:xfrm rot="5400000">
            <a:off x="5850141" y="516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8E319BCE-E364-4BCD-908C-A01F28027962}"/>
              </a:ext>
            </a:extLst>
          </p:cNvPr>
          <p:cNvSpPr/>
          <p:nvPr userDrawn="1"/>
        </p:nvSpPr>
        <p:spPr>
          <a:xfrm rot="5400000">
            <a:off x="5850141" y="-5850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algn="l"/>
            <a:r>
              <a:rPr lang="en-US" sz="16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7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05963" y="655395"/>
            <a:ext cx="266420" cy="912401"/>
            <a:chOff x="211954" y="1310790"/>
            <a:chExt cx="532908"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213556" y="1946192"/>
              <a:ext cx="529702"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211954" y="1310790"/>
              <a:ext cx="532908"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227988" y="2581593"/>
              <a:ext cx="500844" cy="553998"/>
            </a:xfrm>
            <a:prstGeom prst="rect">
              <a:avLst/>
            </a:prstGeom>
          </p:spPr>
          <p:txBody>
            <a:bodyPr wrap="none" anchor="ctr">
              <a:spAutoFit/>
            </a:bodyPr>
            <a:lstStyle/>
            <a:p>
              <a:pPr algn="ctr"/>
              <a:r>
                <a:rPr lang="en-US" sz="12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rgbClr val="314792">
                    <a:alpha val="49000"/>
                  </a:srgbClr>
                </a:solidFill>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C634A3-E97D-43E8-BF4A-61945DFF0111}"/>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4915114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6429572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04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7FBBE9-01A8-41B3-BCBD-ABA72C46476D}"/>
              </a:ext>
            </a:extLst>
          </p:cNvPr>
          <p:cNvSpPr/>
          <p:nvPr userDrawn="1"/>
        </p:nvSpPr>
        <p:spPr>
          <a:xfrm>
            <a:off x="781742" y="647700"/>
            <a:ext cx="10628516" cy="5524500"/>
          </a:xfrm>
          <a:prstGeom prst="rect">
            <a:avLst/>
          </a:prstGeom>
          <a:solidFill>
            <a:srgbClr val="F5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Picture Placeholder 9">
            <a:extLst>
              <a:ext uri="{FF2B5EF4-FFF2-40B4-BE49-F238E27FC236}">
                <a16:creationId xmlns:a16="http://schemas.microsoft.com/office/drawing/2014/main" id="{16626C03-6007-473B-A06E-B7E4A8ECCBEB}"/>
              </a:ext>
            </a:extLst>
          </p:cNvPr>
          <p:cNvSpPr>
            <a:spLocks noGrp="1"/>
          </p:cNvSpPr>
          <p:nvPr>
            <p:ph type="pic" sz="quarter" idx="11"/>
          </p:nvPr>
        </p:nvSpPr>
        <p:spPr>
          <a:xfrm>
            <a:off x="4234511" y="1567338"/>
            <a:ext cx="1809479" cy="1809505"/>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9B2AE7C4-0A22-4F30-A3B2-9DED1CA11D74}"/>
              </a:ext>
            </a:extLst>
          </p:cNvPr>
          <p:cNvSpPr>
            <a:spLocks noGrp="1"/>
          </p:cNvSpPr>
          <p:nvPr>
            <p:ph type="pic" sz="quarter" idx="12"/>
          </p:nvPr>
        </p:nvSpPr>
        <p:spPr>
          <a:xfrm>
            <a:off x="6148567" y="1567269"/>
            <a:ext cx="1811710" cy="1809575"/>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5CDF9D7B-941A-415D-BDFE-5C75BA34C490}"/>
              </a:ext>
            </a:extLst>
          </p:cNvPr>
          <p:cNvSpPr>
            <a:spLocks noGrp="1"/>
          </p:cNvSpPr>
          <p:nvPr>
            <p:ph type="pic" sz="quarter" idx="13"/>
          </p:nvPr>
        </p:nvSpPr>
        <p:spPr>
          <a:xfrm>
            <a:off x="6148567" y="3481436"/>
            <a:ext cx="1811710" cy="1809436"/>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4D0EF85B-C725-43BD-B23E-017F645E770B}"/>
              </a:ext>
            </a:extLst>
          </p:cNvPr>
          <p:cNvSpPr>
            <a:spLocks noGrp="1"/>
          </p:cNvSpPr>
          <p:nvPr>
            <p:ph type="pic" sz="quarter" idx="14"/>
          </p:nvPr>
        </p:nvSpPr>
        <p:spPr>
          <a:xfrm>
            <a:off x="4234511" y="3481435"/>
            <a:ext cx="1809479" cy="1809366"/>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965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1+#ppt_w/2"/>
                                          </p:val>
                                        </p:tav>
                                        <p:tav tm="100000">
                                          <p:val>
                                            <p:strVal val="#ppt_x"/>
                                          </p:val>
                                        </p:tav>
                                      </p:tavLst>
                                    </p:anim>
                                    <p:anim calcmode="lin" valueType="num">
                                      <p:cBhvr additive="base">
                                        <p:cTn id="12" dur="1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1+#ppt_w/2"/>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0-#ppt_w/2"/>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6F69F73-D8F6-4011-B18F-94501EB735F8}"/>
              </a:ext>
            </a:extLst>
          </p:cNvPr>
          <p:cNvSpPr>
            <a:spLocks noGrp="1"/>
          </p:cNvSpPr>
          <p:nvPr>
            <p:ph type="pic" sz="quarter" idx="11"/>
          </p:nvPr>
        </p:nvSpPr>
        <p:spPr>
          <a:xfrm>
            <a:off x="0" y="0"/>
            <a:ext cx="7089833" cy="6858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3226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0-#ppt_w/2"/>
                                          </p:val>
                                        </p:tav>
                                        <p:tav tm="100000">
                                          <p:val>
                                            <p:strVal val="#ppt_x"/>
                                          </p:val>
                                        </p:tav>
                                      </p:tavLst>
                                    </p:anim>
                                    <p:anim calcmode="lin" valueType="num">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6F69F73-D8F6-4011-B18F-94501EB735F8}"/>
              </a:ext>
            </a:extLst>
          </p:cNvPr>
          <p:cNvSpPr>
            <a:spLocks noGrp="1"/>
          </p:cNvSpPr>
          <p:nvPr>
            <p:ph type="pic" sz="quarter" idx="11"/>
          </p:nvPr>
        </p:nvSpPr>
        <p:spPr>
          <a:xfrm>
            <a:off x="5102167" y="0"/>
            <a:ext cx="7089833" cy="6858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723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1+#ppt_w/2"/>
                                          </p:val>
                                        </p:tav>
                                        <p:tav tm="100000">
                                          <p:val>
                                            <p:strVal val="#ppt_x"/>
                                          </p:val>
                                        </p:tav>
                                      </p:tavLst>
                                    </p:anim>
                                    <p:anim calcmode="lin" valueType="num">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D274C1B-F416-4535-A30F-5AC7BEA62FC9}"/>
              </a:ext>
            </a:extLst>
          </p:cNvPr>
          <p:cNvSpPr>
            <a:spLocks noGrp="1"/>
          </p:cNvSpPr>
          <p:nvPr>
            <p:ph type="pic" sz="quarter" idx="11"/>
          </p:nvPr>
        </p:nvSpPr>
        <p:spPr>
          <a:xfrm>
            <a:off x="2628821" y="87924"/>
            <a:ext cx="6934359" cy="6682152"/>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6989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1ABC818-5E9D-48F2-A020-37EA8A501CC1}"/>
              </a:ext>
            </a:extLst>
          </p:cNvPr>
          <p:cNvSpPr>
            <a:spLocks noGrp="1"/>
          </p:cNvSpPr>
          <p:nvPr>
            <p:ph type="pic" sz="quarter" idx="11"/>
          </p:nvPr>
        </p:nvSpPr>
        <p:spPr>
          <a:xfrm>
            <a:off x="541501" y="667781"/>
            <a:ext cx="5730875" cy="552244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50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1B2C5E7-8FB6-4D6C-8714-4D257F1BD667}"/>
              </a:ext>
            </a:extLst>
          </p:cNvPr>
          <p:cNvSpPr>
            <a:spLocks noGrp="1"/>
          </p:cNvSpPr>
          <p:nvPr>
            <p:ph type="pic" sz="quarter" idx="11"/>
          </p:nvPr>
        </p:nvSpPr>
        <p:spPr>
          <a:xfrm>
            <a:off x="7048652" y="311049"/>
            <a:ext cx="3434079" cy="6220975"/>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93141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icture Placeholder 3">
            <a:extLst>
              <a:ext uri="{FF2B5EF4-FFF2-40B4-BE49-F238E27FC236}">
                <a16:creationId xmlns:a16="http://schemas.microsoft.com/office/drawing/2014/main" id="{32F397F7-DD9C-4592-9C0D-0951AFFDEA22}"/>
              </a:ext>
            </a:extLst>
          </p:cNvPr>
          <p:cNvSpPr>
            <a:spLocks noGrp="1"/>
          </p:cNvSpPr>
          <p:nvPr>
            <p:ph type="pic" sz="quarter" idx="11"/>
          </p:nvPr>
        </p:nvSpPr>
        <p:spPr>
          <a:xfrm>
            <a:off x="6096000" y="0"/>
            <a:ext cx="5314258" cy="6858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4">
            <a:extLst>
              <a:ext uri="{FF2B5EF4-FFF2-40B4-BE49-F238E27FC236}">
                <a16:creationId xmlns:a16="http://schemas.microsoft.com/office/drawing/2014/main" id="{A72BF187-8D1A-47D0-8FF0-646D171F86C0}"/>
              </a:ext>
            </a:extLst>
          </p:cNvPr>
          <p:cNvSpPr>
            <a:spLocks noGrp="1"/>
          </p:cNvSpPr>
          <p:nvPr>
            <p:ph type="pic" sz="quarter" idx="12"/>
          </p:nvPr>
        </p:nvSpPr>
        <p:spPr>
          <a:xfrm>
            <a:off x="4234637" y="1566613"/>
            <a:ext cx="3722726" cy="3724774"/>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3809801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C410-1617-40BF-A37A-499204725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6721A5-359A-4AEF-B066-719E60E8C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2B5543-B4A1-4C70-BB20-9E8B88640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180CD-2366-4061-80F8-B31046D9D39E}"/>
              </a:ext>
            </a:extLst>
          </p:cNvPr>
          <p:cNvSpPr>
            <a:spLocks noGrp="1"/>
          </p:cNvSpPr>
          <p:nvPr>
            <p:ph type="dt" sz="half" idx="10"/>
          </p:nvPr>
        </p:nvSpPr>
        <p:spPr/>
        <p:txBody>
          <a:bodyPr/>
          <a:lstStyle/>
          <a:p>
            <a:fld id="{B875A128-4089-41A0-AD80-395503BD2854}" type="datetimeFigureOut">
              <a:rPr lang="en-GB" smtClean="0"/>
              <a:t>21/03/2022</a:t>
            </a:fld>
            <a:endParaRPr lang="en-GB"/>
          </a:p>
        </p:txBody>
      </p:sp>
      <p:sp>
        <p:nvSpPr>
          <p:cNvPr id="6" name="Footer Placeholder 5">
            <a:extLst>
              <a:ext uri="{FF2B5EF4-FFF2-40B4-BE49-F238E27FC236}">
                <a16:creationId xmlns:a16="http://schemas.microsoft.com/office/drawing/2014/main" id="{214B626E-CAD6-4783-B43D-7B665A36D1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4792A6-AE24-48BA-83D9-70423EC242CC}"/>
              </a:ext>
            </a:extLst>
          </p:cNvPr>
          <p:cNvSpPr>
            <a:spLocks noGrp="1"/>
          </p:cNvSpPr>
          <p:nvPr>
            <p:ph type="sldNum" sz="quarter" idx="12"/>
          </p:nvPr>
        </p:nvSpPr>
        <p:spPr/>
        <p:txBody>
          <a:bodyPr/>
          <a:lstStyle/>
          <a:p>
            <a:fld id="{9FC604A6-9A1A-4E80-9473-D3116228A0F8}" type="slidenum">
              <a:rPr lang="en-GB" smtClean="0"/>
              <a:t>‹#›</a:t>
            </a:fld>
            <a:endParaRPr lang="en-GB"/>
          </a:p>
        </p:txBody>
      </p:sp>
    </p:spTree>
    <p:extLst>
      <p:ext uri="{BB962C8B-B14F-4D97-AF65-F5344CB8AC3E}">
        <p14:creationId xmlns:p14="http://schemas.microsoft.com/office/powerpoint/2010/main" val="18258558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icture Placeholder 3">
            <a:extLst>
              <a:ext uri="{FF2B5EF4-FFF2-40B4-BE49-F238E27FC236}">
                <a16:creationId xmlns:a16="http://schemas.microsoft.com/office/drawing/2014/main" id="{32F397F7-DD9C-4592-9C0D-0951AFFDEA22}"/>
              </a:ext>
            </a:extLst>
          </p:cNvPr>
          <p:cNvSpPr>
            <a:spLocks noGrp="1"/>
          </p:cNvSpPr>
          <p:nvPr>
            <p:ph type="pic" sz="quarter" idx="11"/>
          </p:nvPr>
        </p:nvSpPr>
        <p:spPr>
          <a:xfrm>
            <a:off x="781742" y="0"/>
            <a:ext cx="5314258" cy="6858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4">
            <a:extLst>
              <a:ext uri="{FF2B5EF4-FFF2-40B4-BE49-F238E27FC236}">
                <a16:creationId xmlns:a16="http://schemas.microsoft.com/office/drawing/2014/main" id="{A72BF187-8D1A-47D0-8FF0-646D171F86C0}"/>
              </a:ext>
            </a:extLst>
          </p:cNvPr>
          <p:cNvSpPr>
            <a:spLocks noGrp="1"/>
          </p:cNvSpPr>
          <p:nvPr>
            <p:ph type="pic" sz="quarter" idx="12"/>
          </p:nvPr>
        </p:nvSpPr>
        <p:spPr>
          <a:xfrm>
            <a:off x="4234637" y="1566613"/>
            <a:ext cx="3722726" cy="3724774"/>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23691622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icture Placeholder 3">
            <a:extLst>
              <a:ext uri="{FF2B5EF4-FFF2-40B4-BE49-F238E27FC236}">
                <a16:creationId xmlns:a16="http://schemas.microsoft.com/office/drawing/2014/main" id="{32F397F7-DD9C-4592-9C0D-0951AFFDEA22}"/>
              </a:ext>
            </a:extLst>
          </p:cNvPr>
          <p:cNvSpPr>
            <a:spLocks noGrp="1"/>
          </p:cNvSpPr>
          <p:nvPr>
            <p:ph type="pic" sz="quarter" idx="11"/>
          </p:nvPr>
        </p:nvSpPr>
        <p:spPr>
          <a:xfrm>
            <a:off x="781742" y="647700"/>
            <a:ext cx="10628516" cy="55245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4">
            <a:extLst>
              <a:ext uri="{FF2B5EF4-FFF2-40B4-BE49-F238E27FC236}">
                <a16:creationId xmlns:a16="http://schemas.microsoft.com/office/drawing/2014/main" id="{A72BF187-8D1A-47D0-8FF0-646D171F86C0}"/>
              </a:ext>
            </a:extLst>
          </p:cNvPr>
          <p:cNvSpPr>
            <a:spLocks noGrp="1"/>
          </p:cNvSpPr>
          <p:nvPr>
            <p:ph type="pic" sz="quarter" idx="12"/>
          </p:nvPr>
        </p:nvSpPr>
        <p:spPr>
          <a:xfrm>
            <a:off x="4234637" y="1566613"/>
            <a:ext cx="3722726" cy="3724774"/>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596531441"/>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781742" y="647700"/>
            <a:ext cx="10628516" cy="5524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Picture Placeholder 10">
            <a:extLst>
              <a:ext uri="{FF2B5EF4-FFF2-40B4-BE49-F238E27FC236}">
                <a16:creationId xmlns:a16="http://schemas.microsoft.com/office/drawing/2014/main" id="{6728625E-6B6D-4448-A9CE-A0E975CADDAB}"/>
              </a:ext>
            </a:extLst>
          </p:cNvPr>
          <p:cNvSpPr>
            <a:spLocks noGrp="1"/>
          </p:cNvSpPr>
          <p:nvPr>
            <p:ph type="pic" sz="quarter" idx="12"/>
          </p:nvPr>
        </p:nvSpPr>
        <p:spPr>
          <a:xfrm>
            <a:off x="1722705" y="1644735"/>
            <a:ext cx="2113814" cy="2114978"/>
          </a:xfrm>
          <a:custGeom>
            <a:avLst/>
            <a:gdLst>
              <a:gd name="connsiteX0" fmla="*/ 2114090 w 4228179"/>
              <a:gd name="connsiteY0" fmla="*/ 0 h 4229956"/>
              <a:gd name="connsiteX1" fmla="*/ 3372541 w 4228179"/>
              <a:gd name="connsiteY1" fmla="*/ 521240 h 4229956"/>
              <a:gd name="connsiteX2" fmla="*/ 3707159 w 4228179"/>
              <a:gd name="connsiteY2" fmla="*/ 855998 h 4229956"/>
              <a:gd name="connsiteX3" fmla="*/ 3707159 w 4228179"/>
              <a:gd name="connsiteY3" fmla="*/ 3373959 h 4229956"/>
              <a:gd name="connsiteX4" fmla="*/ 3372541 w 4228179"/>
              <a:gd name="connsiteY4" fmla="*/ 3708717 h 4229956"/>
              <a:gd name="connsiteX5" fmla="*/ 855638 w 4228179"/>
              <a:gd name="connsiteY5" fmla="*/ 3708717 h 4229956"/>
              <a:gd name="connsiteX6" fmla="*/ 521021 w 4228179"/>
              <a:gd name="connsiteY6" fmla="*/ 3373959 h 4229956"/>
              <a:gd name="connsiteX7" fmla="*/ 521021 w 4228179"/>
              <a:gd name="connsiteY7" fmla="*/ 855998 h 4229956"/>
              <a:gd name="connsiteX8" fmla="*/ 855638 w 4228179"/>
              <a:gd name="connsiteY8" fmla="*/ 521240 h 4229956"/>
              <a:gd name="connsiteX9" fmla="*/ 2114090 w 4228179"/>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79" h="4229956">
                <a:moveTo>
                  <a:pt x="2114090" y="0"/>
                </a:moveTo>
                <a:cubicBezTo>
                  <a:pt x="2569642" y="1"/>
                  <a:pt x="3025194" y="173747"/>
                  <a:pt x="3372541" y="521240"/>
                </a:cubicBezTo>
                <a:cubicBezTo>
                  <a:pt x="3707159" y="855998"/>
                  <a:pt x="3707159" y="855998"/>
                  <a:pt x="3707159" y="855998"/>
                </a:cubicBezTo>
                <a:cubicBezTo>
                  <a:pt x="4401853" y="1550985"/>
                  <a:pt x="4401853" y="2678973"/>
                  <a:pt x="3707159" y="3373959"/>
                </a:cubicBezTo>
                <a:cubicBezTo>
                  <a:pt x="3372541" y="3708717"/>
                  <a:pt x="3372541" y="3708717"/>
                  <a:pt x="3372541" y="3708717"/>
                </a:cubicBezTo>
                <a:cubicBezTo>
                  <a:pt x="2677847" y="4403703"/>
                  <a:pt x="1550332" y="4403703"/>
                  <a:pt x="855638" y="3708717"/>
                </a:cubicBezTo>
                <a:cubicBezTo>
                  <a:pt x="521021" y="3373959"/>
                  <a:pt x="521021" y="3373959"/>
                  <a:pt x="521021" y="3373959"/>
                </a:cubicBezTo>
                <a:cubicBezTo>
                  <a:pt x="-173674" y="2678973"/>
                  <a:pt x="-173674" y="1550985"/>
                  <a:pt x="521021" y="855998"/>
                </a:cubicBezTo>
                <a:cubicBezTo>
                  <a:pt x="855638" y="521240"/>
                  <a:pt x="855638" y="521240"/>
                  <a:pt x="855638" y="521240"/>
                </a:cubicBezTo>
                <a:cubicBezTo>
                  <a:pt x="1202985" y="173747"/>
                  <a:pt x="1658537"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A881A622-5ED1-414C-9662-B95DD44606CA}"/>
              </a:ext>
            </a:extLst>
          </p:cNvPr>
          <p:cNvSpPr>
            <a:spLocks noGrp="1"/>
          </p:cNvSpPr>
          <p:nvPr>
            <p:ph type="pic" sz="quarter" idx="13"/>
          </p:nvPr>
        </p:nvSpPr>
        <p:spPr>
          <a:xfrm>
            <a:off x="5047424" y="1644735"/>
            <a:ext cx="2113814" cy="2114978"/>
          </a:xfrm>
          <a:custGeom>
            <a:avLst/>
            <a:gdLst>
              <a:gd name="connsiteX0" fmla="*/ 2114090 w 4228179"/>
              <a:gd name="connsiteY0" fmla="*/ 0 h 4229956"/>
              <a:gd name="connsiteX1" fmla="*/ 3372541 w 4228179"/>
              <a:gd name="connsiteY1" fmla="*/ 521240 h 4229956"/>
              <a:gd name="connsiteX2" fmla="*/ 3707159 w 4228179"/>
              <a:gd name="connsiteY2" fmla="*/ 855998 h 4229956"/>
              <a:gd name="connsiteX3" fmla="*/ 3707159 w 4228179"/>
              <a:gd name="connsiteY3" fmla="*/ 3373959 h 4229956"/>
              <a:gd name="connsiteX4" fmla="*/ 3372541 w 4228179"/>
              <a:gd name="connsiteY4" fmla="*/ 3708717 h 4229956"/>
              <a:gd name="connsiteX5" fmla="*/ 855638 w 4228179"/>
              <a:gd name="connsiteY5" fmla="*/ 3708717 h 4229956"/>
              <a:gd name="connsiteX6" fmla="*/ 521021 w 4228179"/>
              <a:gd name="connsiteY6" fmla="*/ 3373959 h 4229956"/>
              <a:gd name="connsiteX7" fmla="*/ 521021 w 4228179"/>
              <a:gd name="connsiteY7" fmla="*/ 855998 h 4229956"/>
              <a:gd name="connsiteX8" fmla="*/ 855638 w 4228179"/>
              <a:gd name="connsiteY8" fmla="*/ 521240 h 4229956"/>
              <a:gd name="connsiteX9" fmla="*/ 2114090 w 4228179"/>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79" h="4229956">
                <a:moveTo>
                  <a:pt x="2114090" y="0"/>
                </a:moveTo>
                <a:cubicBezTo>
                  <a:pt x="2569642" y="1"/>
                  <a:pt x="3025194" y="173747"/>
                  <a:pt x="3372541" y="521240"/>
                </a:cubicBezTo>
                <a:cubicBezTo>
                  <a:pt x="3707159" y="855998"/>
                  <a:pt x="3707159" y="855998"/>
                  <a:pt x="3707159" y="855998"/>
                </a:cubicBezTo>
                <a:cubicBezTo>
                  <a:pt x="4401853" y="1550985"/>
                  <a:pt x="4401853" y="2678973"/>
                  <a:pt x="3707159" y="3373959"/>
                </a:cubicBezTo>
                <a:cubicBezTo>
                  <a:pt x="3372541" y="3708717"/>
                  <a:pt x="3372541" y="3708717"/>
                  <a:pt x="3372541" y="3708717"/>
                </a:cubicBezTo>
                <a:cubicBezTo>
                  <a:pt x="2677847" y="4403703"/>
                  <a:pt x="1550332" y="4403703"/>
                  <a:pt x="855638" y="3708717"/>
                </a:cubicBezTo>
                <a:cubicBezTo>
                  <a:pt x="521021" y="3373959"/>
                  <a:pt x="521021" y="3373959"/>
                  <a:pt x="521021" y="3373959"/>
                </a:cubicBezTo>
                <a:cubicBezTo>
                  <a:pt x="-173674" y="2678973"/>
                  <a:pt x="-173674" y="1550985"/>
                  <a:pt x="521021" y="855998"/>
                </a:cubicBezTo>
                <a:cubicBezTo>
                  <a:pt x="855638" y="521240"/>
                  <a:pt x="855638" y="521240"/>
                  <a:pt x="855638" y="521240"/>
                </a:cubicBezTo>
                <a:cubicBezTo>
                  <a:pt x="1202985" y="173747"/>
                  <a:pt x="1658537"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B18B9413-65B0-4ACE-9084-2052012466BD}"/>
              </a:ext>
            </a:extLst>
          </p:cNvPr>
          <p:cNvSpPr>
            <a:spLocks noGrp="1"/>
          </p:cNvSpPr>
          <p:nvPr>
            <p:ph type="pic" sz="quarter" idx="14"/>
          </p:nvPr>
        </p:nvSpPr>
        <p:spPr>
          <a:xfrm>
            <a:off x="8410396" y="1644735"/>
            <a:ext cx="2113815" cy="2114978"/>
          </a:xfrm>
          <a:custGeom>
            <a:avLst/>
            <a:gdLst>
              <a:gd name="connsiteX0" fmla="*/ 2114090 w 4228180"/>
              <a:gd name="connsiteY0" fmla="*/ 0 h 4229956"/>
              <a:gd name="connsiteX1" fmla="*/ 3372542 w 4228180"/>
              <a:gd name="connsiteY1" fmla="*/ 521240 h 4229956"/>
              <a:gd name="connsiteX2" fmla="*/ 3707158 w 4228180"/>
              <a:gd name="connsiteY2" fmla="*/ 855998 h 4229956"/>
              <a:gd name="connsiteX3" fmla="*/ 3707158 w 4228180"/>
              <a:gd name="connsiteY3" fmla="*/ 3373959 h 4229956"/>
              <a:gd name="connsiteX4" fmla="*/ 3372542 w 4228180"/>
              <a:gd name="connsiteY4" fmla="*/ 3708717 h 4229956"/>
              <a:gd name="connsiteX5" fmla="*/ 855638 w 4228180"/>
              <a:gd name="connsiteY5" fmla="*/ 3708717 h 4229956"/>
              <a:gd name="connsiteX6" fmla="*/ 521020 w 4228180"/>
              <a:gd name="connsiteY6" fmla="*/ 3373959 h 4229956"/>
              <a:gd name="connsiteX7" fmla="*/ 521020 w 4228180"/>
              <a:gd name="connsiteY7" fmla="*/ 855998 h 4229956"/>
              <a:gd name="connsiteX8" fmla="*/ 855638 w 4228180"/>
              <a:gd name="connsiteY8" fmla="*/ 521240 h 4229956"/>
              <a:gd name="connsiteX9" fmla="*/ 2114090 w 4228180"/>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80" h="4229956">
                <a:moveTo>
                  <a:pt x="2114090" y="0"/>
                </a:moveTo>
                <a:cubicBezTo>
                  <a:pt x="2569642" y="1"/>
                  <a:pt x="3025194" y="173747"/>
                  <a:pt x="3372542" y="521240"/>
                </a:cubicBezTo>
                <a:cubicBezTo>
                  <a:pt x="3707158" y="855998"/>
                  <a:pt x="3707158" y="855998"/>
                  <a:pt x="3707158" y="855998"/>
                </a:cubicBezTo>
                <a:cubicBezTo>
                  <a:pt x="4401854" y="1550985"/>
                  <a:pt x="4401854" y="2678973"/>
                  <a:pt x="3707158" y="3373959"/>
                </a:cubicBezTo>
                <a:cubicBezTo>
                  <a:pt x="3372542" y="3708717"/>
                  <a:pt x="3372542" y="3708717"/>
                  <a:pt x="3372542" y="3708717"/>
                </a:cubicBezTo>
                <a:cubicBezTo>
                  <a:pt x="2677846" y="4403703"/>
                  <a:pt x="1550332" y="4403703"/>
                  <a:pt x="855638" y="3708717"/>
                </a:cubicBezTo>
                <a:cubicBezTo>
                  <a:pt x="521020" y="3373959"/>
                  <a:pt x="521020" y="3373959"/>
                  <a:pt x="521020" y="3373959"/>
                </a:cubicBezTo>
                <a:cubicBezTo>
                  <a:pt x="-173674" y="2678973"/>
                  <a:pt x="-173674" y="1550985"/>
                  <a:pt x="521020" y="855998"/>
                </a:cubicBezTo>
                <a:cubicBezTo>
                  <a:pt x="855638" y="521240"/>
                  <a:pt x="855638" y="521240"/>
                  <a:pt x="855638" y="521240"/>
                </a:cubicBezTo>
                <a:cubicBezTo>
                  <a:pt x="1202986" y="173747"/>
                  <a:pt x="1658538"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792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742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fill="hold" grpId="0" nodeType="withEffect">
                                  <p:stCondLst>
                                    <p:cond delay="0"/>
                                  </p:stCondLst>
                                  <p:childTnLst>
                                    <p:animScale>
                                      <p:cBhvr>
                                        <p:cTn id="6" dur="5200" fill="hold"/>
                                        <p:tgtEl>
                                          <p:spTgt spid="28"/>
                                        </p:tgtEl>
                                      </p:cBhvr>
                                      <p:by x="14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9235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400"/>
                                  </p:stCondLst>
                                  <p:childTnLst>
                                    <p:animMotion origin="layout" path="M -5.92371E-7 -3.33333E-6 L -5.92371E-7 -0.92233 " pathEditMode="relative" rAng="0" ptsTypes="AA">
                                      <p:cBhvr>
                                        <p:cTn id="6" dur="2300" fill="hold"/>
                                        <p:tgtEl>
                                          <p:spTgt spid="31"/>
                                        </p:tgtEl>
                                        <p:attrNameLst>
                                          <p:attrName>ppt_x</p:attrName>
                                          <p:attrName>ppt_y</p:attrName>
                                        </p:attrNameLst>
                                      </p:cBhvr>
                                      <p:rCtr x="0" y="-46123"/>
                                    </p:animMotion>
                                  </p:childTnLst>
                                </p:cTn>
                              </p:par>
                              <p:par>
                                <p:cTn id="7" presetID="42" presetClass="path" presetSubtype="0" accel="50000" decel="50000" fill="hold" grpId="0" nodeType="withEffect">
                                  <p:stCondLst>
                                    <p:cond delay="0"/>
                                  </p:stCondLst>
                                  <p:childTnLst>
                                    <p:animMotion origin="layout" path="M -5.92371E-7 -2.59259E-6 L -5.92371E-7 -0.92801 " pathEditMode="relative" rAng="0" ptsTypes="AA">
                                      <p:cBhvr>
                                        <p:cTn id="8" dur="2100" fill="hold"/>
                                        <p:tgtEl>
                                          <p:spTgt spid="36"/>
                                        </p:tgtEl>
                                        <p:attrNameLst>
                                          <p:attrName>ppt_x</p:attrName>
                                          <p:attrName>ppt_y</p:attrName>
                                        </p:attrNameLst>
                                      </p:cBhvr>
                                      <p:rCtr x="0" y="-46400"/>
                                    </p:animMotion>
                                  </p:childTnLst>
                                </p:cTn>
                              </p:par>
                            </p:childTnLst>
                          </p:cTn>
                        </p:par>
                      </p:childTnLst>
                    </p:cTn>
                  </p:par>
                  <p:par>
                    <p:cTn id="9" fill="hold">
                      <p:stCondLst>
                        <p:cond delay="indefinite"/>
                      </p:stCondLst>
                      <p:childTnLst>
                        <p:par>
                          <p:cTn id="10" fill="hold">
                            <p:stCondLst>
                              <p:cond delay="0"/>
                            </p:stCondLst>
                            <p:childTnLst>
                              <p:par>
                                <p:cTn id="11" presetID="2" presetClass="exit" presetSubtype="4" accel="47619" decel="47619" fill="hold" grpId="1" nodeType="clickEffect">
                                  <p:stCondLst>
                                    <p:cond delay="500"/>
                                  </p:stCondLst>
                                  <p:childTnLst>
                                    <p:anim calcmode="lin" valueType="num">
                                      <p:cBhvr additive="base">
                                        <p:cTn id="12" dur="2100"/>
                                        <p:tgtEl>
                                          <p:spTgt spid="36"/>
                                        </p:tgtEl>
                                        <p:attrNameLst>
                                          <p:attrName>ppt_x</p:attrName>
                                        </p:attrNameLst>
                                      </p:cBhvr>
                                      <p:tavLst>
                                        <p:tav tm="0">
                                          <p:val>
                                            <p:strVal val="ppt_x"/>
                                          </p:val>
                                        </p:tav>
                                        <p:tav tm="100000">
                                          <p:val>
                                            <p:strVal val="ppt_x"/>
                                          </p:val>
                                        </p:tav>
                                      </p:tavLst>
                                    </p:anim>
                                    <p:anim calcmode="lin" valueType="num">
                                      <p:cBhvr additive="base">
                                        <p:cTn id="13" dur="2100"/>
                                        <p:tgtEl>
                                          <p:spTgt spid="36"/>
                                        </p:tgtEl>
                                        <p:attrNameLst>
                                          <p:attrName>ppt_y</p:attrName>
                                        </p:attrNameLst>
                                      </p:cBhvr>
                                      <p:tavLst>
                                        <p:tav tm="0">
                                          <p:val>
                                            <p:strVal val="ppt_y"/>
                                          </p:val>
                                        </p:tav>
                                        <p:tav tm="100000">
                                          <p:val>
                                            <p:strVal val="1+ppt_h/2"/>
                                          </p:val>
                                        </p:tav>
                                      </p:tavLst>
                                    </p:anim>
                                    <p:set>
                                      <p:cBhvr>
                                        <p:cTn id="14" dur="1" fill="hold">
                                          <p:stCondLst>
                                            <p:cond delay="2099"/>
                                          </p:stCondLst>
                                        </p:cTn>
                                        <p:tgtEl>
                                          <p:spTgt spid="36"/>
                                        </p:tgtEl>
                                        <p:attrNameLst>
                                          <p:attrName>style.visibility</p:attrName>
                                        </p:attrNameLst>
                                      </p:cBhvr>
                                      <p:to>
                                        <p:strVal val="hidden"/>
                                      </p:to>
                                    </p:set>
                                  </p:childTnLst>
                                </p:cTn>
                              </p:par>
                              <p:par>
                                <p:cTn id="15" presetID="42" presetClass="path" presetSubtype="0" accel="50000" decel="50000" fill="hold" grpId="0" nodeType="withEffect">
                                  <p:stCondLst>
                                    <p:cond delay="0"/>
                                  </p:stCondLst>
                                  <p:childTnLst>
                                    <p:animMotion origin="layout" path="M -5.92371E-7 2.59259E-6 L -5.92371E-7 0.93819 " pathEditMode="relative" rAng="0" ptsTypes="AA">
                                      <p:cBhvr>
                                        <p:cTn id="16"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984625-FC00-409A-89CA-74509D2E04EF}"/>
              </a:ext>
            </a:extLst>
          </p:cNvPr>
          <p:cNvSpPr>
            <a:spLocks noGrp="1"/>
          </p:cNvSpPr>
          <p:nvPr>
            <p:ph type="pic" sz="quarter" idx="13"/>
          </p:nvPr>
        </p:nvSpPr>
        <p:spPr>
          <a:xfrm>
            <a:off x="799732" y="3495977"/>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0" name="Picture Placeholder 9">
            <a:extLst>
              <a:ext uri="{FF2B5EF4-FFF2-40B4-BE49-F238E27FC236}">
                <a16:creationId xmlns:a16="http://schemas.microsoft.com/office/drawing/2014/main" id="{A8A64EF6-6AAD-4A8E-A2BA-D31872C0F165}"/>
              </a:ext>
            </a:extLst>
          </p:cNvPr>
          <p:cNvSpPr>
            <a:spLocks noGrp="1"/>
          </p:cNvSpPr>
          <p:nvPr>
            <p:ph type="pic" sz="quarter" idx="14"/>
          </p:nvPr>
        </p:nvSpPr>
        <p:spPr>
          <a:xfrm>
            <a:off x="799732" y="77628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8" name="Picture Placeholder 7">
            <a:extLst>
              <a:ext uri="{FF2B5EF4-FFF2-40B4-BE49-F238E27FC236}">
                <a16:creationId xmlns:a16="http://schemas.microsoft.com/office/drawing/2014/main" id="{CB58EF59-6144-4377-881E-7F3DA3CB9356}"/>
              </a:ext>
            </a:extLst>
          </p:cNvPr>
          <p:cNvSpPr>
            <a:spLocks noGrp="1"/>
          </p:cNvSpPr>
          <p:nvPr>
            <p:ph type="pic" sz="quarter" idx="15"/>
          </p:nvPr>
        </p:nvSpPr>
        <p:spPr>
          <a:xfrm>
            <a:off x="6220412" y="776288"/>
            <a:ext cx="5171855" cy="5305426"/>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229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A1CA22-A2E7-46D9-8A5B-5A4B32A3659E}"/>
              </a:ext>
            </a:extLst>
          </p:cNvPr>
          <p:cNvSpPr>
            <a:spLocks noGrp="1"/>
          </p:cNvSpPr>
          <p:nvPr>
            <p:ph type="pic" sz="quarter" idx="13"/>
          </p:nvPr>
        </p:nvSpPr>
        <p:spPr>
          <a:xfrm>
            <a:off x="781742"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9662144D-BFFA-4B4C-BD9A-DDB9AD2576C4}"/>
              </a:ext>
            </a:extLst>
          </p:cNvPr>
          <p:cNvSpPr>
            <a:spLocks noGrp="1"/>
          </p:cNvSpPr>
          <p:nvPr>
            <p:ph type="pic" sz="quarter" idx="14"/>
          </p:nvPr>
        </p:nvSpPr>
        <p:spPr>
          <a:xfrm>
            <a:off x="3438871"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8E8DCF79-7C12-4EE4-B377-E5D1CE363160}"/>
              </a:ext>
            </a:extLst>
          </p:cNvPr>
          <p:cNvSpPr>
            <a:spLocks noGrp="1"/>
          </p:cNvSpPr>
          <p:nvPr>
            <p:ph type="pic" sz="quarter" idx="15"/>
          </p:nvPr>
        </p:nvSpPr>
        <p:spPr>
          <a:xfrm>
            <a:off x="6096000"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C0BA5F7F-E14B-4487-8788-8F182B33097D}"/>
              </a:ext>
            </a:extLst>
          </p:cNvPr>
          <p:cNvSpPr>
            <a:spLocks noGrp="1"/>
          </p:cNvSpPr>
          <p:nvPr>
            <p:ph type="pic" sz="quarter" idx="16"/>
          </p:nvPr>
        </p:nvSpPr>
        <p:spPr>
          <a:xfrm>
            <a:off x="8753129" y="647700"/>
            <a:ext cx="2657129" cy="55245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67207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200" fill="hold"/>
                                        <p:tgtEl>
                                          <p:spTgt spid="10"/>
                                        </p:tgtEl>
                                        <p:attrNameLst>
                                          <p:attrName>ppt_x</p:attrName>
                                        </p:attrNameLst>
                                      </p:cBhvr>
                                      <p:tavLst>
                                        <p:tav tm="0">
                                          <p:val>
                                            <p:strVal val="#ppt_x"/>
                                          </p:val>
                                        </p:tav>
                                        <p:tav tm="100000">
                                          <p:val>
                                            <p:strVal val="#ppt_x"/>
                                          </p:val>
                                        </p:tav>
                                      </p:tavLst>
                                    </p:anim>
                                    <p:anim calcmode="lin" valueType="num">
                                      <p:cBhvr additive="base">
                                        <p:cTn id="8" dur="22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200" fill="hold"/>
                                        <p:tgtEl>
                                          <p:spTgt spid="11"/>
                                        </p:tgtEl>
                                        <p:attrNameLst>
                                          <p:attrName>ppt_x</p:attrName>
                                        </p:attrNameLst>
                                      </p:cBhvr>
                                      <p:tavLst>
                                        <p:tav tm="0">
                                          <p:val>
                                            <p:strVal val="#ppt_x"/>
                                          </p:val>
                                        </p:tav>
                                        <p:tav tm="100000">
                                          <p:val>
                                            <p:strVal val="#ppt_x"/>
                                          </p:val>
                                        </p:tav>
                                      </p:tavLst>
                                    </p:anim>
                                    <p:anim calcmode="lin" valueType="num">
                                      <p:cBhvr additive="base">
                                        <p:cTn id="12" dur="22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200" fill="hold"/>
                                        <p:tgtEl>
                                          <p:spTgt spid="12"/>
                                        </p:tgtEl>
                                        <p:attrNameLst>
                                          <p:attrName>ppt_x</p:attrName>
                                        </p:attrNameLst>
                                      </p:cBhvr>
                                      <p:tavLst>
                                        <p:tav tm="0">
                                          <p:val>
                                            <p:strVal val="#ppt_x"/>
                                          </p:val>
                                        </p:tav>
                                        <p:tav tm="100000">
                                          <p:val>
                                            <p:strVal val="#ppt_x"/>
                                          </p:val>
                                        </p:tav>
                                      </p:tavLst>
                                    </p:anim>
                                    <p:anim calcmode="lin" valueType="num">
                                      <p:cBhvr additive="base">
                                        <p:cTn id="16" dur="22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00" fill="hold"/>
                                        <p:tgtEl>
                                          <p:spTgt spid="13"/>
                                        </p:tgtEl>
                                        <p:attrNameLst>
                                          <p:attrName>ppt_x</p:attrName>
                                        </p:attrNameLst>
                                      </p:cBhvr>
                                      <p:tavLst>
                                        <p:tav tm="0">
                                          <p:val>
                                            <p:strVal val="#ppt_x"/>
                                          </p:val>
                                        </p:tav>
                                        <p:tav tm="100000">
                                          <p:val>
                                            <p:strVal val="#ppt_x"/>
                                          </p:val>
                                        </p:tav>
                                      </p:tavLst>
                                    </p:anim>
                                    <p:anim calcmode="lin" valueType="num">
                                      <p:cBhvr additive="base">
                                        <p:cTn id="20" dur="2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4B905-8BF0-4A76-9E10-57BE3387F891}"/>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Picture Placeholder 5">
            <a:extLst>
              <a:ext uri="{FF2B5EF4-FFF2-40B4-BE49-F238E27FC236}">
                <a16:creationId xmlns:a16="http://schemas.microsoft.com/office/drawing/2014/main" id="{390A452D-DFE3-48E8-956D-B964AE99D0C7}"/>
              </a:ext>
            </a:extLst>
          </p:cNvPr>
          <p:cNvSpPr>
            <a:spLocks noGrp="1"/>
          </p:cNvSpPr>
          <p:nvPr>
            <p:ph type="pic" sz="quarter" idx="13"/>
          </p:nvPr>
        </p:nvSpPr>
        <p:spPr>
          <a:xfrm>
            <a:off x="1086501" y="1057275"/>
            <a:ext cx="4704737" cy="4705350"/>
          </a:xfrm>
          <a:custGeom>
            <a:avLst/>
            <a:gdLst>
              <a:gd name="connsiteX0" fmla="*/ 0 w 9410700"/>
              <a:gd name="connsiteY0" fmla="*/ 0 h 9410700"/>
              <a:gd name="connsiteX1" fmla="*/ 9410700 w 9410700"/>
              <a:gd name="connsiteY1" fmla="*/ 0 h 9410700"/>
              <a:gd name="connsiteX2" fmla="*/ 9410700 w 9410700"/>
              <a:gd name="connsiteY2" fmla="*/ 9410700 h 9410700"/>
              <a:gd name="connsiteX3" fmla="*/ 0 w 9410700"/>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700" h="9410700">
                <a:moveTo>
                  <a:pt x="0" y="0"/>
                </a:moveTo>
                <a:lnTo>
                  <a:pt x="9410700" y="0"/>
                </a:lnTo>
                <a:lnTo>
                  <a:pt x="9410700"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7" name="Picture Placeholder 6">
            <a:extLst>
              <a:ext uri="{FF2B5EF4-FFF2-40B4-BE49-F238E27FC236}">
                <a16:creationId xmlns:a16="http://schemas.microsoft.com/office/drawing/2014/main" id="{11D63369-5C3A-4822-ACB3-46071185D785}"/>
              </a:ext>
            </a:extLst>
          </p:cNvPr>
          <p:cNvSpPr>
            <a:spLocks noGrp="1"/>
          </p:cNvSpPr>
          <p:nvPr>
            <p:ph type="pic" sz="quarter" idx="14"/>
          </p:nvPr>
        </p:nvSpPr>
        <p:spPr>
          <a:xfrm>
            <a:off x="6400759" y="1057275"/>
            <a:ext cx="4704737" cy="4705350"/>
          </a:xfrm>
          <a:custGeom>
            <a:avLst/>
            <a:gdLst>
              <a:gd name="connsiteX0" fmla="*/ 0 w 9410699"/>
              <a:gd name="connsiteY0" fmla="*/ 0 h 9410700"/>
              <a:gd name="connsiteX1" fmla="*/ 9410699 w 9410699"/>
              <a:gd name="connsiteY1" fmla="*/ 0 h 9410700"/>
              <a:gd name="connsiteX2" fmla="*/ 9410699 w 9410699"/>
              <a:gd name="connsiteY2" fmla="*/ 9410700 h 9410700"/>
              <a:gd name="connsiteX3" fmla="*/ 0 w 9410699"/>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699" h="9410700">
                <a:moveTo>
                  <a:pt x="0" y="0"/>
                </a:moveTo>
                <a:lnTo>
                  <a:pt x="9410699" y="0"/>
                </a:lnTo>
                <a:lnTo>
                  <a:pt x="9410699"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53246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00" fill="hold"/>
                                        <p:tgtEl>
                                          <p:spTgt spid="6"/>
                                        </p:tgtEl>
                                        <p:attrNameLst>
                                          <p:attrName>ppt_x</p:attrName>
                                        </p:attrNameLst>
                                      </p:cBhvr>
                                      <p:tavLst>
                                        <p:tav tm="0">
                                          <p:val>
                                            <p:strVal val="#ppt_x"/>
                                          </p:val>
                                        </p:tav>
                                        <p:tav tm="100000">
                                          <p:val>
                                            <p:strVal val="#ppt_x"/>
                                          </p:val>
                                        </p:tav>
                                      </p:tavLst>
                                    </p:anim>
                                    <p:anim calcmode="lin" valueType="num">
                                      <p:cBhvr additive="base">
                                        <p:cTn id="8" dur="22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200" fill="hold"/>
                                        <p:tgtEl>
                                          <p:spTgt spid="7"/>
                                        </p:tgtEl>
                                        <p:attrNameLst>
                                          <p:attrName>ppt_x</p:attrName>
                                        </p:attrNameLst>
                                      </p:cBhvr>
                                      <p:tavLst>
                                        <p:tav tm="0">
                                          <p:val>
                                            <p:strVal val="#ppt_x"/>
                                          </p:val>
                                        </p:tav>
                                        <p:tav tm="100000">
                                          <p:val>
                                            <p:strVal val="#ppt_x"/>
                                          </p:val>
                                        </p:tav>
                                      </p:tavLst>
                                    </p:anim>
                                    <p:anim calcmode="lin" valueType="num">
                                      <p:cBhvr additive="base">
                                        <p:cTn id="12" dur="2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2C1527C-1238-4997-83A0-B93C0C1A119C}"/>
              </a:ext>
            </a:extLst>
          </p:cNvPr>
          <p:cNvSpPr>
            <a:spLocks noGrp="1"/>
          </p:cNvSpPr>
          <p:nvPr>
            <p:ph type="pic" sz="quarter" idx="13"/>
          </p:nvPr>
        </p:nvSpPr>
        <p:spPr>
          <a:xfrm>
            <a:off x="3501078" y="77628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4" name="Picture Placeholder 13">
            <a:extLst>
              <a:ext uri="{FF2B5EF4-FFF2-40B4-BE49-F238E27FC236}">
                <a16:creationId xmlns:a16="http://schemas.microsoft.com/office/drawing/2014/main" id="{F2C28264-6FA4-467B-BDE9-EC8733C2D740}"/>
              </a:ext>
            </a:extLst>
          </p:cNvPr>
          <p:cNvSpPr>
            <a:spLocks noGrp="1"/>
          </p:cNvSpPr>
          <p:nvPr>
            <p:ph type="pic" sz="quarter" idx="14"/>
          </p:nvPr>
        </p:nvSpPr>
        <p:spPr>
          <a:xfrm>
            <a:off x="6220414" y="776287"/>
            <a:ext cx="5189844" cy="5314950"/>
          </a:xfrm>
          <a:custGeom>
            <a:avLst/>
            <a:gdLst>
              <a:gd name="connsiteX0" fmla="*/ 0 w 10381040"/>
              <a:gd name="connsiteY0" fmla="*/ 0 h 10629899"/>
              <a:gd name="connsiteX1" fmla="*/ 10381040 w 10381040"/>
              <a:gd name="connsiteY1" fmla="*/ 0 h 10629899"/>
              <a:gd name="connsiteX2" fmla="*/ 10381040 w 10381040"/>
              <a:gd name="connsiteY2" fmla="*/ 10629899 h 10629899"/>
              <a:gd name="connsiteX3" fmla="*/ 0 w 10381040"/>
              <a:gd name="connsiteY3" fmla="*/ 10629899 h 10629899"/>
            </a:gdLst>
            <a:ahLst/>
            <a:cxnLst>
              <a:cxn ang="0">
                <a:pos x="connsiteX0" y="connsiteY0"/>
              </a:cxn>
              <a:cxn ang="0">
                <a:pos x="connsiteX1" y="connsiteY1"/>
              </a:cxn>
              <a:cxn ang="0">
                <a:pos x="connsiteX2" y="connsiteY2"/>
              </a:cxn>
              <a:cxn ang="0">
                <a:pos x="connsiteX3" y="connsiteY3"/>
              </a:cxn>
            </a:cxnLst>
            <a:rect l="l" t="t" r="r" b="b"/>
            <a:pathLst>
              <a:path w="10381040" h="10629899">
                <a:moveTo>
                  <a:pt x="0" y="0"/>
                </a:moveTo>
                <a:lnTo>
                  <a:pt x="10381040" y="0"/>
                </a:lnTo>
                <a:lnTo>
                  <a:pt x="10381040" y="10629899"/>
                </a:lnTo>
                <a:lnTo>
                  <a:pt x="0" y="106298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6" name="Picture Placeholder 15">
            <a:extLst>
              <a:ext uri="{FF2B5EF4-FFF2-40B4-BE49-F238E27FC236}">
                <a16:creationId xmlns:a16="http://schemas.microsoft.com/office/drawing/2014/main" id="{843876E8-A094-40A5-860F-FA8679BF447F}"/>
              </a:ext>
            </a:extLst>
          </p:cNvPr>
          <p:cNvSpPr>
            <a:spLocks noGrp="1"/>
          </p:cNvSpPr>
          <p:nvPr>
            <p:ph type="pic" sz="quarter" idx="15"/>
          </p:nvPr>
        </p:nvSpPr>
        <p:spPr>
          <a:xfrm>
            <a:off x="3501078" y="349597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7" name="Picture Placeholder 16">
            <a:extLst>
              <a:ext uri="{FF2B5EF4-FFF2-40B4-BE49-F238E27FC236}">
                <a16:creationId xmlns:a16="http://schemas.microsoft.com/office/drawing/2014/main" id="{E87560AE-CEDB-48AC-B2BF-85B52DE0F146}"/>
              </a:ext>
            </a:extLst>
          </p:cNvPr>
          <p:cNvSpPr>
            <a:spLocks noGrp="1"/>
          </p:cNvSpPr>
          <p:nvPr>
            <p:ph type="pic" sz="quarter" idx="16"/>
          </p:nvPr>
        </p:nvSpPr>
        <p:spPr>
          <a:xfrm>
            <a:off x="781742" y="3495978"/>
            <a:ext cx="2594922" cy="2595260"/>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806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200" fill="hold"/>
                                        <p:tgtEl>
                                          <p:spTgt spid="14"/>
                                        </p:tgtEl>
                                        <p:attrNameLst>
                                          <p:attrName>ppt_x</p:attrName>
                                        </p:attrNameLst>
                                      </p:cBhvr>
                                      <p:tavLst>
                                        <p:tav tm="0">
                                          <p:val>
                                            <p:strVal val="#ppt_x"/>
                                          </p:val>
                                        </p:tav>
                                        <p:tav tm="100000">
                                          <p:val>
                                            <p:strVal val="#ppt_x"/>
                                          </p:val>
                                        </p:tav>
                                      </p:tavLst>
                                    </p:anim>
                                    <p:anim calcmode="lin" valueType="num">
                                      <p:cBhvr additive="base">
                                        <p:cTn id="8" dur="22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200" fill="hold"/>
                                        <p:tgtEl>
                                          <p:spTgt spid="15"/>
                                        </p:tgtEl>
                                        <p:attrNameLst>
                                          <p:attrName>ppt_x</p:attrName>
                                        </p:attrNameLst>
                                      </p:cBhvr>
                                      <p:tavLst>
                                        <p:tav tm="0">
                                          <p:val>
                                            <p:strVal val="#ppt_x"/>
                                          </p:val>
                                        </p:tav>
                                        <p:tav tm="100000">
                                          <p:val>
                                            <p:strVal val="#ppt_x"/>
                                          </p:val>
                                        </p:tav>
                                      </p:tavLst>
                                    </p:anim>
                                    <p:anim calcmode="lin" valueType="num">
                                      <p:cBhvr additive="base">
                                        <p:cTn id="12" dur="22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200" fill="hold"/>
                                        <p:tgtEl>
                                          <p:spTgt spid="16"/>
                                        </p:tgtEl>
                                        <p:attrNameLst>
                                          <p:attrName>ppt_x</p:attrName>
                                        </p:attrNameLst>
                                      </p:cBhvr>
                                      <p:tavLst>
                                        <p:tav tm="0">
                                          <p:val>
                                            <p:strVal val="#ppt_x"/>
                                          </p:val>
                                        </p:tav>
                                        <p:tav tm="100000">
                                          <p:val>
                                            <p:strVal val="#ppt_x"/>
                                          </p:val>
                                        </p:tav>
                                      </p:tavLst>
                                    </p:anim>
                                    <p:anim calcmode="lin" valueType="num">
                                      <p:cBhvr additive="base">
                                        <p:cTn id="16" dur="22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200" fill="hold"/>
                                        <p:tgtEl>
                                          <p:spTgt spid="17"/>
                                        </p:tgtEl>
                                        <p:attrNameLst>
                                          <p:attrName>ppt_x</p:attrName>
                                        </p:attrNameLst>
                                      </p:cBhvr>
                                      <p:tavLst>
                                        <p:tav tm="0">
                                          <p:val>
                                            <p:strVal val="#ppt_x"/>
                                          </p:val>
                                        </p:tav>
                                        <p:tav tm="100000">
                                          <p:val>
                                            <p:strVal val="#ppt_x"/>
                                          </p:val>
                                        </p:tav>
                                      </p:tavLst>
                                    </p:anim>
                                    <p:anim calcmode="lin" valueType="num">
                                      <p:cBhvr additive="base">
                                        <p:cTn id="20" dur="2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7"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986753791"/>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image" Target="../media/image7.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image" Target="../media/image6.jpeg"/><Relationship Id="rId2" Type="http://schemas.openxmlformats.org/officeDocument/2006/relationships/slideLayout" Target="../slideLayouts/slideLayout162.xml"/><Relationship Id="rId16" Type="http://schemas.openxmlformats.org/officeDocument/2006/relationships/image" Target="../media/image5.jpe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image" Target="../media/image4.jpeg"/><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1.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9" Type="http://schemas.openxmlformats.org/officeDocument/2006/relationships/slideLayout" Target="../slideLayouts/slideLayout223.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42" Type="http://schemas.openxmlformats.org/officeDocument/2006/relationships/slideLayout" Target="../slideLayouts/slideLayout226.xml"/><Relationship Id="rId47" Type="http://schemas.openxmlformats.org/officeDocument/2006/relationships/slideLayout" Target="../slideLayouts/slideLayout231.xml"/><Relationship Id="rId50" Type="http://schemas.openxmlformats.org/officeDocument/2006/relationships/hyperlink" Target="https://twitter.com/" TargetMode="Externa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slideLayout" Target="../slideLayouts/slideLayout222.xml"/><Relationship Id="rId46" Type="http://schemas.openxmlformats.org/officeDocument/2006/relationships/slideLayout" Target="../slideLayouts/slideLayout230.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41" Type="http://schemas.openxmlformats.org/officeDocument/2006/relationships/slideLayout" Target="../slideLayouts/slideLayout225.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40" Type="http://schemas.openxmlformats.org/officeDocument/2006/relationships/slideLayout" Target="../slideLayouts/slideLayout224.xml"/><Relationship Id="rId45" Type="http://schemas.openxmlformats.org/officeDocument/2006/relationships/slideLayout" Target="../slideLayouts/slideLayout229.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49" Type="http://schemas.openxmlformats.org/officeDocument/2006/relationships/theme" Target="../theme/theme12.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4" Type="http://schemas.openxmlformats.org/officeDocument/2006/relationships/slideLayout" Target="../slideLayouts/slideLayout228.xml"/><Relationship Id="rId52" Type="http://schemas.openxmlformats.org/officeDocument/2006/relationships/hyperlink" Target="https://www.facebook.com/" TargetMode="Externa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 Id="rId43" Type="http://schemas.openxmlformats.org/officeDocument/2006/relationships/slideLayout" Target="../slideLayouts/slideLayout227.xml"/><Relationship Id="rId48" Type="http://schemas.openxmlformats.org/officeDocument/2006/relationships/slideLayout" Target="../slideLayouts/slideLayout232.xml"/><Relationship Id="rId8" Type="http://schemas.openxmlformats.org/officeDocument/2006/relationships/slideLayout" Target="../slideLayouts/slideLayout192.xml"/><Relationship Id="rId51" Type="http://schemas.openxmlformats.org/officeDocument/2006/relationships/hyperlink" Target="https://www.linkedin.com/" TargetMode="Externa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4.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13.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image" Target="../media/image7.jpe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image" Target="../media/image6.jpeg"/><Relationship Id="rId2" Type="http://schemas.openxmlformats.org/officeDocument/2006/relationships/slideLayout" Target="../slideLayouts/slideLayout245.xml"/><Relationship Id="rId16" Type="http://schemas.openxmlformats.org/officeDocument/2006/relationships/image" Target="../media/image5.jpeg"/><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image" Target="../media/image4.jpeg"/><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theme" Target="../theme/theme15.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twitter.com/" TargetMode="External"/><Relationship Id="rId3" Type="http://schemas.openxmlformats.org/officeDocument/2006/relationships/slideLayout" Target="../slideLayouts/slideLayout15.xml"/><Relationship Id="rId7" Type="http://schemas.openxmlformats.org/officeDocument/2006/relationships/hyperlink" Target="https://www.linkedin.com/"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hyperlink" Target="https://www.facebook.com/" TargetMode="Externa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hyperlink" Target="https://twitter.com/" TargetMode="Externa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hyperlink" Target="https://www.linkedin.com/" TargetMode="Externa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hyperlink" Target="https://www.facebook.com/"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hyperlink" Target="https://twitter.com/" TargetMode="Externa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hyperlink" Target="https://www.linkedin.com/" TargetMode="Externa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hyperlink" Target="https://www.facebook.com/" TargetMode="Externa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8.xml"/><Relationship Id="rId7" Type="http://schemas.openxmlformats.org/officeDocument/2006/relationships/hyperlink" Target="https://twitter.com/" TargetMode="Externa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hyperlink" Target="https://www.linkedin.com/" TargetMode="External"/><Relationship Id="rId5" Type="http://schemas.openxmlformats.org/officeDocument/2006/relationships/hyperlink" Target="https://www.facebook.com/" TargetMode="Externa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21" Type="http://schemas.openxmlformats.org/officeDocument/2006/relationships/hyperlink" Target="https://www.linkedin.com/" TargetMode="Externa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hyperlink" Target="https://www.facebook.com/" TargetMode="Externa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theme" Target="../theme/theme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hyperlink" Target="https://twitter.com/"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8.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6" Type="http://schemas.openxmlformats.org/officeDocument/2006/relationships/hyperlink" Target="https://twitter.com/" TargetMode="Externa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hyperlink" Target="https://www.linkedin.com/" TargetMode="Externa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hyperlink" Target="https://www.facebook.com/"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9.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2.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oleObject" Target="../embeddings/oleObject1.bin"/><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7DB08-9F1E-47C6-A77F-762F09C6D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200F82-E97E-43CC-81AE-77EB55FB3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F55157-5327-42D1-887F-20416D846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5A128-4089-41A0-AD80-395503BD2854}" type="datetimeFigureOut">
              <a:rPr lang="en-GB" smtClean="0"/>
              <a:t>21/03/2022</a:t>
            </a:fld>
            <a:endParaRPr lang="en-GB"/>
          </a:p>
        </p:txBody>
      </p:sp>
      <p:sp>
        <p:nvSpPr>
          <p:cNvPr id="5" name="Footer Placeholder 4">
            <a:extLst>
              <a:ext uri="{FF2B5EF4-FFF2-40B4-BE49-F238E27FC236}">
                <a16:creationId xmlns:a16="http://schemas.microsoft.com/office/drawing/2014/main" id="{4C848A16-1EE4-4197-924D-6EC5D043C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5F9F4A-C838-4D49-86D1-2B46A46DA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604A6-9A1A-4E80-9473-D3116228A0F8}" type="slidenum">
              <a:rPr lang="en-GB" smtClean="0"/>
              <a:t>‹#›</a:t>
            </a:fld>
            <a:endParaRPr lang="en-GB"/>
          </a:p>
        </p:txBody>
      </p:sp>
    </p:spTree>
    <p:extLst>
      <p:ext uri="{BB962C8B-B14F-4D97-AF65-F5344CB8AC3E}">
        <p14:creationId xmlns:p14="http://schemas.microsoft.com/office/powerpoint/2010/main" val="2124082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42" name="Oval 18"/>
          <p:cNvSpPr>
            <a:spLocks noChangeArrowheads="1"/>
          </p:cNvSpPr>
          <p:nvPr/>
        </p:nvSpPr>
        <p:spPr bwMode="gray">
          <a:xfrm>
            <a:off x="239185" y="0"/>
            <a:ext cx="9072033" cy="6858000"/>
          </a:xfrm>
          <a:prstGeom prst="ellipse">
            <a:avLst/>
          </a:prstGeom>
          <a:gradFill rotWithShape="1">
            <a:gsLst>
              <a:gs pos="0">
                <a:schemeClr val="bg1">
                  <a:alpha val="27000"/>
                </a:schemeClr>
              </a:gs>
              <a:gs pos="100000">
                <a:schemeClr val="bg1">
                  <a:gamma/>
                  <a:tint val="0"/>
                  <a:invGamma/>
                  <a:alpha val="0"/>
                </a:schemeClr>
              </a:gs>
            </a:gsLst>
            <a:lin ang="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1043" name="Rectangle 19"/>
          <p:cNvSpPr>
            <a:spLocks noChangeArrowheads="1"/>
          </p:cNvSpPr>
          <p:nvPr/>
        </p:nvSpPr>
        <p:spPr bwMode="gray">
          <a:xfrm>
            <a:off x="0" y="549275"/>
            <a:ext cx="12192000" cy="647700"/>
          </a:xfrm>
          <a:prstGeom prst="rect">
            <a:avLst/>
          </a:prstGeom>
          <a:gradFill rotWithShape="1">
            <a:gsLst>
              <a:gs pos="0">
                <a:schemeClr val="tx2">
                  <a:gamma/>
                  <a:tint val="33333"/>
                  <a:invGamma/>
                </a:schemeClr>
              </a:gs>
              <a:gs pos="100000">
                <a:schemeClr val="tx2"/>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1044" name="Oval 20" descr="b"/>
          <p:cNvSpPr>
            <a:spLocks noChangeArrowheads="1"/>
          </p:cNvSpPr>
          <p:nvPr/>
        </p:nvSpPr>
        <p:spPr bwMode="gray">
          <a:xfrm>
            <a:off x="1488018" y="58739"/>
            <a:ext cx="1153583" cy="892175"/>
          </a:xfrm>
          <a:prstGeom prst="ellipse">
            <a:avLst/>
          </a:prstGeom>
          <a:blipFill dpi="0" rotWithShape="1">
            <a:blip r:embed="rId16"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1045" name="Oval 21" descr="c"/>
          <p:cNvSpPr>
            <a:spLocks noChangeArrowheads="1"/>
          </p:cNvSpPr>
          <p:nvPr/>
        </p:nvSpPr>
        <p:spPr bwMode="gray">
          <a:xfrm>
            <a:off x="10801351" y="106363"/>
            <a:ext cx="1054100" cy="830262"/>
          </a:xfrm>
          <a:prstGeom prst="ellipse">
            <a:avLst/>
          </a:prstGeom>
          <a:blipFill dpi="0" rotWithShape="1">
            <a:blip r:embed="rId17"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1046" name="Oval 22" descr="a"/>
          <p:cNvSpPr>
            <a:spLocks noChangeArrowheads="1"/>
          </p:cNvSpPr>
          <p:nvPr/>
        </p:nvSpPr>
        <p:spPr bwMode="gray">
          <a:xfrm>
            <a:off x="239185" y="333376"/>
            <a:ext cx="1536700" cy="1223963"/>
          </a:xfrm>
          <a:prstGeom prst="ellipse">
            <a:avLst/>
          </a:prstGeom>
          <a:blipFill dpi="0" rotWithShape="1">
            <a:blip r:embed="rId18"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1031" name="Rectangle 2"/>
          <p:cNvSpPr>
            <a:spLocks noGrp="1" noChangeArrowheads="1"/>
          </p:cNvSpPr>
          <p:nvPr>
            <p:ph type="title"/>
          </p:nvPr>
        </p:nvSpPr>
        <p:spPr bwMode="auto">
          <a:xfrm>
            <a:off x="2743200" y="579438"/>
            <a:ext cx="843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609600" y="65532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2220E7B9-C02C-4CB0-A94D-8A85FC570963}" type="datetimeFigureOut">
              <a:rPr lang="en-US" smtClean="0">
                <a:solidFill>
                  <a:srgbClr val="FFFFFF"/>
                </a:solidFill>
              </a:rPr>
              <a:pPr>
                <a:defRPr/>
              </a:pPr>
              <a:t>3/21/2022</a:t>
            </a:fld>
            <a:endParaRPr lang="en-US">
              <a:solidFill>
                <a:srgbClr val="FFFFFF"/>
              </a:solidFill>
            </a:endParaRPr>
          </a:p>
        </p:txBody>
      </p:sp>
      <p:sp>
        <p:nvSpPr>
          <p:cNvPr id="1029" name="Rectangle 5"/>
          <p:cNvSpPr>
            <a:spLocks noGrp="1" noChangeArrowheads="1"/>
          </p:cNvSpPr>
          <p:nvPr>
            <p:ph type="ftr" sz="quarter" idx="3"/>
          </p:nvPr>
        </p:nvSpPr>
        <p:spPr bwMode="auto">
          <a:xfrm>
            <a:off x="4165600" y="65532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5532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8819091-2009-4D72-B1D6-2246CC736471}" type="slidenum">
              <a:rPr lang="en-US" smtClean="0">
                <a:solidFill>
                  <a:srgbClr val="FFFFFF"/>
                </a:solidFill>
              </a:rPr>
              <a:pPr>
                <a:defRPr/>
              </a:pPr>
              <a:t>‹#›</a:t>
            </a:fld>
            <a:endParaRPr lang="en-US">
              <a:solidFill>
                <a:srgbClr val="FFFFFF"/>
              </a:solidFill>
            </a:endParaRPr>
          </a:p>
        </p:txBody>
      </p:sp>
      <p:sp>
        <p:nvSpPr>
          <p:cNvPr id="1035" name="Rectangle 3"/>
          <p:cNvSpPr>
            <a:spLocks noGrp="1" noChangeArrowheads="1"/>
          </p:cNvSpPr>
          <p:nvPr>
            <p:ph type="body" idx="1"/>
          </p:nvPr>
        </p:nvSpPr>
        <p:spPr bwMode="auto">
          <a:xfrm>
            <a:off x="1828800" y="1295400"/>
            <a:ext cx="9753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38513313"/>
      </p:ext>
    </p:extLst>
  </p:cSld>
  <p:clrMap bg1="dk2" tx1="lt1" bg2="dk1"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Lst>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068278" y="1789115"/>
            <a:ext cx="7121769" cy="5056187"/>
            <a:chOff x="2394" y="1127"/>
            <a:chExt cx="3364" cy="3185"/>
          </a:xfrm>
        </p:grpSpPr>
        <p:sp>
          <p:nvSpPr>
            <p:cNvPr id="180227" name="Rectangle 3"/>
            <p:cNvSpPr>
              <a:spLocks noChangeArrowheads="1"/>
            </p:cNvSpPr>
            <p:nvPr userDrawn="1"/>
          </p:nvSpPr>
          <p:spPr bwMode="ltGray">
            <a:xfrm>
              <a:off x="4230" y="1365"/>
              <a:ext cx="198"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2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2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3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4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7" name="Rectangle 33"/>
            <p:cNvSpPr>
              <a:spLocks noChangeArrowheads="1"/>
            </p:cNvSpPr>
            <p:nvPr userDrawn="1"/>
          </p:nvSpPr>
          <p:spPr bwMode="ltGray">
            <a:xfrm>
              <a:off x="4288" y="1545"/>
              <a:ext cx="77"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5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sp>
          <p:nvSpPr>
            <p:cNvPr id="18026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Mon" pitchFamily="34" charset="0"/>
                <a:ea typeface="+mn-ea"/>
                <a:cs typeface="+mn-cs"/>
              </a:endParaRPr>
            </a:p>
          </p:txBody>
        </p:sp>
      </p:grpSp>
      <p:sp>
        <p:nvSpPr>
          <p:cNvPr id="180261"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80262" name="Rectangle 38"/>
          <p:cNvSpPr>
            <a:spLocks noGrp="1" noChangeArrowheads="1"/>
          </p:cNvSpPr>
          <p:nvPr>
            <p:ph type="body" idx="1"/>
          </p:nvPr>
        </p:nvSpPr>
        <p:spPr bwMode="auto">
          <a:xfrm>
            <a:off x="609600" y="1600202"/>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8026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effectLst/>
                <a:latin typeface="+mn-lt"/>
              </a:defRPr>
            </a:lvl1pPr>
          </a:lstStyle>
          <a:p>
            <a:pPr fontAlgn="base">
              <a:spcBef>
                <a:spcPct val="0"/>
              </a:spcBef>
              <a:spcAft>
                <a:spcPct val="0"/>
              </a:spcAft>
              <a:defRPr/>
            </a:pPr>
            <a:endParaRPr lang="ru-RU">
              <a:solidFill>
                <a:srgbClr val="FFFFFF"/>
              </a:solidFill>
            </a:endParaRPr>
          </a:p>
        </p:txBody>
      </p:sp>
      <p:sp>
        <p:nvSpPr>
          <p:cNvPr id="18026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latin typeface="+mn-lt"/>
              </a:defRPr>
            </a:lvl1pPr>
          </a:lstStyle>
          <a:p>
            <a:pPr algn="ctr" fontAlgn="base">
              <a:spcBef>
                <a:spcPct val="0"/>
              </a:spcBef>
              <a:spcAft>
                <a:spcPct val="0"/>
              </a:spcAft>
              <a:defRPr/>
            </a:pPr>
            <a:endParaRPr lang="ru-RU">
              <a:solidFill>
                <a:srgbClr val="FFFFFF"/>
              </a:solidFill>
            </a:endParaRPr>
          </a:p>
        </p:txBody>
      </p:sp>
      <p:sp>
        <p:nvSpPr>
          <p:cNvPr id="18026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latin typeface="+mn-lt"/>
              </a:defRPr>
            </a:lvl1pPr>
          </a:lstStyle>
          <a:p>
            <a:pPr fontAlgn="base">
              <a:spcBef>
                <a:spcPct val="0"/>
              </a:spcBef>
              <a:spcAft>
                <a:spcPct val="0"/>
              </a:spcAft>
              <a:defRPr/>
            </a:pPr>
            <a:fld id="{A96D4611-7DAB-4110-B3C9-0BBD44450295}"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523061654"/>
      </p:ext>
    </p:extLst>
  </p:cSld>
  <p:clrMap bg1="dk2" tx1="lt1" bg2="dk1"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21812C9B-C4F1-49C5-8B16-2FE27234D329}"/>
              </a:ext>
            </a:extLst>
          </p:cNvPr>
          <p:cNvSpPr txBox="1">
            <a:spLocks/>
          </p:cNvSpPr>
          <p:nvPr/>
        </p:nvSpPr>
        <p:spPr>
          <a:xfrm>
            <a:off x="621927" y="6430249"/>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000" b="0" i="0" u="none" strike="noStrike" kern="1200" cap="none" spc="0" normalizeH="0" baseline="0" noProof="0" smtClean="0">
                <a:ln>
                  <a:noFill/>
                </a:ln>
                <a:solidFill>
                  <a:srgbClr val="272E3A"/>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272E3A"/>
              </a:solidFill>
              <a:effectLst/>
              <a:uLnTx/>
              <a:uFillTx/>
              <a:latin typeface="Open Sans Light"/>
              <a:ea typeface="+mn-ea"/>
              <a:cs typeface="+mn-cs"/>
            </a:endParaRPr>
          </a:p>
        </p:txBody>
      </p:sp>
      <p:sp>
        <p:nvSpPr>
          <p:cNvPr id="15" name="Oval 14">
            <a:extLst>
              <a:ext uri="{FF2B5EF4-FFF2-40B4-BE49-F238E27FC236}">
                <a16:creationId xmlns:a16="http://schemas.microsoft.com/office/drawing/2014/main" id="{307625DC-754B-4896-ADAF-401C70997717}"/>
              </a:ext>
            </a:extLst>
          </p:cNvPr>
          <p:cNvSpPr/>
          <p:nvPr/>
        </p:nvSpPr>
        <p:spPr>
          <a:xfrm>
            <a:off x="535944" y="6428081"/>
            <a:ext cx="295695" cy="295734"/>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7" name="Oval 16">
            <a:extLst>
              <a:ext uri="{FF2B5EF4-FFF2-40B4-BE49-F238E27FC236}">
                <a16:creationId xmlns:a16="http://schemas.microsoft.com/office/drawing/2014/main" id="{76FAE91E-1570-4CCB-8697-3675EF4A8732}"/>
              </a:ext>
            </a:extLst>
          </p:cNvPr>
          <p:cNvSpPr/>
          <p:nvPr/>
        </p:nvSpPr>
        <p:spPr>
          <a:xfrm>
            <a:off x="148830" y="6428081"/>
            <a:ext cx="295695" cy="295734"/>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8" name="Rectangle 9">
            <a:extLst>
              <a:ext uri="{FF2B5EF4-FFF2-40B4-BE49-F238E27FC236}">
                <a16:creationId xmlns:a16="http://schemas.microsoft.com/office/drawing/2014/main" id="{FAC15065-526C-4B5B-BEB1-892A718C3AFA}"/>
              </a:ext>
            </a:extLst>
          </p:cNvPr>
          <p:cNvSpPr/>
          <p:nvPr/>
        </p:nvSpPr>
        <p:spPr>
          <a:xfrm rot="2700000">
            <a:off x="277379" y="6535961"/>
            <a:ext cx="79984" cy="79974"/>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9" name="Oval 18">
            <a:extLst>
              <a:ext uri="{FF2B5EF4-FFF2-40B4-BE49-F238E27FC236}">
                <a16:creationId xmlns:a16="http://schemas.microsoft.com/office/drawing/2014/main" id="{AA197A07-68B5-4706-B796-AC2B9E3BDF4E}"/>
              </a:ext>
            </a:extLst>
          </p:cNvPr>
          <p:cNvSpPr/>
          <p:nvPr/>
        </p:nvSpPr>
        <p:spPr>
          <a:xfrm rot="10800000">
            <a:off x="923058" y="6428081"/>
            <a:ext cx="295695" cy="295734"/>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0" name="Rectangle 9">
            <a:extLst>
              <a:ext uri="{FF2B5EF4-FFF2-40B4-BE49-F238E27FC236}">
                <a16:creationId xmlns:a16="http://schemas.microsoft.com/office/drawing/2014/main" id="{81DBD849-297F-4F9A-BEF7-60ECD498A866}"/>
              </a:ext>
            </a:extLst>
          </p:cNvPr>
          <p:cNvSpPr/>
          <p:nvPr/>
        </p:nvSpPr>
        <p:spPr>
          <a:xfrm rot="13500000">
            <a:off x="1010220" y="6535961"/>
            <a:ext cx="79984" cy="79974"/>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1" name="Action Button: Forward or Next 26">
            <a:hlinkClick r:id="" action="ppaction://hlinkshowjump?jump=nextslide" highlightClick="1"/>
            <a:extLst>
              <a:ext uri="{FF2B5EF4-FFF2-40B4-BE49-F238E27FC236}">
                <a16:creationId xmlns:a16="http://schemas.microsoft.com/office/drawing/2014/main" id="{042D39B4-024E-44C9-A16B-5286E9AA9911}"/>
              </a:ext>
            </a:extLst>
          </p:cNvPr>
          <p:cNvSpPr/>
          <p:nvPr/>
        </p:nvSpPr>
        <p:spPr>
          <a:xfrm>
            <a:off x="898910" y="6400080"/>
            <a:ext cx="357050" cy="35709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2" name="Action Button: Back or Previous 27">
            <a:hlinkClick r:id="" action="ppaction://hlinkshowjump?jump=previousslide" highlightClick="1"/>
            <a:extLst>
              <a:ext uri="{FF2B5EF4-FFF2-40B4-BE49-F238E27FC236}">
                <a16:creationId xmlns:a16="http://schemas.microsoft.com/office/drawing/2014/main" id="{DEBEC572-F3FD-4958-87CB-8F0026086590}"/>
              </a:ext>
            </a:extLst>
          </p:cNvPr>
          <p:cNvSpPr/>
          <p:nvPr/>
        </p:nvSpPr>
        <p:spPr>
          <a:xfrm>
            <a:off x="120519" y="6393180"/>
            <a:ext cx="357050" cy="35709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3" name="TextBox 22">
            <a:extLst>
              <a:ext uri="{FF2B5EF4-FFF2-40B4-BE49-F238E27FC236}">
                <a16:creationId xmlns:a16="http://schemas.microsoft.com/office/drawing/2014/main" id="{9EF6635E-33D2-40DD-8284-62E48C402864}"/>
              </a:ext>
            </a:extLst>
          </p:cNvPr>
          <p:cNvSpPr txBox="1"/>
          <p:nvPr/>
        </p:nvSpPr>
        <p:spPr>
          <a:xfrm>
            <a:off x="8529861" y="6479395"/>
            <a:ext cx="240803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72E3A"/>
                </a:solidFill>
                <a:effectLst/>
                <a:uLnTx/>
                <a:uFillTx/>
                <a:latin typeface="Open Sans Light"/>
                <a:ea typeface="+mn-ea"/>
                <a:cs typeface="+mn-cs"/>
              </a:rPr>
              <a:t>MASSIVE X presentation to DesignBall team</a:t>
            </a:r>
          </a:p>
        </p:txBody>
      </p:sp>
      <p:grpSp>
        <p:nvGrpSpPr>
          <p:cNvPr id="24" name="Group 23">
            <a:extLst>
              <a:ext uri="{FF2B5EF4-FFF2-40B4-BE49-F238E27FC236}">
                <a16:creationId xmlns:a16="http://schemas.microsoft.com/office/drawing/2014/main" id="{4120C111-C5ED-44CF-AE07-8E7DDFB3302C}"/>
              </a:ext>
            </a:extLst>
          </p:cNvPr>
          <p:cNvGrpSpPr/>
          <p:nvPr/>
        </p:nvGrpSpPr>
        <p:grpSpPr>
          <a:xfrm>
            <a:off x="10910924" y="6378893"/>
            <a:ext cx="1135441" cy="356866"/>
            <a:chOff x="241069" y="12070461"/>
            <a:chExt cx="2271178" cy="713731"/>
          </a:xfrm>
        </p:grpSpPr>
        <p:sp>
          <p:nvSpPr>
            <p:cNvPr id="25" name="Rectangle 24">
              <a:hlinkClick r:id="rId50"/>
              <a:extLst>
                <a:ext uri="{FF2B5EF4-FFF2-40B4-BE49-F238E27FC236}">
                  <a16:creationId xmlns:a16="http://schemas.microsoft.com/office/drawing/2014/main" id="{8F1E9E9A-5D5E-4083-8568-28144315F49D}"/>
                </a:ext>
              </a:extLst>
            </p:cNvPr>
            <p:cNvSpPr/>
            <p:nvPr userDrawn="1"/>
          </p:nvSpPr>
          <p:spPr>
            <a:xfrm>
              <a:off x="1798516" y="1207046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6" name="Rectangle 25">
              <a:hlinkClick r:id="rId51"/>
              <a:extLst>
                <a:ext uri="{FF2B5EF4-FFF2-40B4-BE49-F238E27FC236}">
                  <a16:creationId xmlns:a16="http://schemas.microsoft.com/office/drawing/2014/main" id="{586BBC23-8BDC-4F4E-997F-FF87A160454B}"/>
                </a:ext>
              </a:extLst>
            </p:cNvPr>
            <p:cNvSpPr/>
            <p:nvPr userDrawn="1"/>
          </p:nvSpPr>
          <p:spPr>
            <a:xfrm>
              <a:off x="1010984" y="1207046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7" name="Rectangle 26">
              <a:hlinkClick r:id="rId52"/>
              <a:extLst>
                <a:ext uri="{FF2B5EF4-FFF2-40B4-BE49-F238E27FC236}">
                  <a16:creationId xmlns:a16="http://schemas.microsoft.com/office/drawing/2014/main" id="{7B9B9462-02FD-4850-A939-875FCAEBC901}"/>
                </a:ext>
              </a:extLst>
            </p:cNvPr>
            <p:cNvSpPr/>
            <p:nvPr userDrawn="1"/>
          </p:nvSpPr>
          <p:spPr>
            <a:xfrm>
              <a:off x="241069" y="1207046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8" name="Freeform 6">
              <a:extLst>
                <a:ext uri="{FF2B5EF4-FFF2-40B4-BE49-F238E27FC236}">
                  <a16:creationId xmlns:a16="http://schemas.microsoft.com/office/drawing/2014/main" id="{74A58422-42EE-43C0-A3F1-C63186FFEF8C}"/>
                </a:ext>
              </a:extLst>
            </p:cNvPr>
            <p:cNvSpPr>
              <a:spLocks/>
            </p:cNvSpPr>
            <p:nvPr userDrawn="1"/>
          </p:nvSpPr>
          <p:spPr bwMode="auto">
            <a:xfrm>
              <a:off x="550841" y="12311451"/>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72E3A"/>
                </a:solidFill>
                <a:effectLst/>
                <a:uLnTx/>
                <a:uFillTx/>
                <a:latin typeface="Open Sans Light"/>
                <a:ea typeface="+mn-ea"/>
                <a:cs typeface="+mn-cs"/>
              </a:endParaRPr>
            </a:p>
          </p:txBody>
        </p:sp>
        <p:sp>
          <p:nvSpPr>
            <p:cNvPr id="29" name="Freeform 7">
              <a:extLst>
                <a:ext uri="{FF2B5EF4-FFF2-40B4-BE49-F238E27FC236}">
                  <a16:creationId xmlns:a16="http://schemas.microsoft.com/office/drawing/2014/main" id="{E6B37533-1B1D-49BB-90CC-4EC6966059B0}"/>
                </a:ext>
              </a:extLst>
            </p:cNvPr>
            <p:cNvSpPr>
              <a:spLocks noEditPoints="1"/>
            </p:cNvSpPr>
            <p:nvPr userDrawn="1"/>
          </p:nvSpPr>
          <p:spPr bwMode="auto">
            <a:xfrm>
              <a:off x="1255408" y="12306253"/>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72E3A"/>
                </a:solidFill>
                <a:effectLst/>
                <a:uLnTx/>
                <a:uFillTx/>
                <a:latin typeface="Open Sans Light"/>
                <a:ea typeface="+mn-ea"/>
                <a:cs typeface="+mn-cs"/>
              </a:endParaRPr>
            </a:p>
          </p:txBody>
        </p:sp>
        <p:sp>
          <p:nvSpPr>
            <p:cNvPr id="30" name="Freeform 8">
              <a:extLst>
                <a:ext uri="{FF2B5EF4-FFF2-40B4-BE49-F238E27FC236}">
                  <a16:creationId xmlns:a16="http://schemas.microsoft.com/office/drawing/2014/main" id="{8955D6DB-85AC-454B-886A-5ED7AC0CACAF}"/>
                </a:ext>
              </a:extLst>
            </p:cNvPr>
            <p:cNvSpPr>
              <a:spLocks/>
            </p:cNvSpPr>
            <p:nvPr userDrawn="1"/>
          </p:nvSpPr>
          <p:spPr bwMode="auto">
            <a:xfrm>
              <a:off x="2018821" y="1232824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72E3A"/>
                </a:solidFill>
                <a:effectLst/>
                <a:uLnTx/>
                <a:uFillTx/>
                <a:latin typeface="Open Sans Light"/>
                <a:ea typeface="+mn-ea"/>
                <a:cs typeface="+mn-cs"/>
              </a:endParaRPr>
            </a:p>
          </p:txBody>
        </p:sp>
        <p:sp>
          <p:nvSpPr>
            <p:cNvPr id="31" name="Oval 30">
              <a:extLst>
                <a:ext uri="{FF2B5EF4-FFF2-40B4-BE49-F238E27FC236}">
                  <a16:creationId xmlns:a16="http://schemas.microsoft.com/office/drawing/2014/main" id="{64887C68-EFB2-4F38-9F32-99FA18607254}"/>
                </a:ext>
              </a:extLst>
            </p:cNvPr>
            <p:cNvSpPr/>
            <p:nvPr userDrawn="1"/>
          </p:nvSpPr>
          <p:spPr>
            <a:xfrm>
              <a:off x="1086010" y="12134549"/>
              <a:ext cx="591086" cy="591086"/>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srgbClr val="FFFFFF"/>
                </a:solidFill>
                <a:effectLst/>
                <a:uLnTx/>
                <a:uFillTx/>
                <a:latin typeface="Open Sans Light"/>
                <a:ea typeface="+mn-ea"/>
                <a:cs typeface="+mn-cs"/>
              </a:endParaRPr>
            </a:p>
          </p:txBody>
        </p:sp>
        <p:sp>
          <p:nvSpPr>
            <p:cNvPr id="32" name="Oval 31">
              <a:extLst>
                <a:ext uri="{FF2B5EF4-FFF2-40B4-BE49-F238E27FC236}">
                  <a16:creationId xmlns:a16="http://schemas.microsoft.com/office/drawing/2014/main" id="{4D415E97-89DA-4B26-9BFC-C602A67160A0}"/>
                </a:ext>
              </a:extLst>
            </p:cNvPr>
            <p:cNvSpPr/>
            <p:nvPr userDrawn="1"/>
          </p:nvSpPr>
          <p:spPr>
            <a:xfrm>
              <a:off x="312182" y="12134549"/>
              <a:ext cx="591086" cy="591086"/>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srgbClr val="FFFFFF"/>
                </a:solidFill>
                <a:effectLst/>
                <a:uLnTx/>
                <a:uFillTx/>
                <a:latin typeface="Open Sans Light"/>
                <a:ea typeface="+mn-ea"/>
                <a:cs typeface="+mn-cs"/>
              </a:endParaRPr>
            </a:p>
          </p:txBody>
        </p:sp>
        <p:sp>
          <p:nvSpPr>
            <p:cNvPr id="33" name="Oval 32">
              <a:extLst>
                <a:ext uri="{FF2B5EF4-FFF2-40B4-BE49-F238E27FC236}">
                  <a16:creationId xmlns:a16="http://schemas.microsoft.com/office/drawing/2014/main" id="{7F4528C2-D386-4DE1-8ACF-19C9C8DB73BA}"/>
                </a:ext>
              </a:extLst>
            </p:cNvPr>
            <p:cNvSpPr/>
            <p:nvPr userDrawn="1"/>
          </p:nvSpPr>
          <p:spPr>
            <a:xfrm rot="10800000">
              <a:off x="1859838" y="12134549"/>
              <a:ext cx="591086" cy="591086"/>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srgbClr val="FFFFFF"/>
                </a:solidFill>
                <a:effectLst/>
                <a:uLnTx/>
                <a:uFillTx/>
                <a:latin typeface="Open Sans Light"/>
                <a:ea typeface="+mn-ea"/>
                <a:cs typeface="+mn-cs"/>
              </a:endParaRPr>
            </a:p>
          </p:txBody>
        </p:sp>
      </p:grpSp>
    </p:spTree>
    <p:extLst>
      <p:ext uri="{BB962C8B-B14F-4D97-AF65-F5344CB8AC3E}">
        <p14:creationId xmlns:p14="http://schemas.microsoft.com/office/powerpoint/2010/main" val="111350686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 id="2147484045" r:id="rId38"/>
    <p:sldLayoutId id="2147484046" r:id="rId39"/>
    <p:sldLayoutId id="2147484047" r:id="rId40"/>
    <p:sldLayoutId id="2147484048" r:id="rId41"/>
    <p:sldLayoutId id="2147484049" r:id="rId42"/>
    <p:sldLayoutId id="2147484050" r:id="rId43"/>
    <p:sldLayoutId id="2147484051" r:id="rId44"/>
    <p:sldLayoutId id="2147484052" r:id="rId45"/>
    <p:sldLayoutId id="2147484053" r:id="rId46"/>
    <p:sldLayoutId id="2147484054" r:id="rId47"/>
    <p:sldLayoutId id="2147484055" r:id="rId48"/>
  </p:sldLayoutIdLst>
  <p:txStyles>
    <p:titleStyle>
      <a:lvl1pPr algn="l" defTabSz="457109"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31" indent="-342831" algn="l" defTabSz="45710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801" indent="-285693" algn="l" defTabSz="45710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771"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880"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98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49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206"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314"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423"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1638"/>
            <a:ext cx="10972800" cy="1066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fld id="{19BCDDB5-7508-4E7F-98E6-F001F3D61052}" type="datetimeFigureOut">
              <a:rPr lang="en-US" smtClean="0">
                <a:solidFill>
                  <a:srgbClr val="FFFFFF"/>
                </a:solidFill>
              </a:rPr>
              <a:pPr/>
              <a:t>3/21/2022</a:t>
            </a:fld>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fld id="{8A274DF4-AA95-4A37-9673-43512A43913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39895076"/>
      </p:ext>
    </p:extLst>
  </p:cSld>
  <p:clrMap bg1="dk2" tx1="lt1" bg2="dk1"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42" name="Oval 18"/>
          <p:cNvSpPr>
            <a:spLocks noChangeArrowheads="1"/>
          </p:cNvSpPr>
          <p:nvPr/>
        </p:nvSpPr>
        <p:spPr bwMode="gray">
          <a:xfrm>
            <a:off x="239185" y="0"/>
            <a:ext cx="9072033" cy="6858000"/>
          </a:xfrm>
          <a:prstGeom prst="ellipse">
            <a:avLst/>
          </a:prstGeom>
          <a:gradFill rotWithShape="1">
            <a:gsLst>
              <a:gs pos="0">
                <a:schemeClr val="bg1">
                  <a:alpha val="27000"/>
                </a:schemeClr>
              </a:gs>
              <a:gs pos="100000">
                <a:schemeClr val="bg1">
                  <a:gamma/>
                  <a:tint val="0"/>
                  <a:invGamma/>
                  <a:alpha val="0"/>
                </a:schemeClr>
              </a:gs>
            </a:gsLst>
            <a:lin ang="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43" name="Rectangle 19"/>
          <p:cNvSpPr>
            <a:spLocks noChangeArrowheads="1"/>
          </p:cNvSpPr>
          <p:nvPr/>
        </p:nvSpPr>
        <p:spPr bwMode="gray">
          <a:xfrm>
            <a:off x="0" y="549275"/>
            <a:ext cx="12192000" cy="647700"/>
          </a:xfrm>
          <a:prstGeom prst="rect">
            <a:avLst/>
          </a:prstGeom>
          <a:gradFill rotWithShape="1">
            <a:gsLst>
              <a:gs pos="0">
                <a:schemeClr val="tx2">
                  <a:gamma/>
                  <a:tint val="33333"/>
                  <a:invGamma/>
                </a:schemeClr>
              </a:gs>
              <a:gs pos="100000">
                <a:schemeClr val="tx2"/>
              </a:gs>
            </a:gsLst>
            <a:lin ang="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44" name="Oval 20" descr="b"/>
          <p:cNvSpPr>
            <a:spLocks noChangeArrowheads="1"/>
          </p:cNvSpPr>
          <p:nvPr/>
        </p:nvSpPr>
        <p:spPr bwMode="gray">
          <a:xfrm>
            <a:off x="1488018" y="58739"/>
            <a:ext cx="1153583" cy="892175"/>
          </a:xfrm>
          <a:prstGeom prst="ellipse">
            <a:avLst/>
          </a:prstGeom>
          <a:blipFill dpi="0" rotWithShape="1">
            <a:blip r:embed="rId16"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45" name="Oval 21" descr="c"/>
          <p:cNvSpPr>
            <a:spLocks noChangeArrowheads="1"/>
          </p:cNvSpPr>
          <p:nvPr/>
        </p:nvSpPr>
        <p:spPr bwMode="gray">
          <a:xfrm>
            <a:off x="10801351" y="106363"/>
            <a:ext cx="1054100" cy="830262"/>
          </a:xfrm>
          <a:prstGeom prst="ellipse">
            <a:avLst/>
          </a:prstGeom>
          <a:blipFill dpi="0" rotWithShape="1">
            <a:blip r:embed="rId17"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46" name="Oval 22" descr="a"/>
          <p:cNvSpPr>
            <a:spLocks noChangeArrowheads="1"/>
          </p:cNvSpPr>
          <p:nvPr/>
        </p:nvSpPr>
        <p:spPr bwMode="gray">
          <a:xfrm>
            <a:off x="239185" y="333376"/>
            <a:ext cx="1536700" cy="1223963"/>
          </a:xfrm>
          <a:prstGeom prst="ellipse">
            <a:avLst/>
          </a:prstGeom>
          <a:blipFill dpi="0" rotWithShape="1">
            <a:blip r:embed="rId18" cstate="print"/>
            <a:srcRect/>
            <a:stretch>
              <a:fillRect/>
            </a:stretch>
          </a:blipFill>
          <a:ln w="38100">
            <a:solidFill>
              <a:schemeClr val="tx1"/>
            </a:solidFill>
            <a:round/>
            <a:headEnd/>
            <a:tailEnd/>
          </a:ln>
          <a:effectLst>
            <a:outerShdw dist="89803" dir="2700000" algn="ctr" rotWithShape="0">
              <a:srgbClr val="000000">
                <a:alpha val="19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31" name="Rectangle 2"/>
          <p:cNvSpPr>
            <a:spLocks noGrp="1" noChangeArrowheads="1"/>
          </p:cNvSpPr>
          <p:nvPr>
            <p:ph type="title"/>
          </p:nvPr>
        </p:nvSpPr>
        <p:spPr bwMode="auto">
          <a:xfrm>
            <a:off x="2743200" y="579438"/>
            <a:ext cx="843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609600" y="65532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FFFFFF"/>
              </a:solidFill>
              <a:latin typeface="Arial" charset="0"/>
            </a:endParaRPr>
          </a:p>
        </p:txBody>
      </p:sp>
      <p:sp>
        <p:nvSpPr>
          <p:cNvPr id="1029" name="Rectangle 5"/>
          <p:cNvSpPr>
            <a:spLocks noGrp="1" noChangeArrowheads="1"/>
          </p:cNvSpPr>
          <p:nvPr>
            <p:ph type="ftr" sz="quarter" idx="3"/>
          </p:nvPr>
        </p:nvSpPr>
        <p:spPr bwMode="auto">
          <a:xfrm>
            <a:off x="4165600" y="65532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8737600" y="65532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B702940B-0D71-4731-B855-D07471395895}" type="slidenum">
              <a:rPr lang="en-US" smtClean="0">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
        <p:nvSpPr>
          <p:cNvPr id="1035" name="Rectangle 3"/>
          <p:cNvSpPr>
            <a:spLocks noGrp="1" noChangeArrowheads="1"/>
          </p:cNvSpPr>
          <p:nvPr>
            <p:ph type="body" idx="1"/>
          </p:nvPr>
        </p:nvSpPr>
        <p:spPr bwMode="auto">
          <a:xfrm>
            <a:off x="1828800" y="1295400"/>
            <a:ext cx="9753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03939090"/>
      </p:ext>
    </p:extLst>
  </p:cSld>
  <p:clrMap bg1="dk2" tx1="lt1" bg2="dk1" tx2="lt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1"/>
            <a:ext cx="12192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63794"/>
              </a:solidFill>
              <a:effectLst/>
              <a:uLnTx/>
              <a:uFillTx/>
              <a:latin typeface="Arial"/>
              <a:ea typeface="+mn-ea"/>
              <a:cs typeface="+mn-cs"/>
            </a:endParaRPr>
          </a:p>
        </p:txBody>
      </p:sp>
      <p:sp>
        <p:nvSpPr>
          <p:cNvPr id="1027" name="Rectangle 3"/>
          <p:cNvSpPr>
            <a:spLocks noGrp="1" noChangeArrowheads="1"/>
          </p:cNvSpPr>
          <p:nvPr>
            <p:ph type="body" idx="1"/>
          </p:nvPr>
        </p:nvSpPr>
        <p:spPr bwMode="auto">
          <a:xfrm>
            <a:off x="609600" y="1152526"/>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7823200" y="6461126"/>
            <a:ext cx="3860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defRPr/>
            </a:pPr>
            <a:r>
              <a:rPr lang="en-US" smtClean="0">
                <a:solidFill>
                  <a:srgbClr val="163794"/>
                </a:solidFill>
              </a:rPr>
              <a:t>Company Logo</a:t>
            </a:r>
            <a:endParaRPr lang="en-US">
              <a:solidFill>
                <a:srgbClr val="163794"/>
              </a:solidFill>
            </a:endParaRPr>
          </a:p>
        </p:txBody>
      </p:sp>
      <p:sp>
        <p:nvSpPr>
          <p:cNvPr id="1030" name="Rectangle 6"/>
          <p:cNvSpPr>
            <a:spLocks noGrp="1" noChangeArrowheads="1"/>
          </p:cNvSpPr>
          <p:nvPr>
            <p:ph type="sldNum" sz="quarter" idx="4"/>
          </p:nvPr>
        </p:nvSpPr>
        <p:spPr bwMode="auto">
          <a:xfrm>
            <a:off x="4673600" y="6461126"/>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defRPr/>
            </a:pPr>
            <a:fld id="{B3CCF997-5860-44F4-99BC-4E04D603B642}" type="slidenum">
              <a:rPr lang="en-US" smtClean="0">
                <a:solidFill>
                  <a:srgbClr val="163794"/>
                </a:solidFill>
              </a:rPr>
              <a:pPr fontAlgn="base">
                <a:spcBef>
                  <a:spcPct val="0"/>
                </a:spcBef>
                <a:spcAft>
                  <a:spcPct val="0"/>
                </a:spcAft>
                <a:defRPr/>
              </a:pPr>
              <a:t>‹#›</a:t>
            </a:fld>
            <a:endParaRPr lang="en-US">
              <a:solidFill>
                <a:srgbClr val="163794"/>
              </a:solidFill>
            </a:endParaRPr>
          </a:p>
        </p:txBody>
      </p:sp>
      <p:sp>
        <p:nvSpPr>
          <p:cNvPr id="1026" name="Rectangle 2"/>
          <p:cNvSpPr>
            <a:spLocks noGrp="1" noChangeArrowheads="1"/>
          </p:cNvSpPr>
          <p:nvPr>
            <p:ph type="title"/>
          </p:nvPr>
        </p:nvSpPr>
        <p:spPr bwMode="white">
          <a:xfrm>
            <a:off x="406400" y="152401"/>
            <a:ext cx="11277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Box 16"/>
          <p:cNvSpPr txBox="1">
            <a:spLocks noChangeArrowheads="1"/>
          </p:cNvSpPr>
          <p:nvPr/>
        </p:nvSpPr>
        <p:spPr bwMode="gray">
          <a:xfrm>
            <a:off x="0" y="838201"/>
            <a:ext cx="12192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28" name="Rectangle 4"/>
          <p:cNvSpPr>
            <a:spLocks noGrp="1" noChangeArrowheads="1"/>
          </p:cNvSpPr>
          <p:nvPr>
            <p:ph type="dt" sz="half" idx="2"/>
          </p:nvPr>
        </p:nvSpPr>
        <p:spPr bwMode="gray">
          <a:xfrm>
            <a:off x="19051" y="838200"/>
            <a:ext cx="11277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defRPr/>
            </a:pPr>
            <a:r>
              <a:rPr lang="en-US" smtClean="0">
                <a:solidFill>
                  <a:srgbClr val="FFFFFF"/>
                </a:solidFill>
              </a:rPr>
              <a:t>www.themegallery.com</a:t>
            </a:r>
            <a:endParaRPr lang="en-US">
              <a:solidFill>
                <a:srgbClr val="FFFFFF"/>
              </a:solidFill>
            </a:endParaRPr>
          </a:p>
        </p:txBody>
      </p:sp>
    </p:spTree>
    <p:extLst>
      <p:ext uri="{BB962C8B-B14F-4D97-AF65-F5344CB8AC3E}">
        <p14:creationId xmlns:p14="http://schemas.microsoft.com/office/powerpoint/2010/main" val="317940712"/>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43BEE53-D0C0-46ED-87CD-542C49A5D48D}"/>
              </a:ext>
            </a:extLst>
          </p:cNvPr>
          <p:cNvSpPr/>
          <p:nvPr userDrawn="1"/>
        </p:nvSpPr>
        <p:spPr>
          <a:xfrm rot="5400000">
            <a:off x="-4141904" y="-1722485"/>
            <a:ext cx="9645422" cy="9644166"/>
          </a:xfrm>
          <a:prstGeom prst="roundRect">
            <a:avLst>
              <a:gd name="adj" fmla="val 42902"/>
            </a:avLst>
          </a:prstGeom>
          <a:solidFill>
            <a:schemeClr val="tx1">
              <a:lumMod val="75000"/>
              <a:lumOff val="25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a:p>
        </p:txBody>
      </p:sp>
      <p:sp>
        <p:nvSpPr>
          <p:cNvPr id="20" name="Rectangle: Rounded Corners 19">
            <a:extLst>
              <a:ext uri="{FF2B5EF4-FFF2-40B4-BE49-F238E27FC236}">
                <a16:creationId xmlns:a16="http://schemas.microsoft.com/office/drawing/2014/main" id="{7F2F5B1D-3438-4931-AE39-D1E058B1ACC7}"/>
              </a:ext>
            </a:extLst>
          </p:cNvPr>
          <p:cNvSpPr/>
          <p:nvPr userDrawn="1"/>
        </p:nvSpPr>
        <p:spPr>
          <a:xfrm rot="2700000">
            <a:off x="-5668722" y="-1722484"/>
            <a:ext cx="9645422" cy="9644166"/>
          </a:xfrm>
          <a:prstGeom prst="roundRect">
            <a:avLst>
              <a:gd name="adj" fmla="val 41785"/>
            </a:avLst>
          </a:prstGeom>
          <a:solidFill>
            <a:schemeClr val="tx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a:p>
        </p:txBody>
      </p:sp>
      <p:sp>
        <p:nvSpPr>
          <p:cNvPr id="21" name="Rectangle: Rounded Corners 20">
            <a:extLst>
              <a:ext uri="{FF2B5EF4-FFF2-40B4-BE49-F238E27FC236}">
                <a16:creationId xmlns:a16="http://schemas.microsoft.com/office/drawing/2014/main" id="{33D860D2-E8F4-4DB0-AA5F-816536553540}"/>
              </a:ext>
            </a:extLst>
          </p:cNvPr>
          <p:cNvSpPr/>
          <p:nvPr userDrawn="1"/>
        </p:nvSpPr>
        <p:spPr>
          <a:xfrm rot="2700000">
            <a:off x="4855017" y="-1482419"/>
            <a:ext cx="9645422" cy="9644166"/>
          </a:xfrm>
          <a:prstGeom prst="roundRect">
            <a:avLst>
              <a:gd name="adj" fmla="val 42623"/>
            </a:avLst>
          </a:prstGeom>
          <a:solidFill>
            <a:schemeClr val="tx1">
              <a:lumMod val="90000"/>
              <a:lumOff val="10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a:p>
        </p:txBody>
      </p:sp>
      <p:sp>
        <p:nvSpPr>
          <p:cNvPr id="22" name="TextBox 21">
            <a:extLst>
              <a:ext uri="{FF2B5EF4-FFF2-40B4-BE49-F238E27FC236}">
                <a16:creationId xmlns:a16="http://schemas.microsoft.com/office/drawing/2014/main" id="{E1E85849-FF77-4713-8AA2-8ED391EAC435}"/>
              </a:ext>
            </a:extLst>
          </p:cNvPr>
          <p:cNvSpPr txBox="1"/>
          <p:nvPr userDrawn="1"/>
        </p:nvSpPr>
        <p:spPr>
          <a:xfrm rot="16200000">
            <a:off x="10547818" y="2927923"/>
            <a:ext cx="2507418" cy="246221"/>
          </a:xfrm>
          <a:prstGeom prst="rect">
            <a:avLst/>
          </a:prstGeom>
          <a:noFill/>
        </p:spPr>
        <p:txBody>
          <a:bodyPr wrap="none" rtlCol="0" anchor="ctr">
            <a:spAutoFit/>
          </a:bodyPr>
          <a:lstStyle/>
          <a:p>
            <a:pPr algn="l"/>
            <a:r>
              <a:rPr lang="en-US" sz="1000" b="1">
                <a:solidFill>
                  <a:schemeClr val="bg1"/>
                </a:solidFill>
                <a:latin typeface="+mj-lt"/>
              </a:rPr>
              <a:t>Massive X</a:t>
            </a:r>
            <a:r>
              <a:rPr lang="en-US" sz="1000">
                <a:solidFill>
                  <a:schemeClr val="bg1"/>
                </a:solidFill>
              </a:rPr>
              <a:t> presentation to </a:t>
            </a:r>
            <a:r>
              <a:rPr lang="en-US" sz="1000" b="0">
                <a:solidFill>
                  <a:schemeClr val="bg1"/>
                </a:solidFill>
              </a:rPr>
              <a:t>DesignBall</a:t>
            </a:r>
            <a:r>
              <a:rPr lang="en-US" sz="1000">
                <a:solidFill>
                  <a:schemeClr val="bg1"/>
                </a:solidFill>
              </a:rPr>
              <a:t> team</a:t>
            </a:r>
          </a:p>
        </p:txBody>
      </p:sp>
      <p:sp>
        <p:nvSpPr>
          <p:cNvPr id="24" name="TextBox 23">
            <a:extLst>
              <a:ext uri="{FF2B5EF4-FFF2-40B4-BE49-F238E27FC236}">
                <a16:creationId xmlns:a16="http://schemas.microsoft.com/office/drawing/2014/main" id="{5BAFA1E8-D14D-4219-B2C8-8D5A47A5185F}"/>
              </a:ext>
            </a:extLst>
          </p:cNvPr>
          <p:cNvSpPr txBox="1"/>
          <p:nvPr userDrawn="1"/>
        </p:nvSpPr>
        <p:spPr>
          <a:xfrm rot="16200000">
            <a:off x="-706400" y="3213557"/>
            <a:ext cx="2193749" cy="430887"/>
          </a:xfrm>
          <a:prstGeom prst="rect">
            <a:avLst/>
          </a:prstGeom>
          <a:noFill/>
        </p:spPr>
        <p:txBody>
          <a:bodyPr wrap="square" rtlCol="0">
            <a:spAutoFit/>
          </a:bodyPr>
          <a:lstStyle/>
          <a:p>
            <a:pPr algn="ctr"/>
            <a:r>
              <a:rPr lang="en-US" sz="2200" b="1">
                <a:solidFill>
                  <a:schemeClr val="accent1"/>
                </a:solidFill>
                <a:latin typeface="Century Gothic" panose="020B0502020202020204" pitchFamily="34" charset="0"/>
              </a:rPr>
              <a:t>Massive X</a:t>
            </a:r>
          </a:p>
        </p:txBody>
      </p:sp>
      <p:sp>
        <p:nvSpPr>
          <p:cNvPr id="25" name="Oval 24">
            <a:extLst>
              <a:ext uri="{FF2B5EF4-FFF2-40B4-BE49-F238E27FC236}">
                <a16:creationId xmlns:a16="http://schemas.microsoft.com/office/drawing/2014/main" id="{5D960FB0-8447-4FCD-A581-62E51B5D0165}"/>
              </a:ext>
            </a:extLst>
          </p:cNvPr>
          <p:cNvSpPr/>
          <p:nvPr userDrawn="1"/>
        </p:nvSpPr>
        <p:spPr>
          <a:xfrm>
            <a:off x="364772" y="369582"/>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EDFFAEDF-0E56-47A5-BA3A-F6274E35E997}"/>
              </a:ext>
            </a:extLst>
          </p:cNvPr>
          <p:cNvSpPr/>
          <p:nvPr userDrawn="1"/>
        </p:nvSpPr>
        <p:spPr>
          <a:xfrm>
            <a:off x="364772" y="518410"/>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Oval 26">
            <a:extLst>
              <a:ext uri="{FF2B5EF4-FFF2-40B4-BE49-F238E27FC236}">
                <a16:creationId xmlns:a16="http://schemas.microsoft.com/office/drawing/2014/main" id="{79F6447D-2811-4A41-8421-1C9ED5806297}"/>
              </a:ext>
            </a:extLst>
          </p:cNvPr>
          <p:cNvSpPr/>
          <p:nvPr userDrawn="1"/>
        </p:nvSpPr>
        <p:spPr>
          <a:xfrm>
            <a:off x="364772" y="667238"/>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Slide Number Placeholder 5">
            <a:extLst>
              <a:ext uri="{FF2B5EF4-FFF2-40B4-BE49-F238E27FC236}">
                <a16:creationId xmlns:a16="http://schemas.microsoft.com/office/drawing/2014/main" id="{43F20EBF-87D3-43C1-9BFD-DD7947B9BB5B}"/>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bg1"/>
                </a:solidFill>
                <a:latin typeface="+mj-lt"/>
              </a:rPr>
              <a:pPr algn="ctr"/>
              <a:t>‹#›</a:t>
            </a:fld>
            <a:endParaRPr lang="en-US" sz="700" b="1">
              <a:solidFill>
                <a:schemeClr val="bg1"/>
              </a:solidFill>
              <a:latin typeface="+mj-lt"/>
            </a:endParaRPr>
          </a:p>
        </p:txBody>
      </p:sp>
      <p:sp>
        <p:nvSpPr>
          <p:cNvPr id="29" name="Rectangle 28">
            <a:extLst>
              <a:ext uri="{FF2B5EF4-FFF2-40B4-BE49-F238E27FC236}">
                <a16:creationId xmlns:a16="http://schemas.microsoft.com/office/drawing/2014/main" id="{15F38B37-0B38-49EC-AADB-97F50C301C46}"/>
              </a:ext>
            </a:extLst>
          </p:cNvPr>
          <p:cNvSpPr/>
          <p:nvPr userDrawn="1"/>
        </p:nvSpPr>
        <p:spPr>
          <a:xfrm>
            <a:off x="262392" y="5977044"/>
            <a:ext cx="292068"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b</a:t>
            </a:r>
          </a:p>
        </p:txBody>
      </p:sp>
      <p:sp>
        <p:nvSpPr>
          <p:cNvPr id="30" name="Rectangle 29">
            <a:extLst>
              <a:ext uri="{FF2B5EF4-FFF2-40B4-BE49-F238E27FC236}">
                <a16:creationId xmlns:a16="http://schemas.microsoft.com/office/drawing/2014/main" id="{C5B6968E-E569-416C-81B9-2DAE0B778AAB}"/>
              </a:ext>
            </a:extLst>
          </p:cNvPr>
          <p:cNvSpPr/>
          <p:nvPr userDrawn="1"/>
        </p:nvSpPr>
        <p:spPr>
          <a:xfrm>
            <a:off x="261591" y="5659343"/>
            <a:ext cx="293670"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35" name="Rectangle 34">
            <a:extLst>
              <a:ext uri="{FF2B5EF4-FFF2-40B4-BE49-F238E27FC236}">
                <a16:creationId xmlns:a16="http://schemas.microsoft.com/office/drawing/2014/main" id="{AAAEE1A5-30F5-44F8-BB95-30518850BC84}"/>
              </a:ext>
            </a:extLst>
          </p:cNvPr>
          <p:cNvSpPr/>
          <p:nvPr userDrawn="1"/>
        </p:nvSpPr>
        <p:spPr>
          <a:xfrm>
            <a:off x="272812" y="6294746"/>
            <a:ext cx="271229"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36" name="Rectangle 35">
            <a:hlinkClick r:id="rId6"/>
            <a:extLst>
              <a:ext uri="{FF2B5EF4-FFF2-40B4-BE49-F238E27FC236}">
                <a16:creationId xmlns:a16="http://schemas.microsoft.com/office/drawing/2014/main" id="{5C495195-C8DB-4683-AE3A-416735EDBDC5}"/>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37" name="Rectangle 36">
            <a:hlinkClick r:id="rId7"/>
            <a:extLst>
              <a:ext uri="{FF2B5EF4-FFF2-40B4-BE49-F238E27FC236}">
                <a16:creationId xmlns:a16="http://schemas.microsoft.com/office/drawing/2014/main" id="{C4EFF9EF-EF3C-4431-BA59-A45F6F6334BC}"/>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38" name="Rectangle 37">
            <a:hlinkClick r:id="rId8"/>
            <a:extLst>
              <a:ext uri="{FF2B5EF4-FFF2-40B4-BE49-F238E27FC236}">
                <a16:creationId xmlns:a16="http://schemas.microsoft.com/office/drawing/2014/main" id="{C20E70F6-BC74-4510-80BB-74FC20CF63AA}"/>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Tree>
    <p:extLst>
      <p:ext uri="{BB962C8B-B14F-4D97-AF65-F5344CB8AC3E}">
        <p14:creationId xmlns:p14="http://schemas.microsoft.com/office/powerpoint/2010/main" val="13035146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1"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1" nodeType="withEffect">
                                  <p:stCondLst>
                                    <p:cond delay="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8" presetClass="emph" presetSubtype="0" repeatCount="indefinite" fill="hold" grpId="0" nodeType="withEffect">
                                  <p:stCondLst>
                                    <p:cond delay="0"/>
                                  </p:stCondLst>
                                  <p:childTnLst>
                                    <p:animRot by="21600000">
                                      <p:cBhvr>
                                        <p:cTn id="15" dur="15000" fill="hold"/>
                                        <p:tgtEl>
                                          <p:spTgt spid="21"/>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15000" fill="hold"/>
                                        <p:tgtEl>
                                          <p:spTgt spid="19"/>
                                        </p:tgtEl>
                                        <p:attrNameLst>
                                          <p:attrName>r</p:attrName>
                                        </p:attrNameLst>
                                      </p:cBhvr>
                                    </p:animRot>
                                  </p:childTnLst>
                                </p:cTn>
                              </p:par>
                              <p:par>
                                <p:cTn id="18" presetID="8" presetClass="emph" presetSubtype="0" repeatCount="indefinite" fill="hold" grpId="0" nodeType="withEffect">
                                  <p:stCondLst>
                                    <p:cond delay="0"/>
                                  </p:stCondLst>
                                  <p:childTnLst>
                                    <p:animRot by="-21600000">
                                      <p:cBhvr>
                                        <p:cTn id="19" dur="1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userDrawn="1"/>
        </p:nvSpPr>
        <p:spPr>
          <a:xfrm rot="16200000">
            <a:off x="10547818" y="2927923"/>
            <a:ext cx="2507418" cy="246221"/>
          </a:xfrm>
          <a:prstGeom prst="rect">
            <a:avLst/>
          </a:prstGeom>
          <a:noFill/>
        </p:spPr>
        <p:txBody>
          <a:bodyPr wrap="none" rtlCol="0" anchor="ctr">
            <a:spAutoFit/>
          </a:bodyPr>
          <a:lstStyle/>
          <a:p>
            <a:pPr algn="l"/>
            <a:r>
              <a:rPr lang="en-US" sz="1000" b="1">
                <a:solidFill>
                  <a:schemeClr val="tx1"/>
                </a:solidFill>
                <a:latin typeface="+mj-lt"/>
              </a:rPr>
              <a:t>Massive X</a:t>
            </a:r>
            <a:r>
              <a:rPr lang="en-US" sz="1000">
                <a:solidFill>
                  <a:schemeClr val="tx1"/>
                </a:solidFill>
              </a:rPr>
              <a:t> presentation to </a:t>
            </a:r>
            <a:r>
              <a:rPr lang="en-US" sz="1000" b="0">
                <a:solidFill>
                  <a:schemeClr val="tx1"/>
                </a:solidFill>
              </a:rPr>
              <a:t>DesignBall</a:t>
            </a:r>
            <a:r>
              <a:rPr lang="en-US" sz="1000">
                <a:solidFill>
                  <a:schemeClr val="tx1"/>
                </a:solidFill>
              </a:rPr>
              <a:t> team</a:t>
            </a:r>
          </a:p>
        </p:txBody>
      </p:sp>
      <p:sp>
        <p:nvSpPr>
          <p:cNvPr id="9" name="TextBox 8">
            <a:extLst>
              <a:ext uri="{FF2B5EF4-FFF2-40B4-BE49-F238E27FC236}">
                <a16:creationId xmlns:a16="http://schemas.microsoft.com/office/drawing/2014/main" id="{0A9DEC81-A035-4291-8FEC-7FC53A59434A}"/>
              </a:ext>
            </a:extLst>
          </p:cNvPr>
          <p:cNvSpPr txBox="1"/>
          <p:nvPr userDrawn="1"/>
        </p:nvSpPr>
        <p:spPr>
          <a:xfrm rot="16200000">
            <a:off x="-706400" y="3213557"/>
            <a:ext cx="2193749" cy="430887"/>
          </a:xfrm>
          <a:prstGeom prst="rect">
            <a:avLst/>
          </a:prstGeom>
          <a:noFill/>
        </p:spPr>
        <p:txBody>
          <a:bodyPr wrap="square" rtlCol="0">
            <a:spAutoFit/>
          </a:bodyPr>
          <a:lstStyle/>
          <a:p>
            <a:pPr algn="ctr"/>
            <a:r>
              <a:rPr lang="en-US" sz="2200" b="1">
                <a:solidFill>
                  <a:schemeClr val="accent1"/>
                </a:solidFill>
                <a:latin typeface="Century Gothic" panose="020B0502020202020204" pitchFamily="34" charset="0"/>
              </a:rPr>
              <a:t>Massive X</a:t>
            </a:r>
          </a:p>
        </p:txBody>
      </p:sp>
      <p:sp>
        <p:nvSpPr>
          <p:cNvPr id="10" name="Oval 9">
            <a:extLst>
              <a:ext uri="{FF2B5EF4-FFF2-40B4-BE49-F238E27FC236}">
                <a16:creationId xmlns:a16="http://schemas.microsoft.com/office/drawing/2014/main" id="{DC360901-01AD-4430-8498-AB1A082771C1}"/>
              </a:ext>
            </a:extLst>
          </p:cNvPr>
          <p:cNvSpPr/>
          <p:nvPr userDrawn="1"/>
        </p:nvSpPr>
        <p:spPr>
          <a:xfrm>
            <a:off x="364772" y="369582"/>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E1BF17D6-2B7C-4C41-8849-23DB4B7E1C12}"/>
              </a:ext>
            </a:extLst>
          </p:cNvPr>
          <p:cNvSpPr/>
          <p:nvPr userDrawn="1"/>
        </p:nvSpPr>
        <p:spPr>
          <a:xfrm>
            <a:off x="364772" y="518410"/>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7A9D41FB-1A1C-4F29-8C1E-719377825060}"/>
              </a:ext>
            </a:extLst>
          </p:cNvPr>
          <p:cNvSpPr/>
          <p:nvPr userDrawn="1"/>
        </p:nvSpPr>
        <p:spPr>
          <a:xfrm>
            <a:off x="364772" y="667238"/>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mj-lt"/>
              </a:rPr>
              <a:pPr algn="ctr"/>
              <a:t>‹#›</a:t>
            </a:fld>
            <a:endParaRPr lang="en-US" sz="700" b="1">
              <a:solidFill>
                <a:schemeClr val="tx1">
                  <a:lumMod val="90000"/>
                  <a:lumOff val="10000"/>
                </a:schemeClr>
              </a:solidFill>
              <a:latin typeface="+mj-lt"/>
            </a:endParaRPr>
          </a:p>
        </p:txBody>
      </p:sp>
      <p:sp>
        <p:nvSpPr>
          <p:cNvPr id="19" name="Rectangle 18">
            <a:extLst>
              <a:ext uri="{FF2B5EF4-FFF2-40B4-BE49-F238E27FC236}">
                <a16:creationId xmlns:a16="http://schemas.microsoft.com/office/drawing/2014/main" id="{66CD4B45-DE3A-4B59-B7B6-590FD82FF4A1}"/>
              </a:ext>
            </a:extLst>
          </p:cNvPr>
          <p:cNvSpPr/>
          <p:nvPr userDrawn="1"/>
        </p:nvSpPr>
        <p:spPr>
          <a:xfrm>
            <a:off x="262392" y="5977044"/>
            <a:ext cx="292068" cy="338554"/>
          </a:xfrm>
          <a:prstGeom prst="rect">
            <a:avLst/>
          </a:prstGeom>
        </p:spPr>
        <p:txBody>
          <a:bodyPr wrap="none" anchor="ctr">
            <a:spAutoFit/>
          </a:bodyPr>
          <a:lstStyle/>
          <a:p>
            <a:pPr algn="ctr"/>
            <a:r>
              <a:rPr lang="en-US" sz="1600">
                <a:solidFill>
                  <a:schemeClr val="tx1">
                    <a:lumMod val="75000"/>
                    <a:lumOff val="25000"/>
                  </a:schemeClr>
                </a:solidFill>
                <a:latin typeface="Designball-Social-01" pitchFamily="2" charset="0"/>
              </a:rPr>
              <a:t>b</a:t>
            </a:r>
          </a:p>
        </p:txBody>
      </p:sp>
      <p:sp>
        <p:nvSpPr>
          <p:cNvPr id="20" name="Rectangle 19">
            <a:extLst>
              <a:ext uri="{FF2B5EF4-FFF2-40B4-BE49-F238E27FC236}">
                <a16:creationId xmlns:a16="http://schemas.microsoft.com/office/drawing/2014/main" id="{C1DBF76F-A5BF-4FE4-9E19-DA0FF8895EED}"/>
              </a:ext>
            </a:extLst>
          </p:cNvPr>
          <p:cNvSpPr/>
          <p:nvPr userDrawn="1"/>
        </p:nvSpPr>
        <p:spPr>
          <a:xfrm>
            <a:off x="261591" y="5659343"/>
            <a:ext cx="293670" cy="338554"/>
          </a:xfrm>
          <a:prstGeom prst="rect">
            <a:avLst/>
          </a:prstGeom>
        </p:spPr>
        <p:txBody>
          <a:bodyPr wrap="none" anchor="ctr">
            <a:spAutoFit/>
          </a:bodyPr>
          <a:lstStyle/>
          <a:p>
            <a:pPr algn="ctr"/>
            <a:r>
              <a:rPr lang="en-US" sz="1600">
                <a:solidFill>
                  <a:schemeClr val="tx1">
                    <a:lumMod val="75000"/>
                    <a:lumOff val="25000"/>
                  </a:schemeClr>
                </a:solidFill>
                <a:latin typeface="Designball-Social-01" pitchFamily="2" charset="0"/>
              </a:rPr>
              <a:t>C</a:t>
            </a:r>
          </a:p>
        </p:txBody>
      </p:sp>
      <p:sp>
        <p:nvSpPr>
          <p:cNvPr id="21" name="Rectangle 20">
            <a:extLst>
              <a:ext uri="{FF2B5EF4-FFF2-40B4-BE49-F238E27FC236}">
                <a16:creationId xmlns:a16="http://schemas.microsoft.com/office/drawing/2014/main" id="{D8E2F99E-EA47-4EDD-93A2-372AC98AA753}"/>
              </a:ext>
            </a:extLst>
          </p:cNvPr>
          <p:cNvSpPr/>
          <p:nvPr userDrawn="1"/>
        </p:nvSpPr>
        <p:spPr>
          <a:xfrm>
            <a:off x="272812" y="6294746"/>
            <a:ext cx="271229" cy="338554"/>
          </a:xfrm>
          <a:prstGeom prst="rect">
            <a:avLst/>
          </a:prstGeom>
        </p:spPr>
        <p:txBody>
          <a:bodyPr wrap="none" anchor="ctr">
            <a:spAutoFit/>
          </a:bodyPr>
          <a:lstStyle/>
          <a:p>
            <a:pPr algn="ctr"/>
            <a:r>
              <a:rPr lang="en-US" sz="1600">
                <a:solidFill>
                  <a:schemeClr val="tx1">
                    <a:lumMod val="75000"/>
                    <a:lumOff val="25000"/>
                  </a:schemeClr>
                </a:solidFill>
                <a:latin typeface="Designball-Social-01" pitchFamily="2" charset="0"/>
              </a:rPr>
              <a:t>c</a:t>
            </a:r>
          </a:p>
        </p:txBody>
      </p:sp>
      <p:sp>
        <p:nvSpPr>
          <p:cNvPr id="17" name="Rectangle 16">
            <a:hlinkClick r:id="rId35"/>
            <a:extLst>
              <a:ext uri="{FF2B5EF4-FFF2-40B4-BE49-F238E27FC236}">
                <a16:creationId xmlns:a16="http://schemas.microsoft.com/office/drawing/2014/main" id="{5BD735A8-43BA-4459-B25B-E3B90F10C583}"/>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18" name="Rectangle 17">
            <a:hlinkClick r:id="rId36"/>
            <a:extLst>
              <a:ext uri="{FF2B5EF4-FFF2-40B4-BE49-F238E27FC236}">
                <a16:creationId xmlns:a16="http://schemas.microsoft.com/office/drawing/2014/main" id="{2DF9135E-E526-4CCC-9C22-56BB385A847C}"/>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6" name="Rectangle 25">
            <a:hlinkClick r:id="rId37"/>
            <a:extLst>
              <a:ext uri="{FF2B5EF4-FFF2-40B4-BE49-F238E27FC236}">
                <a16:creationId xmlns:a16="http://schemas.microsoft.com/office/drawing/2014/main" id="{45462E15-C4A9-4807-B343-3389E51B6F38}"/>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Tree>
    <p:extLst>
      <p:ext uri="{BB962C8B-B14F-4D97-AF65-F5344CB8AC3E}">
        <p14:creationId xmlns:p14="http://schemas.microsoft.com/office/powerpoint/2010/main" val="37422509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701" r:id="rId3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6EA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7941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624">
          <p15:clr>
            <a:srgbClr val="F26B43"/>
          </p15:clr>
        </p15:guide>
        <p15:guide id="4" orient="horz" pos="8016">
          <p15:clr>
            <a:srgbClr val="F26B43"/>
          </p15:clr>
        </p15:guide>
        <p15:guide id="6" pos="625">
          <p15:clr>
            <a:srgbClr val="F26B43"/>
          </p15:clr>
        </p15:guide>
        <p15:guide id="7" orient="horz">
          <p15:clr>
            <a:srgbClr val="F26B43"/>
          </p15:clr>
        </p15:guide>
        <p15:guide id="8" orient="horz" pos="8640">
          <p15:clr>
            <a:srgbClr val="F26B43"/>
          </p15:clr>
        </p15:guide>
        <p15:guide id="9">
          <p15:clr>
            <a:srgbClr val="F26B43"/>
          </p15:clr>
        </p15:guide>
        <p15:guide id="10" pos="14737">
          <p15:clr>
            <a:srgbClr val="F26B43"/>
          </p15:clr>
        </p15:guide>
        <p15:guide id="11" pos="153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userDrawn="1"/>
        </p:nvSpPr>
        <p:spPr>
          <a:xfrm rot="16200000">
            <a:off x="10547818" y="2927923"/>
            <a:ext cx="2507418" cy="246221"/>
          </a:xfrm>
          <a:prstGeom prst="rect">
            <a:avLst/>
          </a:prstGeom>
          <a:noFill/>
        </p:spPr>
        <p:txBody>
          <a:bodyPr wrap="none" rtlCol="0" anchor="ctr">
            <a:spAutoFit/>
          </a:bodyPr>
          <a:lstStyle/>
          <a:p>
            <a:pPr algn="l"/>
            <a:r>
              <a:rPr lang="en-US" sz="1000" b="1">
                <a:solidFill>
                  <a:schemeClr val="tx1"/>
                </a:solidFill>
                <a:latin typeface="+mj-lt"/>
              </a:rPr>
              <a:t>Massive X</a:t>
            </a:r>
            <a:r>
              <a:rPr lang="en-US" sz="1000">
                <a:solidFill>
                  <a:schemeClr val="tx1"/>
                </a:solidFill>
              </a:rPr>
              <a:t> presentation to </a:t>
            </a:r>
            <a:r>
              <a:rPr lang="en-US" sz="1000" b="0">
                <a:solidFill>
                  <a:schemeClr val="tx1"/>
                </a:solidFill>
              </a:rPr>
              <a:t>DesignBall</a:t>
            </a:r>
            <a:r>
              <a:rPr lang="en-US" sz="1000">
                <a:solidFill>
                  <a:schemeClr val="tx1"/>
                </a:solidFill>
              </a:rPr>
              <a:t> team</a:t>
            </a:r>
          </a:p>
        </p:txBody>
      </p:sp>
      <p:sp>
        <p:nvSpPr>
          <p:cNvPr id="9" name="TextBox 8">
            <a:extLst>
              <a:ext uri="{FF2B5EF4-FFF2-40B4-BE49-F238E27FC236}">
                <a16:creationId xmlns:a16="http://schemas.microsoft.com/office/drawing/2014/main" id="{0A9DEC81-A035-4291-8FEC-7FC53A59434A}"/>
              </a:ext>
            </a:extLst>
          </p:cNvPr>
          <p:cNvSpPr txBox="1"/>
          <p:nvPr userDrawn="1"/>
        </p:nvSpPr>
        <p:spPr>
          <a:xfrm rot="16200000">
            <a:off x="-706400" y="3213557"/>
            <a:ext cx="2193749" cy="430887"/>
          </a:xfrm>
          <a:prstGeom prst="rect">
            <a:avLst/>
          </a:prstGeom>
          <a:noFill/>
        </p:spPr>
        <p:txBody>
          <a:bodyPr wrap="square" rtlCol="0">
            <a:spAutoFit/>
          </a:bodyPr>
          <a:lstStyle/>
          <a:p>
            <a:pPr algn="ctr"/>
            <a:r>
              <a:rPr lang="en-US" sz="2200" b="1">
                <a:solidFill>
                  <a:schemeClr val="accent1"/>
                </a:solidFill>
                <a:latin typeface="Century Gothic" panose="020B0502020202020204" pitchFamily="34" charset="0"/>
              </a:rPr>
              <a:t>Massive X</a:t>
            </a:r>
          </a:p>
        </p:txBody>
      </p:sp>
      <p:sp>
        <p:nvSpPr>
          <p:cNvPr id="10" name="Oval 9">
            <a:extLst>
              <a:ext uri="{FF2B5EF4-FFF2-40B4-BE49-F238E27FC236}">
                <a16:creationId xmlns:a16="http://schemas.microsoft.com/office/drawing/2014/main" id="{DC360901-01AD-4430-8498-AB1A082771C1}"/>
              </a:ext>
            </a:extLst>
          </p:cNvPr>
          <p:cNvSpPr/>
          <p:nvPr userDrawn="1"/>
        </p:nvSpPr>
        <p:spPr>
          <a:xfrm>
            <a:off x="364772" y="369582"/>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E1BF17D6-2B7C-4C41-8849-23DB4B7E1C12}"/>
              </a:ext>
            </a:extLst>
          </p:cNvPr>
          <p:cNvSpPr/>
          <p:nvPr userDrawn="1"/>
        </p:nvSpPr>
        <p:spPr>
          <a:xfrm>
            <a:off x="364772" y="518410"/>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7A9D41FB-1A1C-4F29-8C1E-719377825060}"/>
              </a:ext>
            </a:extLst>
          </p:cNvPr>
          <p:cNvSpPr/>
          <p:nvPr userDrawn="1"/>
        </p:nvSpPr>
        <p:spPr>
          <a:xfrm>
            <a:off x="364772" y="667238"/>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mj-lt"/>
              </a:rPr>
              <a:pPr algn="ctr"/>
              <a:t>‹#›</a:t>
            </a:fld>
            <a:endParaRPr lang="en-US" sz="700" b="1">
              <a:solidFill>
                <a:schemeClr val="tx1">
                  <a:lumMod val="90000"/>
                  <a:lumOff val="10000"/>
                </a:schemeClr>
              </a:solidFill>
              <a:latin typeface="+mj-lt"/>
            </a:endParaRPr>
          </a:p>
        </p:txBody>
      </p:sp>
      <p:sp>
        <p:nvSpPr>
          <p:cNvPr id="19" name="Rectangle 18">
            <a:extLst>
              <a:ext uri="{FF2B5EF4-FFF2-40B4-BE49-F238E27FC236}">
                <a16:creationId xmlns:a16="http://schemas.microsoft.com/office/drawing/2014/main" id="{66CD4B45-DE3A-4B59-B7B6-590FD82FF4A1}"/>
              </a:ext>
            </a:extLst>
          </p:cNvPr>
          <p:cNvSpPr/>
          <p:nvPr userDrawn="1"/>
        </p:nvSpPr>
        <p:spPr>
          <a:xfrm>
            <a:off x="262392" y="5977044"/>
            <a:ext cx="292068" cy="338554"/>
          </a:xfrm>
          <a:prstGeom prst="rect">
            <a:avLst/>
          </a:prstGeom>
        </p:spPr>
        <p:txBody>
          <a:bodyPr wrap="none" anchor="ctr">
            <a:spAutoFit/>
          </a:bodyPr>
          <a:lstStyle/>
          <a:p>
            <a:pPr algn="ctr"/>
            <a:r>
              <a:rPr lang="en-US" sz="1600">
                <a:solidFill>
                  <a:schemeClr val="tx1">
                    <a:lumMod val="75000"/>
                    <a:lumOff val="25000"/>
                  </a:schemeClr>
                </a:solidFill>
                <a:latin typeface="Designball-Social-01" pitchFamily="2" charset="0"/>
              </a:rPr>
              <a:t>b</a:t>
            </a:r>
          </a:p>
        </p:txBody>
      </p:sp>
      <p:sp>
        <p:nvSpPr>
          <p:cNvPr id="20" name="Rectangle 19">
            <a:extLst>
              <a:ext uri="{FF2B5EF4-FFF2-40B4-BE49-F238E27FC236}">
                <a16:creationId xmlns:a16="http://schemas.microsoft.com/office/drawing/2014/main" id="{C1DBF76F-A5BF-4FE4-9E19-DA0FF8895EED}"/>
              </a:ext>
            </a:extLst>
          </p:cNvPr>
          <p:cNvSpPr/>
          <p:nvPr userDrawn="1"/>
        </p:nvSpPr>
        <p:spPr>
          <a:xfrm>
            <a:off x="261591" y="5659343"/>
            <a:ext cx="293670" cy="338554"/>
          </a:xfrm>
          <a:prstGeom prst="rect">
            <a:avLst/>
          </a:prstGeom>
        </p:spPr>
        <p:txBody>
          <a:bodyPr wrap="none" anchor="ctr">
            <a:spAutoFit/>
          </a:bodyPr>
          <a:lstStyle/>
          <a:p>
            <a:pPr algn="ctr"/>
            <a:r>
              <a:rPr lang="en-US" sz="1600">
                <a:solidFill>
                  <a:schemeClr val="tx1">
                    <a:lumMod val="75000"/>
                    <a:lumOff val="25000"/>
                  </a:schemeClr>
                </a:solidFill>
                <a:latin typeface="Designball-Social-01" pitchFamily="2" charset="0"/>
              </a:rPr>
              <a:t>C</a:t>
            </a:r>
          </a:p>
        </p:txBody>
      </p:sp>
      <p:sp>
        <p:nvSpPr>
          <p:cNvPr id="21" name="Rectangle 20">
            <a:extLst>
              <a:ext uri="{FF2B5EF4-FFF2-40B4-BE49-F238E27FC236}">
                <a16:creationId xmlns:a16="http://schemas.microsoft.com/office/drawing/2014/main" id="{D8E2F99E-EA47-4EDD-93A2-372AC98AA753}"/>
              </a:ext>
            </a:extLst>
          </p:cNvPr>
          <p:cNvSpPr/>
          <p:nvPr userDrawn="1"/>
        </p:nvSpPr>
        <p:spPr>
          <a:xfrm>
            <a:off x="272812" y="6294746"/>
            <a:ext cx="271229" cy="338554"/>
          </a:xfrm>
          <a:prstGeom prst="rect">
            <a:avLst/>
          </a:prstGeom>
        </p:spPr>
        <p:txBody>
          <a:bodyPr wrap="none" anchor="ctr">
            <a:spAutoFit/>
          </a:bodyPr>
          <a:lstStyle/>
          <a:p>
            <a:pPr algn="ctr"/>
            <a:r>
              <a:rPr lang="en-US" sz="1600">
                <a:solidFill>
                  <a:schemeClr val="tx1">
                    <a:lumMod val="75000"/>
                    <a:lumOff val="25000"/>
                  </a:schemeClr>
                </a:solidFill>
                <a:latin typeface="Designball-Social-01" pitchFamily="2" charset="0"/>
              </a:rPr>
              <a:t>c</a:t>
            </a:r>
          </a:p>
        </p:txBody>
      </p:sp>
      <p:sp>
        <p:nvSpPr>
          <p:cNvPr id="17" name="Rectangle 16">
            <a:hlinkClick r:id="rId36"/>
            <a:extLst>
              <a:ext uri="{FF2B5EF4-FFF2-40B4-BE49-F238E27FC236}">
                <a16:creationId xmlns:a16="http://schemas.microsoft.com/office/drawing/2014/main" id="{5BD735A8-43BA-4459-B25B-E3B90F10C583}"/>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18" name="Rectangle 17">
            <a:hlinkClick r:id="rId37"/>
            <a:extLst>
              <a:ext uri="{FF2B5EF4-FFF2-40B4-BE49-F238E27FC236}">
                <a16:creationId xmlns:a16="http://schemas.microsoft.com/office/drawing/2014/main" id="{2DF9135E-E526-4CCC-9C22-56BB385A847C}"/>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6" name="Rectangle 25">
            <a:hlinkClick r:id="rId38"/>
            <a:extLst>
              <a:ext uri="{FF2B5EF4-FFF2-40B4-BE49-F238E27FC236}">
                <a16:creationId xmlns:a16="http://schemas.microsoft.com/office/drawing/2014/main" id="{45462E15-C4A9-4807-B343-3389E51B6F38}"/>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Tree>
    <p:extLst>
      <p:ext uri="{BB962C8B-B14F-4D97-AF65-F5344CB8AC3E}">
        <p14:creationId xmlns:p14="http://schemas.microsoft.com/office/powerpoint/2010/main" val="5174300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70" r:id="rId3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p:nvSpPr>
        <p:spPr>
          <a:xfrm rot="16200000">
            <a:off x="10547818" y="2927923"/>
            <a:ext cx="2507418" cy="246221"/>
          </a:xfrm>
          <a:prstGeom prst="rect">
            <a:avLst/>
          </a:prstGeom>
          <a:noFill/>
        </p:spPr>
        <p:txBody>
          <a:bodyPr wrap="none" rtlCol="0" anchor="ctr">
            <a:spAutoFit/>
          </a:bodyPr>
          <a:lstStyle/>
          <a:p>
            <a:pPr algn="l"/>
            <a:r>
              <a:rPr lang="en-US" sz="1000" b="1">
                <a:solidFill>
                  <a:schemeClr val="tx1"/>
                </a:solidFill>
                <a:latin typeface="+mj-lt"/>
              </a:rPr>
              <a:t>Massive X</a:t>
            </a:r>
            <a:r>
              <a:rPr lang="en-US" sz="1000">
                <a:solidFill>
                  <a:schemeClr val="tx1"/>
                </a:solidFill>
              </a:rPr>
              <a:t> presentation to </a:t>
            </a:r>
            <a:r>
              <a:rPr lang="en-US" sz="1000" b="0">
                <a:solidFill>
                  <a:schemeClr val="tx1"/>
                </a:solidFill>
              </a:rPr>
              <a:t>DesignBall</a:t>
            </a:r>
            <a:r>
              <a:rPr lang="en-US" sz="1000">
                <a:solidFill>
                  <a:schemeClr val="tx1"/>
                </a:solidFill>
              </a:rPr>
              <a:t> team</a:t>
            </a:r>
          </a:p>
        </p:txBody>
      </p:sp>
      <p:sp>
        <p:nvSpPr>
          <p:cNvPr id="9" name="TextBox 8">
            <a:extLst>
              <a:ext uri="{FF2B5EF4-FFF2-40B4-BE49-F238E27FC236}">
                <a16:creationId xmlns:a16="http://schemas.microsoft.com/office/drawing/2014/main" id="{0A9DEC81-A035-4291-8FEC-7FC53A59434A}"/>
              </a:ext>
            </a:extLst>
          </p:cNvPr>
          <p:cNvSpPr txBox="1"/>
          <p:nvPr/>
        </p:nvSpPr>
        <p:spPr>
          <a:xfrm rot="16200000">
            <a:off x="-706400" y="3213557"/>
            <a:ext cx="2193749" cy="430887"/>
          </a:xfrm>
          <a:prstGeom prst="rect">
            <a:avLst/>
          </a:prstGeom>
          <a:noFill/>
        </p:spPr>
        <p:txBody>
          <a:bodyPr wrap="square" rtlCol="0">
            <a:spAutoFit/>
          </a:bodyPr>
          <a:lstStyle/>
          <a:p>
            <a:pPr algn="ctr"/>
            <a:r>
              <a:rPr lang="en-US" sz="2200" b="1">
                <a:solidFill>
                  <a:schemeClr val="accent1"/>
                </a:solidFill>
                <a:latin typeface="Century Gothic" panose="020B0502020202020204" pitchFamily="34" charset="0"/>
              </a:rPr>
              <a:t>Massive X</a:t>
            </a:r>
          </a:p>
        </p:txBody>
      </p:sp>
      <p:sp>
        <p:nvSpPr>
          <p:cNvPr id="10" name="Oval 9">
            <a:extLst>
              <a:ext uri="{FF2B5EF4-FFF2-40B4-BE49-F238E27FC236}">
                <a16:creationId xmlns:a16="http://schemas.microsoft.com/office/drawing/2014/main" id="{DC360901-01AD-4430-8498-AB1A082771C1}"/>
              </a:ext>
            </a:extLst>
          </p:cNvPr>
          <p:cNvSpPr/>
          <p:nvPr/>
        </p:nvSpPr>
        <p:spPr>
          <a:xfrm>
            <a:off x="364772" y="369582"/>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E1BF17D6-2B7C-4C41-8849-23DB4B7E1C12}"/>
              </a:ext>
            </a:extLst>
          </p:cNvPr>
          <p:cNvSpPr/>
          <p:nvPr/>
        </p:nvSpPr>
        <p:spPr>
          <a:xfrm>
            <a:off x="364772" y="518410"/>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7A9D41FB-1A1C-4F29-8C1E-719377825060}"/>
              </a:ext>
            </a:extLst>
          </p:cNvPr>
          <p:cNvSpPr/>
          <p:nvPr/>
        </p:nvSpPr>
        <p:spPr>
          <a:xfrm>
            <a:off x="364772" y="667238"/>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mj-lt"/>
              </a:rPr>
              <a:pPr algn="ctr"/>
              <a:t>‹#›</a:t>
            </a:fld>
            <a:endParaRPr lang="en-US" sz="700" b="1">
              <a:solidFill>
                <a:schemeClr val="tx1">
                  <a:lumMod val="90000"/>
                  <a:lumOff val="10000"/>
                </a:schemeClr>
              </a:solidFill>
              <a:latin typeface="+mj-lt"/>
            </a:endParaRPr>
          </a:p>
        </p:txBody>
      </p:sp>
      <p:sp>
        <p:nvSpPr>
          <p:cNvPr id="19" name="Rectangle 18">
            <a:extLst>
              <a:ext uri="{FF2B5EF4-FFF2-40B4-BE49-F238E27FC236}">
                <a16:creationId xmlns:a16="http://schemas.microsoft.com/office/drawing/2014/main" id="{7DD0F637-39BC-413B-92B5-921A8A832E4F}"/>
              </a:ext>
            </a:extLst>
          </p:cNvPr>
          <p:cNvSpPr/>
          <p:nvPr userDrawn="1"/>
        </p:nvSpPr>
        <p:spPr>
          <a:xfrm>
            <a:off x="262392" y="5977044"/>
            <a:ext cx="292068"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b</a:t>
            </a:r>
          </a:p>
        </p:txBody>
      </p:sp>
      <p:sp>
        <p:nvSpPr>
          <p:cNvPr id="20" name="Rectangle 19">
            <a:extLst>
              <a:ext uri="{FF2B5EF4-FFF2-40B4-BE49-F238E27FC236}">
                <a16:creationId xmlns:a16="http://schemas.microsoft.com/office/drawing/2014/main" id="{C65B773D-D380-4D28-842C-CAEB2EA06CFE}"/>
              </a:ext>
            </a:extLst>
          </p:cNvPr>
          <p:cNvSpPr/>
          <p:nvPr userDrawn="1"/>
        </p:nvSpPr>
        <p:spPr>
          <a:xfrm>
            <a:off x="261591" y="5659343"/>
            <a:ext cx="293670"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21" name="Rectangle 20">
            <a:extLst>
              <a:ext uri="{FF2B5EF4-FFF2-40B4-BE49-F238E27FC236}">
                <a16:creationId xmlns:a16="http://schemas.microsoft.com/office/drawing/2014/main" id="{B806F911-4D41-42F8-A22A-93B4C580A4FA}"/>
              </a:ext>
            </a:extLst>
          </p:cNvPr>
          <p:cNvSpPr/>
          <p:nvPr userDrawn="1"/>
        </p:nvSpPr>
        <p:spPr>
          <a:xfrm>
            <a:off x="272812" y="6294746"/>
            <a:ext cx="271229"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22" name="Rectangle 21">
            <a:hlinkClick r:id="rId5"/>
            <a:extLst>
              <a:ext uri="{FF2B5EF4-FFF2-40B4-BE49-F238E27FC236}">
                <a16:creationId xmlns:a16="http://schemas.microsoft.com/office/drawing/2014/main" id="{C1A05CED-D825-4423-B437-E98239752205}"/>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4" name="Rectangle 23">
            <a:hlinkClick r:id="rId6"/>
            <a:extLst>
              <a:ext uri="{FF2B5EF4-FFF2-40B4-BE49-F238E27FC236}">
                <a16:creationId xmlns:a16="http://schemas.microsoft.com/office/drawing/2014/main" id="{C3BFFE27-40D7-4368-A3B4-782C986B1372}"/>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5" name="Rectangle 24">
            <a:hlinkClick r:id="rId7"/>
            <a:extLst>
              <a:ext uri="{FF2B5EF4-FFF2-40B4-BE49-F238E27FC236}">
                <a16:creationId xmlns:a16="http://schemas.microsoft.com/office/drawing/2014/main" id="{3EC3E93D-FF4A-45D0-B764-196D70240EE1}"/>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Tree>
    <p:extLst>
      <p:ext uri="{BB962C8B-B14F-4D97-AF65-F5344CB8AC3E}">
        <p14:creationId xmlns:p14="http://schemas.microsoft.com/office/powerpoint/2010/main" val="260284832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userDrawn="1"/>
        </p:nvSpPr>
        <p:spPr>
          <a:xfrm rot="16200000">
            <a:off x="10547818" y="2927923"/>
            <a:ext cx="2507418" cy="246221"/>
          </a:xfrm>
          <a:prstGeom prst="rect">
            <a:avLst/>
          </a:prstGeom>
          <a:noFill/>
        </p:spPr>
        <p:txBody>
          <a:bodyPr wrap="none" rtlCol="0" anchor="ctr">
            <a:spAutoFit/>
          </a:bodyPr>
          <a:lstStyle/>
          <a:p>
            <a:pPr algn="l"/>
            <a:r>
              <a:rPr lang="en-US" sz="1000" b="1">
                <a:solidFill>
                  <a:schemeClr val="tx1"/>
                </a:solidFill>
                <a:latin typeface="+mj-lt"/>
              </a:rPr>
              <a:t>Massive X</a:t>
            </a:r>
            <a:r>
              <a:rPr lang="en-US" sz="1000">
                <a:solidFill>
                  <a:schemeClr val="tx1"/>
                </a:solidFill>
              </a:rPr>
              <a:t> presentation to </a:t>
            </a:r>
            <a:r>
              <a:rPr lang="en-US" sz="1000" b="0">
                <a:solidFill>
                  <a:schemeClr val="tx1"/>
                </a:solidFill>
              </a:rPr>
              <a:t>DesignBall</a:t>
            </a:r>
            <a:r>
              <a:rPr lang="en-US" sz="1000">
                <a:solidFill>
                  <a:schemeClr val="tx1"/>
                </a:solidFill>
              </a:rPr>
              <a:t> team</a:t>
            </a:r>
          </a:p>
        </p:txBody>
      </p:sp>
      <p:sp>
        <p:nvSpPr>
          <p:cNvPr id="9" name="TextBox 8">
            <a:extLst>
              <a:ext uri="{FF2B5EF4-FFF2-40B4-BE49-F238E27FC236}">
                <a16:creationId xmlns:a16="http://schemas.microsoft.com/office/drawing/2014/main" id="{0A9DEC81-A035-4291-8FEC-7FC53A59434A}"/>
              </a:ext>
            </a:extLst>
          </p:cNvPr>
          <p:cNvSpPr txBox="1"/>
          <p:nvPr userDrawn="1"/>
        </p:nvSpPr>
        <p:spPr>
          <a:xfrm rot="16200000">
            <a:off x="-706400" y="3213557"/>
            <a:ext cx="2193749" cy="430887"/>
          </a:xfrm>
          <a:prstGeom prst="rect">
            <a:avLst/>
          </a:prstGeom>
          <a:noFill/>
        </p:spPr>
        <p:txBody>
          <a:bodyPr wrap="square" rtlCol="0">
            <a:spAutoFit/>
          </a:bodyPr>
          <a:lstStyle/>
          <a:p>
            <a:pPr algn="ctr"/>
            <a:r>
              <a:rPr lang="en-US" sz="2200" b="1">
                <a:solidFill>
                  <a:schemeClr val="tx1">
                    <a:lumMod val="75000"/>
                    <a:lumOff val="25000"/>
                  </a:schemeClr>
                </a:solidFill>
                <a:latin typeface="Century Gothic" panose="020B0502020202020204" pitchFamily="34" charset="0"/>
              </a:rPr>
              <a:t>Massive X</a:t>
            </a:r>
          </a:p>
        </p:txBody>
      </p:sp>
      <p:sp>
        <p:nvSpPr>
          <p:cNvPr id="10" name="Oval 9">
            <a:extLst>
              <a:ext uri="{FF2B5EF4-FFF2-40B4-BE49-F238E27FC236}">
                <a16:creationId xmlns:a16="http://schemas.microsoft.com/office/drawing/2014/main" id="{DC360901-01AD-4430-8498-AB1A082771C1}"/>
              </a:ext>
            </a:extLst>
          </p:cNvPr>
          <p:cNvSpPr/>
          <p:nvPr userDrawn="1"/>
        </p:nvSpPr>
        <p:spPr>
          <a:xfrm>
            <a:off x="364772" y="369582"/>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E1BF17D6-2B7C-4C41-8849-23DB4B7E1C12}"/>
              </a:ext>
            </a:extLst>
          </p:cNvPr>
          <p:cNvSpPr/>
          <p:nvPr userDrawn="1"/>
        </p:nvSpPr>
        <p:spPr>
          <a:xfrm>
            <a:off x="364772" y="518410"/>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7A9D41FB-1A1C-4F29-8C1E-719377825060}"/>
              </a:ext>
            </a:extLst>
          </p:cNvPr>
          <p:cNvSpPr/>
          <p:nvPr userDrawn="1"/>
        </p:nvSpPr>
        <p:spPr>
          <a:xfrm>
            <a:off x="364772" y="667238"/>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mj-lt"/>
              </a:rPr>
              <a:pPr algn="ctr"/>
              <a:t>‹#›</a:t>
            </a:fld>
            <a:endParaRPr lang="en-US" sz="700" b="1">
              <a:solidFill>
                <a:schemeClr val="tx1">
                  <a:lumMod val="90000"/>
                  <a:lumOff val="10000"/>
                </a:schemeClr>
              </a:solidFill>
              <a:latin typeface="+mj-lt"/>
            </a:endParaRPr>
          </a:p>
        </p:txBody>
      </p:sp>
      <p:sp>
        <p:nvSpPr>
          <p:cNvPr id="19" name="Rectangle 18">
            <a:extLst>
              <a:ext uri="{FF2B5EF4-FFF2-40B4-BE49-F238E27FC236}">
                <a16:creationId xmlns:a16="http://schemas.microsoft.com/office/drawing/2014/main" id="{7C380AAD-F2FA-45C0-8E9A-7EB16B1B4A98}"/>
              </a:ext>
            </a:extLst>
          </p:cNvPr>
          <p:cNvSpPr/>
          <p:nvPr userDrawn="1"/>
        </p:nvSpPr>
        <p:spPr>
          <a:xfrm>
            <a:off x="262392" y="5977044"/>
            <a:ext cx="292068"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b</a:t>
            </a:r>
          </a:p>
        </p:txBody>
      </p:sp>
      <p:sp>
        <p:nvSpPr>
          <p:cNvPr id="20" name="Rectangle 19">
            <a:extLst>
              <a:ext uri="{FF2B5EF4-FFF2-40B4-BE49-F238E27FC236}">
                <a16:creationId xmlns:a16="http://schemas.microsoft.com/office/drawing/2014/main" id="{E5FE36DE-0EA9-473F-94B8-3B3465E3D61C}"/>
              </a:ext>
            </a:extLst>
          </p:cNvPr>
          <p:cNvSpPr/>
          <p:nvPr userDrawn="1"/>
        </p:nvSpPr>
        <p:spPr>
          <a:xfrm>
            <a:off x="261591" y="5659343"/>
            <a:ext cx="293670"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21" name="Rectangle 20">
            <a:extLst>
              <a:ext uri="{FF2B5EF4-FFF2-40B4-BE49-F238E27FC236}">
                <a16:creationId xmlns:a16="http://schemas.microsoft.com/office/drawing/2014/main" id="{9F186FDB-D6AF-440D-A40E-CCF5CADEF9E6}"/>
              </a:ext>
            </a:extLst>
          </p:cNvPr>
          <p:cNvSpPr/>
          <p:nvPr userDrawn="1"/>
        </p:nvSpPr>
        <p:spPr>
          <a:xfrm>
            <a:off x="272812" y="6294746"/>
            <a:ext cx="271229"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22" name="Rectangle 21">
            <a:hlinkClick r:id="rId20"/>
            <a:extLst>
              <a:ext uri="{FF2B5EF4-FFF2-40B4-BE49-F238E27FC236}">
                <a16:creationId xmlns:a16="http://schemas.microsoft.com/office/drawing/2014/main" id="{021A4BD3-DB22-452B-AA16-E0FB725A3A15}"/>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4" name="Rectangle 23">
            <a:hlinkClick r:id="rId21"/>
            <a:extLst>
              <a:ext uri="{FF2B5EF4-FFF2-40B4-BE49-F238E27FC236}">
                <a16:creationId xmlns:a16="http://schemas.microsoft.com/office/drawing/2014/main" id="{D59A1D9A-1868-436E-88A5-596BB8E90D15}"/>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5" name="Rectangle 24">
            <a:hlinkClick r:id="rId22"/>
            <a:extLst>
              <a:ext uri="{FF2B5EF4-FFF2-40B4-BE49-F238E27FC236}">
                <a16:creationId xmlns:a16="http://schemas.microsoft.com/office/drawing/2014/main" id="{165F9169-AF2C-4EAF-B70B-7EF599DBD92E}"/>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Tree>
    <p:extLst>
      <p:ext uri="{BB962C8B-B14F-4D97-AF65-F5344CB8AC3E}">
        <p14:creationId xmlns:p14="http://schemas.microsoft.com/office/powerpoint/2010/main" val="162702295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userDrawn="1"/>
        </p:nvSpPr>
        <p:spPr>
          <a:xfrm rot="16200000">
            <a:off x="10547818" y="2927923"/>
            <a:ext cx="2507418" cy="246221"/>
          </a:xfrm>
          <a:prstGeom prst="rect">
            <a:avLst/>
          </a:prstGeom>
          <a:noFill/>
        </p:spPr>
        <p:txBody>
          <a:bodyPr wrap="none" rtlCol="0" anchor="ctr">
            <a:spAutoFit/>
          </a:bodyPr>
          <a:lstStyle/>
          <a:p>
            <a:pPr algn="l"/>
            <a:r>
              <a:rPr lang="en-US" sz="1000" b="1">
                <a:solidFill>
                  <a:schemeClr val="tx1"/>
                </a:solidFill>
                <a:latin typeface="+mj-lt"/>
              </a:rPr>
              <a:t>Massive X</a:t>
            </a:r>
            <a:r>
              <a:rPr lang="en-US" sz="1000">
                <a:solidFill>
                  <a:schemeClr val="tx1"/>
                </a:solidFill>
              </a:rPr>
              <a:t> presentation to </a:t>
            </a:r>
            <a:r>
              <a:rPr lang="en-US" sz="1000" b="0">
                <a:solidFill>
                  <a:schemeClr val="tx1"/>
                </a:solidFill>
              </a:rPr>
              <a:t>DesignBall</a:t>
            </a:r>
            <a:r>
              <a:rPr lang="en-US" sz="1000">
                <a:solidFill>
                  <a:schemeClr val="tx1"/>
                </a:solidFill>
              </a:rPr>
              <a:t> team</a:t>
            </a:r>
          </a:p>
        </p:txBody>
      </p:sp>
      <p:sp>
        <p:nvSpPr>
          <p:cNvPr id="9" name="TextBox 8">
            <a:extLst>
              <a:ext uri="{FF2B5EF4-FFF2-40B4-BE49-F238E27FC236}">
                <a16:creationId xmlns:a16="http://schemas.microsoft.com/office/drawing/2014/main" id="{0A9DEC81-A035-4291-8FEC-7FC53A59434A}"/>
              </a:ext>
            </a:extLst>
          </p:cNvPr>
          <p:cNvSpPr txBox="1"/>
          <p:nvPr userDrawn="1"/>
        </p:nvSpPr>
        <p:spPr>
          <a:xfrm rot="16200000">
            <a:off x="-706400" y="3213557"/>
            <a:ext cx="2193749" cy="430887"/>
          </a:xfrm>
          <a:prstGeom prst="rect">
            <a:avLst/>
          </a:prstGeom>
          <a:noFill/>
        </p:spPr>
        <p:txBody>
          <a:bodyPr wrap="square" rtlCol="0">
            <a:spAutoFit/>
          </a:bodyPr>
          <a:lstStyle/>
          <a:p>
            <a:pPr algn="ctr"/>
            <a:r>
              <a:rPr lang="en-US" sz="2200" b="1">
                <a:solidFill>
                  <a:schemeClr val="accent1"/>
                </a:solidFill>
                <a:latin typeface="Century Gothic" panose="020B0502020202020204" pitchFamily="34" charset="0"/>
              </a:rPr>
              <a:t>Massive X</a:t>
            </a:r>
          </a:p>
        </p:txBody>
      </p:sp>
      <p:sp>
        <p:nvSpPr>
          <p:cNvPr id="10" name="Oval 9">
            <a:extLst>
              <a:ext uri="{FF2B5EF4-FFF2-40B4-BE49-F238E27FC236}">
                <a16:creationId xmlns:a16="http://schemas.microsoft.com/office/drawing/2014/main" id="{DC360901-01AD-4430-8498-AB1A082771C1}"/>
              </a:ext>
            </a:extLst>
          </p:cNvPr>
          <p:cNvSpPr/>
          <p:nvPr userDrawn="1"/>
        </p:nvSpPr>
        <p:spPr>
          <a:xfrm>
            <a:off x="364772" y="369582"/>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E1BF17D6-2B7C-4C41-8849-23DB4B7E1C12}"/>
              </a:ext>
            </a:extLst>
          </p:cNvPr>
          <p:cNvSpPr/>
          <p:nvPr userDrawn="1"/>
        </p:nvSpPr>
        <p:spPr>
          <a:xfrm>
            <a:off x="364772" y="518410"/>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7A9D41FB-1A1C-4F29-8C1E-719377825060}"/>
              </a:ext>
            </a:extLst>
          </p:cNvPr>
          <p:cNvSpPr/>
          <p:nvPr userDrawn="1"/>
        </p:nvSpPr>
        <p:spPr>
          <a:xfrm>
            <a:off x="364772" y="667238"/>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smtClean="0">
                <a:solidFill>
                  <a:schemeClr val="tx1">
                    <a:lumMod val="90000"/>
                    <a:lumOff val="10000"/>
                  </a:schemeClr>
                </a:solidFill>
                <a:latin typeface="+mj-lt"/>
              </a:rPr>
              <a:pPr algn="ctr"/>
              <a:t>‹#›</a:t>
            </a:fld>
            <a:endParaRPr lang="en-US" sz="700" b="1">
              <a:solidFill>
                <a:schemeClr val="tx1">
                  <a:lumMod val="90000"/>
                  <a:lumOff val="10000"/>
                </a:schemeClr>
              </a:solidFill>
              <a:latin typeface="+mj-lt"/>
            </a:endParaRPr>
          </a:p>
        </p:txBody>
      </p:sp>
      <p:sp>
        <p:nvSpPr>
          <p:cNvPr id="19" name="Rectangle 18">
            <a:extLst>
              <a:ext uri="{FF2B5EF4-FFF2-40B4-BE49-F238E27FC236}">
                <a16:creationId xmlns:a16="http://schemas.microsoft.com/office/drawing/2014/main" id="{5DDB5754-4A17-4F18-85D7-0668385162B1}"/>
              </a:ext>
            </a:extLst>
          </p:cNvPr>
          <p:cNvSpPr/>
          <p:nvPr userDrawn="1"/>
        </p:nvSpPr>
        <p:spPr>
          <a:xfrm>
            <a:off x="262392" y="5977044"/>
            <a:ext cx="292068"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b</a:t>
            </a:r>
          </a:p>
        </p:txBody>
      </p:sp>
      <p:sp>
        <p:nvSpPr>
          <p:cNvPr id="20" name="Rectangle 19">
            <a:extLst>
              <a:ext uri="{FF2B5EF4-FFF2-40B4-BE49-F238E27FC236}">
                <a16:creationId xmlns:a16="http://schemas.microsoft.com/office/drawing/2014/main" id="{60EB4B01-E0D4-41D6-B0B5-C3E601C093A8}"/>
              </a:ext>
            </a:extLst>
          </p:cNvPr>
          <p:cNvSpPr/>
          <p:nvPr userDrawn="1"/>
        </p:nvSpPr>
        <p:spPr>
          <a:xfrm>
            <a:off x="261591" y="5659343"/>
            <a:ext cx="293670"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21" name="Rectangle 20">
            <a:extLst>
              <a:ext uri="{FF2B5EF4-FFF2-40B4-BE49-F238E27FC236}">
                <a16:creationId xmlns:a16="http://schemas.microsoft.com/office/drawing/2014/main" id="{B3077327-4749-4A2A-9539-D5CFD65ADE24}"/>
              </a:ext>
            </a:extLst>
          </p:cNvPr>
          <p:cNvSpPr/>
          <p:nvPr userDrawn="1"/>
        </p:nvSpPr>
        <p:spPr>
          <a:xfrm>
            <a:off x="272812" y="6294746"/>
            <a:ext cx="271229" cy="338554"/>
          </a:xfrm>
          <a:prstGeom prst="rect">
            <a:avLst/>
          </a:prstGeom>
        </p:spPr>
        <p:txBody>
          <a:bodyPr wrap="none" anchor="ctr">
            <a:spAutoFit/>
          </a:bodyPr>
          <a:lstStyle/>
          <a:p>
            <a:pPr algn="ctr"/>
            <a:r>
              <a:rPr lang="en-US" sz="1600">
                <a:solidFill>
                  <a:schemeClr val="tx1">
                    <a:lumMod val="25000"/>
                    <a:lumOff val="75000"/>
                  </a:schemeClr>
                </a:solidFill>
                <a:latin typeface="Designball-Social-01" pitchFamily="2" charset="0"/>
              </a:rPr>
              <a:t>c</a:t>
            </a:r>
          </a:p>
        </p:txBody>
      </p:sp>
      <p:sp>
        <p:nvSpPr>
          <p:cNvPr id="22" name="Rectangle 21">
            <a:hlinkClick r:id="rId14"/>
            <a:extLst>
              <a:ext uri="{FF2B5EF4-FFF2-40B4-BE49-F238E27FC236}">
                <a16:creationId xmlns:a16="http://schemas.microsoft.com/office/drawing/2014/main" id="{357E916F-D03F-400B-92D0-514464AC5906}"/>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4" name="Rectangle 23">
            <a:hlinkClick r:id="rId15"/>
            <a:extLst>
              <a:ext uri="{FF2B5EF4-FFF2-40B4-BE49-F238E27FC236}">
                <a16:creationId xmlns:a16="http://schemas.microsoft.com/office/drawing/2014/main" id="{E6528BCF-F9D9-4428-9259-3D1D856AF34C}"/>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
        <p:nvSpPr>
          <p:cNvPr id="25" name="Rectangle 24">
            <a:hlinkClick r:id="rId16"/>
            <a:extLst>
              <a:ext uri="{FF2B5EF4-FFF2-40B4-BE49-F238E27FC236}">
                <a16:creationId xmlns:a16="http://schemas.microsoft.com/office/drawing/2014/main" id="{AE8E1F3D-8A55-4DEB-BF09-65EA7E80144B}"/>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lumMod val="25000"/>
                  <a:lumOff val="75000"/>
                </a:schemeClr>
              </a:solidFill>
            </a:endParaRPr>
          </a:p>
        </p:txBody>
      </p:sp>
    </p:spTree>
    <p:extLst>
      <p:ext uri="{BB962C8B-B14F-4D97-AF65-F5344CB8AC3E}">
        <p14:creationId xmlns:p14="http://schemas.microsoft.com/office/powerpoint/2010/main" val="219150245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pSp>
        <p:nvGrpSpPr>
          <p:cNvPr id="1113" name="Group 89"/>
          <p:cNvGrpSpPr>
            <a:grpSpLocks/>
          </p:cNvGrpSpPr>
          <p:nvPr/>
        </p:nvGrpSpPr>
        <p:grpSpPr bwMode="auto">
          <a:xfrm>
            <a:off x="0" y="6400800"/>
            <a:ext cx="12192000" cy="457200"/>
            <a:chOff x="0" y="4032"/>
            <a:chExt cx="5760" cy="288"/>
          </a:xfrm>
        </p:grpSpPr>
        <p:sp>
          <p:nvSpPr>
            <p:cNvPr id="1110" name="Rectangle 86"/>
            <p:cNvSpPr>
              <a:spLocks noChangeArrowheads="1"/>
            </p:cNvSpPr>
            <p:nvPr userDrawn="1"/>
          </p:nvSpPr>
          <p:spPr bwMode="gray">
            <a:xfrm>
              <a:off x="0" y="4128"/>
              <a:ext cx="5760" cy="19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2" name="Freeform 88"/>
            <p:cNvSpPr>
              <a:spLocks/>
            </p:cNvSpPr>
            <p:nvPr userDrawn="1"/>
          </p:nvSpPr>
          <p:spPr bwMode="gray">
            <a:xfrm>
              <a:off x="4224" y="4032"/>
              <a:ext cx="1536" cy="144"/>
            </a:xfrm>
            <a:custGeom>
              <a:avLst/>
              <a:gdLst>
                <a:gd name="T0" fmla="*/ 0 w 1536"/>
                <a:gd name="T1" fmla="*/ 96 h 144"/>
                <a:gd name="T2" fmla="*/ 144 w 1536"/>
                <a:gd name="T3" fmla="*/ 0 h 144"/>
                <a:gd name="T4" fmla="*/ 1536 w 1536"/>
                <a:gd name="T5" fmla="*/ 0 h 144"/>
                <a:gd name="T6" fmla="*/ 1536 w 1536"/>
                <a:gd name="T7" fmla="*/ 144 h 144"/>
                <a:gd name="T8" fmla="*/ 0 w 1536"/>
                <a:gd name="T9" fmla="*/ 144 h 144"/>
                <a:gd name="T10" fmla="*/ 0 w 1536"/>
                <a:gd name="T11" fmla="*/ 96 h 144"/>
              </a:gdLst>
              <a:ahLst/>
              <a:cxnLst>
                <a:cxn ang="0">
                  <a:pos x="T0" y="T1"/>
                </a:cxn>
                <a:cxn ang="0">
                  <a:pos x="T2" y="T3"/>
                </a:cxn>
                <a:cxn ang="0">
                  <a:pos x="T4" y="T5"/>
                </a:cxn>
                <a:cxn ang="0">
                  <a:pos x="T6" y="T7"/>
                </a:cxn>
                <a:cxn ang="0">
                  <a:pos x="T8" y="T9"/>
                </a:cxn>
                <a:cxn ang="0">
                  <a:pos x="T10" y="T11"/>
                </a:cxn>
              </a:cxnLst>
              <a:rect l="0" t="0" r="r" b="b"/>
              <a:pathLst>
                <a:path w="1536" h="144">
                  <a:moveTo>
                    <a:pt x="0" y="96"/>
                  </a:moveTo>
                  <a:lnTo>
                    <a:pt x="144" y="0"/>
                  </a:lnTo>
                  <a:lnTo>
                    <a:pt x="1536" y="0"/>
                  </a:lnTo>
                  <a:lnTo>
                    <a:pt x="1536" y="144"/>
                  </a:lnTo>
                  <a:lnTo>
                    <a:pt x="0" y="144"/>
                  </a:lnTo>
                  <a:lnTo>
                    <a:pt x="0" y="96"/>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aphicFrame>
        <p:nvGraphicFramePr>
          <p:cNvPr id="1109" name="Object 85"/>
          <p:cNvGraphicFramePr>
            <a:graphicFrameLocks noChangeAspect="1"/>
          </p:cNvGraphicFramePr>
          <p:nvPr/>
        </p:nvGraphicFramePr>
        <p:xfrm>
          <a:off x="0" y="228600"/>
          <a:ext cx="12192000" cy="1066800"/>
        </p:xfrm>
        <a:graphic>
          <a:graphicData uri="http://schemas.openxmlformats.org/presentationml/2006/ole">
            <mc:AlternateContent xmlns:mc="http://schemas.openxmlformats.org/markup-compatibility/2006">
              <mc:Choice xmlns:v="urn:schemas-microsoft-com:vml" Requires="v">
                <p:oleObj spid="_x0000_s1050" name="Image" r:id="rId15" imgW="12977778" imgH="1955556" progId="Photoshop.Image.7">
                  <p:embed/>
                </p:oleObj>
              </mc:Choice>
              <mc:Fallback>
                <p:oleObj name="Image" r:id="rId15" imgW="12977778" imgH="1955556" progId="Photoshop.Image.7">
                  <p:embed/>
                  <p:pic>
                    <p:nvPicPr>
                      <p:cNvPr id="1109" name="Object 8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228600"/>
                        <a:ext cx="1219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609600" y="13716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gray">
          <a:xfrm>
            <a:off x="609600" y="6562725"/>
            <a:ext cx="24384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fontAlgn="base">
              <a:spcBef>
                <a:spcPct val="0"/>
              </a:spcBef>
              <a:spcAft>
                <a:spcPct val="0"/>
              </a:spcAft>
              <a:defRPr/>
            </a:pPr>
            <a:endParaRPr lang="en-US" altLang="en-US">
              <a:solidFill>
                <a:srgbClr val="FFFFFF"/>
              </a:solidFill>
            </a:endParaRPr>
          </a:p>
        </p:txBody>
      </p:sp>
      <p:sp>
        <p:nvSpPr>
          <p:cNvPr id="1029" name="Rectangle 5"/>
          <p:cNvSpPr>
            <a:spLocks noGrp="1" noChangeArrowheads="1"/>
          </p:cNvSpPr>
          <p:nvPr>
            <p:ph type="ftr" sz="quarter" idx="3"/>
          </p:nvPr>
        </p:nvSpPr>
        <p:spPr bwMode="gray">
          <a:xfrm>
            <a:off x="9042400" y="6477000"/>
            <a:ext cx="25400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pPr fontAlgn="base">
              <a:spcBef>
                <a:spcPct val="0"/>
              </a:spcBef>
              <a:spcAft>
                <a:spcPct val="0"/>
              </a:spcAft>
              <a:defRPr/>
            </a:pPr>
            <a:r>
              <a:rPr lang="en-US" altLang="en-US" smtClean="0">
                <a:solidFill>
                  <a:srgbClr val="FFFFFF"/>
                </a:solidFill>
              </a:rPr>
              <a:t>www.themegallery.com</a:t>
            </a:r>
            <a:endParaRPr lang="en-US" altLang="en-US">
              <a:solidFill>
                <a:srgbClr val="FFFFFF"/>
              </a:solidFill>
            </a:endParaRPr>
          </a:p>
        </p:txBody>
      </p:sp>
      <p:sp>
        <p:nvSpPr>
          <p:cNvPr id="1030" name="Rectangle 6"/>
          <p:cNvSpPr>
            <a:spLocks noGrp="1" noChangeArrowheads="1"/>
          </p:cNvSpPr>
          <p:nvPr>
            <p:ph type="sldNum" sz="quarter" idx="4"/>
          </p:nvPr>
        </p:nvSpPr>
        <p:spPr bwMode="gray">
          <a:xfrm>
            <a:off x="5008033" y="6551613"/>
            <a:ext cx="2844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fontAlgn="base">
              <a:spcBef>
                <a:spcPct val="0"/>
              </a:spcBef>
              <a:spcAft>
                <a:spcPct val="0"/>
              </a:spcAft>
              <a:defRPr/>
            </a:pPr>
            <a:fld id="{FB62BADB-4B67-406A-A2E3-CABA6808F33D}"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
        <p:nvSpPr>
          <p:cNvPr id="1026" name="Rectangle 2"/>
          <p:cNvSpPr>
            <a:spLocks noGrp="1" noChangeArrowheads="1"/>
          </p:cNvSpPr>
          <p:nvPr>
            <p:ph type="title"/>
          </p:nvPr>
        </p:nvSpPr>
        <p:spPr bwMode="gray">
          <a:xfrm>
            <a:off x="1016000" y="503238"/>
            <a:ext cx="10464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91181344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sldNum="0" hdr="0" dt="0"/>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panose="020B0604020202020204" pitchFamily="34" charset="0"/>
        </a:defRPr>
      </a:lvl2pPr>
      <a:lvl3pPr algn="l" rtl="0" eaLnBrk="1" fontAlgn="base" hangingPunct="1">
        <a:spcBef>
          <a:spcPct val="0"/>
        </a:spcBef>
        <a:spcAft>
          <a:spcPct val="0"/>
        </a:spcAft>
        <a:defRPr sz="2800" b="1">
          <a:solidFill>
            <a:schemeClr val="tx1"/>
          </a:solidFill>
          <a:latin typeface="Arial" panose="020B0604020202020204" pitchFamily="34" charset="0"/>
        </a:defRPr>
      </a:lvl3pPr>
      <a:lvl4pPr algn="l" rtl="0" eaLnBrk="1" fontAlgn="base" hangingPunct="1">
        <a:spcBef>
          <a:spcPct val="0"/>
        </a:spcBef>
        <a:spcAft>
          <a:spcPct val="0"/>
        </a:spcAft>
        <a:defRPr sz="2800" b="1">
          <a:solidFill>
            <a:schemeClr val="tx1"/>
          </a:solidFill>
          <a:latin typeface="Arial" panose="020B0604020202020204" pitchFamily="34" charset="0"/>
        </a:defRPr>
      </a:lvl4pPr>
      <a:lvl5pPr algn="l" rtl="0" eaLnBrk="1" fontAlgn="base" hangingPunct="1">
        <a:spcBef>
          <a:spcPct val="0"/>
        </a:spcBef>
        <a:spcAft>
          <a:spcPct val="0"/>
        </a:spcAft>
        <a:defRPr sz="2800" b="1">
          <a:solidFill>
            <a:schemeClr val="tx1"/>
          </a:solidFill>
          <a:latin typeface="Arial" panose="020B0604020202020204" pitchFamily="34" charset="0"/>
        </a:defRPr>
      </a:lvl5pPr>
      <a:lvl6pPr marL="457200" algn="l" rtl="0" eaLnBrk="1" fontAlgn="base" hangingPunct="1">
        <a:spcBef>
          <a:spcPct val="0"/>
        </a:spcBef>
        <a:spcAft>
          <a:spcPct val="0"/>
        </a:spcAft>
        <a:defRPr sz="2800" b="1">
          <a:solidFill>
            <a:schemeClr val="tx1"/>
          </a:solidFill>
          <a:latin typeface="Arial" panose="020B0604020202020204" pitchFamily="34" charset="0"/>
        </a:defRPr>
      </a:lvl6pPr>
      <a:lvl7pPr marL="914400" algn="l" rtl="0" eaLnBrk="1" fontAlgn="base" hangingPunct="1">
        <a:spcBef>
          <a:spcPct val="0"/>
        </a:spcBef>
        <a:spcAft>
          <a:spcPct val="0"/>
        </a:spcAft>
        <a:defRPr sz="2800" b="1">
          <a:solidFill>
            <a:schemeClr val="tx1"/>
          </a:solidFill>
          <a:latin typeface="Arial" panose="020B0604020202020204" pitchFamily="34" charset="0"/>
        </a:defRPr>
      </a:lvl7pPr>
      <a:lvl8pPr marL="1371600" algn="l" rtl="0" eaLnBrk="1" fontAlgn="base" hangingPunct="1">
        <a:spcBef>
          <a:spcPct val="0"/>
        </a:spcBef>
        <a:spcAft>
          <a:spcPct val="0"/>
        </a:spcAft>
        <a:defRPr sz="2800" b="1">
          <a:solidFill>
            <a:schemeClr val="tx1"/>
          </a:solidFill>
          <a:latin typeface="Arial" panose="020B0604020202020204" pitchFamily="34" charset="0"/>
        </a:defRPr>
      </a:lvl8pPr>
      <a:lvl9pPr marL="1828800" algn="l" rtl="0" eaLnBrk="1" fontAlgn="base" hangingPunct="1">
        <a:spcBef>
          <a:spcPct val="0"/>
        </a:spcBef>
        <a:spcAft>
          <a:spcPct val="0"/>
        </a:spcAft>
        <a:defRPr sz="28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ingularityhub.com/2016/03/22/technology-feels-like-its-accelerating-because-it-actually-is/" TargetMode="External"/><Relationship Id="rId2" Type="http://schemas.openxmlformats.org/officeDocument/2006/relationships/image" Target="../media/image21.jpg"/><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hyperlink" Target="http://pngimg.com/download/7413" TargetMode="External"/><Relationship Id="rId2" Type="http://schemas.openxmlformats.org/officeDocument/2006/relationships/image" Target="../media/image22.png"/><Relationship Id="rId1" Type="http://schemas.openxmlformats.org/officeDocument/2006/relationships/slideLayout" Target="../slideLayouts/slideLayout5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13.xml"/><Relationship Id="rId1" Type="http://schemas.openxmlformats.org/officeDocument/2006/relationships/themeOverride" Target="../theme/themeOverride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40.xml"/><Relationship Id="rId1" Type="http://schemas.openxmlformats.org/officeDocument/2006/relationships/themeOverride" Target="../theme/themeOverride2.xml"/><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2" Type="http://schemas.openxmlformats.org/officeDocument/2006/relationships/image" Target="../media/image41.jf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fif"/><Relationship Id="rId1" Type="http://schemas.openxmlformats.org/officeDocument/2006/relationships/slideLayout" Target="../slideLayouts/slideLayout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2" name="Freeform 5">
            <a:extLst>
              <a:ext uri="{FF2B5EF4-FFF2-40B4-BE49-F238E27FC236}">
                <a16:creationId xmlns:a16="http://schemas.microsoft.com/office/drawing/2014/main" id="{F4F5C574-CC0E-4087-B1FB-CCD80D276B6A}"/>
              </a:ext>
            </a:extLst>
          </p:cNvPr>
          <p:cNvSpPr>
            <a:spLocks/>
          </p:cNvSpPr>
          <p:nvPr/>
        </p:nvSpPr>
        <p:spPr bwMode="auto">
          <a:xfrm rot="19550317">
            <a:off x="429037" y="-2278522"/>
            <a:ext cx="11333923" cy="11415044"/>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rgbClr val="15B1FB">
              <a:alpha val="50000"/>
            </a:srgbClr>
          </a:solidFill>
          <a:ln>
            <a:noFill/>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endParaRPr>
          </a:p>
        </p:txBody>
      </p:sp>
      <p:sp>
        <p:nvSpPr>
          <p:cNvPr id="33" name="Freeform 5">
            <a:extLst>
              <a:ext uri="{FF2B5EF4-FFF2-40B4-BE49-F238E27FC236}">
                <a16:creationId xmlns:a16="http://schemas.microsoft.com/office/drawing/2014/main" id="{E5A493B6-D232-49B2-B996-82714061032D}"/>
              </a:ext>
            </a:extLst>
          </p:cNvPr>
          <p:cNvSpPr>
            <a:spLocks/>
          </p:cNvSpPr>
          <p:nvPr/>
        </p:nvSpPr>
        <p:spPr bwMode="auto">
          <a:xfrm rot="3625914">
            <a:off x="916012" y="-1112886"/>
            <a:ext cx="10844804" cy="9083770"/>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rgbClr val="377DFF">
              <a:alpha val="50000"/>
            </a:srgbClr>
          </a:solidFill>
          <a:ln>
            <a:noFill/>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endParaRPr>
          </a:p>
        </p:txBody>
      </p:sp>
      <p:sp>
        <p:nvSpPr>
          <p:cNvPr id="34" name="Freeform 5">
            <a:extLst>
              <a:ext uri="{FF2B5EF4-FFF2-40B4-BE49-F238E27FC236}">
                <a16:creationId xmlns:a16="http://schemas.microsoft.com/office/drawing/2014/main" id="{4EA36790-FA79-4725-A6AB-F3FF31117990}"/>
              </a:ext>
            </a:extLst>
          </p:cNvPr>
          <p:cNvSpPr>
            <a:spLocks/>
          </p:cNvSpPr>
          <p:nvPr/>
        </p:nvSpPr>
        <p:spPr bwMode="auto">
          <a:xfrm rot="7456136">
            <a:off x="2341020" y="-578307"/>
            <a:ext cx="7994788" cy="8014612"/>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rgbClr val="172144"/>
          </a:solidFill>
          <a:ln>
            <a:noFill/>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endParaRPr>
          </a:p>
        </p:txBody>
      </p:sp>
      <p:sp>
        <p:nvSpPr>
          <p:cNvPr id="6" name="Rectangle: Rounded Corners 5">
            <a:extLst>
              <a:ext uri="{FF2B5EF4-FFF2-40B4-BE49-F238E27FC236}">
                <a16:creationId xmlns:a16="http://schemas.microsoft.com/office/drawing/2014/main" id="{C1A5FC5A-8B4B-42DF-9175-45CCB7D138E8}"/>
              </a:ext>
            </a:extLst>
          </p:cNvPr>
          <p:cNvSpPr/>
          <p:nvPr/>
        </p:nvSpPr>
        <p:spPr>
          <a:xfrm>
            <a:off x="0" y="3106645"/>
            <a:ext cx="7170057" cy="1537926"/>
          </a:xfrm>
          <a:prstGeom prst="roundRect">
            <a:avLst>
              <a:gd name="adj" fmla="val 50000"/>
            </a:avLst>
          </a:prstGeom>
          <a:noFill/>
          <a:ln w="127000">
            <a:solidFill>
              <a:schemeClr val="accent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sp>
        <p:nvSpPr>
          <p:cNvPr id="5" name="TextBox 4">
            <a:extLst>
              <a:ext uri="{FF2B5EF4-FFF2-40B4-BE49-F238E27FC236}">
                <a16:creationId xmlns:a16="http://schemas.microsoft.com/office/drawing/2014/main" id="{D154F245-4B91-4380-868E-C0E4FC0F0108}"/>
              </a:ext>
            </a:extLst>
          </p:cNvPr>
          <p:cNvSpPr txBox="1"/>
          <p:nvPr/>
        </p:nvSpPr>
        <p:spPr>
          <a:xfrm>
            <a:off x="380548" y="3148304"/>
            <a:ext cx="5346262" cy="1384995"/>
          </a:xfrm>
          <a:prstGeom prst="rect">
            <a:avLst/>
          </a:prstGeom>
          <a:noFill/>
        </p:spPr>
        <p:txBody>
          <a:bodyPr wrap="square" rtlCol="0">
            <a:spAutoFit/>
          </a:bodyPr>
          <a:lstStyle/>
          <a:p>
            <a:pPr algn="ctr" defTabSz="228554">
              <a:defRPr/>
            </a:pPr>
            <a:r>
              <a:rPr lang="mn-MN"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Эмэгтэйчүүдийн манлайлал</a:t>
            </a:r>
            <a:r>
              <a:rPr lang="en-US"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mn-MN"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карьер</a:t>
            </a:r>
            <a:r>
              <a:rPr lang="en-US"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mn-MN"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төлөвлөлт</a:t>
            </a:r>
            <a:endParaRPr lang="en-US"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ctr" defTabSz="228554">
              <a:defRPr/>
            </a:pPr>
            <a:r>
              <a:rPr lang="mn-MN"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/60 </a:t>
            </a:r>
            <a:r>
              <a:rPr lang="mn-MN"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Минут</a:t>
            </a:r>
            <a:r>
              <a:rPr lang="en-US" sz="2800" b="1" dirty="0" smtClean="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rPr>
              <a:t>/</a:t>
            </a:r>
            <a:endParaRPr lang="mn-MN" sz="2800" b="1" dirty="0">
              <a:solidFill>
                <a:srgbClr val="FFFFFF"/>
              </a:solidFill>
              <a:effectLst>
                <a:outerShdw blurRad="190500" dist="38100" dir="5400000" sx="103000" sy="103000" algn="t" rotWithShape="0">
                  <a:srgbClr val="377DFF">
                    <a:lumMod val="50000"/>
                    <a:alpha val="53000"/>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75F04756-3E83-4968-B9BC-B26893CDD7EC}"/>
              </a:ext>
            </a:extLst>
          </p:cNvPr>
          <p:cNvSpPr/>
          <p:nvPr/>
        </p:nvSpPr>
        <p:spPr>
          <a:xfrm>
            <a:off x="5686477" y="3225766"/>
            <a:ext cx="1208182" cy="1230070"/>
          </a:xfrm>
          <a:prstGeom prst="ellipse">
            <a:avLst/>
          </a:prstGeom>
          <a:solidFill>
            <a:schemeClr val="accent1">
              <a:lumMod val="75000"/>
            </a:schemeClr>
          </a:solidFill>
          <a:ln>
            <a:noFill/>
          </a:ln>
          <a:effectLst>
            <a:outerShdw blurRad="203200" dist="114300" dir="2820000" sx="102000" sy="102000" algn="ctr" rotWithShape="0">
              <a:schemeClr val="accent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sp>
        <p:nvSpPr>
          <p:cNvPr id="31" name="TextBox 30">
            <a:extLst>
              <a:ext uri="{FF2B5EF4-FFF2-40B4-BE49-F238E27FC236}">
                <a16:creationId xmlns:a16="http://schemas.microsoft.com/office/drawing/2014/main" id="{D2DBA47F-9C6A-4666-8327-4872E82FB363}"/>
              </a:ext>
            </a:extLst>
          </p:cNvPr>
          <p:cNvSpPr txBox="1"/>
          <p:nvPr/>
        </p:nvSpPr>
        <p:spPr>
          <a:xfrm>
            <a:off x="4141694" y="1934928"/>
            <a:ext cx="8710963" cy="523220"/>
          </a:xfrm>
          <a:prstGeom prst="rect">
            <a:avLst/>
          </a:prstGeom>
          <a:noFill/>
        </p:spPr>
        <p:txBody>
          <a:bodyPr wrap="square" rtlCol="0" anchor="ctr">
            <a:spAutoFit/>
          </a:bodyPr>
          <a:lstStyle/>
          <a:p>
            <a:pPr algn="ctr" defTabSz="228554"/>
            <a:r>
              <a:rPr lang="mn-MN" sz="2800" b="1"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rPr>
              <a:t>Н.Отгон-Алтанцоож </a:t>
            </a:r>
            <a:endParaRPr lang="mn-MN" sz="2800"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184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iterate type="lt">
                                    <p:tmPct val="15625"/>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49" presetClass="entr" presetSubtype="0" decel="100000" fill="hold" grpId="1" nodeType="withEffect">
                                  <p:stCondLst>
                                    <p:cond delay="4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 calcmode="lin" valueType="num">
                                      <p:cBhvr>
                                        <p:cTn id="12" dur="500" fill="hold"/>
                                        <p:tgtEl>
                                          <p:spTgt spid="7"/>
                                        </p:tgtEl>
                                        <p:attrNameLst>
                                          <p:attrName>style.rotation</p:attrName>
                                        </p:attrNameLst>
                                      </p:cBhvr>
                                      <p:tavLst>
                                        <p:tav tm="0">
                                          <p:val>
                                            <p:fltVal val="360"/>
                                          </p:val>
                                        </p:tav>
                                        <p:tav tm="100000">
                                          <p:val>
                                            <p:fltVal val="0"/>
                                          </p:val>
                                        </p:tav>
                                      </p:tavLst>
                                    </p:anim>
                                    <p:animEffect transition="in" filter="fade">
                                      <p:cBhvr>
                                        <p:cTn id="13" dur="500"/>
                                        <p:tgtEl>
                                          <p:spTgt spid="7"/>
                                        </p:tgtEl>
                                      </p:cBhvr>
                                    </p:animEffect>
                                  </p:childTnLst>
                                </p:cTn>
                              </p:par>
                              <p:par>
                                <p:cTn id="14" presetID="63" presetClass="path" presetSubtype="0" accel="50000" decel="50000" fill="hold" grpId="0" nodeType="withEffect">
                                  <p:stCondLst>
                                    <p:cond delay="300"/>
                                  </p:stCondLst>
                                  <p:childTnLst>
                                    <p:animMotion origin="layout" path="M 4.58333E-6 -3.7037E-6 L -0.3198 -3.7037E-6 " pathEditMode="relative" rAng="0" ptsTypes="AA">
                                      <p:cBhvr>
                                        <p:cTn id="15" dur="2000" spd="-100000" fill="hold"/>
                                        <p:tgtEl>
                                          <p:spTgt spid="7"/>
                                        </p:tgtEl>
                                        <p:attrNameLst>
                                          <p:attrName>ppt_x</p:attrName>
                                          <p:attrName>ppt_y</p:attrName>
                                        </p:attrNameLst>
                                      </p:cBhvr>
                                      <p:rCtr x="-15990" y="0"/>
                                    </p:animMotion>
                                  </p:childTnLst>
                                </p:cTn>
                              </p:par>
                              <p:par>
                                <p:cTn id="16" presetID="49" presetClass="entr" presetSubtype="0" decel="100000" fill="hold" grpId="1"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 calcmode="lin" valueType="num">
                                      <p:cBhvr>
                                        <p:cTn id="20" dur="500" fill="hold"/>
                                        <p:tgtEl>
                                          <p:spTgt spid="33"/>
                                        </p:tgtEl>
                                        <p:attrNameLst>
                                          <p:attrName>style.rotation</p:attrName>
                                        </p:attrNameLst>
                                      </p:cBhvr>
                                      <p:tavLst>
                                        <p:tav tm="0">
                                          <p:val>
                                            <p:fltVal val="360"/>
                                          </p:val>
                                        </p:tav>
                                        <p:tav tm="100000">
                                          <p:val>
                                            <p:fltVal val="0"/>
                                          </p:val>
                                        </p:tav>
                                      </p:tavLst>
                                    </p:anim>
                                    <p:animEffect transition="in" filter="fade">
                                      <p:cBhvr>
                                        <p:cTn id="21" dur="500"/>
                                        <p:tgtEl>
                                          <p:spTgt spid="33"/>
                                        </p:tgtEl>
                                      </p:cBhvr>
                                    </p:animEffect>
                                  </p:childTnLst>
                                </p:cTn>
                              </p:par>
                              <p:par>
                                <p:cTn id="22" presetID="49" presetClass="entr" presetSubtype="0" decel="100000" fill="hold" grpId="1" nodeType="withEffect">
                                  <p:stCondLst>
                                    <p:cond delay="20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 calcmode="lin" valueType="num">
                                      <p:cBhvr>
                                        <p:cTn id="26" dur="500" fill="hold"/>
                                        <p:tgtEl>
                                          <p:spTgt spid="34"/>
                                        </p:tgtEl>
                                        <p:attrNameLst>
                                          <p:attrName>style.rotation</p:attrName>
                                        </p:attrNameLst>
                                      </p:cBhvr>
                                      <p:tavLst>
                                        <p:tav tm="0">
                                          <p:val>
                                            <p:fltVal val="360"/>
                                          </p:val>
                                        </p:tav>
                                        <p:tav tm="100000">
                                          <p:val>
                                            <p:fltVal val="0"/>
                                          </p:val>
                                        </p:tav>
                                      </p:tavLst>
                                    </p:anim>
                                    <p:animEffect transition="in" filter="fade">
                                      <p:cBhvr>
                                        <p:cTn id="27" dur="500"/>
                                        <p:tgtEl>
                                          <p:spTgt spid="34"/>
                                        </p:tgtEl>
                                      </p:cBhvr>
                                    </p:animEffect>
                                  </p:childTnLst>
                                </p:cTn>
                              </p:par>
                              <p:par>
                                <p:cTn id="28" presetID="8" presetClass="emph" presetSubtype="0" repeatCount="indefinite" fill="hold" grpId="0" nodeType="withEffect">
                                  <p:stCondLst>
                                    <p:cond delay="0"/>
                                  </p:stCondLst>
                                  <p:childTnLst>
                                    <p:animRot by="21600000">
                                      <p:cBhvr>
                                        <p:cTn id="29" dur="4900" fill="hold"/>
                                        <p:tgtEl>
                                          <p:spTgt spid="33"/>
                                        </p:tgtEl>
                                        <p:attrNameLst>
                                          <p:attrName>r</p:attrName>
                                        </p:attrNameLst>
                                      </p:cBhvr>
                                    </p:animRot>
                                  </p:childTnLst>
                                </p:cTn>
                              </p:par>
                              <p:par>
                                <p:cTn id="30" presetID="8" presetClass="emph" presetSubtype="0" repeatCount="indefinite" fill="hold" grpId="0" nodeType="withEffect">
                                  <p:stCondLst>
                                    <p:cond delay="0"/>
                                  </p:stCondLst>
                                  <p:childTnLst>
                                    <p:animRot by="-21600000">
                                      <p:cBhvr>
                                        <p:cTn id="31" dur="7300" fill="hold"/>
                                        <p:tgtEl>
                                          <p:spTgt spid="34"/>
                                        </p:tgtEl>
                                        <p:attrNameLst>
                                          <p:attrName>r</p:attrName>
                                        </p:attrNameLst>
                                      </p:cBhvr>
                                    </p:animRot>
                                  </p:childTnLst>
                                </p:cTn>
                              </p:par>
                              <p:par>
                                <p:cTn id="32" presetID="49" presetClass="entr" presetSubtype="0" decel="100000" fill="hold" grpId="1"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 calcmode="lin" valueType="num">
                                      <p:cBhvr>
                                        <p:cTn id="36" dur="500" fill="hold"/>
                                        <p:tgtEl>
                                          <p:spTgt spid="32"/>
                                        </p:tgtEl>
                                        <p:attrNameLst>
                                          <p:attrName>style.rotation</p:attrName>
                                        </p:attrNameLst>
                                      </p:cBhvr>
                                      <p:tavLst>
                                        <p:tav tm="0">
                                          <p:val>
                                            <p:fltVal val="360"/>
                                          </p:val>
                                        </p:tav>
                                        <p:tav tm="100000">
                                          <p:val>
                                            <p:fltVal val="0"/>
                                          </p:val>
                                        </p:tav>
                                      </p:tavLst>
                                    </p:anim>
                                    <p:animEffect transition="in" filter="fade">
                                      <p:cBhvr>
                                        <p:cTn id="37" dur="500"/>
                                        <p:tgtEl>
                                          <p:spTgt spid="32"/>
                                        </p:tgtEl>
                                      </p:cBhvr>
                                    </p:animEffect>
                                  </p:childTnLst>
                                </p:cTn>
                              </p:par>
                              <p:par>
                                <p:cTn id="38" presetID="8" presetClass="emph" presetSubtype="0" repeatCount="indefinite" fill="hold" grpId="0" nodeType="withEffect">
                                  <p:stCondLst>
                                    <p:cond delay="0"/>
                                  </p:stCondLst>
                                  <p:childTnLst>
                                    <p:animRot by="21600000">
                                      <p:cBhvr>
                                        <p:cTn id="39" dur="62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5" grpId="0"/>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mn-MN" sz="3600" dirty="0">
                <a:latin typeface="+mn-lt"/>
                <a:cs typeface="Times New Roman" panose="02020603050405020304" pitchFamily="18" charset="0"/>
              </a:rPr>
              <a:t>МИНИЙ БОЛОВСРОЛ</a:t>
            </a:r>
            <a:endParaRPr lang="en-US" sz="2000" dirty="0">
              <a:latin typeface="+mn-lt"/>
              <a:cs typeface="Times New Roman" panose="02020603050405020304" pitchFamily="18" charset="0"/>
            </a:endParaRPr>
          </a:p>
        </p:txBody>
      </p:sp>
      <p:sp>
        <p:nvSpPr>
          <p:cNvPr id="75779" name="Line 3"/>
          <p:cNvSpPr>
            <a:spLocks noChangeShapeType="1"/>
          </p:cNvSpPr>
          <p:nvPr/>
        </p:nvSpPr>
        <p:spPr bwMode="gray">
          <a:xfrm flipH="1" flipV="1">
            <a:off x="2549526" y="5596967"/>
            <a:ext cx="2105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163794"/>
              </a:solidFill>
              <a:latin typeface="Arial"/>
            </a:endParaRPr>
          </a:p>
        </p:txBody>
      </p:sp>
      <p:sp>
        <p:nvSpPr>
          <p:cNvPr id="75780" name="Line 4"/>
          <p:cNvSpPr>
            <a:spLocks noChangeShapeType="1"/>
          </p:cNvSpPr>
          <p:nvPr/>
        </p:nvSpPr>
        <p:spPr bwMode="gray">
          <a:xfrm flipH="1">
            <a:off x="2397125" y="4756362"/>
            <a:ext cx="2900499" cy="267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163794"/>
              </a:solidFill>
              <a:latin typeface="Arial"/>
            </a:endParaRPr>
          </a:p>
        </p:txBody>
      </p:sp>
      <p:sp>
        <p:nvSpPr>
          <p:cNvPr id="75781" name="Line 5"/>
          <p:cNvSpPr>
            <a:spLocks noChangeShapeType="1"/>
          </p:cNvSpPr>
          <p:nvPr/>
        </p:nvSpPr>
        <p:spPr bwMode="gray">
          <a:xfrm flipH="1" flipV="1">
            <a:off x="2397125" y="3952875"/>
            <a:ext cx="3743051" cy="706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163794"/>
              </a:solidFill>
              <a:latin typeface="Arial"/>
            </a:endParaRPr>
          </a:p>
        </p:txBody>
      </p:sp>
      <p:sp>
        <p:nvSpPr>
          <p:cNvPr id="75782" name="Line 6"/>
          <p:cNvSpPr>
            <a:spLocks noChangeShapeType="1"/>
          </p:cNvSpPr>
          <p:nvPr/>
        </p:nvSpPr>
        <p:spPr bwMode="gray">
          <a:xfrm flipH="1">
            <a:off x="2397125" y="3113090"/>
            <a:ext cx="4537075" cy="11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163794"/>
              </a:solidFill>
              <a:latin typeface="Arial"/>
            </a:endParaRPr>
          </a:p>
        </p:txBody>
      </p:sp>
      <p:sp>
        <p:nvSpPr>
          <p:cNvPr id="75785" name="Line 9"/>
          <p:cNvSpPr>
            <a:spLocks noChangeShapeType="1"/>
          </p:cNvSpPr>
          <p:nvPr/>
        </p:nvSpPr>
        <p:spPr bwMode="gray">
          <a:xfrm>
            <a:off x="2549525" y="3148013"/>
            <a:ext cx="0" cy="8175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163794"/>
              </a:solidFill>
              <a:latin typeface="Arial"/>
            </a:endParaRPr>
          </a:p>
        </p:txBody>
      </p:sp>
      <p:sp>
        <p:nvSpPr>
          <p:cNvPr id="75786" name="Line 10"/>
          <p:cNvSpPr>
            <a:spLocks noChangeShapeType="1"/>
          </p:cNvSpPr>
          <p:nvPr/>
        </p:nvSpPr>
        <p:spPr bwMode="gray">
          <a:xfrm>
            <a:off x="2549525" y="3965576"/>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163794"/>
              </a:solidFill>
              <a:latin typeface="Arial"/>
            </a:endParaRPr>
          </a:p>
        </p:txBody>
      </p:sp>
      <p:sp>
        <p:nvSpPr>
          <p:cNvPr id="75787" name="Line 11"/>
          <p:cNvSpPr>
            <a:spLocks noChangeShapeType="1"/>
          </p:cNvSpPr>
          <p:nvPr/>
        </p:nvSpPr>
        <p:spPr bwMode="gray">
          <a:xfrm>
            <a:off x="2549525" y="4783139"/>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163794"/>
              </a:solidFill>
              <a:latin typeface="Arial"/>
            </a:endParaRPr>
          </a:p>
        </p:txBody>
      </p:sp>
      <p:sp>
        <p:nvSpPr>
          <p:cNvPr id="75789" name="Text Box 13"/>
          <p:cNvSpPr txBox="1">
            <a:spLocks noChangeArrowheads="1"/>
          </p:cNvSpPr>
          <p:nvPr/>
        </p:nvSpPr>
        <p:spPr bwMode="gray">
          <a:xfrm>
            <a:off x="2701926" y="3427413"/>
            <a:ext cx="25690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mn-MN" sz="1600" dirty="0">
                <a:solidFill>
                  <a:srgbClr val="163794"/>
                </a:solidFill>
                <a:latin typeface="Times New Roman" panose="02020603050405020304" pitchFamily="18" charset="0"/>
                <a:cs typeface="Times New Roman" panose="02020603050405020304" pitchFamily="18" charset="0"/>
              </a:rPr>
              <a:t>Бизнесийн удирдлага</a:t>
            </a:r>
            <a:r>
              <a:rPr lang="en-US" sz="1600" dirty="0">
                <a:solidFill>
                  <a:srgbClr val="163794"/>
                </a:solidFill>
                <a:latin typeface="Times New Roman" panose="02020603050405020304" pitchFamily="18" charset="0"/>
                <a:cs typeface="Times New Roman" panose="02020603050405020304" pitchFamily="18" charset="0"/>
              </a:rPr>
              <a:t> 2012</a:t>
            </a:r>
            <a:r>
              <a:rPr lang="mn-MN" sz="1600" dirty="0">
                <a:solidFill>
                  <a:srgbClr val="163794"/>
                </a:solidFill>
                <a:latin typeface="Times New Roman" panose="02020603050405020304" pitchFamily="18" charset="0"/>
                <a:cs typeface="Times New Roman" panose="02020603050405020304" pitchFamily="18" charset="0"/>
              </a:rPr>
              <a:t> </a:t>
            </a:r>
            <a:endParaRPr lang="en-US" sz="1600" dirty="0">
              <a:solidFill>
                <a:srgbClr val="163794"/>
              </a:solidFill>
              <a:latin typeface="Times New Roman" panose="02020603050405020304" pitchFamily="18" charset="0"/>
              <a:cs typeface="Times New Roman" panose="02020603050405020304" pitchFamily="18" charset="0"/>
            </a:endParaRPr>
          </a:p>
        </p:txBody>
      </p:sp>
      <p:sp>
        <p:nvSpPr>
          <p:cNvPr id="75790" name="Text Box 14"/>
          <p:cNvSpPr txBox="1">
            <a:spLocks noChangeArrowheads="1"/>
          </p:cNvSpPr>
          <p:nvPr/>
        </p:nvSpPr>
        <p:spPr bwMode="gray">
          <a:xfrm>
            <a:off x="2701926" y="4291014"/>
            <a:ext cx="22658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mn-MN" sz="1400" dirty="0">
                <a:solidFill>
                  <a:srgbClr val="163794"/>
                </a:solidFill>
                <a:latin typeface="Times New Roman" panose="02020603050405020304" pitchFamily="18" charset="0"/>
                <a:cs typeface="Times New Roman" panose="02020603050405020304" pitchFamily="18" charset="0"/>
              </a:rPr>
              <a:t>Бизнесийн удирдлага</a:t>
            </a:r>
            <a:r>
              <a:rPr lang="en-US" sz="1400" dirty="0">
                <a:solidFill>
                  <a:srgbClr val="163794"/>
                </a:solidFill>
                <a:latin typeface="Times New Roman" panose="02020603050405020304" pitchFamily="18" charset="0"/>
                <a:cs typeface="Times New Roman" panose="02020603050405020304" pitchFamily="18" charset="0"/>
              </a:rPr>
              <a:t> 2006</a:t>
            </a:r>
            <a:r>
              <a:rPr lang="mn-MN" sz="1400" dirty="0">
                <a:solidFill>
                  <a:srgbClr val="163794"/>
                </a:solidFill>
                <a:latin typeface="Times New Roman" panose="02020603050405020304" pitchFamily="18" charset="0"/>
                <a:cs typeface="Times New Roman" panose="02020603050405020304" pitchFamily="18" charset="0"/>
              </a:rPr>
              <a:t> </a:t>
            </a:r>
            <a:endParaRPr lang="en-US" sz="1400" dirty="0">
              <a:solidFill>
                <a:srgbClr val="163794"/>
              </a:solidFill>
              <a:latin typeface="Times New Roman" panose="02020603050405020304" pitchFamily="18" charset="0"/>
              <a:cs typeface="Times New Roman" panose="02020603050405020304" pitchFamily="18" charset="0"/>
            </a:endParaRPr>
          </a:p>
        </p:txBody>
      </p:sp>
      <p:sp>
        <p:nvSpPr>
          <p:cNvPr id="75791" name="Text Box 15"/>
          <p:cNvSpPr txBox="1">
            <a:spLocks noChangeArrowheads="1"/>
          </p:cNvSpPr>
          <p:nvPr/>
        </p:nvSpPr>
        <p:spPr bwMode="gray">
          <a:xfrm>
            <a:off x="2701926" y="5097464"/>
            <a:ext cx="23106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mn-MN" sz="1400" dirty="0">
                <a:solidFill>
                  <a:srgbClr val="163794"/>
                </a:solidFill>
                <a:latin typeface="Times New Roman" panose="02020603050405020304" pitchFamily="18" charset="0"/>
                <a:cs typeface="Times New Roman" panose="02020603050405020304" pitchFamily="18" charset="0"/>
              </a:rPr>
              <a:t>Бизнесийн удирдлага </a:t>
            </a:r>
            <a:r>
              <a:rPr lang="en-US" sz="1400" dirty="0">
                <a:solidFill>
                  <a:srgbClr val="163794"/>
                </a:solidFill>
                <a:latin typeface="Times New Roman" panose="02020603050405020304" pitchFamily="18" charset="0"/>
                <a:cs typeface="Times New Roman" panose="02020603050405020304" pitchFamily="18" charset="0"/>
              </a:rPr>
              <a:t>2003  </a:t>
            </a:r>
          </a:p>
        </p:txBody>
      </p:sp>
      <p:grpSp>
        <p:nvGrpSpPr>
          <p:cNvPr id="75792" name="Group 16"/>
          <p:cNvGrpSpPr>
            <a:grpSpLocks/>
          </p:cNvGrpSpPr>
          <p:nvPr/>
        </p:nvGrpSpPr>
        <p:grpSpPr bwMode="auto">
          <a:xfrm>
            <a:off x="4520261" y="3102902"/>
            <a:ext cx="5309540" cy="2811446"/>
            <a:chOff x="1561" y="1970"/>
            <a:chExt cx="3258" cy="1582"/>
          </a:xfrm>
        </p:grpSpPr>
        <p:sp>
          <p:nvSpPr>
            <p:cNvPr id="75795" name="Freeform 19"/>
            <p:cNvSpPr>
              <a:spLocks/>
            </p:cNvSpPr>
            <p:nvPr/>
          </p:nvSpPr>
          <p:spPr bwMode="gray">
            <a:xfrm>
              <a:off x="4452" y="1970"/>
              <a:ext cx="363" cy="397"/>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fontAlgn="base">
                <a:spcBef>
                  <a:spcPct val="0"/>
                </a:spcBef>
                <a:spcAft>
                  <a:spcPct val="0"/>
                </a:spcAft>
                <a:defRPr/>
              </a:pPr>
              <a:endParaRPr lang="en-US">
                <a:solidFill>
                  <a:srgbClr val="163794"/>
                </a:solidFill>
                <a:latin typeface="Arial"/>
                <a:cs typeface="Times New Roman" panose="02020603050405020304" pitchFamily="18" charset="0"/>
              </a:endParaRPr>
            </a:p>
          </p:txBody>
        </p:sp>
        <p:sp>
          <p:nvSpPr>
            <p:cNvPr id="75796" name="Freeform 20"/>
            <p:cNvSpPr>
              <a:spLocks/>
            </p:cNvSpPr>
            <p:nvPr/>
          </p:nvSpPr>
          <p:spPr bwMode="gray">
            <a:xfrm>
              <a:off x="2555" y="1970"/>
              <a:ext cx="2264" cy="265"/>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pPr algn="ctr" fontAlgn="base">
                <a:spcBef>
                  <a:spcPct val="0"/>
                </a:spcBef>
                <a:spcAft>
                  <a:spcPct val="0"/>
                </a:spcAft>
                <a:defRPr/>
              </a:pPr>
              <a:r>
                <a:rPr lang="mn-MN" sz="1400" dirty="0">
                  <a:solidFill>
                    <a:srgbClr val="163794"/>
                  </a:solidFill>
                  <a:latin typeface="Arial"/>
                  <a:cs typeface="Times New Roman" panose="02020603050405020304" pitchFamily="18" charset="0"/>
                </a:rPr>
                <a:t>Удирдах ажилтаны харилцааны ур чадварыг сайжруулах арга зам </a:t>
              </a:r>
              <a:endParaRPr lang="en-US" sz="1400" dirty="0">
                <a:solidFill>
                  <a:srgbClr val="163794"/>
                </a:solidFill>
                <a:latin typeface="Arial"/>
                <a:cs typeface="Times New Roman" panose="02020603050405020304" pitchFamily="18" charset="0"/>
              </a:endParaRPr>
            </a:p>
          </p:txBody>
        </p:sp>
        <p:sp>
          <p:nvSpPr>
            <p:cNvPr id="75797" name="Freeform 21"/>
            <p:cNvSpPr>
              <a:spLocks/>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fontAlgn="base">
                <a:spcBef>
                  <a:spcPct val="0"/>
                </a:spcBef>
                <a:spcAft>
                  <a:spcPct val="0"/>
                </a:spcAft>
                <a:defRPr/>
              </a:pPr>
              <a:endParaRPr lang="en-US">
                <a:solidFill>
                  <a:srgbClr val="163794"/>
                </a:solidFill>
                <a:latin typeface="Arial"/>
                <a:cs typeface="Times New Roman" panose="02020603050405020304" pitchFamily="18" charset="0"/>
              </a:endParaRPr>
            </a:p>
          </p:txBody>
        </p:sp>
        <p:sp>
          <p:nvSpPr>
            <p:cNvPr id="75798" name="Freeform 22"/>
            <p:cNvSpPr>
              <a:spLocks/>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fontAlgn="base">
                <a:spcBef>
                  <a:spcPct val="0"/>
                </a:spcBef>
                <a:spcAft>
                  <a:spcPct val="0"/>
                </a:spcAft>
                <a:defRPr/>
              </a:pPr>
              <a:endParaRPr lang="en-US">
                <a:solidFill>
                  <a:srgbClr val="163794"/>
                </a:solidFill>
                <a:latin typeface="Arial"/>
                <a:cs typeface="Times New Roman" panose="02020603050405020304" pitchFamily="18" charset="0"/>
              </a:endParaRPr>
            </a:p>
          </p:txBody>
        </p:sp>
        <p:sp>
          <p:nvSpPr>
            <p:cNvPr id="75799" name="Freeform 23"/>
            <p:cNvSpPr>
              <a:spLocks/>
            </p:cNvSpPr>
            <p:nvPr/>
          </p:nvSpPr>
          <p:spPr bwMode="gray">
            <a:xfrm>
              <a:off x="1561" y="3022"/>
              <a:ext cx="2525" cy="340"/>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pPr fontAlgn="base">
                <a:spcBef>
                  <a:spcPct val="0"/>
                </a:spcBef>
                <a:spcAft>
                  <a:spcPct val="0"/>
                </a:spcAft>
                <a:defRPr/>
              </a:pPr>
              <a:r>
                <a:rPr lang="mn-MN" dirty="0">
                  <a:solidFill>
                    <a:srgbClr val="163794"/>
                  </a:solidFill>
                  <a:latin typeface="Arial"/>
                  <a:cs typeface="Times New Roman" panose="02020603050405020304" pitchFamily="18" charset="0"/>
                </a:rPr>
                <a:t>        </a:t>
              </a:r>
            </a:p>
            <a:p>
              <a:pPr fontAlgn="base">
                <a:spcBef>
                  <a:spcPct val="0"/>
                </a:spcBef>
                <a:spcAft>
                  <a:spcPct val="0"/>
                </a:spcAft>
                <a:defRPr/>
              </a:pPr>
              <a:r>
                <a:rPr lang="mn-MN" dirty="0">
                  <a:solidFill>
                    <a:srgbClr val="163794"/>
                  </a:solidFill>
                  <a:latin typeface="Arial"/>
                  <a:cs typeface="Times New Roman" panose="02020603050405020304" pitchFamily="18" charset="0"/>
                </a:rPr>
                <a:t>          </a:t>
              </a:r>
              <a:r>
                <a:rPr lang="mn-MN" sz="1400" dirty="0">
                  <a:solidFill>
                    <a:srgbClr val="163794"/>
                  </a:solidFill>
                  <a:latin typeface="Arial"/>
                  <a:cs typeface="Times New Roman" panose="02020603050405020304" pitchFamily="18" charset="0"/>
                </a:rPr>
                <a:t>Эдийн засагч-Менежер</a:t>
              </a:r>
              <a:endParaRPr lang="en-US" sz="1400" dirty="0">
                <a:solidFill>
                  <a:srgbClr val="163794"/>
                </a:solidFill>
                <a:latin typeface="Arial"/>
                <a:cs typeface="Times New Roman" panose="02020603050405020304" pitchFamily="18" charset="0"/>
              </a:endParaRPr>
            </a:p>
          </p:txBody>
        </p:sp>
        <p:sp>
          <p:nvSpPr>
            <p:cNvPr id="75802" name="Rectangle 26"/>
            <p:cNvSpPr>
              <a:spLocks noChangeArrowheads="1"/>
            </p:cNvSpPr>
            <p:nvPr/>
          </p:nvSpPr>
          <p:spPr bwMode="gray">
            <a:xfrm>
              <a:off x="2556" y="2235"/>
              <a:ext cx="1900" cy="263"/>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mn-MN" sz="1600" b="1" dirty="0">
                  <a:solidFill>
                    <a:srgbClr val="FFFFFF"/>
                  </a:solidFill>
                  <a:latin typeface="Times New Roman" panose="02020603050405020304" pitchFamily="18" charset="0"/>
                  <a:cs typeface="Times New Roman" panose="02020603050405020304" pitchFamily="18" charset="0"/>
                </a:rPr>
                <a:t>ДОКТОР </a:t>
              </a:r>
              <a:endParaRPr lang="en-US" sz="1600" b="1" dirty="0">
                <a:solidFill>
                  <a:srgbClr val="FFFFFF"/>
                </a:solidFill>
                <a:latin typeface="Times New Roman" panose="02020603050405020304" pitchFamily="18" charset="0"/>
                <a:cs typeface="Times New Roman" panose="02020603050405020304" pitchFamily="18" charset="0"/>
              </a:endParaRPr>
            </a:p>
          </p:txBody>
        </p:sp>
        <p:sp>
          <p:nvSpPr>
            <p:cNvPr id="75803" name="Freeform 27"/>
            <p:cNvSpPr>
              <a:spLocks/>
            </p:cNvSpPr>
            <p:nvPr/>
          </p:nvSpPr>
          <p:spPr bwMode="gray">
            <a:xfrm>
              <a:off x="2036" y="2494"/>
              <a:ext cx="2415" cy="343"/>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pPr fontAlgn="base">
                <a:spcBef>
                  <a:spcPct val="0"/>
                </a:spcBef>
                <a:spcAft>
                  <a:spcPct val="0"/>
                </a:spcAft>
                <a:defRPr/>
              </a:pPr>
              <a:r>
                <a:rPr lang="mn-MN" dirty="0">
                  <a:solidFill>
                    <a:srgbClr val="163794"/>
                  </a:solidFill>
                  <a:latin typeface="Arial"/>
                  <a:cs typeface="Times New Roman" panose="02020603050405020304" pitchFamily="18" charset="0"/>
                </a:rPr>
                <a:t>           </a:t>
              </a:r>
              <a:r>
                <a:rPr lang="mn-MN" sz="1400" dirty="0">
                  <a:solidFill>
                    <a:srgbClr val="163794"/>
                  </a:solidFill>
                  <a:latin typeface="Arial"/>
                  <a:cs typeface="Times New Roman" panose="02020603050405020304" pitchFamily="18" charset="0"/>
                </a:rPr>
                <a:t>Харилцааны ур чадварыг      </a:t>
              </a:r>
            </a:p>
            <a:p>
              <a:pPr fontAlgn="base">
                <a:spcBef>
                  <a:spcPct val="0"/>
                </a:spcBef>
                <a:spcAft>
                  <a:spcPct val="0"/>
                </a:spcAft>
                <a:defRPr/>
              </a:pPr>
              <a:r>
                <a:rPr lang="mn-MN" sz="1400" dirty="0">
                  <a:solidFill>
                    <a:srgbClr val="163794"/>
                  </a:solidFill>
                  <a:latin typeface="Arial"/>
                  <a:cs typeface="Times New Roman" panose="02020603050405020304" pitchFamily="18" charset="0"/>
                </a:rPr>
                <a:t>            сайжруулах арга зам </a:t>
              </a:r>
              <a:endParaRPr lang="en-US" sz="1400" dirty="0">
                <a:solidFill>
                  <a:srgbClr val="163794"/>
                </a:solidFill>
                <a:latin typeface="Arial"/>
                <a:cs typeface="Times New Roman" panose="02020603050405020304" pitchFamily="18" charset="0"/>
              </a:endParaRPr>
            </a:p>
          </p:txBody>
        </p:sp>
        <p:sp>
          <p:nvSpPr>
            <p:cNvPr id="75804"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mn-MN" sz="1600" b="1" dirty="0">
                  <a:solidFill>
                    <a:srgbClr val="FFFFFF"/>
                  </a:solidFill>
                  <a:latin typeface="Times New Roman" panose="02020603050405020304" pitchFamily="18" charset="0"/>
                  <a:cs typeface="Times New Roman" panose="02020603050405020304" pitchFamily="18" charset="0"/>
                </a:rPr>
                <a:t>МАГИСТР</a:t>
              </a:r>
              <a:endParaRPr lang="en-US" sz="1600" b="1" dirty="0">
                <a:solidFill>
                  <a:srgbClr val="FFFFFF"/>
                </a:solidFill>
                <a:latin typeface="Times New Roman" panose="02020603050405020304" pitchFamily="18" charset="0"/>
                <a:cs typeface="Times New Roman" panose="02020603050405020304" pitchFamily="18" charset="0"/>
              </a:endParaRPr>
            </a:p>
          </p:txBody>
        </p:sp>
        <p:sp>
          <p:nvSpPr>
            <p:cNvPr id="75805" name="Rectangle 29"/>
            <p:cNvSpPr>
              <a:spLocks noChangeArrowheads="1"/>
            </p:cNvSpPr>
            <p:nvPr/>
          </p:nvSpPr>
          <p:spPr bwMode="gray">
            <a:xfrm>
              <a:off x="1561" y="3363"/>
              <a:ext cx="2213"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mn-MN" sz="1600" b="1" dirty="0">
                  <a:solidFill>
                    <a:srgbClr val="FFFFFF"/>
                  </a:solidFill>
                  <a:latin typeface="Times New Roman" panose="02020603050405020304" pitchFamily="18" charset="0"/>
                  <a:cs typeface="Times New Roman" panose="02020603050405020304" pitchFamily="18" charset="0"/>
                </a:rPr>
                <a:t>БАКАЛАВР</a:t>
              </a:r>
              <a:endParaRPr lang="en-US" sz="1600" b="1" dirty="0">
                <a:solidFill>
                  <a:srgbClr val="FFFFFF"/>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1651176" y="2124670"/>
            <a:ext cx="2844625" cy="923330"/>
          </a:xfrm>
          <a:prstGeom prst="rect">
            <a:avLst/>
          </a:prstGeom>
          <a:noFill/>
        </p:spPr>
        <p:txBody>
          <a:bodyPr wrap="none" rtlCol="0">
            <a:spAutoFit/>
          </a:bodyPr>
          <a:lstStyle/>
          <a:p>
            <a:pPr marL="285750" indent="-285750" fontAlgn="base">
              <a:spcBef>
                <a:spcPct val="0"/>
              </a:spcBef>
              <a:spcAft>
                <a:spcPct val="0"/>
              </a:spcAft>
              <a:buFont typeface="Wingdings" panose="05000000000000000000" pitchFamily="2" charset="2"/>
              <a:buChar char="ü"/>
              <a:defRPr/>
            </a:pPr>
            <a:r>
              <a:rPr lang="mn-MN" dirty="0">
                <a:solidFill>
                  <a:srgbClr val="163794"/>
                </a:solidFill>
                <a:latin typeface="Arial" panose="020B0604020202020204" pitchFamily="34" charset="0"/>
              </a:rPr>
              <a:t>Сэтгэлийн боловсрол </a:t>
            </a:r>
          </a:p>
          <a:p>
            <a:pPr marL="285750" indent="-285750" fontAlgn="base">
              <a:spcBef>
                <a:spcPct val="0"/>
              </a:spcBef>
              <a:spcAft>
                <a:spcPct val="0"/>
              </a:spcAft>
              <a:buFont typeface="Wingdings" panose="05000000000000000000" pitchFamily="2" charset="2"/>
              <a:buChar char="ü"/>
              <a:defRPr/>
            </a:pPr>
            <a:r>
              <a:rPr lang="mn-MN" dirty="0">
                <a:solidFill>
                  <a:srgbClr val="163794"/>
                </a:solidFill>
                <a:latin typeface="Arial" panose="020B0604020202020204" pitchFamily="34" charset="0"/>
              </a:rPr>
              <a:t>Эвийн боловсрол </a:t>
            </a:r>
          </a:p>
          <a:p>
            <a:pPr marL="285750" indent="-285750" fontAlgn="base">
              <a:spcBef>
                <a:spcPct val="0"/>
              </a:spcBef>
              <a:spcAft>
                <a:spcPct val="0"/>
              </a:spcAft>
              <a:buFont typeface="Wingdings" panose="05000000000000000000" pitchFamily="2" charset="2"/>
              <a:buChar char="ü"/>
              <a:defRPr/>
            </a:pPr>
            <a:r>
              <a:rPr lang="mn-MN" dirty="0">
                <a:solidFill>
                  <a:srgbClr val="163794"/>
                </a:solidFill>
                <a:latin typeface="Arial" panose="020B0604020202020204" pitchFamily="34" charset="0"/>
              </a:rPr>
              <a:t>Эрдмийн боловсрол </a:t>
            </a:r>
            <a:endParaRPr lang="en-US" dirty="0">
              <a:solidFill>
                <a:srgbClr val="163794"/>
              </a:solidFill>
              <a:latin typeface="Arial" panose="020B0604020202020204" pitchFamily="34" charset="0"/>
            </a:endParaRPr>
          </a:p>
        </p:txBody>
      </p:sp>
      <p:cxnSp>
        <p:nvCxnSpPr>
          <p:cNvPr id="4" name="Straight Arrow Connector 3"/>
          <p:cNvCxnSpPr/>
          <p:nvPr/>
        </p:nvCxnSpPr>
        <p:spPr>
          <a:xfrm flipV="1">
            <a:off x="8534400" y="1806015"/>
            <a:ext cx="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989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5A56A2EC-6F0F-4FB4-A9BC-8692CE3599B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4831307" y="1715418"/>
            <a:ext cx="6557260" cy="2538715"/>
          </a:xfrm>
        </p:spPr>
      </p:pic>
      <p:grpSp>
        <p:nvGrpSpPr>
          <p:cNvPr id="9" name="Group 8">
            <a:extLst>
              <a:ext uri="{FF2B5EF4-FFF2-40B4-BE49-F238E27FC236}">
                <a16:creationId xmlns:a16="http://schemas.microsoft.com/office/drawing/2014/main" id="{FE912280-CED6-4AC9-8B56-B9AA74668D04}"/>
              </a:ext>
            </a:extLst>
          </p:cNvPr>
          <p:cNvGrpSpPr/>
          <p:nvPr/>
        </p:nvGrpSpPr>
        <p:grpSpPr>
          <a:xfrm>
            <a:off x="509514" y="1424858"/>
            <a:ext cx="3214771" cy="3472030"/>
            <a:chOff x="3230446" y="10347158"/>
            <a:chExt cx="1849255" cy="1997242"/>
          </a:xfrm>
          <a:solidFill>
            <a:schemeClr val="accent2">
              <a:alpha val="95000"/>
            </a:schemeClr>
          </a:solidFill>
          <a:effectLst>
            <a:outerShdw blurRad="203200" dist="114300" dir="2700000" algn="tl" rotWithShape="0">
              <a:schemeClr val="accent3">
                <a:alpha val="40000"/>
              </a:schemeClr>
            </a:outerShdw>
          </a:effectLst>
        </p:grpSpPr>
        <p:sp>
          <p:nvSpPr>
            <p:cNvPr id="10" name="Graphic 5">
              <a:extLst>
                <a:ext uri="{FF2B5EF4-FFF2-40B4-BE49-F238E27FC236}">
                  <a16:creationId xmlns:a16="http://schemas.microsoft.com/office/drawing/2014/main" id="{C09D674F-2D21-458C-BCA1-D72092C85565}"/>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Graphic 5">
              <a:extLst>
                <a:ext uri="{FF2B5EF4-FFF2-40B4-BE49-F238E27FC236}">
                  <a16:creationId xmlns:a16="http://schemas.microsoft.com/office/drawing/2014/main" id="{9A26D188-5833-4BFE-8D8B-CB5FB74EBB2B}"/>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2" name="Rectangle 11">
            <a:extLst>
              <a:ext uri="{FF2B5EF4-FFF2-40B4-BE49-F238E27FC236}">
                <a16:creationId xmlns:a16="http://schemas.microsoft.com/office/drawing/2014/main" id="{381BAC12-EFE1-4179-9010-05FB89AD67F1}"/>
              </a:ext>
            </a:extLst>
          </p:cNvPr>
          <p:cNvSpPr/>
          <p:nvPr/>
        </p:nvSpPr>
        <p:spPr>
          <a:xfrm rot="16200000">
            <a:off x="6379977" y="-757814"/>
            <a:ext cx="3119836" cy="7485181"/>
          </a:xfrm>
          <a:prstGeom prst="rect">
            <a:avLst/>
          </a:prstGeom>
          <a:noFill/>
          <a:ln w="63500">
            <a:solidFill>
              <a:schemeClr val="accent3"/>
            </a:solidFill>
          </a:ln>
          <a:effectLst>
            <a:outerShdw blurRad="190500" dist="2667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200BE81C-9730-4F75-BA1D-3A5A51D7D618}"/>
              </a:ext>
            </a:extLst>
          </p:cNvPr>
          <p:cNvPicPr>
            <a:picLocks noChangeAspect="1"/>
          </p:cNvPicPr>
          <p:nvPr/>
        </p:nvPicPr>
        <p:blipFill>
          <a:blip r:embed="rId3"/>
          <a:stretch>
            <a:fillRect/>
          </a:stretch>
        </p:blipFill>
        <p:spPr>
          <a:xfrm rot="16200000">
            <a:off x="4282631" y="-1073782"/>
            <a:ext cx="7352613" cy="8469304"/>
          </a:xfrm>
          <a:prstGeom prst="rect">
            <a:avLst/>
          </a:prstGeom>
          <a:gradFill>
            <a:gsLst>
              <a:gs pos="0">
                <a:schemeClr val="bg1">
                  <a:alpha val="0"/>
                </a:schemeClr>
              </a:gs>
              <a:gs pos="100000">
                <a:schemeClr val="bg1">
                  <a:alpha val="44000"/>
                </a:schemeClr>
              </a:gs>
            </a:gsLst>
            <a:lin ang="0" scaled="1"/>
          </a:gradFill>
        </p:spPr>
      </p:pic>
    </p:spTree>
    <p:extLst>
      <p:ext uri="{BB962C8B-B14F-4D97-AF65-F5344CB8AC3E}">
        <p14:creationId xmlns:p14="http://schemas.microsoft.com/office/powerpoint/2010/main" val="9738660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pic>
        <p:nvPicPr>
          <p:cNvPr id="3" name="Picture 2" descr="IMG-9535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01348"/>
          </a:xfrm>
          <a:prstGeom prst="rect">
            <a:avLst/>
          </a:prstGeom>
        </p:spPr>
      </p:pic>
    </p:spTree>
    <p:extLst>
      <p:ext uri="{BB962C8B-B14F-4D97-AF65-F5344CB8AC3E}">
        <p14:creationId xmlns:p14="http://schemas.microsoft.com/office/powerpoint/2010/main" val="199386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0884"/>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83F3088-729C-4DBC-8368-9DFB9F29C030}"/>
              </a:ext>
            </a:extLst>
          </p:cNvPr>
          <p:cNvSpPr/>
          <p:nvPr/>
        </p:nvSpPr>
        <p:spPr>
          <a:xfrm>
            <a:off x="0" y="-2668425"/>
            <a:ext cx="12192000" cy="11320395"/>
          </a:xfrm>
          <a:prstGeom prst="ellipse">
            <a:avLst/>
          </a:prstGeom>
          <a:gradFill flip="none" rotWithShape="1">
            <a:gsLst>
              <a:gs pos="6000">
                <a:srgbClr val="0D0884"/>
              </a:gs>
              <a:gs pos="78000">
                <a:srgbClr val="F499B5"/>
              </a:gs>
            </a:gsLst>
            <a:path path="circle">
              <a:fillToRect l="100000" t="100000"/>
            </a:path>
            <a:tileRect r="-100000" b="-100000"/>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b="1" i="1" dirty="0"/>
          </a:p>
        </p:txBody>
      </p:sp>
      <p:sp>
        <p:nvSpPr>
          <p:cNvPr id="7" name="Oval 6">
            <a:extLst>
              <a:ext uri="{FF2B5EF4-FFF2-40B4-BE49-F238E27FC236}">
                <a16:creationId xmlns:a16="http://schemas.microsoft.com/office/drawing/2014/main" id="{B1E5D6D7-1089-4302-9885-DE11DD88D5B1}"/>
              </a:ext>
            </a:extLst>
          </p:cNvPr>
          <p:cNvSpPr/>
          <p:nvPr/>
        </p:nvSpPr>
        <p:spPr>
          <a:xfrm>
            <a:off x="29497" y="-1684727"/>
            <a:ext cx="10591676" cy="9834477"/>
          </a:xfrm>
          <a:prstGeom prst="ellipse">
            <a:avLst/>
          </a:prstGeom>
          <a:gradFill flip="none" rotWithShape="1">
            <a:gsLst>
              <a:gs pos="6000">
                <a:srgbClr val="00B0F0"/>
              </a:gs>
              <a:gs pos="78000">
                <a:srgbClr val="F499B5"/>
              </a:gs>
            </a:gsLst>
            <a:path path="circle">
              <a:fillToRect l="100000" t="100000"/>
            </a:path>
            <a:tileRect r="-100000" b="-100000"/>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b="1" i="1" dirty="0"/>
          </a:p>
        </p:txBody>
      </p:sp>
      <p:sp>
        <p:nvSpPr>
          <p:cNvPr id="6" name="Oval 5">
            <a:extLst>
              <a:ext uri="{FF2B5EF4-FFF2-40B4-BE49-F238E27FC236}">
                <a16:creationId xmlns:a16="http://schemas.microsoft.com/office/drawing/2014/main" id="{63D4A719-097D-45CA-90A6-412512DE37E1}"/>
              </a:ext>
            </a:extLst>
          </p:cNvPr>
          <p:cNvSpPr/>
          <p:nvPr/>
        </p:nvSpPr>
        <p:spPr>
          <a:xfrm>
            <a:off x="85454" y="-875741"/>
            <a:ext cx="8763577" cy="8166059"/>
          </a:xfrm>
          <a:prstGeom prst="ellipse">
            <a:avLst/>
          </a:prstGeom>
          <a:gradFill flip="none" rotWithShape="1">
            <a:gsLst>
              <a:gs pos="6000">
                <a:srgbClr val="92D050"/>
              </a:gs>
              <a:gs pos="78000">
                <a:srgbClr val="F499B5"/>
              </a:gs>
            </a:gsLst>
            <a:path path="circle">
              <a:fillToRect l="100000" t="100000"/>
            </a:path>
            <a:tileRect r="-100000" b="-100000"/>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b="1" i="1" dirty="0"/>
          </a:p>
        </p:txBody>
      </p:sp>
      <p:sp>
        <p:nvSpPr>
          <p:cNvPr id="5" name="Oval 4">
            <a:extLst>
              <a:ext uri="{FF2B5EF4-FFF2-40B4-BE49-F238E27FC236}">
                <a16:creationId xmlns:a16="http://schemas.microsoft.com/office/drawing/2014/main" id="{22ADC703-FF67-4379-9B79-63995679C8F1}"/>
              </a:ext>
            </a:extLst>
          </p:cNvPr>
          <p:cNvSpPr/>
          <p:nvPr/>
        </p:nvSpPr>
        <p:spPr>
          <a:xfrm>
            <a:off x="114951" y="97834"/>
            <a:ext cx="6567332" cy="6119560"/>
          </a:xfrm>
          <a:prstGeom prst="ellipse">
            <a:avLst/>
          </a:prstGeom>
          <a:gradFill flip="none" rotWithShape="1">
            <a:gsLst>
              <a:gs pos="0">
                <a:srgbClr val="FAAD5B"/>
              </a:gs>
              <a:gs pos="83000">
                <a:srgbClr val="F499B5"/>
              </a:gs>
            </a:gsLst>
            <a:path path="circle">
              <a:fillToRect l="100000" t="100000"/>
            </a:path>
            <a:tileRect r="-100000" b="-100000"/>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b="1" i="1" dirty="0"/>
          </a:p>
        </p:txBody>
      </p:sp>
      <p:sp>
        <p:nvSpPr>
          <p:cNvPr id="2" name="Oval 1">
            <a:extLst>
              <a:ext uri="{FF2B5EF4-FFF2-40B4-BE49-F238E27FC236}">
                <a16:creationId xmlns:a16="http://schemas.microsoft.com/office/drawing/2014/main" id="{7BDF359E-C85A-46CD-8856-F1522ECA2F70}"/>
              </a:ext>
            </a:extLst>
          </p:cNvPr>
          <p:cNvSpPr/>
          <p:nvPr/>
        </p:nvSpPr>
        <p:spPr>
          <a:xfrm>
            <a:off x="115537" y="1155973"/>
            <a:ext cx="4409368" cy="4102629"/>
          </a:xfrm>
          <a:prstGeom prst="ellipse">
            <a:avLst/>
          </a:prstGeom>
          <a:gradFill flip="none" rotWithShape="1">
            <a:gsLst>
              <a:gs pos="21000">
                <a:srgbClr val="F499B5"/>
              </a:gs>
              <a:gs pos="91000">
                <a:srgbClr val="583794"/>
              </a:gs>
            </a:gsLst>
            <a:path path="circle">
              <a:fillToRect l="100000" t="100000"/>
            </a:path>
            <a:tileRect r="-100000" b="-100000"/>
          </a:gra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b="1" i="1" dirty="0"/>
          </a:p>
        </p:txBody>
      </p:sp>
      <p:sp>
        <p:nvSpPr>
          <p:cNvPr id="3" name="TextBox 2">
            <a:extLst>
              <a:ext uri="{FF2B5EF4-FFF2-40B4-BE49-F238E27FC236}">
                <a16:creationId xmlns:a16="http://schemas.microsoft.com/office/drawing/2014/main" id="{CAC16481-947F-4CA6-B1C6-60083113D8F9}"/>
              </a:ext>
            </a:extLst>
          </p:cNvPr>
          <p:cNvSpPr txBox="1"/>
          <p:nvPr/>
        </p:nvSpPr>
        <p:spPr>
          <a:xfrm>
            <a:off x="4545859" y="1589367"/>
            <a:ext cx="1909792" cy="523220"/>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Fear zone </a:t>
            </a:r>
            <a:endParaRPr lang="en-GB" sz="28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2473647-81AA-47E2-A6E9-61F9254A7F04}"/>
              </a:ext>
            </a:extLst>
          </p:cNvPr>
          <p:cNvSpPr txBox="1"/>
          <p:nvPr/>
        </p:nvSpPr>
        <p:spPr>
          <a:xfrm>
            <a:off x="1570828" y="1490089"/>
            <a:ext cx="1909792" cy="1200329"/>
          </a:xfrm>
          <a:prstGeom prst="rect">
            <a:avLst/>
          </a:prstGeom>
          <a:noFill/>
        </p:spPr>
        <p:txBody>
          <a:bodyPr wrap="square" rtlCol="0">
            <a:spAutoFit/>
          </a:bodyPr>
          <a:lstStyle/>
          <a:p>
            <a:pPr algn="ctr"/>
            <a:r>
              <a:rPr lang="en-US" sz="3600" dirty="0" err="1">
                <a:solidFill>
                  <a:schemeClr val="bg1"/>
                </a:solidFill>
                <a:latin typeface="Cambria" panose="02040503050406030204" pitchFamily="18" charset="0"/>
                <a:ea typeface="Cambria" panose="02040503050406030204" pitchFamily="18" charset="0"/>
              </a:rPr>
              <a:t>Confort</a:t>
            </a:r>
            <a:r>
              <a:rPr lang="en-US" sz="3600" dirty="0">
                <a:solidFill>
                  <a:schemeClr val="bg1"/>
                </a:solidFill>
                <a:latin typeface="Cambria" panose="02040503050406030204" pitchFamily="18" charset="0"/>
                <a:ea typeface="Cambria" panose="02040503050406030204" pitchFamily="18" charset="0"/>
              </a:rPr>
              <a:t> zone </a:t>
            </a:r>
            <a:endParaRPr lang="en-GB" sz="3600" dirty="0">
              <a:solidFill>
                <a:schemeClr val="bg1"/>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2FCBB069-52A2-4E42-B2EE-3F734373BB74}"/>
              </a:ext>
            </a:extLst>
          </p:cNvPr>
          <p:cNvSpPr txBox="1"/>
          <p:nvPr/>
        </p:nvSpPr>
        <p:spPr>
          <a:xfrm>
            <a:off x="6434379" y="1475843"/>
            <a:ext cx="1909792" cy="954107"/>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Learning zone </a:t>
            </a:r>
            <a:endParaRPr lang="en-GB" sz="2800" dirty="0">
              <a:solidFill>
                <a:schemeClr val="bg1"/>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E9C1A95-5F6C-406E-861F-5D1D885A62F4}"/>
              </a:ext>
            </a:extLst>
          </p:cNvPr>
          <p:cNvSpPr txBox="1"/>
          <p:nvPr/>
        </p:nvSpPr>
        <p:spPr>
          <a:xfrm>
            <a:off x="8747314" y="1940601"/>
            <a:ext cx="1909792" cy="954107"/>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Growth zone </a:t>
            </a:r>
            <a:endParaRPr lang="en-GB" sz="2800" dirty="0">
              <a:solidFill>
                <a:schemeClr val="bg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730073D-34D5-43AB-A6FD-370998E79C6E}"/>
              </a:ext>
            </a:extLst>
          </p:cNvPr>
          <p:cNvSpPr txBox="1"/>
          <p:nvPr/>
        </p:nvSpPr>
        <p:spPr>
          <a:xfrm rot="20530513">
            <a:off x="8174688" y="271343"/>
            <a:ext cx="1909792" cy="954107"/>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Live dreams</a:t>
            </a:r>
            <a:endParaRPr lang="en-GB" sz="2800" dirty="0">
              <a:solidFill>
                <a:schemeClr val="bg1"/>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EB13AB0B-7E27-46ED-AF2A-D8D577113F03}"/>
              </a:ext>
            </a:extLst>
          </p:cNvPr>
          <p:cNvSpPr txBox="1"/>
          <p:nvPr/>
        </p:nvSpPr>
        <p:spPr>
          <a:xfrm rot="1790170">
            <a:off x="5757257" y="122910"/>
            <a:ext cx="1909792" cy="1200329"/>
          </a:xfrm>
          <a:prstGeom prst="rect">
            <a:avLst/>
          </a:prstGeom>
          <a:noFill/>
        </p:spPr>
        <p:txBody>
          <a:bodyPr wrap="square" rtlCol="0">
            <a:spAutoFit/>
          </a:bodyPr>
          <a:lstStyle/>
          <a:p>
            <a:pPr algn="ctr"/>
            <a:r>
              <a:rPr lang="en-US" sz="2400" dirty="0">
                <a:solidFill>
                  <a:schemeClr val="bg1"/>
                </a:solidFill>
                <a:latin typeface="Cambria" panose="02040503050406030204" pitchFamily="18" charset="0"/>
                <a:ea typeface="Cambria" panose="02040503050406030204" pitchFamily="18" charset="0"/>
              </a:rPr>
              <a:t>Deal with challenges problems </a:t>
            </a:r>
            <a:endParaRPr lang="en-GB" sz="2400" dirty="0">
              <a:solidFill>
                <a:schemeClr val="bg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3C4F437-B852-47A1-AF88-A80A69A8683E}"/>
              </a:ext>
            </a:extLst>
          </p:cNvPr>
          <p:cNvSpPr txBox="1"/>
          <p:nvPr/>
        </p:nvSpPr>
        <p:spPr>
          <a:xfrm rot="821762">
            <a:off x="3291060" y="355324"/>
            <a:ext cx="1909792" cy="954107"/>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Lack self-confidence</a:t>
            </a:r>
            <a:endParaRPr lang="en-GB" sz="2800" dirty="0">
              <a:solidFill>
                <a:schemeClr val="bg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8AECADD6-5178-4E73-B5BF-926DEAEF8F7A}"/>
              </a:ext>
            </a:extLst>
          </p:cNvPr>
          <p:cNvSpPr txBox="1"/>
          <p:nvPr/>
        </p:nvSpPr>
        <p:spPr>
          <a:xfrm>
            <a:off x="1268694" y="3685737"/>
            <a:ext cx="1909792" cy="830997"/>
          </a:xfrm>
          <a:prstGeom prst="rect">
            <a:avLst/>
          </a:prstGeom>
          <a:noFill/>
        </p:spPr>
        <p:txBody>
          <a:bodyPr wrap="square" rtlCol="0">
            <a:spAutoFit/>
          </a:bodyPr>
          <a:lstStyle/>
          <a:p>
            <a:pPr algn="ctr"/>
            <a:r>
              <a:rPr lang="en-US" sz="2400" dirty="0">
                <a:solidFill>
                  <a:schemeClr val="bg1"/>
                </a:solidFill>
                <a:latin typeface="Cambria" panose="02040503050406030204" pitchFamily="18" charset="0"/>
                <a:ea typeface="Cambria" panose="02040503050406030204" pitchFamily="18" charset="0"/>
              </a:rPr>
              <a:t>Feel safe and in control </a:t>
            </a:r>
            <a:endParaRPr lang="en-GB" sz="2400" dirty="0">
              <a:solidFill>
                <a:schemeClr val="bg1"/>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2D5DB3AD-565A-4B89-B5DE-C797EE8AA8BB}"/>
              </a:ext>
            </a:extLst>
          </p:cNvPr>
          <p:cNvSpPr txBox="1"/>
          <p:nvPr/>
        </p:nvSpPr>
        <p:spPr>
          <a:xfrm rot="185223">
            <a:off x="4964796" y="3481515"/>
            <a:ext cx="1591600" cy="830997"/>
          </a:xfrm>
          <a:prstGeom prst="rect">
            <a:avLst/>
          </a:prstGeom>
          <a:noFill/>
        </p:spPr>
        <p:txBody>
          <a:bodyPr wrap="square" rtlCol="0">
            <a:spAutoFit/>
          </a:bodyPr>
          <a:lstStyle/>
          <a:p>
            <a:pPr algn="ctr"/>
            <a:r>
              <a:rPr lang="en-US" sz="2400" dirty="0">
                <a:solidFill>
                  <a:schemeClr val="bg1"/>
                </a:solidFill>
                <a:latin typeface="Cambria" panose="02040503050406030204" pitchFamily="18" charset="0"/>
                <a:ea typeface="Cambria" panose="02040503050406030204" pitchFamily="18" charset="0"/>
              </a:rPr>
              <a:t>Find excuses</a:t>
            </a:r>
            <a:endParaRPr lang="en-GB" sz="2400" dirty="0">
              <a:solidFill>
                <a:schemeClr val="bg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D543EEC0-53D7-4377-AC7C-707CB3C053A3}"/>
              </a:ext>
            </a:extLst>
          </p:cNvPr>
          <p:cNvSpPr txBox="1"/>
          <p:nvPr/>
        </p:nvSpPr>
        <p:spPr>
          <a:xfrm rot="19894511">
            <a:off x="3428198" y="4653958"/>
            <a:ext cx="2499159" cy="646331"/>
          </a:xfrm>
          <a:prstGeom prst="rect">
            <a:avLst/>
          </a:prstGeom>
          <a:noFill/>
        </p:spPr>
        <p:txBody>
          <a:bodyPr wrap="square" rtlCol="0">
            <a:spAutoFit/>
          </a:bodyPr>
          <a:lstStyle/>
          <a:p>
            <a:pPr algn="ctr"/>
            <a:r>
              <a:rPr lang="en-US" dirty="0">
                <a:solidFill>
                  <a:schemeClr val="bg1"/>
                </a:solidFill>
                <a:latin typeface="Cambria" panose="02040503050406030204" pitchFamily="18" charset="0"/>
                <a:ea typeface="Cambria" panose="02040503050406030204" pitchFamily="18" charset="0"/>
              </a:rPr>
              <a:t>Be affected by others opinions </a:t>
            </a:r>
            <a:endParaRPr lang="en-GB" dirty="0">
              <a:solidFill>
                <a:schemeClr val="bg1"/>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E4F53261-773F-4BE7-9F07-D0046371D93B}"/>
              </a:ext>
            </a:extLst>
          </p:cNvPr>
          <p:cNvSpPr txBox="1"/>
          <p:nvPr/>
        </p:nvSpPr>
        <p:spPr>
          <a:xfrm>
            <a:off x="5585232" y="5094450"/>
            <a:ext cx="2743212" cy="523220"/>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Extend your </a:t>
            </a:r>
            <a:endParaRPr lang="en-GB" sz="2800" dirty="0">
              <a:solidFill>
                <a:schemeClr val="bg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8A6B7E92-8064-4A33-AF21-BF981BA555EE}"/>
              </a:ext>
            </a:extLst>
          </p:cNvPr>
          <p:cNvSpPr txBox="1"/>
          <p:nvPr/>
        </p:nvSpPr>
        <p:spPr>
          <a:xfrm>
            <a:off x="6845636" y="3629509"/>
            <a:ext cx="1840041" cy="954107"/>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Acquire  new  skill </a:t>
            </a:r>
            <a:endParaRPr lang="en-GB" sz="2800" dirty="0">
              <a:solidFill>
                <a:schemeClr val="bg1"/>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AEA5BA34-3289-485F-A32C-0655CC48745E}"/>
              </a:ext>
            </a:extLst>
          </p:cNvPr>
          <p:cNvSpPr txBox="1"/>
          <p:nvPr/>
        </p:nvSpPr>
        <p:spPr>
          <a:xfrm>
            <a:off x="8451556" y="4401953"/>
            <a:ext cx="1840041" cy="954107"/>
          </a:xfrm>
          <a:prstGeom prst="rect">
            <a:avLst/>
          </a:prstGeom>
          <a:noFill/>
        </p:spPr>
        <p:txBody>
          <a:bodyPr wrap="square" rtlCol="0">
            <a:spAutoFit/>
          </a:bodyPr>
          <a:lstStyle/>
          <a:p>
            <a:pPr algn="ctr"/>
            <a:r>
              <a:rPr lang="en-US" sz="2800" dirty="0">
                <a:solidFill>
                  <a:schemeClr val="bg1"/>
                </a:solidFill>
                <a:latin typeface="Cambria" panose="02040503050406030204" pitchFamily="18" charset="0"/>
                <a:ea typeface="Cambria" panose="02040503050406030204" pitchFamily="18" charset="0"/>
              </a:rPr>
              <a:t>Set new goals </a:t>
            </a:r>
            <a:endParaRPr lang="en-GB" sz="2800" dirty="0">
              <a:solidFill>
                <a:schemeClr val="bg1"/>
              </a:solidFill>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65AC162E-8899-402B-9326-FF151BF8E0DC}"/>
              </a:ext>
            </a:extLst>
          </p:cNvPr>
          <p:cNvGrpSpPr/>
          <p:nvPr/>
        </p:nvGrpSpPr>
        <p:grpSpPr>
          <a:xfrm>
            <a:off x="-723900" y="1814051"/>
            <a:ext cx="13062486" cy="2091230"/>
            <a:chOff x="-1682536" y="2180901"/>
            <a:chExt cx="7435554" cy="1190390"/>
          </a:xfrm>
          <a:solidFill>
            <a:srgbClr val="0D0884">
              <a:alpha val="24000"/>
            </a:srgbClr>
          </a:solidFill>
        </p:grpSpPr>
        <p:grpSp>
          <p:nvGrpSpPr>
            <p:cNvPr id="26" name="Group 25">
              <a:extLst>
                <a:ext uri="{FF2B5EF4-FFF2-40B4-BE49-F238E27FC236}">
                  <a16:creationId xmlns:a16="http://schemas.microsoft.com/office/drawing/2014/main" id="{0632D803-038A-4CB4-939B-D45BDF3B1BFD}"/>
                </a:ext>
              </a:extLst>
            </p:cNvPr>
            <p:cNvGrpSpPr/>
            <p:nvPr/>
          </p:nvGrpSpPr>
          <p:grpSpPr>
            <a:xfrm>
              <a:off x="4711915" y="2180901"/>
              <a:ext cx="1041103" cy="1190390"/>
              <a:chOff x="4711915" y="2180901"/>
              <a:chExt cx="1041103" cy="1190390"/>
            </a:xfrm>
            <a:grpFill/>
          </p:grpSpPr>
          <p:sp>
            <p:nvSpPr>
              <p:cNvPr id="31" name="Rounded Rectangle 13">
                <a:extLst>
                  <a:ext uri="{FF2B5EF4-FFF2-40B4-BE49-F238E27FC236}">
                    <a16:creationId xmlns:a16="http://schemas.microsoft.com/office/drawing/2014/main" id="{25B09A5A-D5B3-4976-BDAE-5A8A69FB8570}"/>
                  </a:ext>
                </a:extLst>
              </p:cNvPr>
              <p:cNvSpPr/>
              <p:nvPr/>
            </p:nvSpPr>
            <p:spPr>
              <a:xfrm rot="2700000">
                <a:off x="4708238" y="2541008"/>
                <a:ext cx="1044312" cy="32409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1706880" bIns="0" numCol="1" spcCol="0" rtlCol="0" fromWordArt="0" anchor="ctr" anchorCtr="0" forceAA="0" compatLnSpc="1">
                <a:prstTxWarp prst="textNoShape">
                  <a:avLst/>
                </a:prstTxWarp>
                <a:noAutofit/>
              </a:bodyPr>
              <a:lstStyle/>
              <a:p>
                <a:pPr algn="ctr"/>
                <a:endParaRPr lang="en-US" sz="3734">
                  <a:solidFill>
                    <a:srgbClr val="FFFFFF"/>
                  </a:solidFill>
                </a:endParaRPr>
              </a:p>
            </p:txBody>
          </p:sp>
          <p:sp>
            <p:nvSpPr>
              <p:cNvPr id="32" name="Rounded Rectangle 14">
                <a:extLst>
                  <a:ext uri="{FF2B5EF4-FFF2-40B4-BE49-F238E27FC236}">
                    <a16:creationId xmlns:a16="http://schemas.microsoft.com/office/drawing/2014/main" id="{314B60E3-CED5-4B4E-BA63-D91820D6FC82}"/>
                  </a:ext>
                </a:extLst>
              </p:cNvPr>
              <p:cNvSpPr/>
              <p:nvPr/>
            </p:nvSpPr>
            <p:spPr>
              <a:xfrm rot="8100000">
                <a:off x="4711915" y="3047194"/>
                <a:ext cx="1041103" cy="32409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1706880" bIns="0" numCol="1" spcCol="0" rtlCol="0" fromWordArt="0" anchor="ctr" anchorCtr="0" forceAA="0" compatLnSpc="1">
                <a:prstTxWarp prst="textNoShape">
                  <a:avLst/>
                </a:prstTxWarp>
                <a:noAutofit/>
              </a:bodyPr>
              <a:lstStyle/>
              <a:p>
                <a:pPr algn="ctr"/>
                <a:endParaRPr lang="en-US" sz="3734">
                  <a:solidFill>
                    <a:srgbClr val="FFFFFF"/>
                  </a:solidFill>
                </a:endParaRPr>
              </a:p>
            </p:txBody>
          </p:sp>
        </p:grpSp>
        <p:sp>
          <p:nvSpPr>
            <p:cNvPr id="27" name="Rounded Rectangle 9">
              <a:extLst>
                <a:ext uri="{FF2B5EF4-FFF2-40B4-BE49-F238E27FC236}">
                  <a16:creationId xmlns:a16="http://schemas.microsoft.com/office/drawing/2014/main" id="{12CCFFEE-0415-48B1-98CB-7995D456307A}"/>
                </a:ext>
              </a:extLst>
            </p:cNvPr>
            <p:cNvSpPr/>
            <p:nvPr/>
          </p:nvSpPr>
          <p:spPr>
            <a:xfrm rot="10800000">
              <a:off x="-1682536" y="2794426"/>
              <a:ext cx="7312149" cy="32409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1463040" tIns="0" rIns="1706880" bIns="0" rtlCol="0" anchor="ctr"/>
            <a:lstStyle/>
            <a:p>
              <a:endParaRPr lang="en-US" sz="3734">
                <a:solidFill>
                  <a:srgbClr val="FFFFFF"/>
                </a:solidFill>
              </a:endParaRPr>
            </a:p>
          </p:txBody>
        </p:sp>
      </p:grpSp>
    </p:spTree>
    <p:extLst>
      <p:ext uri="{BB962C8B-B14F-4D97-AF65-F5344CB8AC3E}">
        <p14:creationId xmlns:p14="http://schemas.microsoft.com/office/powerpoint/2010/main" val="81417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50"/>
                                        <p:tgtEl>
                                          <p:spTgt spid="1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childTnLst>
                          </p:cTn>
                        </p:par>
                        <p:par>
                          <p:cTn id="37" fill="hold">
                            <p:stCondLst>
                              <p:cond delay="32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50"/>
                                        <p:tgtEl>
                                          <p:spTgt spid="17"/>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50"/>
                                        <p:tgtEl>
                                          <p:spTgt spid="11"/>
                                        </p:tgtEl>
                                      </p:cBhvr>
                                    </p:animEffect>
                                  </p:childTnLst>
                                </p:cTn>
                              </p:par>
                            </p:childTnLst>
                          </p:cTn>
                        </p:par>
                        <p:par>
                          <p:cTn id="45" fill="hold">
                            <p:stCondLst>
                              <p:cond delay="375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50"/>
                                        <p:tgtEl>
                                          <p:spTgt spid="15"/>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50"/>
                                        <p:tgtEl>
                                          <p:spTgt spid="12"/>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50"/>
                                        <p:tgtEl>
                                          <p:spTgt spid="18"/>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250"/>
                                        <p:tgtEl>
                                          <p:spTgt spid="16"/>
                                        </p:tgtEl>
                                      </p:cBhvr>
                                    </p:animEffect>
                                  </p:childTnLst>
                                </p:cTn>
                              </p:par>
                            </p:childTnLst>
                          </p:cTn>
                        </p:par>
                        <p:par>
                          <p:cTn id="69" fill="hold">
                            <p:stCondLst>
                              <p:cond delay="525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50"/>
                                        <p:tgtEl>
                                          <p:spTgt spid="10"/>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2" grpId="0" animBg="1"/>
      <p:bldP spid="3"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488811F-1335-4864-9E0B-5959950EA67F}"/>
              </a:ext>
            </a:extLst>
          </p:cNvPr>
          <p:cNvCxnSpPr>
            <a:cxnSpLocks/>
          </p:cNvCxnSpPr>
          <p:nvPr/>
        </p:nvCxnSpPr>
        <p:spPr>
          <a:xfrm>
            <a:off x="342419" y="3279500"/>
            <a:ext cx="5308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0CAE8E-334A-4BD9-B23B-534A4BBF2DF1}"/>
              </a:ext>
            </a:extLst>
          </p:cNvPr>
          <p:cNvCxnSpPr>
            <a:cxnSpLocks/>
          </p:cNvCxnSpPr>
          <p:nvPr/>
        </p:nvCxnSpPr>
        <p:spPr>
          <a:xfrm flipV="1">
            <a:off x="342418" y="2980501"/>
            <a:ext cx="120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C143F9-7924-4DB8-B5D1-C047C53B94BE}"/>
              </a:ext>
            </a:extLst>
          </p:cNvPr>
          <p:cNvCxnSpPr>
            <a:cxnSpLocks/>
          </p:cNvCxnSpPr>
          <p:nvPr/>
        </p:nvCxnSpPr>
        <p:spPr>
          <a:xfrm flipV="1">
            <a:off x="342418" y="3130000"/>
            <a:ext cx="120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ADF44C-E351-407B-B01B-A9CD64EE0280}"/>
              </a:ext>
            </a:extLst>
          </p:cNvPr>
          <p:cNvCxnSpPr>
            <a:cxnSpLocks/>
          </p:cNvCxnSpPr>
          <p:nvPr/>
        </p:nvCxnSpPr>
        <p:spPr>
          <a:xfrm flipV="1">
            <a:off x="342418" y="3429000"/>
            <a:ext cx="120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096B97-74DD-4A98-A4B5-6A4F35D42F97}"/>
              </a:ext>
            </a:extLst>
          </p:cNvPr>
          <p:cNvCxnSpPr>
            <a:cxnSpLocks/>
          </p:cNvCxnSpPr>
          <p:nvPr/>
        </p:nvCxnSpPr>
        <p:spPr>
          <a:xfrm flipV="1">
            <a:off x="342418" y="3578499"/>
            <a:ext cx="120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09AB5F-DAEF-4DB3-AC4E-821C7B5C3020}"/>
              </a:ext>
            </a:extLst>
          </p:cNvPr>
          <p:cNvCxnSpPr>
            <a:cxnSpLocks/>
          </p:cNvCxnSpPr>
          <p:nvPr/>
        </p:nvCxnSpPr>
        <p:spPr>
          <a:xfrm flipV="1">
            <a:off x="342418" y="3727999"/>
            <a:ext cx="120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B0F2D9-1F7E-4155-B4DD-484ECC572CBC}"/>
              </a:ext>
            </a:extLst>
          </p:cNvPr>
          <p:cNvCxnSpPr>
            <a:cxnSpLocks/>
          </p:cNvCxnSpPr>
          <p:nvPr/>
        </p:nvCxnSpPr>
        <p:spPr>
          <a:xfrm flipV="1">
            <a:off x="342418" y="3877499"/>
            <a:ext cx="120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E53A6AD-6D2A-47AE-86F2-D8B0FFBA68E8}"/>
              </a:ext>
            </a:extLst>
          </p:cNvPr>
          <p:cNvSpPr txBox="1"/>
          <p:nvPr/>
        </p:nvSpPr>
        <p:spPr>
          <a:xfrm>
            <a:off x="7670257" y="2155884"/>
            <a:ext cx="4257533" cy="461665"/>
          </a:xfrm>
          <a:prstGeom prst="rect">
            <a:avLst/>
          </a:prstGeom>
          <a:noFill/>
        </p:spPr>
        <p:txBody>
          <a:bodyPr wrap="square" rtlCol="0" anchor="b">
            <a:spAutoFit/>
          </a:bodyPr>
          <a:lstStyle/>
          <a:p>
            <a:pPr algn="r" defTabSz="228554"/>
            <a:r>
              <a:rPr lang="mn-MN" sz="2400" b="1" dirty="0">
                <a:solidFill>
                  <a:srgbClr val="FFFFFF"/>
                </a:solidFill>
                <a:latin typeface="Cambria" panose="02040503050406030204" pitchFamily="18" charset="0"/>
                <a:ea typeface="Cambria" panose="02040503050406030204" pitchFamily="18" charset="0"/>
              </a:rPr>
              <a:t>ТАНЫ ирээдүйн тунхаглал </a:t>
            </a:r>
          </a:p>
        </p:txBody>
      </p:sp>
      <p:grpSp>
        <p:nvGrpSpPr>
          <p:cNvPr id="25" name="Group 24">
            <a:extLst>
              <a:ext uri="{FF2B5EF4-FFF2-40B4-BE49-F238E27FC236}">
                <a16:creationId xmlns:a16="http://schemas.microsoft.com/office/drawing/2014/main" id="{D7CC0893-F001-4B49-88C3-6E9763FA3978}"/>
              </a:ext>
            </a:extLst>
          </p:cNvPr>
          <p:cNvGrpSpPr/>
          <p:nvPr/>
        </p:nvGrpSpPr>
        <p:grpSpPr>
          <a:xfrm>
            <a:off x="8156438" y="2845626"/>
            <a:ext cx="3682137" cy="415346"/>
            <a:chOff x="16620565" y="4448175"/>
            <a:chExt cx="4467785" cy="0"/>
          </a:xfrm>
        </p:grpSpPr>
        <p:cxnSp>
          <p:nvCxnSpPr>
            <p:cNvPr id="26" name="Straight Connector 25">
              <a:extLst>
                <a:ext uri="{FF2B5EF4-FFF2-40B4-BE49-F238E27FC236}">
                  <a16:creationId xmlns:a16="http://schemas.microsoft.com/office/drawing/2014/main" id="{2525115F-D7B5-457F-B69B-6AA2B67E1F61}"/>
                </a:ext>
              </a:extLst>
            </p:cNvPr>
            <p:cNvCxnSpPr/>
            <p:nvPr/>
          </p:nvCxnSpPr>
          <p:spPr>
            <a:xfrm>
              <a:off x="16620565" y="4448175"/>
              <a:ext cx="446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02A42A-3B1C-4CFE-96A0-661286A49084}"/>
                </a:ext>
              </a:extLst>
            </p:cNvPr>
            <p:cNvCxnSpPr>
              <a:cxnSpLocks/>
            </p:cNvCxnSpPr>
            <p:nvPr/>
          </p:nvCxnSpPr>
          <p:spPr>
            <a:xfrm>
              <a:off x="16620565" y="4448175"/>
              <a:ext cx="111498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12FB9B31-1822-4E80-A922-9C78E81F4AEA}"/>
              </a:ext>
            </a:extLst>
          </p:cNvPr>
          <p:cNvSpPr txBox="1"/>
          <p:nvPr/>
        </p:nvSpPr>
        <p:spPr>
          <a:xfrm>
            <a:off x="8276959" y="3833992"/>
            <a:ext cx="3682138" cy="830997"/>
          </a:xfrm>
          <a:prstGeom prst="rect">
            <a:avLst/>
          </a:prstGeom>
          <a:noFill/>
        </p:spPr>
        <p:txBody>
          <a:bodyPr wrap="square" rtlCol="0" anchor="b">
            <a:spAutoFit/>
          </a:bodyPr>
          <a:lstStyle/>
          <a:p>
            <a:pPr algn="ctr" defTabSz="228554"/>
            <a:r>
              <a:rPr lang="mn-MN" sz="2400" b="1" dirty="0">
                <a:solidFill>
                  <a:srgbClr val="FFFFFF"/>
                </a:solidFill>
                <a:latin typeface="Cambria" panose="02040503050406030204" pitchFamily="18" charset="0"/>
                <a:ea typeface="Cambria" panose="02040503050406030204" pitchFamily="18" charset="0"/>
              </a:rPr>
              <a:t>ТАНЫ дүрэлзсэн хүсэл тэмүүлэл</a:t>
            </a:r>
          </a:p>
        </p:txBody>
      </p:sp>
      <p:sp>
        <p:nvSpPr>
          <p:cNvPr id="34" name="TextBox 33">
            <a:extLst>
              <a:ext uri="{FF2B5EF4-FFF2-40B4-BE49-F238E27FC236}">
                <a16:creationId xmlns:a16="http://schemas.microsoft.com/office/drawing/2014/main" id="{A1BAC578-4A48-4C09-86FE-D4461FB12013}"/>
              </a:ext>
            </a:extLst>
          </p:cNvPr>
          <p:cNvSpPr txBox="1"/>
          <p:nvPr/>
        </p:nvSpPr>
        <p:spPr>
          <a:xfrm>
            <a:off x="35116092" y="4159433"/>
            <a:ext cx="2233602" cy="338554"/>
          </a:xfrm>
          <a:prstGeom prst="rect">
            <a:avLst/>
          </a:prstGeom>
          <a:noFill/>
        </p:spPr>
        <p:txBody>
          <a:bodyPr wrap="square" rtlCol="0" anchor="b">
            <a:spAutoFit/>
          </a:bodyPr>
          <a:lstStyle/>
          <a:p>
            <a:pPr algn="r" defTabSz="228554"/>
            <a:r>
              <a:rPr lang="en-US" sz="1600" b="1">
                <a:solidFill>
                  <a:srgbClr val="FFFFFF"/>
                </a:solidFill>
                <a:latin typeface="Century Gothic"/>
              </a:rPr>
              <a:t>La Gringa Jose</a:t>
            </a:r>
          </a:p>
        </p:txBody>
      </p:sp>
      <p:cxnSp>
        <p:nvCxnSpPr>
          <p:cNvPr id="35" name="Straight Connector 34">
            <a:extLst>
              <a:ext uri="{FF2B5EF4-FFF2-40B4-BE49-F238E27FC236}">
                <a16:creationId xmlns:a16="http://schemas.microsoft.com/office/drawing/2014/main" id="{4904FBEA-88A9-4078-9BD6-62D0D0A23318}"/>
              </a:ext>
            </a:extLst>
          </p:cNvPr>
          <p:cNvCxnSpPr>
            <a:cxnSpLocks/>
          </p:cNvCxnSpPr>
          <p:nvPr/>
        </p:nvCxnSpPr>
        <p:spPr>
          <a:xfrm>
            <a:off x="35243598" y="4574922"/>
            <a:ext cx="2106096"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AFA91AB-4241-4BD5-B5D0-308AD1FF5B59}"/>
              </a:ext>
            </a:extLst>
          </p:cNvPr>
          <p:cNvSpPr txBox="1"/>
          <p:nvPr/>
        </p:nvSpPr>
        <p:spPr>
          <a:xfrm>
            <a:off x="37413258" y="4421034"/>
            <a:ext cx="247618" cy="307777"/>
          </a:xfrm>
          <a:prstGeom prst="rect">
            <a:avLst/>
          </a:prstGeom>
          <a:noFill/>
        </p:spPr>
        <p:txBody>
          <a:bodyPr wrap="square" rtlCol="0" anchor="ctr">
            <a:spAutoFit/>
          </a:bodyPr>
          <a:lstStyle/>
          <a:p>
            <a:pPr algn="ctr" defTabSz="228554"/>
            <a:r>
              <a:rPr lang="en-US" sz="700" b="1">
                <a:solidFill>
                  <a:srgbClr val="FFFFFF"/>
                </a:solidFill>
                <a:latin typeface="Calibri"/>
              </a:rPr>
              <a:t>03</a:t>
            </a:r>
          </a:p>
        </p:txBody>
      </p:sp>
      <p:sp>
        <p:nvSpPr>
          <p:cNvPr id="37" name="TextBox 36">
            <a:extLst>
              <a:ext uri="{FF2B5EF4-FFF2-40B4-BE49-F238E27FC236}">
                <a16:creationId xmlns:a16="http://schemas.microsoft.com/office/drawing/2014/main" id="{8A1AF52F-5E64-42FC-824A-BEECCE3EE5A7}"/>
              </a:ext>
            </a:extLst>
          </p:cNvPr>
          <p:cNvSpPr txBox="1"/>
          <p:nvPr/>
        </p:nvSpPr>
        <p:spPr>
          <a:xfrm>
            <a:off x="35312167" y="4651856"/>
            <a:ext cx="2037527" cy="230832"/>
          </a:xfrm>
          <a:prstGeom prst="rect">
            <a:avLst/>
          </a:prstGeom>
          <a:noFill/>
        </p:spPr>
        <p:txBody>
          <a:bodyPr wrap="square" rtlCol="0">
            <a:spAutoFit/>
          </a:bodyPr>
          <a:lstStyle/>
          <a:p>
            <a:pPr algn="r" defTabSz="228554"/>
            <a:r>
              <a:rPr lang="en-US" sz="900">
                <a:solidFill>
                  <a:srgbClr val="FFFFFF"/>
                </a:solidFill>
                <a:latin typeface="Calibri"/>
              </a:rPr>
              <a:t>Donec vitae dolor sed urna laoreet</a:t>
            </a:r>
          </a:p>
        </p:txBody>
      </p:sp>
      <p:sp>
        <p:nvSpPr>
          <p:cNvPr id="39" name="TextBox 38">
            <a:extLst>
              <a:ext uri="{FF2B5EF4-FFF2-40B4-BE49-F238E27FC236}">
                <a16:creationId xmlns:a16="http://schemas.microsoft.com/office/drawing/2014/main" id="{A4FC86BA-D2B8-4271-A82E-ED2CFC3758AF}"/>
              </a:ext>
            </a:extLst>
          </p:cNvPr>
          <p:cNvSpPr txBox="1"/>
          <p:nvPr/>
        </p:nvSpPr>
        <p:spPr>
          <a:xfrm>
            <a:off x="316018" y="2656735"/>
            <a:ext cx="5184634" cy="1200329"/>
          </a:xfrm>
          <a:prstGeom prst="rect">
            <a:avLst/>
          </a:prstGeom>
          <a:noFill/>
        </p:spPr>
        <p:txBody>
          <a:bodyPr wrap="square">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effectLst>
                  <a:outerShdw blurRad="457200" dist="38100" dir="7680000" sx="95000" sy="95000" algn="ctr" rotWithShape="0">
                    <a:schemeClr val="accent3">
                      <a:lumMod val="60000"/>
                      <a:lumOff val="40000"/>
                      <a:alpha val="84000"/>
                    </a:schemeClr>
                  </a:outerShdw>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АЛСЫН ХАРАА</a:t>
            </a:r>
            <a:br>
              <a:rPr kumimoji="0" lang="mn-MN" sz="3600" b="1" i="0" u="none" strike="noStrike" kern="1200" cap="none" spc="0" normalizeH="0" baseline="0" noProof="0" dirty="0">
                <a:ln>
                  <a:noFill/>
                </a:ln>
                <a:effectLst>
                  <a:outerShdw blurRad="457200" dist="38100" dir="7680000" sx="95000" sy="95000" algn="ctr" rotWithShape="0">
                    <a:schemeClr val="accent3">
                      <a:lumMod val="60000"/>
                      <a:lumOff val="40000"/>
                      <a:alpha val="84000"/>
                    </a:schemeClr>
                  </a:outerShdw>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br>
            <a:r>
              <a:rPr kumimoji="0" lang="mn-MN" sz="3600" b="1" i="0" u="none" strike="noStrike" kern="1200" cap="none" spc="0" normalizeH="0" baseline="0" noProof="0" dirty="0">
                <a:ln>
                  <a:noFill/>
                </a:ln>
                <a:effectLst>
                  <a:outerShdw blurRad="457200" dist="38100" dir="7680000" sx="95000" sy="95000" algn="ctr" rotWithShape="0">
                    <a:schemeClr val="accent3">
                      <a:lumMod val="60000"/>
                      <a:lumOff val="40000"/>
                      <a:alpha val="84000"/>
                    </a:schemeClr>
                  </a:outerShdw>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БҮТЭЭХ ИРЭЭДҮЙ </a:t>
            </a:r>
            <a:endParaRPr kumimoji="0" lang="en-US" sz="3600" b="1" i="0" u="none" strike="noStrike" kern="1200" cap="none" spc="0" normalizeH="0" baseline="0" noProof="0" dirty="0">
              <a:ln>
                <a:noFill/>
              </a:ln>
              <a:effectLst>
                <a:outerShdw blurRad="457200" dist="38100" dir="7680000" sx="95000" sy="95000" algn="ctr" rotWithShape="0">
                  <a:schemeClr val="accent3">
                    <a:lumMod val="60000"/>
                    <a:lumOff val="40000"/>
                    <a:alpha val="84000"/>
                  </a:schemeClr>
                </a:outerShdw>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3" name="Picture Placeholder 22">
            <a:extLst>
              <a:ext uri="{FF2B5EF4-FFF2-40B4-BE49-F238E27FC236}">
                <a16:creationId xmlns:a16="http://schemas.microsoft.com/office/drawing/2014/main" id="{10D5BC4A-B0DA-4E20-9FD0-99A2A66F410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35138" r="35138"/>
          <a:stretch>
            <a:fillRect/>
          </a:stretch>
        </p:blipFill>
        <p:spPr>
          <a:xfrm>
            <a:off x="4761311" y="1551647"/>
            <a:ext cx="2669379" cy="3729307"/>
          </a:xfrm>
        </p:spPr>
      </p:pic>
      <p:sp>
        <p:nvSpPr>
          <p:cNvPr id="9" name="Freeform 5">
            <a:extLst>
              <a:ext uri="{FF2B5EF4-FFF2-40B4-BE49-F238E27FC236}">
                <a16:creationId xmlns:a16="http://schemas.microsoft.com/office/drawing/2014/main" id="{A3876A26-64EE-4048-8D11-4E7873C6F969}"/>
              </a:ext>
            </a:extLst>
          </p:cNvPr>
          <p:cNvSpPr>
            <a:spLocks/>
          </p:cNvSpPr>
          <p:nvPr/>
        </p:nvSpPr>
        <p:spPr bwMode="auto">
          <a:xfrm>
            <a:off x="5630704" y="1577532"/>
            <a:ext cx="2669379" cy="3728821"/>
          </a:xfrm>
          <a:custGeom>
            <a:avLst/>
            <a:gdLst>
              <a:gd name="T0" fmla="*/ 514 w 514"/>
              <a:gd name="T1" fmla="*/ 359 h 718"/>
              <a:gd name="T2" fmla="*/ 360 w 514"/>
              <a:gd name="T3" fmla="*/ 512 h 718"/>
              <a:gd name="T4" fmla="*/ 154 w 514"/>
              <a:gd name="T5" fmla="*/ 718 h 718"/>
              <a:gd name="T6" fmla="*/ 0 w 514"/>
              <a:gd name="T7" fmla="*/ 565 h 718"/>
              <a:gd name="T8" fmla="*/ 206 w 514"/>
              <a:gd name="T9" fmla="*/ 359 h 718"/>
              <a:gd name="T10" fmla="*/ 97 w 514"/>
              <a:gd name="T11" fmla="*/ 250 h 718"/>
              <a:gd name="T12" fmla="*/ 0 w 514"/>
              <a:gd name="T13" fmla="*/ 153 h 718"/>
              <a:gd name="T14" fmla="*/ 154 w 514"/>
              <a:gd name="T15" fmla="*/ 0 h 718"/>
              <a:gd name="T16" fmla="*/ 360 w 514"/>
              <a:gd name="T17" fmla="*/ 206 h 718"/>
              <a:gd name="T18" fmla="*/ 514 w 514"/>
              <a:gd name="T19" fmla="*/ 35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4" h="718">
                <a:moveTo>
                  <a:pt x="514" y="359"/>
                </a:moveTo>
                <a:lnTo>
                  <a:pt x="360" y="512"/>
                </a:lnTo>
                <a:lnTo>
                  <a:pt x="154" y="718"/>
                </a:lnTo>
                <a:lnTo>
                  <a:pt x="0" y="565"/>
                </a:lnTo>
                <a:lnTo>
                  <a:pt x="206" y="359"/>
                </a:lnTo>
                <a:lnTo>
                  <a:pt x="97" y="250"/>
                </a:lnTo>
                <a:lnTo>
                  <a:pt x="0" y="153"/>
                </a:lnTo>
                <a:lnTo>
                  <a:pt x="154" y="0"/>
                </a:lnTo>
                <a:lnTo>
                  <a:pt x="360" y="206"/>
                </a:lnTo>
                <a:lnTo>
                  <a:pt x="514" y="359"/>
                </a:lnTo>
                <a:close/>
              </a:path>
            </a:pathLst>
          </a:custGeom>
          <a:solidFill>
            <a:schemeClr val="accent1">
              <a:lumMod val="75000"/>
              <a:alpha val="72000"/>
            </a:schemeClr>
          </a:solidFill>
          <a:ln>
            <a:noFill/>
          </a:ln>
        </p:spPr>
        <p:txBody>
          <a:bodyPr vert="horz" wrap="square" lIns="45714" tIns="22857" rIns="45714" bIns="22857" numCol="1" anchor="t" anchorCtr="0" compatLnSpc="1">
            <a:prstTxWarp prst="textNoShape">
              <a:avLst/>
            </a:prstTxWarp>
          </a:bodyPr>
          <a:lstStyle/>
          <a:p>
            <a:pPr defTabSz="228554"/>
            <a:r>
              <a:rPr lang="en-US" sz="900" dirty="0">
                <a:solidFill>
                  <a:srgbClr val="FFFFFF"/>
                </a:solidFill>
                <a:latin typeface="Calibri"/>
              </a:rPr>
              <a:t>,</a:t>
            </a:r>
          </a:p>
        </p:txBody>
      </p:sp>
      <p:grpSp>
        <p:nvGrpSpPr>
          <p:cNvPr id="44" name="Group 43">
            <a:extLst>
              <a:ext uri="{FF2B5EF4-FFF2-40B4-BE49-F238E27FC236}">
                <a16:creationId xmlns:a16="http://schemas.microsoft.com/office/drawing/2014/main" id="{40F183AF-F5F4-42BE-8927-3858584341D4}"/>
              </a:ext>
            </a:extLst>
          </p:cNvPr>
          <p:cNvGrpSpPr/>
          <p:nvPr/>
        </p:nvGrpSpPr>
        <p:grpSpPr>
          <a:xfrm>
            <a:off x="8046925" y="4858732"/>
            <a:ext cx="3682137" cy="415346"/>
            <a:chOff x="16620565" y="4448175"/>
            <a:chExt cx="4467785" cy="0"/>
          </a:xfrm>
        </p:grpSpPr>
        <p:cxnSp>
          <p:nvCxnSpPr>
            <p:cNvPr id="45" name="Straight Connector 44">
              <a:extLst>
                <a:ext uri="{FF2B5EF4-FFF2-40B4-BE49-F238E27FC236}">
                  <a16:creationId xmlns:a16="http://schemas.microsoft.com/office/drawing/2014/main" id="{5131221A-5AAC-4E57-99AF-067A1778C552}"/>
                </a:ext>
              </a:extLst>
            </p:cNvPr>
            <p:cNvCxnSpPr/>
            <p:nvPr/>
          </p:nvCxnSpPr>
          <p:spPr>
            <a:xfrm>
              <a:off x="16620565" y="4448175"/>
              <a:ext cx="446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37654AA-E8B3-4A50-9CC1-00986454C254}"/>
                </a:ext>
              </a:extLst>
            </p:cNvPr>
            <p:cNvCxnSpPr>
              <a:cxnSpLocks/>
            </p:cNvCxnSpPr>
            <p:nvPr/>
          </p:nvCxnSpPr>
          <p:spPr>
            <a:xfrm>
              <a:off x="16620565" y="4448175"/>
              <a:ext cx="1114985"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07257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childTnLst>
                                </p:cTn>
                              </p:par>
                              <p:par>
                                <p:cTn id="8" presetID="22" presetClass="entr" presetSubtype="8" fill="hold" nodeType="withEffect">
                                  <p:stCondLst>
                                    <p:cond delay="1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300"/>
                                        <p:tgtEl>
                                          <p:spTgt spid="30"/>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22" presetClass="entr" presetSubtype="8" fill="hold" nodeType="withEffect">
                                  <p:stCondLst>
                                    <p:cond delay="30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300"/>
                                        <p:tgtEl>
                                          <p:spTgt spid="37"/>
                                        </p:tgtEl>
                                      </p:cBhvr>
                                    </p:animEffect>
                                  </p:childTnLst>
                                </p:cTn>
                              </p:par>
                              <p:par>
                                <p:cTn id="26" presetID="22" presetClass="entr" presetSubtype="8" fill="hold" nodeType="withEffect">
                                  <p:stCondLst>
                                    <p:cond delay="10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4"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5F1CBE1-DD3F-4A9E-B3D8-27A75693AF3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375047" y="1330138"/>
            <a:ext cx="5584723" cy="3886803"/>
          </a:xfrm>
        </p:spPr>
      </p:pic>
      <p:sp>
        <p:nvSpPr>
          <p:cNvPr id="17" name="Rectangle 16">
            <a:extLst>
              <a:ext uri="{FF2B5EF4-FFF2-40B4-BE49-F238E27FC236}">
                <a16:creationId xmlns:a16="http://schemas.microsoft.com/office/drawing/2014/main" id="{BE6E4A49-96C8-4700-B387-9B568F60A311}"/>
              </a:ext>
            </a:extLst>
          </p:cNvPr>
          <p:cNvSpPr/>
          <p:nvPr/>
        </p:nvSpPr>
        <p:spPr>
          <a:xfrm>
            <a:off x="6213537" y="446"/>
            <a:ext cx="6096000" cy="6857107"/>
          </a:xfrm>
          <a:prstGeom prst="rect">
            <a:avLst/>
          </a:prstGeom>
          <a:solidFill>
            <a:srgbClr val="17214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a:endParaRPr>
          </a:p>
        </p:txBody>
      </p:sp>
      <p:pic>
        <p:nvPicPr>
          <p:cNvPr id="12" name="Picture Placeholder 11">
            <a:extLst>
              <a:ext uri="{FF2B5EF4-FFF2-40B4-BE49-F238E27FC236}">
                <a16:creationId xmlns:a16="http://schemas.microsoft.com/office/drawing/2014/main" id="{9FBCCA61-81EE-42D8-9368-0AD0D23080B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65" b="765"/>
          <a:stretch>
            <a:fillRect/>
          </a:stretch>
        </p:blipFill>
        <p:spPr>
          <a:xfrm>
            <a:off x="1779633" y="1779429"/>
            <a:ext cx="3178175" cy="3178175"/>
          </a:xfrm>
        </p:spPr>
      </p:pic>
      <p:sp>
        <p:nvSpPr>
          <p:cNvPr id="9" name="Freeform: Shape 8">
            <a:extLst>
              <a:ext uri="{FF2B5EF4-FFF2-40B4-BE49-F238E27FC236}">
                <a16:creationId xmlns:a16="http://schemas.microsoft.com/office/drawing/2014/main" id="{2CCCB100-BAD3-4504-AFE6-0C21F1A0A316}"/>
              </a:ext>
            </a:extLst>
          </p:cNvPr>
          <p:cNvSpPr/>
          <p:nvPr/>
        </p:nvSpPr>
        <p:spPr>
          <a:xfrm>
            <a:off x="1502958" y="1372112"/>
            <a:ext cx="3844829" cy="3844829"/>
          </a:xfrm>
          <a:custGeom>
            <a:avLst/>
            <a:gdLst>
              <a:gd name="connsiteX0" fmla="*/ 3845331 w 7690660"/>
              <a:gd name="connsiteY0" fmla="*/ 821244 h 7690660"/>
              <a:gd name="connsiteX1" fmla="*/ 2045942 w 7690660"/>
              <a:gd name="connsiteY1" fmla="*/ 1566535 h 7690660"/>
              <a:gd name="connsiteX2" fmla="*/ 1567492 w 7690660"/>
              <a:gd name="connsiteY2" fmla="*/ 2045186 h 7690660"/>
              <a:gd name="connsiteX3" fmla="*/ 1567492 w 7690660"/>
              <a:gd name="connsiteY3" fmla="*/ 5645474 h 7690660"/>
              <a:gd name="connsiteX4" fmla="*/ 2045942 w 7690660"/>
              <a:gd name="connsiteY4" fmla="*/ 6124126 h 7690660"/>
              <a:gd name="connsiteX5" fmla="*/ 5644719 w 7690660"/>
              <a:gd name="connsiteY5" fmla="*/ 6124126 h 7690660"/>
              <a:gd name="connsiteX6" fmla="*/ 6123169 w 7690660"/>
              <a:gd name="connsiteY6" fmla="*/ 5645474 h 7690660"/>
              <a:gd name="connsiteX7" fmla="*/ 6123169 w 7690660"/>
              <a:gd name="connsiteY7" fmla="*/ 2045186 h 7690660"/>
              <a:gd name="connsiteX8" fmla="*/ 5644719 w 7690660"/>
              <a:gd name="connsiteY8" fmla="*/ 1566535 h 7690660"/>
              <a:gd name="connsiteX9" fmla="*/ 3845331 w 7690660"/>
              <a:gd name="connsiteY9" fmla="*/ 821244 h 7690660"/>
              <a:gd name="connsiteX10" fmla="*/ 3845330 w 7690660"/>
              <a:gd name="connsiteY10" fmla="*/ 0 h 7690660"/>
              <a:gd name="connsiteX11" fmla="*/ 7690660 w 7690660"/>
              <a:gd name="connsiteY11" fmla="*/ 3845330 h 7690660"/>
              <a:gd name="connsiteX12" fmla="*/ 3845330 w 7690660"/>
              <a:gd name="connsiteY12" fmla="*/ 7690660 h 7690660"/>
              <a:gd name="connsiteX13" fmla="*/ 0 w 7690660"/>
              <a:gd name="connsiteY13" fmla="*/ 3845330 h 7690660"/>
              <a:gd name="connsiteX14" fmla="*/ 3845330 w 7690660"/>
              <a:gd name="connsiteY14" fmla="*/ 0 h 769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90660" h="7690660">
                <a:moveTo>
                  <a:pt x="3845331" y="821244"/>
                </a:moveTo>
                <a:cubicBezTo>
                  <a:pt x="3193962" y="821244"/>
                  <a:pt x="2542594" y="1069675"/>
                  <a:pt x="2045942" y="1566535"/>
                </a:cubicBezTo>
                <a:cubicBezTo>
                  <a:pt x="2045942" y="1566535"/>
                  <a:pt x="2045942" y="1566535"/>
                  <a:pt x="1567492" y="2045186"/>
                </a:cubicBezTo>
                <a:cubicBezTo>
                  <a:pt x="574188" y="3038908"/>
                  <a:pt x="574188" y="4651754"/>
                  <a:pt x="1567492" y="5645474"/>
                </a:cubicBezTo>
                <a:cubicBezTo>
                  <a:pt x="1567492" y="5645474"/>
                  <a:pt x="1567492" y="5645474"/>
                  <a:pt x="2045942" y="6124126"/>
                </a:cubicBezTo>
                <a:cubicBezTo>
                  <a:pt x="3039246" y="7117847"/>
                  <a:pt x="4651415" y="7117847"/>
                  <a:pt x="5644719" y="6124126"/>
                </a:cubicBezTo>
                <a:cubicBezTo>
                  <a:pt x="5644719" y="6124126"/>
                  <a:pt x="5644719" y="6124126"/>
                  <a:pt x="6123169" y="5645474"/>
                </a:cubicBezTo>
                <a:cubicBezTo>
                  <a:pt x="7116473" y="4651754"/>
                  <a:pt x="7116473" y="3038908"/>
                  <a:pt x="6123169" y="2045186"/>
                </a:cubicBezTo>
                <a:cubicBezTo>
                  <a:pt x="6123169" y="2045186"/>
                  <a:pt x="6123169" y="2045186"/>
                  <a:pt x="5644719" y="1566535"/>
                </a:cubicBezTo>
                <a:cubicBezTo>
                  <a:pt x="5148067" y="1069675"/>
                  <a:pt x="4496699" y="821244"/>
                  <a:pt x="3845331" y="821244"/>
                </a:cubicBezTo>
                <a:close/>
                <a:moveTo>
                  <a:pt x="3845330" y="0"/>
                </a:moveTo>
                <a:cubicBezTo>
                  <a:pt x="5969047" y="0"/>
                  <a:pt x="7690660" y="1721613"/>
                  <a:pt x="7690660" y="3845330"/>
                </a:cubicBezTo>
                <a:cubicBezTo>
                  <a:pt x="7690660" y="5969047"/>
                  <a:pt x="5969047" y="7690660"/>
                  <a:pt x="3845330" y="7690660"/>
                </a:cubicBezTo>
                <a:cubicBezTo>
                  <a:pt x="1721613" y="7690660"/>
                  <a:pt x="0" y="5969047"/>
                  <a:pt x="0" y="3845330"/>
                </a:cubicBezTo>
                <a:cubicBezTo>
                  <a:pt x="0" y="1721613"/>
                  <a:pt x="1721613" y="0"/>
                  <a:pt x="3845330" y="0"/>
                </a:cubicBezTo>
                <a:close/>
              </a:path>
            </a:pathLst>
          </a:custGeom>
          <a:gradFill>
            <a:gsLst>
              <a:gs pos="0">
                <a:schemeClr val="accent1">
                  <a:lumMod val="45000"/>
                  <a:lumOff val="55000"/>
                </a:schemeClr>
              </a:gs>
              <a:gs pos="100000">
                <a:schemeClr val="accent2"/>
              </a:gs>
            </a:gsLst>
            <a:path path="circle">
              <a:fillToRect r="100000" b="100000"/>
            </a:path>
          </a:gradFill>
          <a:ln>
            <a:noFill/>
          </a:ln>
          <a:effectLst>
            <a:outerShdw blurRad="10033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a:endParaRPr>
          </a:p>
        </p:txBody>
      </p:sp>
      <p:cxnSp>
        <p:nvCxnSpPr>
          <p:cNvPr id="20" name="Straight Connector 19">
            <a:extLst>
              <a:ext uri="{FF2B5EF4-FFF2-40B4-BE49-F238E27FC236}">
                <a16:creationId xmlns:a16="http://schemas.microsoft.com/office/drawing/2014/main" id="{D6F43717-0F74-4082-BAD1-AB75C8C42FCD}"/>
              </a:ext>
            </a:extLst>
          </p:cNvPr>
          <p:cNvCxnSpPr/>
          <p:nvPr/>
        </p:nvCxnSpPr>
        <p:spPr>
          <a:xfrm>
            <a:off x="1154054" y="5485887"/>
            <a:ext cx="100570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05441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300" fill="hold"/>
                                        <p:tgtEl>
                                          <p:spTgt spid="9"/>
                                        </p:tgtEl>
                                        <p:attrNameLst>
                                          <p:attrName>ppt_x</p:attrName>
                                        </p:attrNameLst>
                                      </p:cBhvr>
                                      <p:tavLst>
                                        <p:tav tm="0">
                                          <p:val>
                                            <p:strVal val="1+#ppt_w/2"/>
                                          </p:val>
                                        </p:tav>
                                        <p:tav tm="100000">
                                          <p:val>
                                            <p:strVal val="#ppt_x"/>
                                          </p:val>
                                        </p:tav>
                                      </p:tavLst>
                                    </p:anim>
                                    <p:anim calcmode="lin" valueType="num">
                                      <p:cBhvr additive="base">
                                        <p:cTn id="8" dur="1300" fill="hold"/>
                                        <p:tgtEl>
                                          <p:spTgt spid="9"/>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100"/>
                                  </p:stCondLst>
                                  <p:childTnLst>
                                    <p:animRot by="21600000">
                                      <p:cBhvr>
                                        <p:cTn id="10" dur="12000" fill="hold"/>
                                        <p:tgtEl>
                                          <p:spTgt spid="9"/>
                                        </p:tgtEl>
                                        <p:attrNameLst>
                                          <p:attrName>r</p:attrName>
                                        </p:attrNameLst>
                                      </p:cBhvr>
                                    </p:animRot>
                                  </p:childTnLst>
                                </p:cTn>
                              </p:par>
                              <p:par>
                                <p:cTn id="11" presetID="2" presetClass="entr" presetSubtype="2" decel="10000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300" fill="hold"/>
                                        <p:tgtEl>
                                          <p:spTgt spid="17"/>
                                        </p:tgtEl>
                                        <p:attrNameLst>
                                          <p:attrName>ppt_x</p:attrName>
                                        </p:attrNameLst>
                                      </p:cBhvr>
                                      <p:tavLst>
                                        <p:tav tm="0">
                                          <p:val>
                                            <p:strVal val="1+#ppt_w/2"/>
                                          </p:val>
                                        </p:tav>
                                        <p:tav tm="100000">
                                          <p:val>
                                            <p:strVal val="#ppt_x"/>
                                          </p:val>
                                        </p:tav>
                                      </p:tavLst>
                                    </p:anim>
                                    <p:anim calcmode="lin" valueType="num">
                                      <p:cBhvr additive="base">
                                        <p:cTn id="14" dur="1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55A7254-3A40-427F-9E06-C927C495A286}"/>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0894" r="20894"/>
          <a:stretch>
            <a:fillRect/>
          </a:stretch>
        </p:blipFill>
        <p:spPr/>
      </p:pic>
      <p:sp>
        <p:nvSpPr>
          <p:cNvPr id="3" name="TextBox 2">
            <a:extLst>
              <a:ext uri="{FF2B5EF4-FFF2-40B4-BE49-F238E27FC236}">
                <a16:creationId xmlns:a16="http://schemas.microsoft.com/office/drawing/2014/main" id="{ACB9C10D-CF79-4AF3-AFF9-CF9C081BB4C6}"/>
              </a:ext>
            </a:extLst>
          </p:cNvPr>
          <p:cNvSpPr txBox="1"/>
          <p:nvPr/>
        </p:nvSpPr>
        <p:spPr>
          <a:xfrm>
            <a:off x="937667" y="2470689"/>
            <a:ext cx="4150192" cy="707886"/>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4000" b="1" i="0" u="none" strike="noStrike" kern="1200" cap="none" spc="0" normalizeH="0" baseline="0" noProof="0" dirty="0">
                <a:ln>
                  <a:noFill/>
                </a:ln>
                <a:solidFill>
                  <a:srgbClr val="FFFFFF"/>
                </a:solidFill>
                <a:effectLst/>
                <a:uLnTx/>
                <a:uFillTx/>
                <a:latin typeface="Century Gothic"/>
                <a:ea typeface="+mn-ea"/>
                <a:cs typeface="+mn-cs"/>
              </a:rPr>
              <a:t>Дасгалжуулагч </a:t>
            </a:r>
            <a:endParaRPr kumimoji="0" lang="en-US" sz="40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EC1ED5C0-8243-4EEE-99B3-C90020101DA3}"/>
              </a:ext>
            </a:extLst>
          </p:cNvPr>
          <p:cNvGrpSpPr/>
          <p:nvPr/>
        </p:nvGrpSpPr>
        <p:grpSpPr>
          <a:xfrm>
            <a:off x="191989" y="1669798"/>
            <a:ext cx="631452" cy="681983"/>
            <a:chOff x="3230446" y="10347158"/>
            <a:chExt cx="1849255" cy="1997242"/>
          </a:xfrm>
          <a:solidFill>
            <a:schemeClr val="accent2"/>
          </a:solidFill>
          <a:effectLst>
            <a:outerShdw blurRad="203200" dist="114300" dir="2700000" algn="tl" rotWithShape="0">
              <a:schemeClr val="accent3">
                <a:alpha val="40000"/>
              </a:schemeClr>
            </a:outerShdw>
          </a:effectLst>
        </p:grpSpPr>
        <p:sp>
          <p:nvSpPr>
            <p:cNvPr id="6" name="Graphic 5">
              <a:extLst>
                <a:ext uri="{FF2B5EF4-FFF2-40B4-BE49-F238E27FC236}">
                  <a16:creationId xmlns:a16="http://schemas.microsoft.com/office/drawing/2014/main" id="{9F241870-D3FB-4E47-A11F-C5E03A1DCAD6}"/>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Graphic 5">
              <a:extLst>
                <a:ext uri="{FF2B5EF4-FFF2-40B4-BE49-F238E27FC236}">
                  <a16:creationId xmlns:a16="http://schemas.microsoft.com/office/drawing/2014/main" id="{68CD768D-8353-4043-B658-9EECEDE17CFA}"/>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5D16E7A9-5A65-411E-ACC3-63C4C19E1ABD}"/>
              </a:ext>
            </a:extLst>
          </p:cNvPr>
          <p:cNvGrpSpPr/>
          <p:nvPr/>
        </p:nvGrpSpPr>
        <p:grpSpPr>
          <a:xfrm rot="10800000">
            <a:off x="5334675" y="3160562"/>
            <a:ext cx="631452" cy="681983"/>
            <a:chOff x="3230446" y="10347158"/>
            <a:chExt cx="1849255" cy="1997242"/>
          </a:xfrm>
          <a:solidFill>
            <a:schemeClr val="accent2"/>
          </a:solidFill>
          <a:effectLst>
            <a:outerShdw blurRad="203200" dist="114300" dir="2700000" algn="tl" rotWithShape="0">
              <a:schemeClr val="accent3">
                <a:alpha val="40000"/>
              </a:schemeClr>
            </a:outerShdw>
          </a:effectLst>
        </p:grpSpPr>
        <p:sp>
          <p:nvSpPr>
            <p:cNvPr id="9" name="Graphic 5">
              <a:extLst>
                <a:ext uri="{FF2B5EF4-FFF2-40B4-BE49-F238E27FC236}">
                  <a16:creationId xmlns:a16="http://schemas.microsoft.com/office/drawing/2014/main" id="{3330FA32-05DB-4BC2-BDFB-E68A6D43B6B5}"/>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Graphic 5">
              <a:extLst>
                <a:ext uri="{FF2B5EF4-FFF2-40B4-BE49-F238E27FC236}">
                  <a16:creationId xmlns:a16="http://schemas.microsoft.com/office/drawing/2014/main" id="{8E724DBA-5AB4-4B89-ABD2-C4B4645AF489}"/>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1" name="Straight Connector 10">
            <a:extLst>
              <a:ext uri="{FF2B5EF4-FFF2-40B4-BE49-F238E27FC236}">
                <a16:creationId xmlns:a16="http://schemas.microsoft.com/office/drawing/2014/main" id="{59DD6FC8-E8C3-41BC-BD83-23C598CA9AEF}"/>
              </a:ext>
            </a:extLst>
          </p:cNvPr>
          <p:cNvCxnSpPr/>
          <p:nvPr/>
        </p:nvCxnSpPr>
        <p:spPr>
          <a:xfrm>
            <a:off x="2239379" y="3522067"/>
            <a:ext cx="1546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9C64176-FD03-4B54-ADDA-18EAAE481886}"/>
              </a:ext>
            </a:extLst>
          </p:cNvPr>
          <p:cNvSpPr/>
          <p:nvPr/>
        </p:nvSpPr>
        <p:spPr>
          <a:xfrm>
            <a:off x="6096001" y="6857554"/>
            <a:ext cx="5314258" cy="6857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4AA51FAC-1644-4116-853A-C59AF460F4A7}"/>
              </a:ext>
            </a:extLst>
          </p:cNvPr>
          <p:cNvSpPr/>
          <p:nvPr/>
        </p:nvSpPr>
        <p:spPr>
          <a:xfrm>
            <a:off x="6096001" y="7259463"/>
            <a:ext cx="5314258" cy="6857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E8236BE4-3A80-4524-96ED-AC55999B9491}"/>
              </a:ext>
            </a:extLst>
          </p:cNvPr>
          <p:cNvSpPr/>
          <p:nvPr/>
        </p:nvSpPr>
        <p:spPr>
          <a:xfrm>
            <a:off x="6096001" y="7660926"/>
            <a:ext cx="5314258" cy="685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3058915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ppt_x"/>
                                          </p:val>
                                        </p:tav>
                                        <p:tav tm="100000">
                                          <p:val>
                                            <p:strVal val="#ppt_x"/>
                                          </p:val>
                                        </p:tav>
                                      </p:tavLst>
                                    </p:anim>
                                    <p:anim calcmode="lin" valueType="num">
                                      <p:cBhvr additive="base">
                                        <p:cTn id="8" dur="12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100" fill="hold"/>
                                        <p:tgtEl>
                                          <p:spTgt spid="17"/>
                                        </p:tgtEl>
                                        <p:attrNameLst>
                                          <p:attrName>ppt_x</p:attrName>
                                        </p:attrNameLst>
                                      </p:cBhvr>
                                      <p:tavLst>
                                        <p:tav tm="0">
                                          <p:val>
                                            <p:strVal val="#ppt_x"/>
                                          </p:val>
                                        </p:tav>
                                        <p:tav tm="100000">
                                          <p:val>
                                            <p:strVal val="#ppt_x"/>
                                          </p:val>
                                        </p:tav>
                                      </p:tavLst>
                                    </p:anim>
                                    <p:anim calcmode="lin" valueType="num">
                                      <p:cBhvr additive="base">
                                        <p:cTn id="12" dur="21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ppt_x"/>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ppt_x"/>
                                          </p:val>
                                        </p:tav>
                                        <p:tav tm="100000">
                                          <p:val>
                                            <p:strVal val="#ppt_x"/>
                                          </p:val>
                                        </p:tav>
                                      </p:tavLst>
                                    </p:anim>
                                    <p:anim calcmode="lin" valueType="num">
                                      <p:cBhvr additive="base">
                                        <p:cTn id="24" dur="1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500" fill="hold"/>
                                        <p:tgtEl>
                                          <p:spTgt spid="8"/>
                                        </p:tgtEl>
                                        <p:attrNameLst>
                                          <p:attrName>ppt_x</p:attrName>
                                        </p:attrNameLst>
                                      </p:cBhvr>
                                      <p:tavLst>
                                        <p:tav tm="0">
                                          <p:val>
                                            <p:strVal val="#ppt_x"/>
                                          </p:val>
                                        </p:tav>
                                        <p:tav tm="100000">
                                          <p:val>
                                            <p:strVal val="#ppt_x"/>
                                          </p:val>
                                        </p:tav>
                                      </p:tavLst>
                                    </p:anim>
                                    <p:anim calcmode="lin" valueType="num">
                                      <p:cBhvr additive="base">
                                        <p:cTn id="28" dur="1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500" fill="hold"/>
                                        <p:tgtEl>
                                          <p:spTgt spid="11"/>
                                        </p:tgtEl>
                                        <p:attrNameLst>
                                          <p:attrName>ppt_x</p:attrName>
                                        </p:attrNameLst>
                                      </p:cBhvr>
                                      <p:tavLst>
                                        <p:tav tm="0">
                                          <p:val>
                                            <p:strVal val="#ppt_x"/>
                                          </p:val>
                                        </p:tav>
                                        <p:tav tm="100000">
                                          <p:val>
                                            <p:strVal val="#ppt_x"/>
                                          </p:val>
                                        </p:tav>
                                      </p:tavLst>
                                    </p:anim>
                                    <p:anim calcmode="lin" valueType="num">
                                      <p:cBhvr additive="base">
                                        <p:cTn id="3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a:srcRect/>
          <a:stretch>
            <a:fillRect/>
          </a:stretch>
        </p:blipFill>
        <p:spPr bwMode="auto">
          <a:xfrm>
            <a:off x="-121024" y="0"/>
            <a:ext cx="12313023" cy="6858000"/>
          </a:xfrm>
          <a:prstGeom prst="rect">
            <a:avLst/>
          </a:prstGeom>
          <a:noFill/>
          <a:ln w="9525">
            <a:noFill/>
            <a:miter lim="800000"/>
            <a:headEnd/>
            <a:tailEnd/>
          </a:ln>
          <a:effectLst/>
        </p:spPr>
      </p:pic>
    </p:spTree>
    <p:extLst>
      <p:ext uri="{BB962C8B-B14F-4D97-AF65-F5344CB8AC3E}">
        <p14:creationId xmlns:p14="http://schemas.microsoft.com/office/powerpoint/2010/main" val="116360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7999"/>
          </a:xfrm>
        </p:spPr>
      </p:pic>
      <p:sp>
        <p:nvSpPr>
          <p:cNvPr id="4" name="Footer Placeholder 3"/>
          <p:cNvSpPr>
            <a:spLocks noGrp="1"/>
          </p:cNvSpPr>
          <p:nvPr>
            <p:ph type="ftr" sz="quarter" idx="11"/>
          </p:nvPr>
        </p:nvSpPr>
        <p:spPr/>
        <p:txBody>
          <a:bodyPr/>
          <a:lstStyle/>
          <a:p>
            <a:r>
              <a:rPr lang="en-US" altLang="en-US">
                <a:solidFill>
                  <a:srgbClr val="FFFFFF"/>
                </a:solidFill>
                <a:latin typeface="Arial"/>
              </a:rPr>
              <a:t>www.themegallery.com</a:t>
            </a:r>
          </a:p>
        </p:txBody>
      </p:sp>
    </p:spTree>
    <p:extLst>
      <p:ext uri="{BB962C8B-B14F-4D97-AF65-F5344CB8AC3E}">
        <p14:creationId xmlns:p14="http://schemas.microsoft.com/office/powerpoint/2010/main" val="56104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7467600"/>
          </a:xfrm>
        </p:spPr>
      </p:pic>
      <p:sp>
        <p:nvSpPr>
          <p:cNvPr id="4" name="Footer Placeholder 3"/>
          <p:cNvSpPr>
            <a:spLocks noGrp="1"/>
          </p:cNvSpPr>
          <p:nvPr>
            <p:ph type="ftr" sz="quarter" idx="11"/>
          </p:nvPr>
        </p:nvSpPr>
        <p:spPr/>
        <p:txBody>
          <a:bodyPr/>
          <a:lstStyle/>
          <a:p>
            <a:r>
              <a:rPr lang="en-US" altLang="en-US">
                <a:solidFill>
                  <a:srgbClr val="FFFFFF"/>
                </a:solidFill>
                <a:latin typeface="Arial"/>
              </a:rPr>
              <a:t>www.themegallery.com</a:t>
            </a:r>
          </a:p>
        </p:txBody>
      </p:sp>
    </p:spTree>
    <p:extLst>
      <p:ext uri="{BB962C8B-B14F-4D97-AF65-F5344CB8AC3E}">
        <p14:creationId xmlns:p14="http://schemas.microsoft.com/office/powerpoint/2010/main" val="2988489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AE18806-460D-401B-8D1D-AA7285322F1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402" r="21402"/>
          <a:stretch>
            <a:fillRect/>
          </a:stretch>
        </p:blipFill>
        <p:spPr>
          <a:xfrm>
            <a:off x="496375" y="330387"/>
            <a:ext cx="5230002" cy="5143500"/>
          </a:xfrm>
        </p:spPr>
      </p:pic>
      <p:sp>
        <p:nvSpPr>
          <p:cNvPr id="3" name="Freeform: Shape 2">
            <a:extLst>
              <a:ext uri="{FF2B5EF4-FFF2-40B4-BE49-F238E27FC236}">
                <a16:creationId xmlns:a16="http://schemas.microsoft.com/office/drawing/2014/main" id="{296578E8-104A-4B10-8777-9D2F49231415}"/>
              </a:ext>
            </a:extLst>
          </p:cNvPr>
          <p:cNvSpPr>
            <a:spLocks/>
          </p:cNvSpPr>
          <p:nvPr/>
        </p:nvSpPr>
        <p:spPr bwMode="auto">
          <a:xfrm>
            <a:off x="-1888833" y="-2163225"/>
            <a:ext cx="10455066" cy="10455066"/>
          </a:xfrm>
          <a:custGeom>
            <a:avLst/>
            <a:gdLst>
              <a:gd name="connsiteX0" fmla="*/ 10456427 w 20912854"/>
              <a:gd name="connsiteY0" fmla="*/ 6028864 h 20912855"/>
              <a:gd name="connsiteX1" fmla="*/ 7821943 w 20912854"/>
              <a:gd name="connsiteY1" fmla="*/ 7120044 h 20912855"/>
              <a:gd name="connsiteX2" fmla="*/ 7121444 w 20912854"/>
              <a:gd name="connsiteY2" fmla="*/ 7820837 h 20912855"/>
              <a:gd name="connsiteX3" fmla="*/ 7121444 w 20912854"/>
              <a:gd name="connsiteY3" fmla="*/ 13092017 h 20912855"/>
              <a:gd name="connsiteX4" fmla="*/ 7821943 w 20912854"/>
              <a:gd name="connsiteY4" fmla="*/ 13792810 h 20912855"/>
              <a:gd name="connsiteX5" fmla="*/ 13090911 w 20912854"/>
              <a:gd name="connsiteY5" fmla="*/ 13792810 h 20912855"/>
              <a:gd name="connsiteX6" fmla="*/ 13791410 w 20912854"/>
              <a:gd name="connsiteY6" fmla="*/ 13092017 h 20912855"/>
              <a:gd name="connsiteX7" fmla="*/ 13791410 w 20912854"/>
              <a:gd name="connsiteY7" fmla="*/ 7820837 h 20912855"/>
              <a:gd name="connsiteX8" fmla="*/ 13090911 w 20912854"/>
              <a:gd name="connsiteY8" fmla="*/ 7120044 h 20912855"/>
              <a:gd name="connsiteX9" fmla="*/ 10456427 w 20912854"/>
              <a:gd name="connsiteY9" fmla="*/ 6028864 h 20912855"/>
              <a:gd name="connsiteX10" fmla="*/ 10456427 w 20912854"/>
              <a:gd name="connsiteY10" fmla="*/ 0 h 20912855"/>
              <a:gd name="connsiteX11" fmla="*/ 20912854 w 20912854"/>
              <a:gd name="connsiteY11" fmla="*/ 10456428 h 20912855"/>
              <a:gd name="connsiteX12" fmla="*/ 10456427 w 20912854"/>
              <a:gd name="connsiteY12" fmla="*/ 20912855 h 20912855"/>
              <a:gd name="connsiteX13" fmla="*/ 0 w 20912854"/>
              <a:gd name="connsiteY13" fmla="*/ 10456428 h 20912855"/>
              <a:gd name="connsiteX14" fmla="*/ 10456427 w 20912854"/>
              <a:gd name="connsiteY14" fmla="*/ 0 h 209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854" h="20912855">
                <a:moveTo>
                  <a:pt x="10456427" y="6028864"/>
                </a:moveTo>
                <a:cubicBezTo>
                  <a:pt x="9502759" y="6028864"/>
                  <a:pt x="8549091" y="6392591"/>
                  <a:pt x="7821943" y="7120044"/>
                </a:cubicBezTo>
                <a:cubicBezTo>
                  <a:pt x="7821943" y="7120044"/>
                  <a:pt x="7821943" y="7120044"/>
                  <a:pt x="7121444" y="7820837"/>
                </a:cubicBezTo>
                <a:cubicBezTo>
                  <a:pt x="5667149" y="9275744"/>
                  <a:pt x="5667149" y="11637111"/>
                  <a:pt x="7121444" y="13092017"/>
                </a:cubicBezTo>
                <a:cubicBezTo>
                  <a:pt x="7121444" y="13092017"/>
                  <a:pt x="7121444" y="13092017"/>
                  <a:pt x="7821943" y="13792810"/>
                </a:cubicBezTo>
                <a:cubicBezTo>
                  <a:pt x="9276239" y="15247717"/>
                  <a:pt x="11636615" y="15247717"/>
                  <a:pt x="13090911" y="13792810"/>
                </a:cubicBezTo>
                <a:cubicBezTo>
                  <a:pt x="13090911" y="13792810"/>
                  <a:pt x="13090911" y="13792810"/>
                  <a:pt x="13791410" y="13092017"/>
                </a:cubicBezTo>
                <a:cubicBezTo>
                  <a:pt x="15245706" y="11637111"/>
                  <a:pt x="15245706" y="9275744"/>
                  <a:pt x="13791410" y="7820837"/>
                </a:cubicBezTo>
                <a:cubicBezTo>
                  <a:pt x="13791410" y="7820837"/>
                  <a:pt x="13791410" y="7820837"/>
                  <a:pt x="13090911" y="7120044"/>
                </a:cubicBezTo>
                <a:cubicBezTo>
                  <a:pt x="12363763" y="6392591"/>
                  <a:pt x="11410095" y="6028864"/>
                  <a:pt x="10456427" y="6028864"/>
                </a:cubicBezTo>
                <a:close/>
                <a:moveTo>
                  <a:pt x="10456427" y="0"/>
                </a:moveTo>
                <a:cubicBezTo>
                  <a:pt x="16231352" y="0"/>
                  <a:pt x="20912854" y="4681502"/>
                  <a:pt x="20912854" y="10456428"/>
                </a:cubicBezTo>
                <a:cubicBezTo>
                  <a:pt x="20912854" y="16231352"/>
                  <a:pt x="16231352" y="20912855"/>
                  <a:pt x="10456427" y="20912855"/>
                </a:cubicBezTo>
                <a:cubicBezTo>
                  <a:pt x="4681502" y="20912855"/>
                  <a:pt x="0" y="16231352"/>
                  <a:pt x="0" y="10456428"/>
                </a:cubicBezTo>
                <a:cubicBezTo>
                  <a:pt x="0" y="4681502"/>
                  <a:pt x="4681502" y="0"/>
                  <a:pt x="10456427" y="0"/>
                </a:cubicBezTo>
                <a:close/>
              </a:path>
            </a:pathLst>
          </a:custGeom>
          <a:solidFill>
            <a:schemeClr val="bg1"/>
          </a:solidFill>
          <a:ln>
            <a:noFill/>
          </a:ln>
          <a:effectLst/>
        </p:spPr>
        <p:txBody>
          <a:bodyPr vert="horz" wrap="square" lIns="45714" tIns="22857" rIns="45714" bIns="22857" numCol="1" anchor="t" anchorCtr="0" compatLnSpc="1">
            <a:prstTxWarp prst="textNoShape">
              <a:avLst/>
            </a:prstTxWarp>
            <a:noAutofit/>
          </a:bodyPr>
          <a:lstStyle/>
          <a:p>
            <a:pPr defTabSz="228554"/>
            <a:endParaRPr lang="en-US" sz="900">
              <a:solidFill>
                <a:srgbClr val="FFFFFF"/>
              </a:solidFill>
              <a:latin typeface="Calibri"/>
            </a:endParaRPr>
          </a:p>
        </p:txBody>
      </p:sp>
      <p:grpSp>
        <p:nvGrpSpPr>
          <p:cNvPr id="18" name="Group 17">
            <a:extLst>
              <a:ext uri="{FF2B5EF4-FFF2-40B4-BE49-F238E27FC236}">
                <a16:creationId xmlns:a16="http://schemas.microsoft.com/office/drawing/2014/main" id="{6D80DE85-331E-49FD-9F29-5C4FAC68ED59}"/>
              </a:ext>
            </a:extLst>
          </p:cNvPr>
          <p:cNvGrpSpPr/>
          <p:nvPr/>
        </p:nvGrpSpPr>
        <p:grpSpPr>
          <a:xfrm>
            <a:off x="4661593" y="2208753"/>
            <a:ext cx="2219100" cy="2218169"/>
            <a:chOff x="7438219" y="4662958"/>
            <a:chExt cx="4438777" cy="4436915"/>
          </a:xfrm>
        </p:grpSpPr>
        <p:sp>
          <p:nvSpPr>
            <p:cNvPr id="19" name="Freeform 5">
              <a:extLst>
                <a:ext uri="{FF2B5EF4-FFF2-40B4-BE49-F238E27FC236}">
                  <a16:creationId xmlns:a16="http://schemas.microsoft.com/office/drawing/2014/main" id="{BB774C51-6C63-4756-A4AE-FE123FAAA522}"/>
                </a:ext>
              </a:extLst>
            </p:cNvPr>
            <p:cNvSpPr>
              <a:spLocks/>
            </p:cNvSpPr>
            <p:nvPr/>
          </p:nvSpPr>
          <p:spPr bwMode="auto">
            <a:xfrm rot="5400000">
              <a:off x="7439150"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3"/>
            </a:solidFill>
            <a:ln w="53975">
              <a:noFill/>
            </a:ln>
            <a:effectLst>
              <a:outerShdw blurRad="965200" dist="952500" dir="4140000" sx="91000" sy="91000" algn="tl" rotWithShape="0">
                <a:schemeClr val="accent1">
                  <a:lumMod val="75000"/>
                  <a:alpha val="40000"/>
                </a:schemeClr>
              </a:outerShdw>
            </a:effectLst>
          </p:spPr>
          <p:txBody>
            <a:bodyPr vert="horz" wrap="square" lIns="45714" tIns="22857" rIns="45714" bIns="22857" numCol="1" anchor="t" anchorCtr="0" compatLnSpc="1">
              <a:prstTxWarp prst="textNoShape">
                <a:avLst/>
              </a:prstTxWarp>
            </a:bodyPr>
            <a:lstStyle/>
            <a:p>
              <a:pPr defTabSz="228554"/>
              <a:endParaRPr lang="en-US" sz="900">
                <a:solidFill>
                  <a:srgbClr val="FFFFFF"/>
                </a:solidFill>
                <a:latin typeface="Calibri"/>
              </a:endParaRPr>
            </a:p>
          </p:txBody>
        </p:sp>
        <p:sp>
          <p:nvSpPr>
            <p:cNvPr id="20" name="TextBox 19">
              <a:extLst>
                <a:ext uri="{FF2B5EF4-FFF2-40B4-BE49-F238E27FC236}">
                  <a16:creationId xmlns:a16="http://schemas.microsoft.com/office/drawing/2014/main" id="{F8B3958E-4B6F-4DE1-BACD-FE3AF9A6C1BA}"/>
                </a:ext>
              </a:extLst>
            </p:cNvPr>
            <p:cNvSpPr txBox="1"/>
            <p:nvPr/>
          </p:nvSpPr>
          <p:spPr>
            <a:xfrm>
              <a:off x="7708898" y="6428890"/>
              <a:ext cx="4002256" cy="800324"/>
            </a:xfrm>
            <a:prstGeom prst="rect">
              <a:avLst/>
            </a:prstGeom>
            <a:noFill/>
          </p:spPr>
          <p:txBody>
            <a:bodyPr wrap="none" rtlCol="0" anchor="ctr">
              <a:spAutoFit/>
            </a:bodyPr>
            <a:lstStyle/>
            <a:p>
              <a:pPr algn="ctr" defTabSz="228554"/>
              <a:r>
                <a:rPr lang="mn-MN" sz="2000" b="1" dirty="0">
                  <a:solidFill>
                    <a:srgbClr val="FFFFFF"/>
                  </a:solidFill>
                  <a:latin typeface="Century Gothic"/>
                </a:rPr>
                <a:t>Н.Алтанцоож </a:t>
              </a:r>
            </a:p>
          </p:txBody>
        </p:sp>
      </p:grpSp>
      <p:sp>
        <p:nvSpPr>
          <p:cNvPr id="22" name="Freeform 5">
            <a:extLst>
              <a:ext uri="{FF2B5EF4-FFF2-40B4-BE49-F238E27FC236}">
                <a16:creationId xmlns:a16="http://schemas.microsoft.com/office/drawing/2014/main" id="{8275137A-6D53-43A3-B67A-7F903379DC02}"/>
              </a:ext>
            </a:extLst>
          </p:cNvPr>
          <p:cNvSpPr>
            <a:spLocks noEditPoints="1"/>
          </p:cNvSpPr>
          <p:nvPr/>
        </p:nvSpPr>
        <p:spPr bwMode="auto">
          <a:xfrm>
            <a:off x="6888548" y="3280507"/>
            <a:ext cx="325542" cy="296986"/>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45714" tIns="22857" rIns="45714" bIns="22857" numCol="1" anchor="t" anchorCtr="0" compatLnSpc="1">
            <a:prstTxWarp prst="textNoShape">
              <a:avLst/>
            </a:prstTxWarp>
          </a:bodyPr>
          <a:lstStyle/>
          <a:p>
            <a:pPr defTabSz="228554"/>
            <a:endParaRPr lang="en-US" sz="900">
              <a:solidFill>
                <a:srgbClr val="FFFFFF"/>
              </a:solidFill>
              <a:latin typeface="Calibri"/>
            </a:endParaRPr>
          </a:p>
        </p:txBody>
      </p:sp>
      <p:sp>
        <p:nvSpPr>
          <p:cNvPr id="23" name="TextBox 22">
            <a:extLst>
              <a:ext uri="{FF2B5EF4-FFF2-40B4-BE49-F238E27FC236}">
                <a16:creationId xmlns:a16="http://schemas.microsoft.com/office/drawing/2014/main" id="{A11F1974-DB88-4DDD-A1F8-832AB161AECC}"/>
              </a:ext>
            </a:extLst>
          </p:cNvPr>
          <p:cNvSpPr txBox="1"/>
          <p:nvPr/>
        </p:nvSpPr>
        <p:spPr>
          <a:xfrm>
            <a:off x="7161908" y="1709327"/>
            <a:ext cx="3784588" cy="1323439"/>
          </a:xfrm>
          <a:prstGeom prst="rect">
            <a:avLst/>
          </a:prstGeom>
          <a:noFill/>
        </p:spPr>
        <p:txBody>
          <a:bodyPr wrap="square" rtlCol="0">
            <a:spAutoFit/>
          </a:bodyPr>
          <a:lstStyle/>
          <a:p>
            <a:pPr algn="ctr" defTabSz="228554"/>
            <a:r>
              <a:rPr lang="mn-MN" sz="4000" dirty="0">
                <a:solidFill>
                  <a:srgbClr val="FFFFFF"/>
                </a:solidFill>
                <a:latin typeface="Cambria" panose="02040503050406030204" pitchFamily="18" charset="0"/>
                <a:ea typeface="Cambria" panose="02040503050406030204" pitchFamily="18" charset="0"/>
              </a:rPr>
              <a:t>Сэдвийн </a:t>
            </a:r>
            <a:r>
              <a:rPr lang="mn-MN" sz="4000" b="1" dirty="0">
                <a:solidFill>
                  <a:srgbClr val="2A92FD"/>
                </a:solidFill>
                <a:latin typeface="Cambria" panose="02040503050406030204" pitchFamily="18" charset="0"/>
                <a:ea typeface="Cambria" panose="02040503050406030204" pitchFamily="18" charset="0"/>
              </a:rPr>
              <a:t>уриа</a:t>
            </a:r>
            <a:r>
              <a:rPr lang="mn-MN" sz="4000" dirty="0">
                <a:solidFill>
                  <a:srgbClr val="FFFFFF"/>
                </a:solidFill>
                <a:latin typeface="Cambria" panose="02040503050406030204" pitchFamily="18" charset="0"/>
                <a:ea typeface="Cambria" panose="02040503050406030204" pitchFamily="18" charset="0"/>
              </a:rPr>
              <a:t> үг </a:t>
            </a:r>
            <a:endParaRPr lang="en-US" sz="4000" dirty="0">
              <a:solidFill>
                <a:srgbClr val="FFFFFF"/>
              </a:solidFill>
              <a:latin typeface="Cambria" panose="02040503050406030204" pitchFamily="18" charset="0"/>
              <a:ea typeface="Cambria" panose="02040503050406030204" pitchFamily="18" charset="0"/>
            </a:endParaRPr>
          </a:p>
        </p:txBody>
      </p:sp>
      <p:cxnSp>
        <p:nvCxnSpPr>
          <p:cNvPr id="24" name="Straight Connector 23">
            <a:extLst>
              <a:ext uri="{FF2B5EF4-FFF2-40B4-BE49-F238E27FC236}">
                <a16:creationId xmlns:a16="http://schemas.microsoft.com/office/drawing/2014/main" id="{787603CE-5171-4628-83A5-A06A980874F9}"/>
              </a:ext>
            </a:extLst>
          </p:cNvPr>
          <p:cNvCxnSpPr>
            <a:cxnSpLocks/>
          </p:cNvCxnSpPr>
          <p:nvPr/>
        </p:nvCxnSpPr>
        <p:spPr>
          <a:xfrm>
            <a:off x="7866078" y="3425195"/>
            <a:ext cx="591021" cy="0"/>
          </a:xfrm>
          <a:prstGeom prst="line">
            <a:avLst/>
          </a:prstGeom>
          <a:ln w="203200" cap="rnd">
            <a:roun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5BF2BF4-C96E-4780-AC95-F3E35ED46E6E}"/>
              </a:ext>
            </a:extLst>
          </p:cNvPr>
          <p:cNvSpPr txBox="1"/>
          <p:nvPr/>
        </p:nvSpPr>
        <p:spPr>
          <a:xfrm>
            <a:off x="7426939" y="3751483"/>
            <a:ext cx="4487155" cy="1754326"/>
          </a:xfrm>
          <a:prstGeom prst="rect">
            <a:avLst/>
          </a:prstGeom>
          <a:noFill/>
        </p:spPr>
        <p:txBody>
          <a:bodyPr wrap="square" rtlCol="0">
            <a:spAutoFit/>
          </a:bodyPr>
          <a:lstStyle/>
          <a:p>
            <a:pPr algn="just" defTabSz="228554">
              <a:lnSpc>
                <a:spcPct val="150000"/>
              </a:lnSpc>
            </a:pPr>
            <a:r>
              <a:rPr lang="mn-MN" sz="2400" dirty="0" smtClean="0">
                <a:solidFill>
                  <a:srgbClr val="FFFFFF"/>
                </a:solidFill>
                <a:latin typeface="Times New Roman" panose="02020603050405020304" pitchFamily="18" charset="0"/>
                <a:cs typeface="Times New Roman" panose="02020603050405020304" pitchFamily="18" charset="0"/>
              </a:rPr>
              <a:t>Хүсэл тэмүүлэл бол карьерийг хөдөлгөх хамгийн чанартай шатахуун. </a:t>
            </a:r>
            <a:endParaRPr lang="mn-MN" sz="24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846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6800" fill="hold"/>
                                        <p:tgtEl>
                                          <p:spTgt spid="3"/>
                                        </p:tgtEl>
                                        <p:attrNameLst>
                                          <p:attrName>r</p:attrName>
                                        </p:attrNameLst>
                                      </p:cBhvr>
                                    </p:animRot>
                                  </p:childTnLst>
                                </p:cTn>
                              </p:par>
                              <p:par>
                                <p:cTn id="7" presetID="2" presetClass="entr" presetSubtype="8" decel="100000" fill="hold" nodeType="withEffect">
                                  <p:stCondLst>
                                    <p:cond delay="50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1000" fill="hold"/>
                                        <p:tgtEl>
                                          <p:spTgt spid="18"/>
                                        </p:tgtEl>
                                        <p:attrNameLst>
                                          <p:attrName>ppt_x</p:attrName>
                                        </p:attrNameLst>
                                      </p:cBhvr>
                                      <p:tavLst>
                                        <p:tav tm="0">
                                          <p:val>
                                            <p:strVal val="0-#ppt_w/2"/>
                                          </p:val>
                                        </p:tav>
                                        <p:tav tm="100000">
                                          <p:val>
                                            <p:strVal val="#ppt_x"/>
                                          </p:val>
                                        </p:tav>
                                      </p:tavLst>
                                    </p:anim>
                                    <p:anim calcmode="lin" valueType="num">
                                      <p:cBhvr additive="base">
                                        <p:cTn id="10" dur="1000" fill="hold"/>
                                        <p:tgtEl>
                                          <p:spTgt spid="1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10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0-#ppt_w/2"/>
                                          </p:val>
                                        </p:tav>
                                        <p:tav tm="100000">
                                          <p:val>
                                            <p:strVal val="#ppt_x"/>
                                          </p:val>
                                        </p:tav>
                                      </p:tavLst>
                                    </p:anim>
                                    <p:anim calcmode="lin" valueType="num">
                                      <p:cBhvr additive="base">
                                        <p:cTn id="14"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Footer Placeholder 3"/>
          <p:cNvSpPr>
            <a:spLocks noGrp="1"/>
          </p:cNvSpPr>
          <p:nvPr>
            <p:ph type="ftr" sz="quarter" idx="11"/>
          </p:nvPr>
        </p:nvSpPr>
        <p:spPr/>
        <p:txBody>
          <a:bodyPr/>
          <a:lstStyle/>
          <a:p>
            <a:r>
              <a:rPr lang="en-US" altLang="en-US">
                <a:solidFill>
                  <a:srgbClr val="FFFFFF"/>
                </a:solidFill>
                <a:latin typeface="Arial"/>
              </a:rPr>
              <a:t>www.themegallery.com</a:t>
            </a:r>
          </a:p>
        </p:txBody>
      </p:sp>
    </p:spTree>
    <p:extLst>
      <p:ext uri="{BB962C8B-B14F-4D97-AF65-F5344CB8AC3E}">
        <p14:creationId xmlns:p14="http://schemas.microsoft.com/office/powerpoint/2010/main" val="1310291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019800" y="-76199"/>
            <a:ext cx="6297705" cy="6934200"/>
          </a:xfrm>
          <a:prstGeom prst="rect">
            <a:avLst/>
          </a:prstGeom>
        </p:spPr>
      </p:pic>
      <p:sp>
        <p:nvSpPr>
          <p:cNvPr id="4" name="Footer Placeholder 3"/>
          <p:cNvSpPr>
            <a:spLocks noGrp="1"/>
          </p:cNvSpPr>
          <p:nvPr>
            <p:ph type="ftr" sz="quarter" idx="11"/>
          </p:nvPr>
        </p:nvSpPr>
        <p:spPr/>
        <p:txBody>
          <a:bodyPr/>
          <a:lstStyle/>
          <a:p>
            <a:r>
              <a:rPr lang="en-US" altLang="en-US" dirty="0">
                <a:solidFill>
                  <a:srgbClr val="FFFFFF"/>
                </a:solidFill>
                <a:latin typeface="Arial"/>
              </a:rPr>
              <a:t>www.themegallery.com</a:t>
            </a:r>
          </a:p>
        </p:txBody>
      </p:sp>
      <p:pic>
        <p:nvPicPr>
          <p:cNvPr id="7" name="Picture 6"/>
          <p:cNvPicPr>
            <a:picLocks noChangeAspect="1"/>
          </p:cNvPicPr>
          <p:nvPr/>
        </p:nvPicPr>
        <p:blipFill>
          <a:blip r:embed="rId3"/>
          <a:stretch>
            <a:fillRect/>
          </a:stretch>
        </p:blipFill>
        <p:spPr>
          <a:xfrm>
            <a:off x="1" y="-76200"/>
            <a:ext cx="6019802" cy="6934200"/>
          </a:xfrm>
          <a:prstGeom prst="rect">
            <a:avLst/>
          </a:prstGeom>
        </p:spPr>
      </p:pic>
      <p:sp>
        <p:nvSpPr>
          <p:cNvPr id="3" name="TextBox 2"/>
          <p:cNvSpPr txBox="1"/>
          <p:nvPr/>
        </p:nvSpPr>
        <p:spPr>
          <a:xfrm>
            <a:off x="1485362" y="3657600"/>
            <a:ext cx="5601238" cy="1569660"/>
          </a:xfrm>
          <a:prstGeom prst="rect">
            <a:avLst/>
          </a:prstGeom>
          <a:noFill/>
        </p:spPr>
        <p:txBody>
          <a:bodyPr wrap="square" rtlCol="0">
            <a:spAutoFit/>
          </a:bodyPr>
          <a:lstStyle/>
          <a:p>
            <a:r>
              <a:rPr lang="mn-MN" sz="2400" dirty="0">
                <a:solidFill>
                  <a:srgbClr val="000000"/>
                </a:solidFill>
                <a:latin typeface="Times New Roman" panose="02020603050405020304" pitchFamily="18" charset="0"/>
                <a:cs typeface="Times New Roman" panose="02020603050405020304" pitchFamily="18" charset="0"/>
              </a:rPr>
              <a:t>Солонгос улсын эрүүгийн гэмт </a:t>
            </a:r>
          </a:p>
          <a:p>
            <a:r>
              <a:rPr lang="mn-MN" sz="2400" dirty="0">
                <a:solidFill>
                  <a:srgbClr val="000000"/>
                </a:solidFill>
                <a:latin typeface="Times New Roman" panose="02020603050405020304" pitchFamily="18" charset="0"/>
                <a:cs typeface="Times New Roman" panose="02020603050405020304" pitchFamily="18" charset="0"/>
              </a:rPr>
              <a:t>    хэргийн анхны сэтгэл зүйн </a:t>
            </a:r>
          </a:p>
          <a:p>
            <a:r>
              <a:rPr lang="mn-MN" sz="2400" dirty="0">
                <a:solidFill>
                  <a:srgbClr val="000000"/>
                </a:solidFill>
                <a:latin typeface="Times New Roman" panose="02020603050405020304" pitchFamily="18" charset="0"/>
                <a:cs typeface="Times New Roman" panose="02020603050405020304" pitchFamily="18" charset="0"/>
              </a:rPr>
              <a:t>            шинжээч профессор </a:t>
            </a:r>
          </a:p>
          <a:p>
            <a:r>
              <a:rPr lang="mn-MN" sz="2400" dirty="0">
                <a:solidFill>
                  <a:srgbClr val="000000"/>
                </a:solidFill>
                <a:latin typeface="Times New Roman" panose="02020603050405020304" pitchFamily="18" charset="0"/>
                <a:cs typeface="Times New Roman" panose="02020603050405020304" pitchFamily="18" charset="0"/>
              </a:rPr>
              <a:t>                                   Пуча Ван</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17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E8031041-11D7-4EAF-8A27-EEF8390145D0}"/>
              </a:ext>
            </a:extLst>
          </p:cNvPr>
          <p:cNvGrpSpPr/>
          <p:nvPr/>
        </p:nvGrpSpPr>
        <p:grpSpPr>
          <a:xfrm>
            <a:off x="1555970" y="319313"/>
            <a:ext cx="4326091" cy="3095170"/>
            <a:chOff x="1555264" y="-69443"/>
            <a:chExt cx="4546867" cy="3429000"/>
          </a:xfrm>
        </p:grpSpPr>
        <p:sp>
          <p:nvSpPr>
            <p:cNvPr id="47" name="Freeform: Shape 46">
              <a:extLst>
                <a:ext uri="{FF2B5EF4-FFF2-40B4-BE49-F238E27FC236}">
                  <a16:creationId xmlns:a16="http://schemas.microsoft.com/office/drawing/2014/main" id="{8B4CCE84-24A0-4440-BFC6-77470C521D4F}"/>
                </a:ext>
              </a:extLst>
            </p:cNvPr>
            <p:cNvSpPr/>
            <p:nvPr/>
          </p:nvSpPr>
          <p:spPr>
            <a:xfrm flipH="1">
              <a:off x="1555264" y="-69443"/>
              <a:ext cx="4532339" cy="3429000"/>
            </a:xfrm>
            <a:custGeom>
              <a:avLst/>
              <a:gdLst>
                <a:gd name="connsiteX0" fmla="*/ 0 w 4572000"/>
                <a:gd name="connsiteY0" fmla="*/ 0 h 3429000"/>
                <a:gd name="connsiteX1" fmla="*/ 4000489 w 4572000"/>
                <a:gd name="connsiteY1" fmla="*/ 0 h 3429000"/>
                <a:gd name="connsiteX2" fmla="*/ 4572000 w 4572000"/>
                <a:gd name="connsiteY2" fmla="*/ 571511 h 3429000"/>
                <a:gd name="connsiteX3" fmla="*/ 4572000 w 4572000"/>
                <a:gd name="connsiteY3" fmla="*/ 3429000 h 3429000"/>
                <a:gd name="connsiteX4" fmla="*/ 2702854 w 4572000"/>
                <a:gd name="connsiteY4" fmla="*/ 3429000 h 3429000"/>
                <a:gd name="connsiteX5" fmla="*/ 2702854 w 4572000"/>
                <a:gd name="connsiteY5" fmla="*/ 2610345 h 3429000"/>
                <a:gd name="connsiteX6" fmla="*/ 2293515 w 4572000"/>
                <a:gd name="connsiteY6" fmla="*/ 2201006 h 3429000"/>
                <a:gd name="connsiteX7" fmla="*/ 35560 w 4572000"/>
                <a:gd name="connsiteY7" fmla="*/ 2201006 h 3429000"/>
                <a:gd name="connsiteX8" fmla="*/ 35560 w 4572000"/>
                <a:gd name="connsiteY8" fmla="*/ 1 h 3429000"/>
                <a:gd name="connsiteX9" fmla="*/ 0 w 4572000"/>
                <a:gd name="connsiteY9" fmla="*/ 1 h 3429000"/>
                <a:gd name="connsiteX10" fmla="*/ 0 w 4572000"/>
                <a:gd name="connsiteY10"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0" h="3429000">
                  <a:moveTo>
                    <a:pt x="0" y="0"/>
                  </a:moveTo>
                  <a:lnTo>
                    <a:pt x="4000489" y="0"/>
                  </a:lnTo>
                  <a:cubicBezTo>
                    <a:pt x="4316126" y="0"/>
                    <a:pt x="4572000" y="255874"/>
                    <a:pt x="4572000" y="571511"/>
                  </a:cubicBezTo>
                  <a:lnTo>
                    <a:pt x="4572000" y="3429000"/>
                  </a:lnTo>
                  <a:lnTo>
                    <a:pt x="2702854" y="3429000"/>
                  </a:lnTo>
                  <a:lnTo>
                    <a:pt x="2702854" y="2610345"/>
                  </a:lnTo>
                  <a:cubicBezTo>
                    <a:pt x="2702854" y="2384273"/>
                    <a:pt x="2519587" y="2201006"/>
                    <a:pt x="2293515" y="2201006"/>
                  </a:cubicBezTo>
                  <a:lnTo>
                    <a:pt x="35560" y="2201006"/>
                  </a:lnTo>
                  <a:lnTo>
                    <a:pt x="35560" y="1"/>
                  </a:lnTo>
                  <a:lnTo>
                    <a:pt x="0" y="1"/>
                  </a:lnTo>
                  <a:lnTo>
                    <a:pt x="0" y="0"/>
                  </a:lnTo>
                  <a:close/>
                </a:path>
              </a:pathLst>
            </a:custGeom>
            <a:solidFill>
              <a:srgbClr val="FCB736"/>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98704" tIns="1155954" rIns="298704" bIns="298704" numCol="1" spcCol="1270" anchor="t"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endPar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4657A5FF-1165-4680-BA27-79BE3C467579}"/>
                </a:ext>
              </a:extLst>
            </p:cNvPr>
            <p:cNvSpPr txBox="1"/>
            <p:nvPr/>
          </p:nvSpPr>
          <p:spPr>
            <a:xfrm>
              <a:off x="1569792" y="290902"/>
              <a:ext cx="4532339" cy="13297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solidFill>
                    <a:prstClr val="white"/>
                  </a:solidFill>
                  <a:effectLst/>
                  <a:uLnTx/>
                  <a:uFillTx/>
                  <a:latin typeface="Calibri" panose="020F0502020204030204"/>
                  <a:ea typeface="+mn-ea"/>
                  <a:cs typeface="+mn-cs"/>
                </a:rPr>
                <a:t>Сэтгэл хөдөлөө удирдах </a:t>
              </a:r>
              <a:endPar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F33D03CE-0B65-450F-AACE-B94D9F115CD6}"/>
              </a:ext>
            </a:extLst>
          </p:cNvPr>
          <p:cNvGrpSpPr/>
          <p:nvPr/>
        </p:nvGrpSpPr>
        <p:grpSpPr>
          <a:xfrm>
            <a:off x="5981665" y="333828"/>
            <a:ext cx="4363825" cy="3095170"/>
            <a:chOff x="6009988" y="-101600"/>
            <a:chExt cx="4586528" cy="3429000"/>
          </a:xfrm>
        </p:grpSpPr>
        <p:sp>
          <p:nvSpPr>
            <p:cNvPr id="41" name="Freeform: Shape 40">
              <a:extLst>
                <a:ext uri="{FF2B5EF4-FFF2-40B4-BE49-F238E27FC236}">
                  <a16:creationId xmlns:a16="http://schemas.microsoft.com/office/drawing/2014/main" id="{3B139198-D987-491D-B332-543797140C83}"/>
                </a:ext>
              </a:extLst>
            </p:cNvPr>
            <p:cNvSpPr/>
            <p:nvPr/>
          </p:nvSpPr>
          <p:spPr>
            <a:xfrm>
              <a:off x="6024516" y="-101600"/>
              <a:ext cx="4572000" cy="3429000"/>
            </a:xfrm>
            <a:custGeom>
              <a:avLst/>
              <a:gdLst>
                <a:gd name="connsiteX0" fmla="*/ 0 w 4572000"/>
                <a:gd name="connsiteY0" fmla="*/ 0 h 3429000"/>
                <a:gd name="connsiteX1" fmla="*/ 4000489 w 4572000"/>
                <a:gd name="connsiteY1" fmla="*/ 0 h 3429000"/>
                <a:gd name="connsiteX2" fmla="*/ 4572000 w 4572000"/>
                <a:gd name="connsiteY2" fmla="*/ 571511 h 3429000"/>
                <a:gd name="connsiteX3" fmla="*/ 4572000 w 4572000"/>
                <a:gd name="connsiteY3" fmla="*/ 3429000 h 3429000"/>
                <a:gd name="connsiteX4" fmla="*/ 2702854 w 4572000"/>
                <a:gd name="connsiteY4" fmla="*/ 3429000 h 3429000"/>
                <a:gd name="connsiteX5" fmla="*/ 2702854 w 4572000"/>
                <a:gd name="connsiteY5" fmla="*/ 2610345 h 3429000"/>
                <a:gd name="connsiteX6" fmla="*/ 2293515 w 4572000"/>
                <a:gd name="connsiteY6" fmla="*/ 2201006 h 3429000"/>
                <a:gd name="connsiteX7" fmla="*/ 35560 w 4572000"/>
                <a:gd name="connsiteY7" fmla="*/ 2201006 h 3429000"/>
                <a:gd name="connsiteX8" fmla="*/ 35560 w 4572000"/>
                <a:gd name="connsiteY8" fmla="*/ 1 h 3429000"/>
                <a:gd name="connsiteX9" fmla="*/ 0 w 4572000"/>
                <a:gd name="connsiteY9" fmla="*/ 1 h 3429000"/>
                <a:gd name="connsiteX10" fmla="*/ 0 w 4572000"/>
                <a:gd name="connsiteY10"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0" h="3429000">
                  <a:moveTo>
                    <a:pt x="0" y="0"/>
                  </a:moveTo>
                  <a:lnTo>
                    <a:pt x="4000489" y="0"/>
                  </a:lnTo>
                  <a:cubicBezTo>
                    <a:pt x="4316126" y="0"/>
                    <a:pt x="4572000" y="255874"/>
                    <a:pt x="4572000" y="571511"/>
                  </a:cubicBezTo>
                  <a:lnTo>
                    <a:pt x="4572000" y="3429000"/>
                  </a:lnTo>
                  <a:lnTo>
                    <a:pt x="2702854" y="3429000"/>
                  </a:lnTo>
                  <a:lnTo>
                    <a:pt x="2702854" y="2610345"/>
                  </a:lnTo>
                  <a:cubicBezTo>
                    <a:pt x="2702854" y="2384273"/>
                    <a:pt x="2519587" y="2201006"/>
                    <a:pt x="2293515" y="2201006"/>
                  </a:cubicBezTo>
                  <a:lnTo>
                    <a:pt x="35560" y="2201006"/>
                  </a:lnTo>
                  <a:lnTo>
                    <a:pt x="35560" y="1"/>
                  </a:lnTo>
                  <a:lnTo>
                    <a:pt x="0" y="1"/>
                  </a:lnTo>
                  <a:lnTo>
                    <a:pt x="0" y="0"/>
                  </a:lnTo>
                  <a:close/>
                </a:path>
              </a:pathLst>
            </a:custGeom>
            <a:solidFill>
              <a:srgbClr val="FFFF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98704" tIns="1155954" rIns="298704" bIns="298704"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endPar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A141673C-934B-42E1-8E4D-4B99BC890710}"/>
                </a:ext>
              </a:extLst>
            </p:cNvPr>
            <p:cNvSpPr txBox="1"/>
            <p:nvPr/>
          </p:nvSpPr>
          <p:spPr>
            <a:xfrm>
              <a:off x="6009988" y="283109"/>
              <a:ext cx="4532339" cy="13297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solidFill>
                    <a:srgbClr val="0D0884"/>
                  </a:solidFill>
                  <a:effectLst/>
                  <a:uLnTx/>
                  <a:uFillTx/>
                  <a:latin typeface="Calibri" panose="020F0502020204030204"/>
                  <a:ea typeface="+mn-ea"/>
                  <a:cs typeface="+mn-cs"/>
                </a:rPr>
                <a:t>Сэтгэл хөдөлөө ашиглах </a:t>
              </a:r>
              <a:endParaRPr kumimoji="0" lang="en-GB" sz="3600" b="1" i="0" u="none" strike="noStrike" kern="1200" cap="none" spc="0" normalizeH="0" baseline="0" noProof="0" dirty="0">
                <a:ln>
                  <a:noFill/>
                </a:ln>
                <a:solidFill>
                  <a:srgbClr val="0D0884"/>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E0AF083E-162D-45CF-974C-2DF69176492F}"/>
              </a:ext>
            </a:extLst>
          </p:cNvPr>
          <p:cNvGrpSpPr/>
          <p:nvPr/>
        </p:nvGrpSpPr>
        <p:grpSpPr>
          <a:xfrm>
            <a:off x="1513535" y="3588660"/>
            <a:ext cx="4319111" cy="3095168"/>
            <a:chOff x="1529879" y="3327400"/>
            <a:chExt cx="4539532" cy="3428998"/>
          </a:xfrm>
        </p:grpSpPr>
        <p:sp>
          <p:nvSpPr>
            <p:cNvPr id="48" name="Freeform: Shape 47">
              <a:extLst>
                <a:ext uri="{FF2B5EF4-FFF2-40B4-BE49-F238E27FC236}">
                  <a16:creationId xmlns:a16="http://schemas.microsoft.com/office/drawing/2014/main" id="{22BBE9F5-D86F-4EBC-9BA8-F00AAC5B288B}"/>
                </a:ext>
              </a:extLst>
            </p:cNvPr>
            <p:cNvSpPr/>
            <p:nvPr/>
          </p:nvSpPr>
          <p:spPr>
            <a:xfrm flipH="1">
              <a:off x="1571244" y="3327400"/>
              <a:ext cx="4498167" cy="3428998"/>
            </a:xfrm>
            <a:custGeom>
              <a:avLst/>
              <a:gdLst>
                <a:gd name="connsiteX0" fmla="*/ 2667656 w 4537528"/>
                <a:gd name="connsiteY0" fmla="*/ 0 h 3428998"/>
                <a:gd name="connsiteX1" fmla="*/ 4537528 w 4537528"/>
                <a:gd name="connsiteY1" fmla="*/ 0 h 3428998"/>
                <a:gd name="connsiteX2" fmla="*/ 4537528 w 4537528"/>
                <a:gd name="connsiteY2" fmla="*/ 2857488 h 3428998"/>
                <a:gd name="connsiteX3" fmla="*/ 3966017 w 4537528"/>
                <a:gd name="connsiteY3" fmla="*/ 3428998 h 3428998"/>
                <a:gd name="connsiteX4" fmla="*/ 0 w 4537528"/>
                <a:gd name="connsiteY4" fmla="*/ 3428998 h 3428998"/>
                <a:gd name="connsiteX5" fmla="*/ 0 w 4537528"/>
                <a:gd name="connsiteY5" fmla="*/ 1227991 h 3428998"/>
                <a:gd name="connsiteX6" fmla="*/ 2258317 w 4537528"/>
                <a:gd name="connsiteY6" fmla="*/ 1227991 h 3428998"/>
                <a:gd name="connsiteX7" fmla="*/ 2667656 w 4537528"/>
                <a:gd name="connsiteY7" fmla="*/ 818652 h 3428998"/>
                <a:gd name="connsiteX8" fmla="*/ 2667656 w 4537528"/>
                <a:gd name="connsiteY8" fmla="*/ 0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7528" h="3428998">
                  <a:moveTo>
                    <a:pt x="2667656" y="0"/>
                  </a:moveTo>
                  <a:lnTo>
                    <a:pt x="4537528" y="0"/>
                  </a:lnTo>
                  <a:lnTo>
                    <a:pt x="4537528" y="2857488"/>
                  </a:lnTo>
                  <a:cubicBezTo>
                    <a:pt x="4537528" y="3173125"/>
                    <a:pt x="4281654" y="3428998"/>
                    <a:pt x="3966017" y="3428998"/>
                  </a:cubicBezTo>
                  <a:lnTo>
                    <a:pt x="0" y="3428998"/>
                  </a:lnTo>
                  <a:lnTo>
                    <a:pt x="0" y="1227991"/>
                  </a:lnTo>
                  <a:lnTo>
                    <a:pt x="2258317" y="1227991"/>
                  </a:lnTo>
                  <a:cubicBezTo>
                    <a:pt x="2484389" y="1227991"/>
                    <a:pt x="2667656" y="1044724"/>
                    <a:pt x="2667656" y="818652"/>
                  </a:cubicBezTo>
                  <a:lnTo>
                    <a:pt x="2667656" y="0"/>
                  </a:lnTo>
                  <a:close/>
                </a:path>
              </a:pathLst>
            </a:custGeom>
            <a:solidFill>
              <a:srgbClr val="FF2D5E"/>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98704" tIns="1155954" rIns="298704" bIns="298704"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endPar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TextBox 55">
              <a:extLst>
                <a:ext uri="{FF2B5EF4-FFF2-40B4-BE49-F238E27FC236}">
                  <a16:creationId xmlns:a16="http://schemas.microsoft.com/office/drawing/2014/main" id="{39B3FDE3-8040-41E5-B611-D24AD7A2F697}"/>
                </a:ext>
              </a:extLst>
            </p:cNvPr>
            <p:cNvSpPr txBox="1"/>
            <p:nvPr/>
          </p:nvSpPr>
          <p:spPr>
            <a:xfrm>
              <a:off x="1529879" y="4435547"/>
              <a:ext cx="4532339" cy="13297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solidFill>
                    <a:prstClr val="white"/>
                  </a:solidFill>
                  <a:effectLst/>
                  <a:uLnTx/>
                  <a:uFillTx/>
                  <a:latin typeface="Calibri" panose="020F0502020204030204"/>
                  <a:ea typeface="+mn-ea"/>
                  <a:cs typeface="+mn-cs"/>
                </a:rPr>
                <a:t>Бусдын оронд өөрийгөө тавих </a:t>
              </a:r>
              <a:endPar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B8851955-1CA8-4A4A-BE51-8EACEC54B158}"/>
              </a:ext>
            </a:extLst>
          </p:cNvPr>
          <p:cNvGrpSpPr/>
          <p:nvPr/>
        </p:nvGrpSpPr>
        <p:grpSpPr>
          <a:xfrm>
            <a:off x="6031082" y="3575368"/>
            <a:ext cx="4519683" cy="3095168"/>
            <a:chOff x="6059714" y="3327401"/>
            <a:chExt cx="4750340" cy="3428998"/>
          </a:xfrm>
        </p:grpSpPr>
        <p:sp>
          <p:nvSpPr>
            <p:cNvPr id="37" name="Freeform: Shape 36">
              <a:extLst>
                <a:ext uri="{FF2B5EF4-FFF2-40B4-BE49-F238E27FC236}">
                  <a16:creationId xmlns:a16="http://schemas.microsoft.com/office/drawing/2014/main" id="{BCB8887D-C2BB-4098-A101-80A451EA8F04}"/>
                </a:ext>
              </a:extLst>
            </p:cNvPr>
            <p:cNvSpPr/>
            <p:nvPr/>
          </p:nvSpPr>
          <p:spPr>
            <a:xfrm>
              <a:off x="6059714" y="3327401"/>
              <a:ext cx="4537528" cy="3428998"/>
            </a:xfrm>
            <a:custGeom>
              <a:avLst/>
              <a:gdLst>
                <a:gd name="connsiteX0" fmla="*/ 2667656 w 4537528"/>
                <a:gd name="connsiteY0" fmla="*/ 0 h 3428998"/>
                <a:gd name="connsiteX1" fmla="*/ 4537528 w 4537528"/>
                <a:gd name="connsiteY1" fmla="*/ 0 h 3428998"/>
                <a:gd name="connsiteX2" fmla="*/ 4537528 w 4537528"/>
                <a:gd name="connsiteY2" fmla="*/ 2857488 h 3428998"/>
                <a:gd name="connsiteX3" fmla="*/ 3966017 w 4537528"/>
                <a:gd name="connsiteY3" fmla="*/ 3428998 h 3428998"/>
                <a:gd name="connsiteX4" fmla="*/ 0 w 4537528"/>
                <a:gd name="connsiteY4" fmla="*/ 3428998 h 3428998"/>
                <a:gd name="connsiteX5" fmla="*/ 0 w 4537528"/>
                <a:gd name="connsiteY5" fmla="*/ 1227991 h 3428998"/>
                <a:gd name="connsiteX6" fmla="*/ 2258317 w 4537528"/>
                <a:gd name="connsiteY6" fmla="*/ 1227991 h 3428998"/>
                <a:gd name="connsiteX7" fmla="*/ 2667656 w 4537528"/>
                <a:gd name="connsiteY7" fmla="*/ 818652 h 3428998"/>
                <a:gd name="connsiteX8" fmla="*/ 2667656 w 4537528"/>
                <a:gd name="connsiteY8" fmla="*/ 0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7528" h="3428998">
                  <a:moveTo>
                    <a:pt x="2667656" y="0"/>
                  </a:moveTo>
                  <a:lnTo>
                    <a:pt x="4537528" y="0"/>
                  </a:lnTo>
                  <a:lnTo>
                    <a:pt x="4537528" y="2857488"/>
                  </a:lnTo>
                  <a:cubicBezTo>
                    <a:pt x="4537528" y="3173125"/>
                    <a:pt x="4281654" y="3428998"/>
                    <a:pt x="3966017" y="3428998"/>
                  </a:cubicBezTo>
                  <a:lnTo>
                    <a:pt x="0" y="3428998"/>
                  </a:lnTo>
                  <a:lnTo>
                    <a:pt x="0" y="1227991"/>
                  </a:lnTo>
                  <a:lnTo>
                    <a:pt x="2258317" y="1227991"/>
                  </a:lnTo>
                  <a:cubicBezTo>
                    <a:pt x="2484389" y="1227991"/>
                    <a:pt x="2667656" y="1044724"/>
                    <a:pt x="2667656" y="818652"/>
                  </a:cubicBezTo>
                  <a:lnTo>
                    <a:pt x="2667656" y="0"/>
                  </a:lnTo>
                  <a:close/>
                </a:path>
              </a:pathLst>
            </a:custGeom>
            <a:solidFill>
              <a:srgbClr val="FF4D9E"/>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98704" tIns="1155954" rIns="298704" bIns="298704"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endPar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417F8526-FE8B-4E43-AC47-E0FCF0EF7831}"/>
                </a:ext>
              </a:extLst>
            </p:cNvPr>
            <p:cNvSpPr txBox="1"/>
            <p:nvPr/>
          </p:nvSpPr>
          <p:spPr>
            <a:xfrm>
              <a:off x="6135772" y="4450274"/>
              <a:ext cx="4674282" cy="13297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solidFill>
                    <a:prstClr val="white"/>
                  </a:solidFill>
                  <a:effectLst/>
                  <a:uLnTx/>
                  <a:uFillTx/>
                  <a:latin typeface="Calibri" panose="020F0502020204030204"/>
                  <a:ea typeface="+mn-ea"/>
                  <a:cs typeface="+mn-cs"/>
                </a:rPr>
                <a:t>Бусадтай харилцах харилцаа </a:t>
              </a:r>
              <a:endPar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id="{6A1BECF3-E884-499D-9C9A-57FC41C7FE9B}"/>
              </a:ext>
            </a:extLst>
          </p:cNvPr>
          <p:cNvGrpSpPr/>
          <p:nvPr/>
        </p:nvGrpSpPr>
        <p:grpSpPr>
          <a:xfrm>
            <a:off x="3408453" y="2405203"/>
            <a:ext cx="5058303" cy="2186751"/>
            <a:chOff x="3408453" y="2111296"/>
            <a:chExt cx="5316447" cy="2422603"/>
          </a:xfrm>
        </p:grpSpPr>
        <p:sp>
          <p:nvSpPr>
            <p:cNvPr id="10" name="Freeform: Shape 9">
              <a:extLst>
                <a:ext uri="{FF2B5EF4-FFF2-40B4-BE49-F238E27FC236}">
                  <a16:creationId xmlns:a16="http://schemas.microsoft.com/office/drawing/2014/main" id="{BB3877DF-2828-4B26-AE3F-A9C85DEDC15C}"/>
                </a:ext>
              </a:extLst>
            </p:cNvPr>
            <p:cNvSpPr/>
            <p:nvPr/>
          </p:nvSpPr>
          <p:spPr>
            <a:xfrm>
              <a:off x="3810001" y="2496501"/>
              <a:ext cx="4451350" cy="1661117"/>
            </a:xfrm>
            <a:custGeom>
              <a:avLst/>
              <a:gdLst>
                <a:gd name="connsiteX0" fmla="*/ 0 w 5381033"/>
                <a:gd name="connsiteY0" fmla="*/ 409339 h 2455986"/>
                <a:gd name="connsiteX1" fmla="*/ 409339 w 5381033"/>
                <a:gd name="connsiteY1" fmla="*/ 0 h 2455986"/>
                <a:gd name="connsiteX2" fmla="*/ 4971694 w 5381033"/>
                <a:gd name="connsiteY2" fmla="*/ 0 h 2455986"/>
                <a:gd name="connsiteX3" fmla="*/ 5381033 w 5381033"/>
                <a:gd name="connsiteY3" fmla="*/ 409339 h 2455986"/>
                <a:gd name="connsiteX4" fmla="*/ 5381033 w 5381033"/>
                <a:gd name="connsiteY4" fmla="*/ 2046647 h 2455986"/>
                <a:gd name="connsiteX5" fmla="*/ 4971694 w 5381033"/>
                <a:gd name="connsiteY5" fmla="*/ 2455986 h 2455986"/>
                <a:gd name="connsiteX6" fmla="*/ 409339 w 5381033"/>
                <a:gd name="connsiteY6" fmla="*/ 2455986 h 2455986"/>
                <a:gd name="connsiteX7" fmla="*/ 0 w 5381033"/>
                <a:gd name="connsiteY7" fmla="*/ 2046647 h 2455986"/>
                <a:gd name="connsiteX8" fmla="*/ 0 w 5381033"/>
                <a:gd name="connsiteY8" fmla="*/ 409339 h 245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1033" h="2455986">
                  <a:moveTo>
                    <a:pt x="0" y="409339"/>
                  </a:moveTo>
                  <a:cubicBezTo>
                    <a:pt x="0" y="183267"/>
                    <a:pt x="183267" y="0"/>
                    <a:pt x="409339" y="0"/>
                  </a:cubicBezTo>
                  <a:lnTo>
                    <a:pt x="4971694" y="0"/>
                  </a:lnTo>
                  <a:cubicBezTo>
                    <a:pt x="5197766" y="0"/>
                    <a:pt x="5381033" y="183267"/>
                    <a:pt x="5381033" y="409339"/>
                  </a:cubicBezTo>
                  <a:lnTo>
                    <a:pt x="5381033" y="2046647"/>
                  </a:lnTo>
                  <a:cubicBezTo>
                    <a:pt x="5381033" y="2272719"/>
                    <a:pt x="5197766" y="2455986"/>
                    <a:pt x="4971694" y="2455986"/>
                  </a:cubicBezTo>
                  <a:lnTo>
                    <a:pt x="409339" y="2455986"/>
                  </a:lnTo>
                  <a:cubicBezTo>
                    <a:pt x="183267" y="2455986"/>
                    <a:pt x="0" y="2272719"/>
                    <a:pt x="0" y="2046647"/>
                  </a:cubicBezTo>
                  <a:lnTo>
                    <a:pt x="0" y="409339"/>
                  </a:lnTo>
                  <a:close/>
                </a:path>
              </a:pathLst>
            </a:custGeom>
            <a:solidFill>
              <a:srgbClr val="0D0884"/>
            </a:solidFill>
            <a:ln w="76200">
              <a:solidFill>
                <a:schemeClr val="bg1"/>
              </a:solidFill>
            </a:ln>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87531" tIns="287531" rIns="287531" bIns="28753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955800" rtl="0" eaLnBrk="1" fontAlgn="auto" latinLnBrk="0" hangingPunct="1">
                <a:lnSpc>
                  <a:spcPct val="90000"/>
                </a:lnSpc>
                <a:spcBef>
                  <a:spcPct val="0"/>
                </a:spcBef>
                <a:spcAft>
                  <a:spcPct val="35000"/>
                </a:spcAft>
                <a:buClrTx/>
                <a:buSzTx/>
                <a:buFontTx/>
                <a:buNone/>
                <a:tabLst/>
                <a:defRPr/>
              </a:pPr>
              <a:r>
                <a:rPr kumimoji="0" lang="mn-MN" sz="48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Өөрийгөө таних  </a:t>
              </a:r>
              <a:endParaRPr kumimoji="0" lang="en-US" sz="48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p:txBody>
        </p:sp>
        <p:sp>
          <p:nvSpPr>
            <p:cNvPr id="69" name="Freeform: Shape 68">
              <a:extLst>
                <a:ext uri="{FF2B5EF4-FFF2-40B4-BE49-F238E27FC236}">
                  <a16:creationId xmlns:a16="http://schemas.microsoft.com/office/drawing/2014/main" id="{3EA57DD7-0186-44F4-87FA-D5B361900F47}"/>
                </a:ext>
              </a:extLst>
            </p:cNvPr>
            <p:cNvSpPr/>
            <p:nvPr/>
          </p:nvSpPr>
          <p:spPr>
            <a:xfrm>
              <a:off x="3408453" y="2111296"/>
              <a:ext cx="5316447" cy="2422603"/>
            </a:xfrm>
            <a:custGeom>
              <a:avLst/>
              <a:gdLst>
                <a:gd name="connsiteX0" fmla="*/ 0 w 5381033"/>
                <a:gd name="connsiteY0" fmla="*/ 409339 h 2455986"/>
                <a:gd name="connsiteX1" fmla="*/ 409339 w 5381033"/>
                <a:gd name="connsiteY1" fmla="*/ 0 h 2455986"/>
                <a:gd name="connsiteX2" fmla="*/ 4971694 w 5381033"/>
                <a:gd name="connsiteY2" fmla="*/ 0 h 2455986"/>
                <a:gd name="connsiteX3" fmla="*/ 5381033 w 5381033"/>
                <a:gd name="connsiteY3" fmla="*/ 409339 h 2455986"/>
                <a:gd name="connsiteX4" fmla="*/ 5381033 w 5381033"/>
                <a:gd name="connsiteY4" fmla="*/ 2046647 h 2455986"/>
                <a:gd name="connsiteX5" fmla="*/ 4971694 w 5381033"/>
                <a:gd name="connsiteY5" fmla="*/ 2455986 h 2455986"/>
                <a:gd name="connsiteX6" fmla="*/ 409339 w 5381033"/>
                <a:gd name="connsiteY6" fmla="*/ 2455986 h 2455986"/>
                <a:gd name="connsiteX7" fmla="*/ 0 w 5381033"/>
                <a:gd name="connsiteY7" fmla="*/ 2046647 h 2455986"/>
                <a:gd name="connsiteX8" fmla="*/ 0 w 5381033"/>
                <a:gd name="connsiteY8" fmla="*/ 409339 h 245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1033" h="2455986">
                  <a:moveTo>
                    <a:pt x="0" y="409339"/>
                  </a:moveTo>
                  <a:cubicBezTo>
                    <a:pt x="0" y="183267"/>
                    <a:pt x="183267" y="0"/>
                    <a:pt x="409339" y="0"/>
                  </a:cubicBezTo>
                  <a:lnTo>
                    <a:pt x="4971694" y="0"/>
                  </a:lnTo>
                  <a:cubicBezTo>
                    <a:pt x="5197766" y="0"/>
                    <a:pt x="5381033" y="183267"/>
                    <a:pt x="5381033" y="409339"/>
                  </a:cubicBezTo>
                  <a:lnTo>
                    <a:pt x="5381033" y="2046647"/>
                  </a:lnTo>
                  <a:cubicBezTo>
                    <a:pt x="5381033" y="2272719"/>
                    <a:pt x="5197766" y="2455986"/>
                    <a:pt x="4971694" y="2455986"/>
                  </a:cubicBezTo>
                  <a:lnTo>
                    <a:pt x="409339" y="2455986"/>
                  </a:lnTo>
                  <a:cubicBezTo>
                    <a:pt x="183267" y="2455986"/>
                    <a:pt x="0" y="2272719"/>
                    <a:pt x="0" y="2046647"/>
                  </a:cubicBezTo>
                  <a:lnTo>
                    <a:pt x="0" y="409339"/>
                  </a:lnTo>
                  <a:close/>
                </a:path>
              </a:pathLst>
            </a:custGeom>
            <a:noFill/>
            <a:ln w="76200">
              <a:solidFill>
                <a:srgbClr val="FCB736"/>
              </a:solidFill>
            </a:ln>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87531" tIns="287531" rIns="287531" bIns="28753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9558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p:txBody>
        </p:sp>
        <p:sp>
          <p:nvSpPr>
            <p:cNvPr id="72" name="Freeform: Shape 71">
              <a:extLst>
                <a:ext uri="{FF2B5EF4-FFF2-40B4-BE49-F238E27FC236}">
                  <a16:creationId xmlns:a16="http://schemas.microsoft.com/office/drawing/2014/main" id="{AADE8240-E982-488A-BB40-1C34D617F03B}"/>
                </a:ext>
              </a:extLst>
            </p:cNvPr>
            <p:cNvSpPr/>
            <p:nvPr/>
          </p:nvSpPr>
          <p:spPr>
            <a:xfrm>
              <a:off x="3541304" y="2238846"/>
              <a:ext cx="5036820" cy="2165836"/>
            </a:xfrm>
            <a:custGeom>
              <a:avLst/>
              <a:gdLst>
                <a:gd name="connsiteX0" fmla="*/ 0 w 5381033"/>
                <a:gd name="connsiteY0" fmla="*/ 409339 h 2455986"/>
                <a:gd name="connsiteX1" fmla="*/ 409339 w 5381033"/>
                <a:gd name="connsiteY1" fmla="*/ 0 h 2455986"/>
                <a:gd name="connsiteX2" fmla="*/ 4971694 w 5381033"/>
                <a:gd name="connsiteY2" fmla="*/ 0 h 2455986"/>
                <a:gd name="connsiteX3" fmla="*/ 5381033 w 5381033"/>
                <a:gd name="connsiteY3" fmla="*/ 409339 h 2455986"/>
                <a:gd name="connsiteX4" fmla="*/ 5381033 w 5381033"/>
                <a:gd name="connsiteY4" fmla="*/ 2046647 h 2455986"/>
                <a:gd name="connsiteX5" fmla="*/ 4971694 w 5381033"/>
                <a:gd name="connsiteY5" fmla="*/ 2455986 h 2455986"/>
                <a:gd name="connsiteX6" fmla="*/ 409339 w 5381033"/>
                <a:gd name="connsiteY6" fmla="*/ 2455986 h 2455986"/>
                <a:gd name="connsiteX7" fmla="*/ 0 w 5381033"/>
                <a:gd name="connsiteY7" fmla="*/ 2046647 h 2455986"/>
                <a:gd name="connsiteX8" fmla="*/ 0 w 5381033"/>
                <a:gd name="connsiteY8" fmla="*/ 409339 h 245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1033" h="2455986">
                  <a:moveTo>
                    <a:pt x="0" y="409339"/>
                  </a:moveTo>
                  <a:cubicBezTo>
                    <a:pt x="0" y="183267"/>
                    <a:pt x="183267" y="0"/>
                    <a:pt x="409339" y="0"/>
                  </a:cubicBezTo>
                  <a:lnTo>
                    <a:pt x="4971694" y="0"/>
                  </a:lnTo>
                  <a:cubicBezTo>
                    <a:pt x="5197766" y="0"/>
                    <a:pt x="5381033" y="183267"/>
                    <a:pt x="5381033" y="409339"/>
                  </a:cubicBezTo>
                  <a:lnTo>
                    <a:pt x="5381033" y="2046647"/>
                  </a:lnTo>
                  <a:cubicBezTo>
                    <a:pt x="5381033" y="2272719"/>
                    <a:pt x="5197766" y="2455986"/>
                    <a:pt x="4971694" y="2455986"/>
                  </a:cubicBezTo>
                  <a:lnTo>
                    <a:pt x="409339" y="2455986"/>
                  </a:lnTo>
                  <a:cubicBezTo>
                    <a:pt x="183267" y="2455986"/>
                    <a:pt x="0" y="2272719"/>
                    <a:pt x="0" y="2046647"/>
                  </a:cubicBezTo>
                  <a:lnTo>
                    <a:pt x="0" y="409339"/>
                  </a:lnTo>
                  <a:close/>
                </a:path>
              </a:pathLst>
            </a:custGeom>
            <a:noFill/>
            <a:ln w="76200">
              <a:solidFill>
                <a:srgbClr val="FF4D9E"/>
              </a:solidFill>
            </a:ln>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87531" tIns="287531" rIns="287531" bIns="28753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9558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p:txBody>
        </p:sp>
        <p:sp>
          <p:nvSpPr>
            <p:cNvPr id="73" name="Freeform: Shape 72">
              <a:extLst>
                <a:ext uri="{FF2B5EF4-FFF2-40B4-BE49-F238E27FC236}">
                  <a16:creationId xmlns:a16="http://schemas.microsoft.com/office/drawing/2014/main" id="{D57B8A97-FC67-485C-878D-D9F090DCA220}"/>
                </a:ext>
              </a:extLst>
            </p:cNvPr>
            <p:cNvSpPr/>
            <p:nvPr/>
          </p:nvSpPr>
          <p:spPr>
            <a:xfrm>
              <a:off x="3683000" y="2370639"/>
              <a:ext cx="4736332" cy="1900968"/>
            </a:xfrm>
            <a:custGeom>
              <a:avLst/>
              <a:gdLst>
                <a:gd name="connsiteX0" fmla="*/ 0 w 5381033"/>
                <a:gd name="connsiteY0" fmla="*/ 409339 h 2455986"/>
                <a:gd name="connsiteX1" fmla="*/ 409339 w 5381033"/>
                <a:gd name="connsiteY1" fmla="*/ 0 h 2455986"/>
                <a:gd name="connsiteX2" fmla="*/ 4971694 w 5381033"/>
                <a:gd name="connsiteY2" fmla="*/ 0 h 2455986"/>
                <a:gd name="connsiteX3" fmla="*/ 5381033 w 5381033"/>
                <a:gd name="connsiteY3" fmla="*/ 409339 h 2455986"/>
                <a:gd name="connsiteX4" fmla="*/ 5381033 w 5381033"/>
                <a:gd name="connsiteY4" fmla="*/ 2046647 h 2455986"/>
                <a:gd name="connsiteX5" fmla="*/ 4971694 w 5381033"/>
                <a:gd name="connsiteY5" fmla="*/ 2455986 h 2455986"/>
                <a:gd name="connsiteX6" fmla="*/ 409339 w 5381033"/>
                <a:gd name="connsiteY6" fmla="*/ 2455986 h 2455986"/>
                <a:gd name="connsiteX7" fmla="*/ 0 w 5381033"/>
                <a:gd name="connsiteY7" fmla="*/ 2046647 h 2455986"/>
                <a:gd name="connsiteX8" fmla="*/ 0 w 5381033"/>
                <a:gd name="connsiteY8" fmla="*/ 409339 h 245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1033" h="2455986">
                  <a:moveTo>
                    <a:pt x="0" y="409339"/>
                  </a:moveTo>
                  <a:cubicBezTo>
                    <a:pt x="0" y="183267"/>
                    <a:pt x="183267" y="0"/>
                    <a:pt x="409339" y="0"/>
                  </a:cubicBezTo>
                  <a:lnTo>
                    <a:pt x="4971694" y="0"/>
                  </a:lnTo>
                  <a:cubicBezTo>
                    <a:pt x="5197766" y="0"/>
                    <a:pt x="5381033" y="183267"/>
                    <a:pt x="5381033" y="409339"/>
                  </a:cubicBezTo>
                  <a:lnTo>
                    <a:pt x="5381033" y="2046647"/>
                  </a:lnTo>
                  <a:cubicBezTo>
                    <a:pt x="5381033" y="2272719"/>
                    <a:pt x="5197766" y="2455986"/>
                    <a:pt x="4971694" y="2455986"/>
                  </a:cubicBezTo>
                  <a:lnTo>
                    <a:pt x="409339" y="2455986"/>
                  </a:lnTo>
                  <a:cubicBezTo>
                    <a:pt x="183267" y="2455986"/>
                    <a:pt x="0" y="2272719"/>
                    <a:pt x="0" y="2046647"/>
                  </a:cubicBezTo>
                  <a:lnTo>
                    <a:pt x="0" y="409339"/>
                  </a:lnTo>
                  <a:close/>
                </a:path>
              </a:pathLst>
            </a:custGeom>
            <a:noFill/>
            <a:ln w="76200">
              <a:solidFill>
                <a:srgbClr val="FF2D5E"/>
              </a:solidFill>
            </a:ln>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87531" tIns="287531" rIns="287531" bIns="28753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955800" rtl="0" eaLnBrk="1" fontAlgn="auto" latinLnBrk="0" hangingPunct="1">
                <a:lnSpc>
                  <a:spcPct val="90000"/>
                </a:lnSpc>
                <a:spcBef>
                  <a:spcPct val="0"/>
                </a:spcBef>
                <a:spcAft>
                  <a:spcPct val="35000"/>
                </a:spcAft>
                <a:buClrTx/>
                <a:buSzTx/>
                <a:buFontTx/>
                <a:buNone/>
                <a:tabLst/>
                <a:defRPr/>
              </a:pPr>
              <a:endParaRPr kumimoji="0" lang="en-US" sz="48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985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500"/>
                                        <p:tgtEl>
                                          <p:spTgt spid="74"/>
                                        </p:tgtEl>
                                      </p:cBhvr>
                                    </p:animEffect>
                                  </p:childTnLst>
                                </p:cTn>
                              </p:par>
                              <p:par>
                                <p:cTn id="8" presetID="2" presetClass="entr" presetSubtype="9" fill="hold" nodeType="withEffect">
                                  <p:stCondLst>
                                    <p:cond delay="75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1500" fill="hold"/>
                                        <p:tgtEl>
                                          <p:spTgt spid="61"/>
                                        </p:tgtEl>
                                        <p:attrNameLst>
                                          <p:attrName>ppt_x</p:attrName>
                                        </p:attrNameLst>
                                      </p:cBhvr>
                                      <p:tavLst>
                                        <p:tav tm="0">
                                          <p:val>
                                            <p:strVal val="0-#ppt_w/2"/>
                                          </p:val>
                                        </p:tav>
                                        <p:tav tm="100000">
                                          <p:val>
                                            <p:strVal val="#ppt_x"/>
                                          </p:val>
                                        </p:tav>
                                      </p:tavLst>
                                    </p:anim>
                                    <p:anim calcmode="lin" valueType="num">
                                      <p:cBhvr additive="base">
                                        <p:cTn id="11" dur="1500" fill="hold"/>
                                        <p:tgtEl>
                                          <p:spTgt spid="61"/>
                                        </p:tgtEl>
                                        <p:attrNameLst>
                                          <p:attrName>ppt_y</p:attrName>
                                        </p:attrNameLst>
                                      </p:cBhvr>
                                      <p:tavLst>
                                        <p:tav tm="0">
                                          <p:val>
                                            <p:strVal val="0-#ppt_h/2"/>
                                          </p:val>
                                        </p:tav>
                                        <p:tav tm="100000">
                                          <p:val>
                                            <p:strVal val="#ppt_y"/>
                                          </p:val>
                                        </p:tav>
                                      </p:tavLst>
                                    </p:anim>
                                  </p:childTnLst>
                                </p:cTn>
                              </p:par>
                              <p:par>
                                <p:cTn id="12" presetID="2" presetClass="entr" presetSubtype="3" fill="hold" nodeType="withEffect">
                                  <p:stCondLst>
                                    <p:cond delay="7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500" fill="hold"/>
                                        <p:tgtEl>
                                          <p:spTgt spid="60"/>
                                        </p:tgtEl>
                                        <p:attrNameLst>
                                          <p:attrName>ppt_x</p:attrName>
                                        </p:attrNameLst>
                                      </p:cBhvr>
                                      <p:tavLst>
                                        <p:tav tm="0">
                                          <p:val>
                                            <p:strVal val="1+#ppt_w/2"/>
                                          </p:val>
                                        </p:tav>
                                        <p:tav tm="100000">
                                          <p:val>
                                            <p:strVal val="#ppt_x"/>
                                          </p:val>
                                        </p:tav>
                                      </p:tavLst>
                                    </p:anim>
                                    <p:anim calcmode="lin" valueType="num">
                                      <p:cBhvr additive="base">
                                        <p:cTn id="15" dur="1500" fill="hold"/>
                                        <p:tgtEl>
                                          <p:spTgt spid="60"/>
                                        </p:tgtEl>
                                        <p:attrNameLst>
                                          <p:attrName>ppt_y</p:attrName>
                                        </p:attrNameLst>
                                      </p:cBhvr>
                                      <p:tavLst>
                                        <p:tav tm="0">
                                          <p:val>
                                            <p:strVal val="0-#ppt_h/2"/>
                                          </p:val>
                                        </p:tav>
                                        <p:tav tm="100000">
                                          <p:val>
                                            <p:strVal val="#ppt_y"/>
                                          </p:val>
                                        </p:tav>
                                      </p:tavLst>
                                    </p:anim>
                                  </p:childTnLst>
                                </p:cTn>
                              </p:par>
                              <p:par>
                                <p:cTn id="16" presetID="2" presetClass="entr" presetSubtype="12" fill="hold" nodeType="withEffect">
                                  <p:stCondLst>
                                    <p:cond delay="75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1500" fill="hold"/>
                                        <p:tgtEl>
                                          <p:spTgt spid="58"/>
                                        </p:tgtEl>
                                        <p:attrNameLst>
                                          <p:attrName>ppt_x</p:attrName>
                                        </p:attrNameLst>
                                      </p:cBhvr>
                                      <p:tavLst>
                                        <p:tav tm="0">
                                          <p:val>
                                            <p:strVal val="0-#ppt_w/2"/>
                                          </p:val>
                                        </p:tav>
                                        <p:tav tm="100000">
                                          <p:val>
                                            <p:strVal val="#ppt_x"/>
                                          </p:val>
                                        </p:tav>
                                      </p:tavLst>
                                    </p:anim>
                                    <p:anim calcmode="lin" valueType="num">
                                      <p:cBhvr additive="base">
                                        <p:cTn id="19" dur="1500" fill="hold"/>
                                        <p:tgtEl>
                                          <p:spTgt spid="58"/>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stCondLst>
                                    <p:cond delay="75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1500" fill="hold"/>
                                        <p:tgtEl>
                                          <p:spTgt spid="59"/>
                                        </p:tgtEl>
                                        <p:attrNameLst>
                                          <p:attrName>ppt_x</p:attrName>
                                        </p:attrNameLst>
                                      </p:cBhvr>
                                      <p:tavLst>
                                        <p:tav tm="0">
                                          <p:val>
                                            <p:strVal val="1+#ppt_w/2"/>
                                          </p:val>
                                        </p:tav>
                                        <p:tav tm="100000">
                                          <p:val>
                                            <p:strVal val="#ppt_x"/>
                                          </p:val>
                                        </p:tav>
                                      </p:tavLst>
                                    </p:anim>
                                    <p:anim calcmode="lin" valueType="num">
                                      <p:cBhvr additive="base">
                                        <p:cTn id="23" dur="1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B18E3E58-11A4-496B-9190-E46113986A40}"/>
              </a:ext>
            </a:extLst>
          </p:cNvPr>
          <p:cNvSpPr/>
          <p:nvPr/>
        </p:nvSpPr>
        <p:spPr>
          <a:xfrm>
            <a:off x="5358779" y="1297"/>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latin typeface="+mn-lt"/>
              </a:rPr>
              <a:t>IQ</a:t>
            </a:r>
          </a:p>
        </p:txBody>
      </p:sp>
      <p:sp>
        <p:nvSpPr>
          <p:cNvPr id="5" name="Freeform: Shape 4">
            <a:extLst>
              <a:ext uri="{FF2B5EF4-FFF2-40B4-BE49-F238E27FC236}">
                <a16:creationId xmlns:a16="http://schemas.microsoft.com/office/drawing/2014/main" id="{39A1CBF3-9BF7-4918-83E9-040F3EBEBA9B}"/>
              </a:ext>
            </a:extLst>
          </p:cNvPr>
          <p:cNvSpPr/>
          <p:nvPr/>
        </p:nvSpPr>
        <p:spPr>
          <a:xfrm rot="1080000">
            <a:off x="6615073" y="657489"/>
            <a:ext cx="311299" cy="394753"/>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0" y="78951"/>
                </a:moveTo>
                <a:lnTo>
                  <a:pt x="155650" y="78951"/>
                </a:lnTo>
                <a:lnTo>
                  <a:pt x="155650" y="0"/>
                </a:lnTo>
                <a:lnTo>
                  <a:pt x="311299" y="197377"/>
                </a:lnTo>
                <a:lnTo>
                  <a:pt x="155650" y="394753"/>
                </a:lnTo>
                <a:lnTo>
                  <a:pt x="155650" y="315802"/>
                </a:lnTo>
                <a:lnTo>
                  <a:pt x="0" y="315802"/>
                </a:lnTo>
                <a:lnTo>
                  <a:pt x="0" y="789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8950" rIns="93390" bIns="78951"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6" name="Freeform: Shape 5">
            <a:extLst>
              <a:ext uri="{FF2B5EF4-FFF2-40B4-BE49-F238E27FC236}">
                <a16:creationId xmlns:a16="http://schemas.microsoft.com/office/drawing/2014/main" id="{CBC7B7B7-9435-4339-85AE-203359FDB7C0}"/>
              </a:ext>
            </a:extLst>
          </p:cNvPr>
          <p:cNvSpPr/>
          <p:nvPr/>
        </p:nvSpPr>
        <p:spPr>
          <a:xfrm>
            <a:off x="7029783" y="544240"/>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2"/>
                </a:solidFill>
                <a:latin typeface="+mn-lt"/>
                <a:cs typeface="Times New Roman" panose="02020603050405020304" pitchFamily="18" charset="0"/>
              </a:rPr>
              <a:t>EQ</a:t>
            </a:r>
          </a:p>
        </p:txBody>
      </p:sp>
      <p:sp>
        <p:nvSpPr>
          <p:cNvPr id="7" name="Freeform: Shape 6">
            <a:extLst>
              <a:ext uri="{FF2B5EF4-FFF2-40B4-BE49-F238E27FC236}">
                <a16:creationId xmlns:a16="http://schemas.microsoft.com/office/drawing/2014/main" id="{762ED61A-2A5B-4064-9CED-44FD53D53431}"/>
              </a:ext>
            </a:extLst>
          </p:cNvPr>
          <p:cNvSpPr/>
          <p:nvPr/>
        </p:nvSpPr>
        <p:spPr>
          <a:xfrm rot="3240000">
            <a:off x="7970144" y="1635276"/>
            <a:ext cx="311299" cy="394753"/>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0" y="78951"/>
                </a:moveTo>
                <a:lnTo>
                  <a:pt x="155650" y="78951"/>
                </a:lnTo>
                <a:lnTo>
                  <a:pt x="155650" y="0"/>
                </a:lnTo>
                <a:lnTo>
                  <a:pt x="311299" y="197377"/>
                </a:lnTo>
                <a:lnTo>
                  <a:pt x="155650" y="394753"/>
                </a:lnTo>
                <a:lnTo>
                  <a:pt x="155650" y="315802"/>
                </a:lnTo>
                <a:lnTo>
                  <a:pt x="0" y="315802"/>
                </a:lnTo>
                <a:lnTo>
                  <a:pt x="0" y="789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950" rIns="93389" bIns="78951"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9" name="Freeform: Shape 8">
            <a:extLst>
              <a:ext uri="{FF2B5EF4-FFF2-40B4-BE49-F238E27FC236}">
                <a16:creationId xmlns:a16="http://schemas.microsoft.com/office/drawing/2014/main" id="{117DD5C9-46D0-410C-B49F-115E8A8CBDC8}"/>
              </a:ext>
            </a:extLst>
          </p:cNvPr>
          <p:cNvSpPr/>
          <p:nvPr/>
        </p:nvSpPr>
        <p:spPr>
          <a:xfrm>
            <a:off x="8062521" y="1965681"/>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bg1"/>
                </a:solidFill>
                <a:latin typeface="+mn-lt"/>
              </a:rPr>
              <a:t>CQ</a:t>
            </a:r>
            <a:endParaRPr lang="en-US" sz="3700" kern="1200" dirty="0">
              <a:solidFill>
                <a:schemeClr val="bg1"/>
              </a:solidFill>
              <a:latin typeface="+mn-lt"/>
            </a:endParaRPr>
          </a:p>
        </p:txBody>
      </p:sp>
      <p:sp>
        <p:nvSpPr>
          <p:cNvPr id="10" name="Freeform: Shape 9">
            <a:extLst>
              <a:ext uri="{FF2B5EF4-FFF2-40B4-BE49-F238E27FC236}">
                <a16:creationId xmlns:a16="http://schemas.microsoft.com/office/drawing/2014/main" id="{23D183F7-DC39-47C5-88C2-C79ED2A16910}"/>
              </a:ext>
            </a:extLst>
          </p:cNvPr>
          <p:cNvSpPr/>
          <p:nvPr/>
        </p:nvSpPr>
        <p:spPr>
          <a:xfrm rot="5400000">
            <a:off x="8491691" y="3222812"/>
            <a:ext cx="311299" cy="394753"/>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0" y="78951"/>
                </a:moveTo>
                <a:lnTo>
                  <a:pt x="155650" y="78951"/>
                </a:lnTo>
                <a:lnTo>
                  <a:pt x="155650" y="0"/>
                </a:lnTo>
                <a:lnTo>
                  <a:pt x="311299" y="197377"/>
                </a:lnTo>
                <a:lnTo>
                  <a:pt x="155650" y="394753"/>
                </a:lnTo>
                <a:lnTo>
                  <a:pt x="155650" y="315802"/>
                </a:lnTo>
                <a:lnTo>
                  <a:pt x="0" y="315802"/>
                </a:lnTo>
                <a:lnTo>
                  <a:pt x="0" y="789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950" rIns="93390" bIns="78952"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11" name="Freeform: Shape 10">
            <a:extLst>
              <a:ext uri="{FF2B5EF4-FFF2-40B4-BE49-F238E27FC236}">
                <a16:creationId xmlns:a16="http://schemas.microsoft.com/office/drawing/2014/main" id="{79D81BC1-4314-48DE-A051-DDCC7765DBFC}"/>
              </a:ext>
            </a:extLst>
          </p:cNvPr>
          <p:cNvSpPr/>
          <p:nvPr/>
        </p:nvSpPr>
        <p:spPr>
          <a:xfrm>
            <a:off x="8062521" y="3722678"/>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tx1"/>
                </a:solidFill>
                <a:latin typeface="+mn-lt"/>
              </a:rPr>
              <a:t>BQ</a:t>
            </a:r>
            <a:endParaRPr lang="en-US" sz="3700" kern="1200" dirty="0">
              <a:solidFill>
                <a:schemeClr val="tx1"/>
              </a:solidFill>
              <a:latin typeface="+mn-lt"/>
            </a:endParaRPr>
          </a:p>
        </p:txBody>
      </p:sp>
      <p:sp>
        <p:nvSpPr>
          <p:cNvPr id="12" name="Freeform: Shape 11">
            <a:extLst>
              <a:ext uri="{FF2B5EF4-FFF2-40B4-BE49-F238E27FC236}">
                <a16:creationId xmlns:a16="http://schemas.microsoft.com/office/drawing/2014/main" id="{DD1A4BF6-D250-4290-8501-E338765D2AFC}"/>
              </a:ext>
            </a:extLst>
          </p:cNvPr>
          <p:cNvSpPr/>
          <p:nvPr/>
        </p:nvSpPr>
        <p:spPr>
          <a:xfrm rot="18360000">
            <a:off x="7980501" y="4813713"/>
            <a:ext cx="311300" cy="394754"/>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311299" y="315802"/>
                </a:moveTo>
                <a:lnTo>
                  <a:pt x="155649" y="315802"/>
                </a:lnTo>
                <a:lnTo>
                  <a:pt x="155649" y="394753"/>
                </a:lnTo>
                <a:lnTo>
                  <a:pt x="0" y="197376"/>
                </a:lnTo>
                <a:lnTo>
                  <a:pt x="155649" y="0"/>
                </a:lnTo>
                <a:lnTo>
                  <a:pt x="155649" y="78951"/>
                </a:lnTo>
                <a:lnTo>
                  <a:pt x="311299" y="78951"/>
                </a:lnTo>
                <a:lnTo>
                  <a:pt x="311299" y="3158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3389" tIns="78951" rIns="1" bIns="78951"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13" name="Freeform: Shape 12">
            <a:extLst>
              <a:ext uri="{FF2B5EF4-FFF2-40B4-BE49-F238E27FC236}">
                <a16:creationId xmlns:a16="http://schemas.microsoft.com/office/drawing/2014/main" id="{995C1945-F0C9-4CE4-A0B9-B5A283182C11}"/>
              </a:ext>
            </a:extLst>
          </p:cNvPr>
          <p:cNvSpPr/>
          <p:nvPr/>
        </p:nvSpPr>
        <p:spPr>
          <a:xfrm>
            <a:off x="7029783" y="5144119"/>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bg1"/>
                </a:solidFill>
                <a:latin typeface="+mn-lt"/>
              </a:rPr>
              <a:t>DQ</a:t>
            </a:r>
            <a:endParaRPr lang="en-US" sz="3700" kern="1200" dirty="0">
              <a:solidFill>
                <a:schemeClr val="bg1"/>
              </a:solidFill>
              <a:latin typeface="+mn-lt"/>
            </a:endParaRPr>
          </a:p>
        </p:txBody>
      </p:sp>
      <p:sp>
        <p:nvSpPr>
          <p:cNvPr id="14" name="Freeform: Shape 13">
            <a:extLst>
              <a:ext uri="{FF2B5EF4-FFF2-40B4-BE49-F238E27FC236}">
                <a16:creationId xmlns:a16="http://schemas.microsoft.com/office/drawing/2014/main" id="{95ECC303-9F41-46E4-8BB5-7200B68E96CD}"/>
              </a:ext>
            </a:extLst>
          </p:cNvPr>
          <p:cNvSpPr/>
          <p:nvPr/>
        </p:nvSpPr>
        <p:spPr>
          <a:xfrm rot="20520000">
            <a:off x="6631831" y="5800310"/>
            <a:ext cx="311300" cy="394754"/>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311299" y="315802"/>
                </a:moveTo>
                <a:lnTo>
                  <a:pt x="155649" y="315802"/>
                </a:lnTo>
                <a:lnTo>
                  <a:pt x="155649" y="394753"/>
                </a:lnTo>
                <a:lnTo>
                  <a:pt x="0" y="197376"/>
                </a:lnTo>
                <a:lnTo>
                  <a:pt x="155649" y="0"/>
                </a:lnTo>
                <a:lnTo>
                  <a:pt x="155649" y="78951"/>
                </a:lnTo>
                <a:lnTo>
                  <a:pt x="311299" y="78951"/>
                </a:lnTo>
                <a:lnTo>
                  <a:pt x="311299" y="3158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3390" tIns="78951" rIns="0" bIns="78951"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15" name="Freeform: Shape 14">
            <a:extLst>
              <a:ext uri="{FF2B5EF4-FFF2-40B4-BE49-F238E27FC236}">
                <a16:creationId xmlns:a16="http://schemas.microsoft.com/office/drawing/2014/main" id="{F0087D8E-49CC-43E0-8C6F-6FA409542FC6}"/>
              </a:ext>
            </a:extLst>
          </p:cNvPr>
          <p:cNvSpPr/>
          <p:nvPr/>
        </p:nvSpPr>
        <p:spPr>
          <a:xfrm>
            <a:off x="5358779" y="5687061"/>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bg1"/>
                </a:solidFill>
                <a:latin typeface="+mn-lt"/>
              </a:rPr>
              <a:t>FQ</a:t>
            </a:r>
            <a:endParaRPr lang="en-US" sz="3700" kern="1200" dirty="0">
              <a:solidFill>
                <a:schemeClr val="bg1"/>
              </a:solidFill>
              <a:latin typeface="+mn-lt"/>
            </a:endParaRPr>
          </a:p>
        </p:txBody>
      </p:sp>
      <p:sp>
        <p:nvSpPr>
          <p:cNvPr id="16" name="Freeform: Shape 15">
            <a:extLst>
              <a:ext uri="{FF2B5EF4-FFF2-40B4-BE49-F238E27FC236}">
                <a16:creationId xmlns:a16="http://schemas.microsoft.com/office/drawing/2014/main" id="{F499CAAF-52A2-4EEC-BB22-7F9C4708E858}"/>
              </a:ext>
            </a:extLst>
          </p:cNvPr>
          <p:cNvSpPr/>
          <p:nvPr/>
        </p:nvSpPr>
        <p:spPr>
          <a:xfrm rot="1080000">
            <a:off x="4960827" y="5805756"/>
            <a:ext cx="311299" cy="394753"/>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311299" y="315802"/>
                </a:moveTo>
                <a:lnTo>
                  <a:pt x="155649" y="315802"/>
                </a:lnTo>
                <a:lnTo>
                  <a:pt x="155649" y="394753"/>
                </a:lnTo>
                <a:lnTo>
                  <a:pt x="0" y="197376"/>
                </a:lnTo>
                <a:lnTo>
                  <a:pt x="155649" y="0"/>
                </a:lnTo>
                <a:lnTo>
                  <a:pt x="155649" y="78951"/>
                </a:lnTo>
                <a:lnTo>
                  <a:pt x="311299" y="78951"/>
                </a:lnTo>
                <a:lnTo>
                  <a:pt x="311299" y="3158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3390" tIns="78951" rIns="-1" bIns="7895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17" name="Freeform: Shape 16">
            <a:extLst>
              <a:ext uri="{FF2B5EF4-FFF2-40B4-BE49-F238E27FC236}">
                <a16:creationId xmlns:a16="http://schemas.microsoft.com/office/drawing/2014/main" id="{FA110FC3-4980-429D-816F-E98668862D84}"/>
              </a:ext>
            </a:extLst>
          </p:cNvPr>
          <p:cNvSpPr/>
          <p:nvPr/>
        </p:nvSpPr>
        <p:spPr>
          <a:xfrm>
            <a:off x="3687775" y="5144119"/>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bg1"/>
                </a:solidFill>
                <a:latin typeface="+mn-lt"/>
              </a:rPr>
              <a:t>MQ</a:t>
            </a:r>
            <a:endParaRPr lang="en-US" sz="3700" kern="1200" dirty="0">
              <a:solidFill>
                <a:schemeClr val="bg1"/>
              </a:solidFill>
              <a:latin typeface="+mn-lt"/>
            </a:endParaRPr>
          </a:p>
        </p:txBody>
      </p:sp>
      <p:sp>
        <p:nvSpPr>
          <p:cNvPr id="18" name="Freeform: Shape 17">
            <a:extLst>
              <a:ext uri="{FF2B5EF4-FFF2-40B4-BE49-F238E27FC236}">
                <a16:creationId xmlns:a16="http://schemas.microsoft.com/office/drawing/2014/main" id="{DD740E9A-A5F0-4D9B-B7E7-D3D0DC4DB518}"/>
              </a:ext>
            </a:extLst>
          </p:cNvPr>
          <p:cNvSpPr/>
          <p:nvPr/>
        </p:nvSpPr>
        <p:spPr>
          <a:xfrm rot="3058996">
            <a:off x="3601875" y="4877281"/>
            <a:ext cx="281155" cy="394753"/>
          </a:xfrm>
          <a:custGeom>
            <a:avLst/>
            <a:gdLst>
              <a:gd name="connsiteX0" fmla="*/ 0 w 281154"/>
              <a:gd name="connsiteY0" fmla="*/ 78951 h 394753"/>
              <a:gd name="connsiteX1" fmla="*/ 140577 w 281154"/>
              <a:gd name="connsiteY1" fmla="*/ 78951 h 394753"/>
              <a:gd name="connsiteX2" fmla="*/ 140577 w 281154"/>
              <a:gd name="connsiteY2" fmla="*/ 0 h 394753"/>
              <a:gd name="connsiteX3" fmla="*/ 281154 w 281154"/>
              <a:gd name="connsiteY3" fmla="*/ 197377 h 394753"/>
              <a:gd name="connsiteX4" fmla="*/ 140577 w 281154"/>
              <a:gd name="connsiteY4" fmla="*/ 394753 h 394753"/>
              <a:gd name="connsiteX5" fmla="*/ 140577 w 281154"/>
              <a:gd name="connsiteY5" fmla="*/ 315802 h 394753"/>
              <a:gd name="connsiteX6" fmla="*/ 0 w 281154"/>
              <a:gd name="connsiteY6" fmla="*/ 315802 h 394753"/>
              <a:gd name="connsiteX7" fmla="*/ 0 w 281154"/>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154" h="394753">
                <a:moveTo>
                  <a:pt x="281154" y="315802"/>
                </a:moveTo>
                <a:lnTo>
                  <a:pt x="140577" y="315802"/>
                </a:lnTo>
                <a:lnTo>
                  <a:pt x="140577" y="394753"/>
                </a:lnTo>
                <a:lnTo>
                  <a:pt x="0" y="197376"/>
                </a:lnTo>
                <a:lnTo>
                  <a:pt x="140577" y="0"/>
                </a:lnTo>
                <a:lnTo>
                  <a:pt x="140577" y="78951"/>
                </a:lnTo>
                <a:lnTo>
                  <a:pt x="281154" y="78951"/>
                </a:lnTo>
                <a:lnTo>
                  <a:pt x="281154" y="3158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4346" tIns="78950" rIns="0" bIns="78951"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19" name="Freeform: Shape 18">
            <a:extLst>
              <a:ext uri="{FF2B5EF4-FFF2-40B4-BE49-F238E27FC236}">
                <a16:creationId xmlns:a16="http://schemas.microsoft.com/office/drawing/2014/main" id="{01324042-F58A-487C-95DF-83BD39AFFD7E}"/>
              </a:ext>
            </a:extLst>
          </p:cNvPr>
          <p:cNvSpPr/>
          <p:nvPr/>
        </p:nvSpPr>
        <p:spPr>
          <a:xfrm>
            <a:off x="2617469" y="3823190"/>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latin typeface="+mn-lt"/>
              </a:rPr>
              <a:t>NQ</a:t>
            </a:r>
          </a:p>
        </p:txBody>
      </p:sp>
      <p:sp>
        <p:nvSpPr>
          <p:cNvPr id="20" name="Freeform: Shape 19">
            <a:extLst>
              <a:ext uri="{FF2B5EF4-FFF2-40B4-BE49-F238E27FC236}">
                <a16:creationId xmlns:a16="http://schemas.microsoft.com/office/drawing/2014/main" id="{39C3A9F1-947B-4239-B41E-2CAB3DE202D8}"/>
              </a:ext>
            </a:extLst>
          </p:cNvPr>
          <p:cNvSpPr/>
          <p:nvPr/>
        </p:nvSpPr>
        <p:spPr>
          <a:xfrm rot="16269520">
            <a:off x="3038479" y="3292200"/>
            <a:ext cx="364772" cy="394753"/>
          </a:xfrm>
          <a:custGeom>
            <a:avLst/>
            <a:gdLst>
              <a:gd name="connsiteX0" fmla="*/ 0 w 364772"/>
              <a:gd name="connsiteY0" fmla="*/ 78951 h 394753"/>
              <a:gd name="connsiteX1" fmla="*/ 182386 w 364772"/>
              <a:gd name="connsiteY1" fmla="*/ 78951 h 394753"/>
              <a:gd name="connsiteX2" fmla="*/ 182386 w 364772"/>
              <a:gd name="connsiteY2" fmla="*/ 0 h 394753"/>
              <a:gd name="connsiteX3" fmla="*/ 364772 w 364772"/>
              <a:gd name="connsiteY3" fmla="*/ 197377 h 394753"/>
              <a:gd name="connsiteX4" fmla="*/ 182386 w 364772"/>
              <a:gd name="connsiteY4" fmla="*/ 394753 h 394753"/>
              <a:gd name="connsiteX5" fmla="*/ 182386 w 364772"/>
              <a:gd name="connsiteY5" fmla="*/ 315802 h 394753"/>
              <a:gd name="connsiteX6" fmla="*/ 0 w 364772"/>
              <a:gd name="connsiteY6" fmla="*/ 315802 h 394753"/>
              <a:gd name="connsiteX7" fmla="*/ 0 w 364772"/>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772" h="394753">
                <a:moveTo>
                  <a:pt x="0" y="78951"/>
                </a:moveTo>
                <a:lnTo>
                  <a:pt x="182386" y="78951"/>
                </a:lnTo>
                <a:lnTo>
                  <a:pt x="182386" y="0"/>
                </a:lnTo>
                <a:lnTo>
                  <a:pt x="364772" y="197377"/>
                </a:lnTo>
                <a:lnTo>
                  <a:pt x="182386" y="394753"/>
                </a:lnTo>
                <a:lnTo>
                  <a:pt x="182386" y="315802"/>
                </a:lnTo>
                <a:lnTo>
                  <a:pt x="0" y="315802"/>
                </a:lnTo>
                <a:lnTo>
                  <a:pt x="0" y="789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8950" rIns="109432" bIns="78951"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21" name="Freeform: Shape 20">
            <a:extLst>
              <a:ext uri="{FF2B5EF4-FFF2-40B4-BE49-F238E27FC236}">
                <a16:creationId xmlns:a16="http://schemas.microsoft.com/office/drawing/2014/main" id="{8698D491-170F-4628-9F61-018F8067521B}"/>
              </a:ext>
            </a:extLst>
          </p:cNvPr>
          <p:cNvSpPr/>
          <p:nvPr/>
        </p:nvSpPr>
        <p:spPr>
          <a:xfrm>
            <a:off x="2655038" y="1965681"/>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latin typeface="+mn-lt"/>
              </a:rPr>
              <a:t>SQ</a:t>
            </a:r>
          </a:p>
        </p:txBody>
      </p:sp>
      <p:sp>
        <p:nvSpPr>
          <p:cNvPr id="22" name="Freeform: Shape 21">
            <a:extLst>
              <a:ext uri="{FF2B5EF4-FFF2-40B4-BE49-F238E27FC236}">
                <a16:creationId xmlns:a16="http://schemas.microsoft.com/office/drawing/2014/main" id="{B8708D3D-B161-40A8-A78F-E77B8CA915BE}"/>
              </a:ext>
            </a:extLst>
          </p:cNvPr>
          <p:cNvSpPr/>
          <p:nvPr/>
        </p:nvSpPr>
        <p:spPr>
          <a:xfrm rot="18360000">
            <a:off x="3595398" y="1649531"/>
            <a:ext cx="311299" cy="394753"/>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0" y="78951"/>
                </a:moveTo>
                <a:lnTo>
                  <a:pt x="155650" y="78951"/>
                </a:lnTo>
                <a:lnTo>
                  <a:pt x="155650" y="0"/>
                </a:lnTo>
                <a:lnTo>
                  <a:pt x="311299" y="197377"/>
                </a:lnTo>
                <a:lnTo>
                  <a:pt x="155650" y="394753"/>
                </a:lnTo>
                <a:lnTo>
                  <a:pt x="155650" y="315802"/>
                </a:lnTo>
                <a:lnTo>
                  <a:pt x="0" y="315802"/>
                </a:lnTo>
                <a:lnTo>
                  <a:pt x="0" y="789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8950" rIns="93390" bIns="78951"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sp>
        <p:nvSpPr>
          <p:cNvPr id="23" name="Freeform: Shape 22">
            <a:extLst>
              <a:ext uri="{FF2B5EF4-FFF2-40B4-BE49-F238E27FC236}">
                <a16:creationId xmlns:a16="http://schemas.microsoft.com/office/drawing/2014/main" id="{596C1BEA-A5B4-4D54-8B9E-D0A62311A5CB}"/>
              </a:ext>
            </a:extLst>
          </p:cNvPr>
          <p:cNvSpPr/>
          <p:nvPr/>
        </p:nvSpPr>
        <p:spPr>
          <a:xfrm>
            <a:off x="3687775" y="544240"/>
            <a:ext cx="1169640" cy="1169640"/>
          </a:xfrm>
          <a:custGeom>
            <a:avLst/>
            <a:gdLst>
              <a:gd name="connsiteX0" fmla="*/ 0 w 1169640"/>
              <a:gd name="connsiteY0" fmla="*/ 584820 h 1169640"/>
              <a:gd name="connsiteX1" fmla="*/ 584820 w 1169640"/>
              <a:gd name="connsiteY1" fmla="*/ 0 h 1169640"/>
              <a:gd name="connsiteX2" fmla="*/ 1169640 w 1169640"/>
              <a:gd name="connsiteY2" fmla="*/ 584820 h 1169640"/>
              <a:gd name="connsiteX3" fmla="*/ 584820 w 1169640"/>
              <a:gd name="connsiteY3" fmla="*/ 1169640 h 1169640"/>
              <a:gd name="connsiteX4" fmla="*/ 0 w 1169640"/>
              <a:gd name="connsiteY4" fmla="*/ 584820 h 1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40" h="1169640">
                <a:moveTo>
                  <a:pt x="0" y="584820"/>
                </a:moveTo>
                <a:cubicBezTo>
                  <a:pt x="0" y="261833"/>
                  <a:pt x="261833" y="0"/>
                  <a:pt x="584820" y="0"/>
                </a:cubicBezTo>
                <a:cubicBezTo>
                  <a:pt x="907807" y="0"/>
                  <a:pt x="1169640" y="261833"/>
                  <a:pt x="1169640" y="584820"/>
                </a:cubicBezTo>
                <a:cubicBezTo>
                  <a:pt x="1169640" y="907807"/>
                  <a:pt x="907807" y="1169640"/>
                  <a:pt x="584820" y="1169640"/>
                </a:cubicBezTo>
                <a:cubicBezTo>
                  <a:pt x="261833" y="1169640"/>
                  <a:pt x="0" y="907807"/>
                  <a:pt x="0" y="584820"/>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280" tIns="218280" rIns="218280" bIns="218280"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bg1"/>
                </a:solidFill>
                <a:latin typeface="+mn-lt"/>
              </a:rPr>
              <a:t>AQ</a:t>
            </a:r>
            <a:endParaRPr lang="en-US" sz="3700" kern="1200" dirty="0">
              <a:solidFill>
                <a:schemeClr val="bg1"/>
              </a:solidFill>
              <a:latin typeface="+mn-lt"/>
            </a:endParaRPr>
          </a:p>
        </p:txBody>
      </p:sp>
      <p:sp>
        <p:nvSpPr>
          <p:cNvPr id="24" name="Freeform: Shape 23">
            <a:extLst>
              <a:ext uri="{FF2B5EF4-FFF2-40B4-BE49-F238E27FC236}">
                <a16:creationId xmlns:a16="http://schemas.microsoft.com/office/drawing/2014/main" id="{27FFBABD-3306-437C-8CF3-6245414EBD9C}"/>
              </a:ext>
            </a:extLst>
          </p:cNvPr>
          <p:cNvSpPr/>
          <p:nvPr/>
        </p:nvSpPr>
        <p:spPr>
          <a:xfrm rot="20520000">
            <a:off x="4944069" y="662934"/>
            <a:ext cx="311299" cy="394753"/>
          </a:xfrm>
          <a:custGeom>
            <a:avLst/>
            <a:gdLst>
              <a:gd name="connsiteX0" fmla="*/ 0 w 311299"/>
              <a:gd name="connsiteY0" fmla="*/ 78951 h 394753"/>
              <a:gd name="connsiteX1" fmla="*/ 155650 w 311299"/>
              <a:gd name="connsiteY1" fmla="*/ 78951 h 394753"/>
              <a:gd name="connsiteX2" fmla="*/ 155650 w 311299"/>
              <a:gd name="connsiteY2" fmla="*/ 0 h 394753"/>
              <a:gd name="connsiteX3" fmla="*/ 311299 w 311299"/>
              <a:gd name="connsiteY3" fmla="*/ 197377 h 394753"/>
              <a:gd name="connsiteX4" fmla="*/ 155650 w 311299"/>
              <a:gd name="connsiteY4" fmla="*/ 394753 h 394753"/>
              <a:gd name="connsiteX5" fmla="*/ 155650 w 311299"/>
              <a:gd name="connsiteY5" fmla="*/ 315802 h 394753"/>
              <a:gd name="connsiteX6" fmla="*/ 0 w 311299"/>
              <a:gd name="connsiteY6" fmla="*/ 315802 h 394753"/>
              <a:gd name="connsiteX7" fmla="*/ 0 w 311299"/>
              <a:gd name="connsiteY7" fmla="*/ 78951 h 3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99" h="394753">
                <a:moveTo>
                  <a:pt x="0" y="78951"/>
                </a:moveTo>
                <a:lnTo>
                  <a:pt x="155650" y="78951"/>
                </a:lnTo>
                <a:lnTo>
                  <a:pt x="155650" y="0"/>
                </a:lnTo>
                <a:lnTo>
                  <a:pt x="311299" y="197377"/>
                </a:lnTo>
                <a:lnTo>
                  <a:pt x="155650" y="394753"/>
                </a:lnTo>
                <a:lnTo>
                  <a:pt x="155650" y="315802"/>
                </a:lnTo>
                <a:lnTo>
                  <a:pt x="0" y="315802"/>
                </a:lnTo>
                <a:lnTo>
                  <a:pt x="0" y="789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8951" rIns="93390" bIns="7895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mn-lt"/>
            </a:endParaRPr>
          </a:p>
        </p:txBody>
      </p:sp>
      <p:pic>
        <p:nvPicPr>
          <p:cNvPr id="8" name="Picture 7"/>
          <p:cNvPicPr>
            <a:picLocks noChangeAspect="1"/>
          </p:cNvPicPr>
          <p:nvPr/>
        </p:nvPicPr>
        <p:blipFill>
          <a:blip r:embed="rId2"/>
          <a:stretch>
            <a:fillRect/>
          </a:stretch>
        </p:blipFill>
        <p:spPr>
          <a:xfrm>
            <a:off x="4724400" y="1905001"/>
            <a:ext cx="2590800" cy="2666999"/>
          </a:xfrm>
          <a:prstGeom prst="rect">
            <a:avLst/>
          </a:prstGeom>
        </p:spPr>
      </p:pic>
    </p:spTree>
    <p:extLst>
      <p:ext uri="{BB962C8B-B14F-4D97-AF65-F5344CB8AC3E}">
        <p14:creationId xmlns:p14="http://schemas.microsoft.com/office/powerpoint/2010/main" val="13406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3"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3"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1+#ppt_w/2"/>
                                          </p:val>
                                        </p:tav>
                                        <p:tav tm="100000">
                                          <p:val>
                                            <p:strVal val="#ppt_x"/>
                                          </p:val>
                                        </p:tav>
                                      </p:tavLst>
                                    </p:anim>
                                    <p:anim calcmode="lin" valueType="num">
                                      <p:cBhvr additive="base">
                                        <p:cTn id="21" dur="10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stCondLst>
                                    <p:cond delay="7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1+#ppt_w/2"/>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10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1+#ppt_w/2"/>
                                          </p:val>
                                        </p:tav>
                                        <p:tav tm="100000">
                                          <p:val>
                                            <p:strVal val="#ppt_x"/>
                                          </p:val>
                                        </p:tav>
                                      </p:tavLst>
                                    </p:anim>
                                    <p:anim calcmode="lin" valueType="num">
                                      <p:cBhvr additive="base">
                                        <p:cTn id="29" dur="10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125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ppt_x"/>
                                          </p:val>
                                        </p:tav>
                                        <p:tav tm="100000">
                                          <p:val>
                                            <p:strVal val="#ppt_x"/>
                                          </p:val>
                                        </p:tav>
                                      </p:tavLst>
                                    </p:anim>
                                    <p:anim calcmode="lin" valueType="num">
                                      <p:cBhvr additive="base">
                                        <p:cTn id="33" dur="10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0-#ppt_w/2"/>
                                          </p:val>
                                        </p:tav>
                                        <p:tav tm="100000">
                                          <p:val>
                                            <p:strVal val="#ppt_x"/>
                                          </p:val>
                                        </p:tav>
                                      </p:tavLst>
                                    </p:anim>
                                    <p:anim calcmode="lin" valueType="num">
                                      <p:cBhvr additive="base">
                                        <p:cTn id="37" dur="10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175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0-#ppt_w/2"/>
                                          </p:val>
                                        </p:tav>
                                        <p:tav tm="100000">
                                          <p:val>
                                            <p:strVal val="#ppt_x"/>
                                          </p:val>
                                        </p:tav>
                                      </p:tavLst>
                                    </p:anim>
                                    <p:anim calcmode="lin" valueType="num">
                                      <p:cBhvr additive="base">
                                        <p:cTn id="41" dur="10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9" fill="hold" grpId="0" nodeType="withEffect">
                                  <p:stCondLst>
                                    <p:cond delay="20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1000" fill="hold"/>
                                        <p:tgtEl>
                                          <p:spTgt spid="21"/>
                                        </p:tgtEl>
                                        <p:attrNameLst>
                                          <p:attrName>ppt_x</p:attrName>
                                        </p:attrNameLst>
                                      </p:cBhvr>
                                      <p:tavLst>
                                        <p:tav tm="0">
                                          <p:val>
                                            <p:strVal val="0-#ppt_w/2"/>
                                          </p:val>
                                        </p:tav>
                                        <p:tav tm="100000">
                                          <p:val>
                                            <p:strVal val="#ppt_x"/>
                                          </p:val>
                                        </p:tav>
                                      </p:tavLst>
                                    </p:anim>
                                    <p:anim calcmode="lin" valueType="num">
                                      <p:cBhvr additive="base">
                                        <p:cTn id="45" dur="1000" fill="hold"/>
                                        <p:tgtEl>
                                          <p:spTgt spid="21"/>
                                        </p:tgtEl>
                                        <p:attrNameLst>
                                          <p:attrName>ppt_y</p:attrName>
                                        </p:attrNameLst>
                                      </p:cBhvr>
                                      <p:tavLst>
                                        <p:tav tm="0">
                                          <p:val>
                                            <p:strVal val="0-#ppt_h/2"/>
                                          </p:val>
                                        </p:tav>
                                        <p:tav tm="100000">
                                          <p:val>
                                            <p:strVal val="#ppt_y"/>
                                          </p:val>
                                        </p:tav>
                                      </p:tavLst>
                                    </p:anim>
                                  </p:childTnLst>
                                </p:cTn>
                              </p:par>
                              <p:par>
                                <p:cTn id="46" presetID="2" presetClass="entr" presetSubtype="9" fill="hold" grpId="0" nodeType="withEffect">
                                  <p:stCondLst>
                                    <p:cond delay="225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1000" fill="hold"/>
                                        <p:tgtEl>
                                          <p:spTgt spid="23"/>
                                        </p:tgtEl>
                                        <p:attrNameLst>
                                          <p:attrName>ppt_x</p:attrName>
                                        </p:attrNameLst>
                                      </p:cBhvr>
                                      <p:tavLst>
                                        <p:tav tm="0">
                                          <p:val>
                                            <p:strVal val="0-#ppt_w/2"/>
                                          </p:val>
                                        </p:tav>
                                        <p:tav tm="100000">
                                          <p:val>
                                            <p:strVal val="#ppt_x"/>
                                          </p:val>
                                        </p:tav>
                                      </p:tavLst>
                                    </p:anim>
                                    <p:anim calcmode="lin" valueType="num">
                                      <p:cBhvr additive="base">
                                        <p:cTn id="49" dur="1000" fill="hold"/>
                                        <p:tgtEl>
                                          <p:spTgt spid="23"/>
                                        </p:tgtEl>
                                        <p:attrNameLst>
                                          <p:attrName>ppt_y</p:attrName>
                                        </p:attrNameLst>
                                      </p:cBhvr>
                                      <p:tavLst>
                                        <p:tav tm="0">
                                          <p:val>
                                            <p:strVal val="0-#ppt_h/2"/>
                                          </p:val>
                                        </p:tav>
                                        <p:tav tm="100000">
                                          <p:val>
                                            <p:strVal val="#ppt_y"/>
                                          </p:val>
                                        </p:tav>
                                      </p:tavLst>
                                    </p:anim>
                                  </p:childTnLst>
                                </p:cTn>
                              </p:par>
                              <p:par>
                                <p:cTn id="50" presetID="10" presetClass="entr" presetSubtype="0" fill="hold" grpId="0" nodeType="withEffect">
                                  <p:stCondLst>
                                    <p:cond delay="25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275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325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35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grpId="0" nodeType="withEffect">
                                  <p:stCondLst>
                                    <p:cond delay="375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400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425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4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grpId="0" nodeType="withEffect">
                                  <p:stCondLst>
                                    <p:cond delay="475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3F0283-01B0-43D9-9313-C9BE98045FA4}"/>
              </a:ext>
            </a:extLst>
          </p:cNvPr>
          <p:cNvSpPr txBox="1"/>
          <p:nvPr/>
        </p:nvSpPr>
        <p:spPr>
          <a:xfrm>
            <a:off x="3766030" y="528190"/>
            <a:ext cx="7407227" cy="1200329"/>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3600" b="0" i="0" u="none" strike="noStrike" kern="1200" cap="none" spc="0" normalizeH="0" baseline="0" noProof="0" dirty="0">
                <a:ln>
                  <a:noFill/>
                </a:ln>
                <a:solidFill>
                  <a:srgbClr val="FFFFFF"/>
                </a:solidFill>
                <a:effectLst/>
                <a:uLnTx/>
                <a:uFillTx/>
                <a:latin typeface="Calibri"/>
                <a:ea typeface="+mn-ea"/>
                <a:cs typeface="+mn-cs"/>
              </a:rPr>
              <a:t>хүрэх чиглэлийг таны АЛСЫН ХАРАА тодорхойлдог. </a:t>
            </a:r>
          </a:p>
        </p:txBody>
      </p:sp>
      <p:sp>
        <p:nvSpPr>
          <p:cNvPr id="13" name="Rectangle 12">
            <a:extLst>
              <a:ext uri="{FF2B5EF4-FFF2-40B4-BE49-F238E27FC236}">
                <a16:creationId xmlns:a16="http://schemas.microsoft.com/office/drawing/2014/main" id="{0038B961-360E-460C-AF11-2EDBDAF2D025}"/>
              </a:ext>
            </a:extLst>
          </p:cNvPr>
          <p:cNvSpPr/>
          <p:nvPr/>
        </p:nvSpPr>
        <p:spPr>
          <a:xfrm>
            <a:off x="-7081989" y="2590909"/>
            <a:ext cx="9555783" cy="154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2C5A69F7-2493-470E-9557-EE722E80D055}"/>
              </a:ext>
            </a:extLst>
          </p:cNvPr>
          <p:cNvGrpSpPr/>
          <p:nvPr/>
        </p:nvGrpSpPr>
        <p:grpSpPr>
          <a:xfrm>
            <a:off x="654986" y="548001"/>
            <a:ext cx="631452" cy="681983"/>
            <a:chOff x="3230446" y="10347158"/>
            <a:chExt cx="1849255" cy="1997242"/>
          </a:xfrm>
          <a:solidFill>
            <a:schemeClr val="accent3"/>
          </a:solidFill>
          <a:effectLst>
            <a:outerShdw blurRad="203200" dist="114300" dir="2700000" algn="tl" rotWithShape="0">
              <a:schemeClr val="accent3">
                <a:alpha val="40000"/>
              </a:schemeClr>
            </a:outerShdw>
          </a:effectLst>
        </p:grpSpPr>
        <p:sp>
          <p:nvSpPr>
            <p:cNvPr id="4" name="Graphic 5">
              <a:extLst>
                <a:ext uri="{FF2B5EF4-FFF2-40B4-BE49-F238E27FC236}">
                  <a16:creationId xmlns:a16="http://schemas.microsoft.com/office/drawing/2014/main" id="{8275E903-A9B4-4656-A758-4BFD0E7AD8BE}"/>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5" name="Graphic 5">
              <a:extLst>
                <a:ext uri="{FF2B5EF4-FFF2-40B4-BE49-F238E27FC236}">
                  <a16:creationId xmlns:a16="http://schemas.microsoft.com/office/drawing/2014/main" id="{9CD2074A-6E06-43B5-8774-42FB6706BCBD}"/>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39E8C86B-2900-4914-9810-05D8CE8632C6}"/>
              </a:ext>
            </a:extLst>
          </p:cNvPr>
          <p:cNvGrpSpPr/>
          <p:nvPr/>
        </p:nvGrpSpPr>
        <p:grpSpPr>
          <a:xfrm rot="10800000">
            <a:off x="10600718" y="3505200"/>
            <a:ext cx="631452" cy="681983"/>
            <a:chOff x="3230446" y="10347158"/>
            <a:chExt cx="1849255" cy="1997242"/>
          </a:xfrm>
          <a:solidFill>
            <a:schemeClr val="accent3"/>
          </a:solidFill>
          <a:effectLst>
            <a:outerShdw blurRad="203200" dist="114300" dir="2700000" algn="tl" rotWithShape="0">
              <a:schemeClr val="accent3">
                <a:alpha val="40000"/>
              </a:schemeClr>
            </a:outerShdw>
          </a:effectLst>
        </p:grpSpPr>
        <p:sp>
          <p:nvSpPr>
            <p:cNvPr id="8" name="Graphic 5">
              <a:extLst>
                <a:ext uri="{FF2B5EF4-FFF2-40B4-BE49-F238E27FC236}">
                  <a16:creationId xmlns:a16="http://schemas.microsoft.com/office/drawing/2014/main" id="{2268961C-C74D-4DAA-8EC5-18AA964024E3}"/>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9" name="Graphic 5">
              <a:extLst>
                <a:ext uri="{FF2B5EF4-FFF2-40B4-BE49-F238E27FC236}">
                  <a16:creationId xmlns:a16="http://schemas.microsoft.com/office/drawing/2014/main" id="{3518A621-BEDF-4E06-810A-1D0970014ADB}"/>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DE01915E-69C4-4818-99DE-72B2B4844D51}"/>
              </a:ext>
            </a:extLst>
          </p:cNvPr>
          <p:cNvSpPr txBox="1"/>
          <p:nvPr/>
        </p:nvSpPr>
        <p:spPr>
          <a:xfrm>
            <a:off x="1259844" y="1699058"/>
            <a:ext cx="2032544" cy="1107996"/>
          </a:xfrm>
          <a:prstGeom prst="rect">
            <a:avLst/>
          </a:prstGeom>
          <a:noFill/>
        </p:spPr>
        <p:txBody>
          <a:bodyPr wrap="non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6600" b="1" i="0" u="none" strike="noStrike" kern="1200" cap="none" spc="0" normalizeH="0" baseline="0" noProof="0" dirty="0">
                <a:ln>
                  <a:noFill/>
                </a:ln>
                <a:solidFill>
                  <a:srgbClr val="FFFFFF"/>
                </a:solidFill>
                <a:effectLst/>
                <a:uLnTx/>
                <a:uFillTx/>
                <a:latin typeface="Calibri"/>
                <a:ea typeface="+mn-ea"/>
                <a:cs typeface="+mn-cs"/>
              </a:rPr>
              <a:t>Таны</a:t>
            </a:r>
            <a:endParaRPr kumimoji="0" lang="en-US" sz="6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F328C8B-E78E-42DF-A4CE-E8EDE1CB8AC2}"/>
              </a:ext>
            </a:extLst>
          </p:cNvPr>
          <p:cNvSpPr txBox="1"/>
          <p:nvPr/>
        </p:nvSpPr>
        <p:spPr>
          <a:xfrm>
            <a:off x="3681597" y="1806656"/>
            <a:ext cx="7407227" cy="1200329"/>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3600" b="0" i="0" u="none" strike="noStrike" kern="1200" cap="none" spc="0" normalizeH="0" baseline="0" noProof="0" dirty="0">
                <a:ln>
                  <a:noFill/>
                </a:ln>
                <a:solidFill>
                  <a:srgbClr val="FFFFFF"/>
                </a:solidFill>
                <a:effectLst/>
                <a:uLnTx/>
                <a:uFillTx/>
                <a:latin typeface="Calibri"/>
                <a:ea typeface="+mn-ea"/>
                <a:cs typeface="+mn-cs"/>
              </a:rPr>
              <a:t>амжилтыг таны ХАНДЛАГА тодорхойлдог. </a:t>
            </a:r>
          </a:p>
        </p:txBody>
      </p:sp>
      <p:sp>
        <p:nvSpPr>
          <p:cNvPr id="18" name="TextBox 17">
            <a:extLst>
              <a:ext uri="{FF2B5EF4-FFF2-40B4-BE49-F238E27FC236}">
                <a16:creationId xmlns:a16="http://schemas.microsoft.com/office/drawing/2014/main" id="{6A661229-F1E8-4F94-9FCB-103AE12B6C4E}"/>
              </a:ext>
            </a:extLst>
          </p:cNvPr>
          <p:cNvSpPr txBox="1"/>
          <p:nvPr/>
        </p:nvSpPr>
        <p:spPr>
          <a:xfrm>
            <a:off x="3717999" y="3085122"/>
            <a:ext cx="7407227" cy="1200329"/>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3600" b="0" i="0" u="none" strike="noStrike" kern="1200" cap="none" spc="0" normalizeH="0" baseline="0" noProof="0" dirty="0">
                <a:ln>
                  <a:noFill/>
                </a:ln>
                <a:solidFill>
                  <a:srgbClr val="FFFFFF"/>
                </a:solidFill>
                <a:effectLst/>
                <a:uLnTx/>
                <a:uFillTx/>
                <a:latin typeface="Calibri"/>
                <a:ea typeface="+mn-ea"/>
                <a:cs typeface="+mn-cs"/>
              </a:rPr>
              <a:t>ёс суртахууныг таны ХАРИЛЦАА тодорхойлдог. </a:t>
            </a:r>
          </a:p>
        </p:txBody>
      </p:sp>
      <p:cxnSp>
        <p:nvCxnSpPr>
          <p:cNvPr id="12" name="Straight Connector 11">
            <a:extLst>
              <a:ext uri="{FF2B5EF4-FFF2-40B4-BE49-F238E27FC236}">
                <a16:creationId xmlns:a16="http://schemas.microsoft.com/office/drawing/2014/main" id="{38C2DFB9-0017-414B-A555-8F25B3B9304F}"/>
              </a:ext>
            </a:extLst>
          </p:cNvPr>
          <p:cNvCxnSpPr>
            <a:cxnSpLocks/>
          </p:cNvCxnSpPr>
          <p:nvPr/>
        </p:nvCxnSpPr>
        <p:spPr>
          <a:xfrm>
            <a:off x="1136889" y="2807054"/>
            <a:ext cx="215549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8191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200" fill="hold"/>
                                        <p:tgtEl>
                                          <p:spTgt spid="13"/>
                                        </p:tgtEl>
                                        <p:attrNameLst>
                                          <p:attrName>ppt_x</p:attrName>
                                        </p:attrNameLst>
                                      </p:cBhvr>
                                      <p:tavLst>
                                        <p:tav tm="0">
                                          <p:val>
                                            <p:strVal val="1+#ppt_w/2"/>
                                          </p:val>
                                        </p:tav>
                                        <p:tav tm="100000">
                                          <p:val>
                                            <p:strVal val="#ppt_x"/>
                                          </p:val>
                                        </p:tav>
                                      </p:tavLst>
                                    </p:anim>
                                    <p:anim calcmode="lin" valueType="num">
                                      <p:cBhvr additive="base">
                                        <p:cTn id="8" dur="22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700" fill="hold"/>
                                        <p:tgtEl>
                                          <p:spTgt spid="6"/>
                                        </p:tgtEl>
                                        <p:attrNameLst>
                                          <p:attrName>ppt_x</p:attrName>
                                        </p:attrNameLst>
                                      </p:cBhvr>
                                      <p:tavLst>
                                        <p:tav tm="0">
                                          <p:val>
                                            <p:strVal val="0-#ppt_w/2"/>
                                          </p:val>
                                        </p:tav>
                                        <p:tav tm="100000">
                                          <p:val>
                                            <p:strVal val="#ppt_x"/>
                                          </p:val>
                                        </p:tav>
                                      </p:tavLst>
                                    </p:anim>
                                    <p:anim calcmode="lin" valueType="num">
                                      <p:cBhvr additive="base">
                                        <p:cTn id="12" dur="27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6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1+#ppt_w/2"/>
                                          </p:val>
                                        </p:tav>
                                        <p:tav tm="100000">
                                          <p:val>
                                            <p:strVal val="#ppt_x"/>
                                          </p:val>
                                        </p:tav>
                                      </p:tavLst>
                                    </p:anim>
                                    <p:anim calcmode="lin" valueType="num">
                                      <p:cBhvr additive="base">
                                        <p:cTn id="20" dur="1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26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6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1+#ppt_w/2"/>
                                          </p:val>
                                        </p:tav>
                                        <p:tav tm="100000">
                                          <p:val>
                                            <p:strVal val="#ppt_x"/>
                                          </p:val>
                                        </p:tav>
                                      </p:tavLst>
                                    </p:anim>
                                    <p:anim calcmode="lin" valueType="num">
                                      <p:cBhvr additive="base">
                                        <p:cTn id="28" dur="1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8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700" fill="hold"/>
                                        <p:tgtEl>
                                          <p:spTgt spid="17"/>
                                        </p:tgtEl>
                                        <p:attrNameLst>
                                          <p:attrName>ppt_x</p:attrName>
                                        </p:attrNameLst>
                                      </p:cBhvr>
                                      <p:tavLst>
                                        <p:tav tm="0">
                                          <p:val>
                                            <p:strVal val="0-#ppt_w/2"/>
                                          </p:val>
                                        </p:tav>
                                        <p:tav tm="100000">
                                          <p:val>
                                            <p:strVal val="#ppt_x"/>
                                          </p:val>
                                        </p:tav>
                                      </p:tavLst>
                                    </p:anim>
                                    <p:anim calcmode="lin" valueType="num">
                                      <p:cBhvr additive="base">
                                        <p:cTn id="32" dur="27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8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700" fill="hold"/>
                                        <p:tgtEl>
                                          <p:spTgt spid="18"/>
                                        </p:tgtEl>
                                        <p:attrNameLst>
                                          <p:attrName>ppt_x</p:attrName>
                                        </p:attrNameLst>
                                      </p:cBhvr>
                                      <p:tavLst>
                                        <p:tav tm="0">
                                          <p:val>
                                            <p:strVal val="0-#ppt_w/2"/>
                                          </p:val>
                                        </p:tav>
                                        <p:tav tm="100000">
                                          <p:val>
                                            <p:strVal val="#ppt_x"/>
                                          </p:val>
                                        </p:tav>
                                      </p:tavLst>
                                    </p:anim>
                                    <p:anim calcmode="lin" valueType="num">
                                      <p:cBhvr additive="base">
                                        <p:cTn id="36" dur="2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0"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grpSp>
        <p:nvGrpSpPr>
          <p:cNvPr id="85" name="Group 22">
            <a:extLst>
              <a:ext uri="{FF2B5EF4-FFF2-40B4-BE49-F238E27FC236}">
                <a16:creationId xmlns:a16="http://schemas.microsoft.com/office/drawing/2014/main" id="{9D880A89-DD53-47B7-A216-2DFBCFC6F649}"/>
              </a:ext>
            </a:extLst>
          </p:cNvPr>
          <p:cNvGrpSpPr/>
          <p:nvPr/>
        </p:nvGrpSpPr>
        <p:grpSpPr>
          <a:xfrm>
            <a:off x="1936252" y="4363897"/>
            <a:ext cx="5737795" cy="787423"/>
            <a:chOff x="4821238" y="1752600"/>
            <a:chExt cx="3560762" cy="981075"/>
          </a:xfrm>
        </p:grpSpPr>
        <p:sp>
          <p:nvSpPr>
            <p:cNvPr id="87" name="Freeform 18">
              <a:extLst>
                <a:ext uri="{FF2B5EF4-FFF2-40B4-BE49-F238E27FC236}">
                  <a16:creationId xmlns:a16="http://schemas.microsoft.com/office/drawing/2014/main" id="{2E040439-13D5-49DE-AEEE-8D207993809E}"/>
                </a:ext>
              </a:extLst>
            </p:cNvPr>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88" name="Freeform 19">
              <a:extLst>
                <a:ext uri="{FF2B5EF4-FFF2-40B4-BE49-F238E27FC236}">
                  <a16:creationId xmlns:a16="http://schemas.microsoft.com/office/drawing/2014/main" id="{03D660C9-D330-4D0E-9958-72067153BF10}"/>
                </a:ext>
              </a:extLst>
            </p:cNvPr>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89" name="Rectangle 35">
              <a:extLst>
                <a:ext uri="{FF2B5EF4-FFF2-40B4-BE49-F238E27FC236}">
                  <a16:creationId xmlns:a16="http://schemas.microsoft.com/office/drawing/2014/main" id="{149D88C9-6007-4E6E-80CC-56D1451FF5B5}"/>
                </a:ext>
              </a:extLst>
            </p:cNvPr>
            <p:cNvSpPr>
              <a:spLocks noChangeArrowheads="1"/>
            </p:cNvSpPr>
            <p:nvPr/>
          </p:nvSpPr>
          <p:spPr bwMode="gray">
            <a:xfrm>
              <a:off x="4827588" y="2379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ЗӨРЧИЛ МАРГААНЫГ ЗОХИЦУУЛАХ </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nvGrpSpPr>
          <p:cNvPr id="86" name="Group 22"/>
          <p:cNvGrpSpPr/>
          <p:nvPr/>
        </p:nvGrpSpPr>
        <p:grpSpPr>
          <a:xfrm>
            <a:off x="4481020" y="3934398"/>
            <a:ext cx="5737795" cy="787423"/>
            <a:chOff x="4821238" y="1752600"/>
            <a:chExt cx="3560762" cy="981075"/>
          </a:xfrm>
        </p:grpSpPr>
        <p:sp>
          <p:nvSpPr>
            <p:cNvPr id="91" name="Freeform 18"/>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906B0E"/>
                </a:gs>
                <a:gs pos="51000">
                  <a:srgbClr val="AF8515"/>
                </a:gs>
                <a:gs pos="93000">
                  <a:srgbClr val="CD9F1C"/>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92" name="Freeform 19"/>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F2E160"/>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93" name="Rectangle 35"/>
            <p:cNvSpPr>
              <a:spLocks noChangeArrowheads="1"/>
            </p:cNvSpPr>
            <p:nvPr/>
          </p:nvSpPr>
          <p:spPr bwMode="gray">
            <a:xfrm>
              <a:off x="4827588" y="2379663"/>
              <a:ext cx="2947987" cy="352425"/>
            </a:xfrm>
            <a:prstGeom prst="rect">
              <a:avLst/>
            </a:prstGeom>
            <a:gradFill rotWithShape="1">
              <a:gsLst>
                <a:gs pos="0">
                  <a:srgbClr val="F2E160"/>
                </a:gs>
                <a:gs pos="50000">
                  <a:srgbClr val="CD9F1C"/>
                </a:gs>
                <a:gs pos="100000">
                  <a:srgbClr val="C1951A"/>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БАГ БҮРДҮҮЛЭХ </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nvGrpSpPr>
          <p:cNvPr id="66" name="Group 65"/>
          <p:cNvGrpSpPr/>
          <p:nvPr/>
        </p:nvGrpSpPr>
        <p:grpSpPr>
          <a:xfrm>
            <a:off x="1909549" y="2354669"/>
            <a:ext cx="5791200" cy="1978996"/>
            <a:chOff x="5029200" y="4038600"/>
            <a:chExt cx="4439906" cy="2465696"/>
          </a:xfrm>
        </p:grpSpPr>
        <p:grpSp>
          <p:nvGrpSpPr>
            <p:cNvPr id="67" name="Group 56"/>
            <p:cNvGrpSpPr/>
            <p:nvPr/>
          </p:nvGrpSpPr>
          <p:grpSpPr>
            <a:xfrm>
              <a:off x="5070143" y="5523221"/>
              <a:ext cx="4398961" cy="981075"/>
              <a:chOff x="4821238" y="1752600"/>
              <a:chExt cx="3560762" cy="981075"/>
            </a:xfrm>
          </p:grpSpPr>
          <p:sp>
            <p:nvSpPr>
              <p:cNvPr id="80" name="Freeform 18"/>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81" name="Freeform 19"/>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82" name="Rectangle 35"/>
              <p:cNvSpPr>
                <a:spLocks noChangeArrowheads="1"/>
              </p:cNvSpPr>
              <p:nvPr/>
            </p:nvSpPr>
            <p:spPr bwMode="gray">
              <a:xfrm>
                <a:off x="4827588" y="2379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ӨӨРИЙГӨӨ ТАНЬЖ МЭДЭХ</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nvGrpSpPr>
            <p:cNvPr id="68" name="Group 60"/>
            <p:cNvGrpSpPr/>
            <p:nvPr/>
          </p:nvGrpSpPr>
          <p:grpSpPr>
            <a:xfrm>
              <a:off x="5056495" y="5027349"/>
              <a:ext cx="4398961" cy="981075"/>
              <a:chOff x="4821238" y="1752600"/>
              <a:chExt cx="3560762" cy="981075"/>
            </a:xfrm>
          </p:grpSpPr>
          <p:sp>
            <p:nvSpPr>
              <p:cNvPr id="77" name="Freeform 18"/>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8" name="Freeform 19"/>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9" name="Rectangle 35"/>
              <p:cNvSpPr>
                <a:spLocks noChangeArrowheads="1"/>
              </p:cNvSpPr>
              <p:nvPr/>
            </p:nvSpPr>
            <p:spPr bwMode="gray">
              <a:xfrm>
                <a:off x="4827588" y="2379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ЗОРИЛГО ДЭВШҮҮЛЭХ</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nvGrpSpPr>
            <p:cNvPr id="69" name="Group 22"/>
            <p:cNvGrpSpPr/>
            <p:nvPr/>
          </p:nvGrpSpPr>
          <p:grpSpPr>
            <a:xfrm>
              <a:off x="5042847" y="4534472"/>
              <a:ext cx="4398961" cy="981075"/>
              <a:chOff x="4821238" y="1752600"/>
              <a:chExt cx="3560762" cy="981075"/>
            </a:xfrm>
          </p:grpSpPr>
          <p:sp>
            <p:nvSpPr>
              <p:cNvPr id="74" name="Freeform 18"/>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5" name="Freeform 19"/>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6" name="Rectangle 35"/>
              <p:cNvSpPr>
                <a:spLocks noChangeArrowheads="1"/>
              </p:cNvSpPr>
              <p:nvPr/>
            </p:nvSpPr>
            <p:spPr bwMode="gray">
              <a:xfrm>
                <a:off x="4827588" y="2379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ТӨЛӨӨЛҮҮЛЭН ГҮЙЦЭТГҮҮЛЭХ</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nvGrpSpPr>
            <p:cNvPr id="70" name="Group 26"/>
            <p:cNvGrpSpPr/>
            <p:nvPr/>
          </p:nvGrpSpPr>
          <p:grpSpPr>
            <a:xfrm>
              <a:off x="5029199" y="4038600"/>
              <a:ext cx="4398961" cy="981075"/>
              <a:chOff x="4821238" y="1752600"/>
              <a:chExt cx="3560762" cy="981075"/>
            </a:xfrm>
          </p:grpSpPr>
          <p:sp>
            <p:nvSpPr>
              <p:cNvPr id="71" name="Freeform 18"/>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2" name="Freeform 19"/>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3" name="Rectangle 35"/>
              <p:cNvSpPr>
                <a:spLocks noChangeArrowheads="1"/>
              </p:cNvSpPr>
              <p:nvPr/>
            </p:nvSpPr>
            <p:spPr bwMode="gray">
              <a:xfrm>
                <a:off x="4827588" y="2379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МОТИВАЦИ БИЙ БОЛГОХ</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grpSp>
        <p:nvGrpSpPr>
          <p:cNvPr id="57" name="Group 56"/>
          <p:cNvGrpSpPr/>
          <p:nvPr/>
        </p:nvGrpSpPr>
        <p:grpSpPr>
          <a:xfrm>
            <a:off x="1936252" y="1948597"/>
            <a:ext cx="5737795" cy="787423"/>
            <a:chOff x="4821238" y="1752600"/>
            <a:chExt cx="3560762" cy="981075"/>
          </a:xfrm>
        </p:grpSpPr>
        <p:sp>
          <p:nvSpPr>
            <p:cNvPr id="58" name="Freeform 18"/>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9" name="Freeform 19"/>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0" name="Rectangle 35"/>
            <p:cNvSpPr>
              <a:spLocks noChangeArrowheads="1"/>
            </p:cNvSpPr>
            <p:nvPr/>
          </p:nvSpPr>
          <p:spPr bwMode="gray">
            <a:xfrm>
              <a:off x="4827588" y="2379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АСУУДЛЫГ ХҮЛЭЭН ЗӨВШӨӨРӨХ</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sp>
        <p:nvSpPr>
          <p:cNvPr id="2" name="Title 1"/>
          <p:cNvSpPr>
            <a:spLocks noGrp="1"/>
          </p:cNvSpPr>
          <p:nvPr>
            <p:ph type="title"/>
          </p:nvPr>
        </p:nvSpPr>
        <p:spPr>
          <a:xfrm>
            <a:off x="345743" y="278583"/>
            <a:ext cx="5943600" cy="563562"/>
          </a:xfrm>
        </p:spPr>
        <p:txBody>
          <a:bodyPr>
            <a:normAutofit fontScale="90000"/>
          </a:bodyPr>
          <a:lstStyle/>
          <a:p>
            <a:r>
              <a:rPr lang="mn-MN" dirty="0">
                <a:solidFill>
                  <a:schemeClr val="bg1"/>
                </a:solidFill>
                <a:latin typeface="Arial" panose="020B0604020202020204" pitchFamily="34" charset="0"/>
                <a:cs typeface="Arial" panose="020B0604020202020204" pitchFamily="34" charset="0"/>
              </a:rPr>
              <a:t>Веттон Камерон </a:t>
            </a:r>
            <a:endParaRPr lang="en-US" dirty="0">
              <a:solidFill>
                <a:schemeClr val="bg1"/>
              </a:solidFill>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507A6BC9-B5EC-473B-8433-F3445BF9446D}"/>
              </a:ext>
            </a:extLst>
          </p:cNvPr>
          <p:cNvGrpSpPr/>
          <p:nvPr/>
        </p:nvGrpSpPr>
        <p:grpSpPr>
          <a:xfrm>
            <a:off x="4768211" y="1636484"/>
            <a:ext cx="5737795" cy="787423"/>
            <a:chOff x="4821238" y="1752600"/>
            <a:chExt cx="3560762" cy="981075"/>
          </a:xfrm>
        </p:grpSpPr>
        <p:sp>
          <p:nvSpPr>
            <p:cNvPr id="61" name="Freeform 18">
              <a:extLst>
                <a:ext uri="{FF2B5EF4-FFF2-40B4-BE49-F238E27FC236}">
                  <a16:creationId xmlns:a16="http://schemas.microsoft.com/office/drawing/2014/main" id="{E3B92089-6C5A-4A50-B482-3EAB63AE3A84}"/>
                </a:ext>
              </a:extLst>
            </p:cNvPr>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0">
                  <a:srgbClr val="CD9F1C"/>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2" name="Freeform 19">
              <a:extLst>
                <a:ext uri="{FF2B5EF4-FFF2-40B4-BE49-F238E27FC236}">
                  <a16:creationId xmlns:a16="http://schemas.microsoft.com/office/drawing/2014/main" id="{89B2C77F-BF62-457A-ACB6-85AAF7506DF2}"/>
                </a:ext>
              </a:extLst>
            </p:cNvPr>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F2E160"/>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3" name="Rectangle 35">
              <a:extLst>
                <a:ext uri="{FF2B5EF4-FFF2-40B4-BE49-F238E27FC236}">
                  <a16:creationId xmlns:a16="http://schemas.microsoft.com/office/drawing/2014/main" id="{D9C457F8-5023-4637-8A1D-BCDA82DA54F9}"/>
                </a:ext>
              </a:extLst>
            </p:cNvPr>
            <p:cNvSpPr>
              <a:spLocks noChangeArrowheads="1"/>
            </p:cNvSpPr>
            <p:nvPr/>
          </p:nvSpPr>
          <p:spPr bwMode="gray">
            <a:xfrm>
              <a:off x="4827588" y="2379663"/>
              <a:ext cx="2947987" cy="352425"/>
            </a:xfrm>
            <a:prstGeom prst="rect">
              <a:avLst/>
            </a:prstGeom>
            <a:gradFill rotWithShape="1">
              <a:gsLst>
                <a:gs pos="0">
                  <a:srgbClr val="C1951A"/>
                </a:gs>
                <a:gs pos="100000">
                  <a:srgbClr val="CD9F1C"/>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БИЕ ДААСАН ШИЙДВЭР ГАРГАХГҮЙ </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nvGrpSpPr>
          <p:cNvPr id="23" name="Group 22"/>
          <p:cNvGrpSpPr/>
          <p:nvPr/>
        </p:nvGrpSpPr>
        <p:grpSpPr>
          <a:xfrm>
            <a:off x="1936252" y="1172209"/>
            <a:ext cx="5737795" cy="787423"/>
            <a:chOff x="4821238" y="1752600"/>
            <a:chExt cx="3560762" cy="981075"/>
          </a:xfrm>
        </p:grpSpPr>
        <p:sp>
          <p:nvSpPr>
            <p:cNvPr id="24" name="Freeform 18"/>
            <p:cNvSpPr>
              <a:spLocks/>
            </p:cNvSpPr>
            <p:nvPr/>
          </p:nvSpPr>
          <p:spPr bwMode="invGray">
            <a:xfrm>
              <a:off x="7761288" y="1752600"/>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25" name="Freeform 19"/>
            <p:cNvSpPr>
              <a:spLocks/>
            </p:cNvSpPr>
            <p:nvPr/>
          </p:nvSpPr>
          <p:spPr bwMode="invGray">
            <a:xfrm>
              <a:off x="4821238" y="1752600"/>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26" name="Rectangle 35"/>
            <p:cNvSpPr>
              <a:spLocks noChangeArrowheads="1"/>
            </p:cNvSpPr>
            <p:nvPr/>
          </p:nvSpPr>
          <p:spPr bwMode="gray">
            <a:xfrm>
              <a:off x="4827588" y="2379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rPr>
                <a:t>СТРЕССИЙГ ДАВАН ТУУЛАХ ...</a:t>
              </a:r>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Arial" pitchFamily="34" charset="0"/>
              </a:endParaRPr>
            </a:p>
          </p:txBody>
        </p:sp>
      </p:grpSp>
      <p:grpSp>
        <p:nvGrpSpPr>
          <p:cNvPr id="44" name="Group 43">
            <a:extLst>
              <a:ext uri="{FF2B5EF4-FFF2-40B4-BE49-F238E27FC236}">
                <a16:creationId xmlns:a16="http://schemas.microsoft.com/office/drawing/2014/main" id="{40B87DDB-BD3A-421A-9FEE-5C426B4F649A}"/>
              </a:ext>
            </a:extLst>
          </p:cNvPr>
          <p:cNvGrpSpPr/>
          <p:nvPr/>
        </p:nvGrpSpPr>
        <p:grpSpPr>
          <a:xfrm>
            <a:off x="5242623" y="746721"/>
            <a:ext cx="5838724" cy="817836"/>
            <a:chOff x="6969125" y="2205037"/>
            <a:chExt cx="4348162" cy="981075"/>
          </a:xfrm>
        </p:grpSpPr>
        <p:sp>
          <p:nvSpPr>
            <p:cNvPr id="45" name="Freeform 23">
              <a:extLst>
                <a:ext uri="{FF2B5EF4-FFF2-40B4-BE49-F238E27FC236}">
                  <a16:creationId xmlns:a16="http://schemas.microsoft.com/office/drawing/2014/main" id="{0A03F790-A3BF-4BB3-A042-48868E6F9BBC}"/>
                </a:ext>
              </a:extLst>
            </p:cNvPr>
            <p:cNvSpPr>
              <a:spLocks/>
            </p:cNvSpPr>
            <p:nvPr/>
          </p:nvSpPr>
          <p:spPr bwMode="gray">
            <a:xfrm>
              <a:off x="10702925" y="2205037"/>
              <a:ext cx="614362" cy="981075"/>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Freeform 24">
              <a:extLst>
                <a:ext uri="{FF2B5EF4-FFF2-40B4-BE49-F238E27FC236}">
                  <a16:creationId xmlns:a16="http://schemas.microsoft.com/office/drawing/2014/main" id="{BFFC216C-5A61-417A-B4BB-250EDB41925E}"/>
                </a:ext>
              </a:extLst>
            </p:cNvPr>
            <p:cNvSpPr>
              <a:spLocks/>
            </p:cNvSpPr>
            <p:nvPr/>
          </p:nvSpPr>
          <p:spPr bwMode="gray">
            <a:xfrm>
              <a:off x="6970712" y="2209800"/>
              <a:ext cx="4346575" cy="627062"/>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solidFill>
              <a:srgbClr val="F2E160"/>
            </a:soli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Rectangle 39">
              <a:extLst>
                <a:ext uri="{FF2B5EF4-FFF2-40B4-BE49-F238E27FC236}">
                  <a16:creationId xmlns:a16="http://schemas.microsoft.com/office/drawing/2014/main" id="{90C0EC39-35B0-4AE3-B490-DD17F5E7F13C}"/>
                </a:ext>
              </a:extLst>
            </p:cNvPr>
            <p:cNvSpPr>
              <a:spLocks noChangeArrowheads="1"/>
            </p:cNvSpPr>
            <p:nvPr/>
          </p:nvSpPr>
          <p:spPr bwMode="gray">
            <a:xfrm>
              <a:off x="6969125" y="2838450"/>
              <a:ext cx="3741737" cy="344487"/>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ХАРИЛЦАА</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endParaRPr>
            </a:p>
          </p:txBody>
        </p:sp>
      </p:grpSp>
    </p:spTree>
    <p:extLst>
      <p:ext uri="{BB962C8B-B14F-4D97-AF65-F5344CB8AC3E}">
        <p14:creationId xmlns:p14="http://schemas.microsoft.com/office/powerpoint/2010/main" val="18332498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pic>
        <p:nvPicPr>
          <p:cNvPr id="6" name="Picture 5" descr="Graphic6 WHITE.tif"/>
          <p:cNvPicPr>
            <a:picLocks noChangeAspect="1"/>
          </p:cNvPicPr>
          <p:nvPr/>
        </p:nvPicPr>
        <p:blipFill>
          <a:blip r:embed="rId2" cstate="print"/>
          <a:stretch>
            <a:fillRect/>
          </a:stretch>
        </p:blipFill>
        <p:spPr>
          <a:xfrm>
            <a:off x="1883899" y="1412307"/>
            <a:ext cx="8240873" cy="3886200"/>
          </a:xfrm>
          <a:prstGeom prst="rect">
            <a:avLst/>
          </a:prstGeom>
        </p:spPr>
      </p:pic>
      <p:sp>
        <p:nvSpPr>
          <p:cNvPr id="12290" name="Title 1"/>
          <p:cNvSpPr>
            <a:spLocks noGrp="1"/>
          </p:cNvSpPr>
          <p:nvPr>
            <p:ph type="title"/>
          </p:nvPr>
        </p:nvSpPr>
        <p:spPr>
          <a:xfrm>
            <a:off x="2100543" y="122237"/>
            <a:ext cx="8621533" cy="563562"/>
          </a:xfrm>
        </p:spPr>
        <p:txBody>
          <a:bodyPr>
            <a:noAutofit/>
          </a:bodyPr>
          <a:lstStyle/>
          <a:p>
            <a:r>
              <a:rPr lang="mn-MN" sz="4000" dirty="0">
                <a:solidFill>
                  <a:schemeClr val="bg1"/>
                </a:solidFill>
                <a:latin typeface="Arial" panose="020B0604020202020204" pitchFamily="34" charset="0"/>
                <a:cs typeface="Arial" pitchFamily="34" charset="0"/>
              </a:rPr>
              <a:t>Харилцааны ур чадварын ангилал </a:t>
            </a:r>
            <a:endParaRPr lang="en-US" sz="4000" dirty="0">
              <a:solidFill>
                <a:schemeClr val="bg1"/>
              </a:solidFill>
              <a:latin typeface="Arial" panose="020B0604020202020204" pitchFamily="34" charset="0"/>
              <a:cs typeface="Arial" pitchFamily="34" charset="0"/>
            </a:endParaRPr>
          </a:p>
        </p:txBody>
      </p:sp>
      <p:pic>
        <p:nvPicPr>
          <p:cNvPr id="5" name="Picture 4" descr="Graphic6.tif"/>
          <p:cNvPicPr>
            <a:picLocks noChangeAspect="1"/>
          </p:cNvPicPr>
          <p:nvPr/>
        </p:nvPicPr>
        <p:blipFill>
          <a:blip r:embed="rId3" cstate="print"/>
          <a:stretch>
            <a:fillRect/>
          </a:stretch>
        </p:blipFill>
        <p:spPr>
          <a:xfrm>
            <a:off x="2100543" y="1412307"/>
            <a:ext cx="8224715" cy="3878580"/>
          </a:xfrm>
          <a:prstGeom prst="rect">
            <a:avLst/>
          </a:prstGeom>
        </p:spPr>
      </p:pic>
    </p:spTree>
    <p:extLst>
      <p:ext uri="{BB962C8B-B14F-4D97-AF65-F5344CB8AC3E}">
        <p14:creationId xmlns:p14="http://schemas.microsoft.com/office/powerpoint/2010/main" val="23749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011328" y="217129"/>
            <a:ext cx="6553200" cy="563562"/>
          </a:xfrm>
        </p:spPr>
        <p:txBody>
          <a:bodyPr/>
          <a:lstStyle/>
          <a:p>
            <a:r>
              <a:rPr lang="mn-MN" sz="2800" dirty="0">
                <a:solidFill>
                  <a:schemeClr val="bg1"/>
                </a:solidFill>
                <a:latin typeface="Arial" pitchFamily="34" charset="0"/>
                <a:cs typeface="Arial" pitchFamily="34" charset="0"/>
              </a:rPr>
              <a:t>Харилцааны ур чадварын загвар </a:t>
            </a:r>
            <a:endParaRPr lang="en-US" sz="2800" dirty="0">
              <a:solidFill>
                <a:schemeClr val="bg1"/>
              </a:solidFill>
              <a:latin typeface="Arial" pitchFamily="34" charset="0"/>
              <a:cs typeface="Arial" pitchFamily="34" charset="0"/>
            </a:endParaRPr>
          </a:p>
        </p:txBody>
      </p:sp>
      <p:pic>
        <p:nvPicPr>
          <p:cNvPr id="5" name="Picture 4" descr="zasvar 11a.jpg"/>
          <p:cNvPicPr>
            <a:picLocks noChangeAspect="1"/>
          </p:cNvPicPr>
          <p:nvPr/>
        </p:nvPicPr>
        <p:blipFill>
          <a:blip r:embed="rId2" cstate="print"/>
          <a:stretch>
            <a:fillRect/>
          </a:stretch>
        </p:blipFill>
        <p:spPr>
          <a:xfrm>
            <a:off x="2330559" y="970473"/>
            <a:ext cx="6888913" cy="4248163"/>
          </a:xfrm>
          <a:prstGeom prst="rect">
            <a:avLst/>
          </a:prstGeom>
        </p:spPr>
      </p:pic>
    </p:spTree>
    <p:extLst>
      <p:ext uri="{BB962C8B-B14F-4D97-AF65-F5344CB8AC3E}">
        <p14:creationId xmlns:p14="http://schemas.microsoft.com/office/powerpoint/2010/main" val="1315810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FB933C3-1054-44E3-A223-8E81976712CD}"/>
              </a:ext>
            </a:extLst>
          </p:cNvPr>
          <p:cNvPicPr>
            <a:picLocks noGrp="1" noChangeAspect="1"/>
          </p:cNvPicPr>
          <p:nvPr>
            <p:ph type="pic" sz="quarter" idx="40"/>
          </p:nvPr>
        </p:nvPicPr>
        <p:blipFill>
          <a:blip r:embed="rId3">
            <a:extLst>
              <a:ext uri="{28A0092B-C50C-407E-A947-70E740481C1C}">
                <a14:useLocalDpi xmlns:a14="http://schemas.microsoft.com/office/drawing/2010/main" val="0"/>
              </a:ext>
            </a:extLst>
          </a:blip>
          <a:stretch>
            <a:fillRect/>
          </a:stretch>
        </p:blipFill>
        <p:spPr>
          <a:xfrm>
            <a:off x="956335" y="417460"/>
            <a:ext cx="4306407" cy="3049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Placeholder 6">
            <a:extLst>
              <a:ext uri="{FF2B5EF4-FFF2-40B4-BE49-F238E27FC236}">
                <a16:creationId xmlns:a16="http://schemas.microsoft.com/office/drawing/2014/main" id="{A8CD6669-21BF-49F7-BB83-71C36D3A3209}"/>
              </a:ext>
            </a:extLst>
          </p:cNvPr>
          <p:cNvPicPr>
            <a:picLocks noGrp="1" noChangeAspect="1"/>
          </p:cNvPicPr>
          <p:nvPr>
            <p:ph type="pic" sz="quarter" idx="41"/>
          </p:nvPr>
        </p:nvPicPr>
        <p:blipFill>
          <a:blip r:embed="rId4">
            <a:extLst>
              <a:ext uri="{28A0092B-C50C-407E-A947-70E740481C1C}">
                <a14:useLocalDpi xmlns:a14="http://schemas.microsoft.com/office/drawing/2010/main" val="0"/>
              </a:ext>
            </a:extLst>
          </a:blip>
          <a:srcRect l="18395" r="18395"/>
          <a:stretch>
            <a:fillRect/>
          </a:stretch>
        </p:blipFill>
        <p:spPr>
          <a:xfrm>
            <a:off x="6929260" y="1414763"/>
            <a:ext cx="2859087" cy="3563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647066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41563" y="280987"/>
            <a:ext cx="6324600" cy="563562"/>
          </a:xfrm>
          <a:noFill/>
        </p:spPr>
        <p:txBody>
          <a:bodyPr/>
          <a:lstStyle/>
          <a:p>
            <a:pPr eaLnBrk="1" hangingPunct="1"/>
            <a:r>
              <a:rPr lang="mn-MN" sz="3000" dirty="0">
                <a:solidFill>
                  <a:schemeClr val="bg1"/>
                </a:solidFill>
                <a:latin typeface="Arial" pitchFamily="34" charset="0"/>
                <a:cs typeface="Arial" pitchFamily="34" charset="0"/>
              </a:rPr>
              <a:t>Харилцааны ерөнхий ур чадвар</a:t>
            </a:r>
            <a:endParaRPr lang="en-US" sz="3000" dirty="0">
              <a:solidFill>
                <a:schemeClr val="bg1"/>
              </a:solidFill>
              <a:latin typeface="Arial" pitchFamily="34" charset="0"/>
              <a:cs typeface="Arial" pitchFamily="34" charset="0"/>
            </a:endParaRPr>
          </a:p>
        </p:txBody>
      </p:sp>
      <p:sp>
        <p:nvSpPr>
          <p:cNvPr id="23555" name="Freeform 18"/>
          <p:cNvSpPr>
            <a:spLocks/>
          </p:cNvSpPr>
          <p:nvPr/>
        </p:nvSpPr>
        <p:spPr bwMode="invGray">
          <a:xfrm>
            <a:off x="8733745" y="1190172"/>
            <a:ext cx="614362" cy="981075"/>
          </a:xfrm>
          <a:custGeom>
            <a:avLst/>
            <a:gdLst>
              <a:gd name="T0" fmla="*/ 2147483647 w 308"/>
              <a:gd name="T1" fmla="*/ 2147483647 h 444"/>
              <a:gd name="T2" fmla="*/ 0 w 308"/>
              <a:gd name="T3" fmla="*/ 2147483647 h 444"/>
              <a:gd name="T4" fmla="*/ 0 w 308"/>
              <a:gd name="T5" fmla="*/ 2147483647 h 444"/>
              <a:gd name="T6" fmla="*/ 2147483647 w 308"/>
              <a:gd name="T7" fmla="*/ 0 h 444"/>
              <a:gd name="T8" fmla="*/ 2147483647 w 308"/>
              <a:gd name="T9" fmla="*/ 2147483647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gradFill rotWithShape="1">
            <a:gsLst>
              <a:gs pos="0">
                <a:srgbClr val="00281D"/>
              </a:gs>
              <a:gs pos="50000">
                <a:srgbClr val="00563F"/>
              </a:gs>
              <a:gs pos="100000">
                <a:srgbClr val="00281D"/>
              </a:gs>
            </a:gsLst>
            <a:lin ang="2700000" scaled="1"/>
          </a:gra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56" name="Freeform 19"/>
          <p:cNvSpPr>
            <a:spLocks/>
          </p:cNvSpPr>
          <p:nvPr/>
        </p:nvSpPr>
        <p:spPr bwMode="invGray">
          <a:xfrm>
            <a:off x="5793695" y="1190172"/>
            <a:ext cx="3560762" cy="627063"/>
          </a:xfrm>
          <a:custGeom>
            <a:avLst/>
            <a:gdLst>
              <a:gd name="T0" fmla="*/ 2147483647 w 1786"/>
              <a:gd name="T1" fmla="*/ 2147483647 h 284"/>
              <a:gd name="T2" fmla="*/ 0 w 1786"/>
              <a:gd name="T3" fmla="*/ 2147483647 h 284"/>
              <a:gd name="T4" fmla="*/ 2147483647 w 1786"/>
              <a:gd name="T5" fmla="*/ 0 h 284"/>
              <a:gd name="T6" fmla="*/ 2147483647 w 1786"/>
              <a:gd name="T7" fmla="*/ 0 h 284"/>
              <a:gd name="T8" fmla="*/ 2147483647 w 1786"/>
              <a:gd name="T9" fmla="*/ 2147483647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00CC99"/>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57" name="Freeform 20"/>
          <p:cNvSpPr>
            <a:spLocks/>
          </p:cNvSpPr>
          <p:nvPr/>
        </p:nvSpPr>
        <p:spPr bwMode="gray">
          <a:xfrm>
            <a:off x="8116208" y="2164897"/>
            <a:ext cx="612775" cy="974725"/>
          </a:xfrm>
          <a:custGeom>
            <a:avLst/>
            <a:gdLst>
              <a:gd name="T0" fmla="*/ 2147483647 w 308"/>
              <a:gd name="T1" fmla="*/ 2147483647 h 442"/>
              <a:gd name="T2" fmla="*/ 0 w 308"/>
              <a:gd name="T3" fmla="*/ 2147483647 h 442"/>
              <a:gd name="T4" fmla="*/ 0 w 308"/>
              <a:gd name="T5" fmla="*/ 2147483647 h 442"/>
              <a:gd name="T6" fmla="*/ 2147483647 w 308"/>
              <a:gd name="T7" fmla="*/ 0 h 442"/>
              <a:gd name="T8" fmla="*/ 2147483647 w 308"/>
              <a:gd name="T9" fmla="*/ 2147483647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adFill rotWithShape="1">
            <a:gsLst>
              <a:gs pos="0">
                <a:srgbClr val="230744"/>
              </a:gs>
              <a:gs pos="50000">
                <a:srgbClr val="4B1092"/>
              </a:gs>
              <a:gs pos="100000">
                <a:srgbClr val="230744"/>
              </a:gs>
            </a:gsLst>
            <a:lin ang="2700000" scaled="1"/>
          </a:gra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58" name="Freeform 21"/>
          <p:cNvSpPr>
            <a:spLocks/>
          </p:cNvSpPr>
          <p:nvPr/>
        </p:nvSpPr>
        <p:spPr bwMode="gray">
          <a:xfrm>
            <a:off x="4909458" y="2164897"/>
            <a:ext cx="3827463" cy="625475"/>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A77BFF"/>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59" name="Freeform 22"/>
          <p:cNvSpPr>
            <a:spLocks/>
          </p:cNvSpPr>
          <p:nvPr/>
        </p:nvSpPr>
        <p:spPr bwMode="gray">
          <a:xfrm>
            <a:off x="7497082" y="3128510"/>
            <a:ext cx="611188" cy="981075"/>
          </a:xfrm>
          <a:custGeom>
            <a:avLst/>
            <a:gdLst>
              <a:gd name="T0" fmla="*/ 2147483647 w 306"/>
              <a:gd name="T1" fmla="*/ 2147483647 h 444"/>
              <a:gd name="T2" fmla="*/ 0 w 306"/>
              <a:gd name="T3" fmla="*/ 2147483647 h 444"/>
              <a:gd name="T4" fmla="*/ 0 w 306"/>
              <a:gd name="T5" fmla="*/ 2147483647 h 444"/>
              <a:gd name="T6" fmla="*/ 2147483647 w 306"/>
              <a:gd name="T7" fmla="*/ 0 h 444"/>
              <a:gd name="T8" fmla="*/ 2147483647 w 306"/>
              <a:gd name="T9" fmla="*/ 2147483647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adFill rotWithShape="1">
            <a:gsLst>
              <a:gs pos="0">
                <a:srgbClr val="431805"/>
              </a:gs>
              <a:gs pos="50000">
                <a:srgbClr val="90330A"/>
              </a:gs>
              <a:gs pos="100000">
                <a:srgbClr val="431805"/>
              </a:gs>
            </a:gsLst>
            <a:lin ang="2700000" scaled="1"/>
          </a:gra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60" name="Freeform 23"/>
          <p:cNvSpPr>
            <a:spLocks/>
          </p:cNvSpPr>
          <p:nvPr/>
        </p:nvSpPr>
        <p:spPr bwMode="gray">
          <a:xfrm>
            <a:off x="6882720" y="4095297"/>
            <a:ext cx="614362" cy="981075"/>
          </a:xfrm>
          <a:custGeom>
            <a:avLst/>
            <a:gdLst>
              <a:gd name="T0" fmla="*/ 2147483647 w 308"/>
              <a:gd name="T1" fmla="*/ 2147483647 h 444"/>
              <a:gd name="T2" fmla="*/ 0 w 308"/>
              <a:gd name="T3" fmla="*/ 2147483647 h 444"/>
              <a:gd name="T4" fmla="*/ 0 w 308"/>
              <a:gd name="T5" fmla="*/ 2147483647 h 444"/>
              <a:gd name="T6" fmla="*/ 2147483647 w 308"/>
              <a:gd name="T7" fmla="*/ 0 h 444"/>
              <a:gd name="T8" fmla="*/ 2147483647 w 308"/>
              <a:gd name="T9" fmla="*/ 2147483647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2"/>
                </a:moveTo>
                <a:lnTo>
                  <a:pt x="0" y="444"/>
                </a:lnTo>
                <a:lnTo>
                  <a:pt x="0" y="286"/>
                </a:lnTo>
                <a:lnTo>
                  <a:pt x="308" y="0"/>
                </a:lnTo>
                <a:lnTo>
                  <a:pt x="308" y="122"/>
                </a:lnTo>
                <a:close/>
              </a:path>
            </a:pathLst>
          </a:custGeom>
          <a:gradFill rotWithShape="1">
            <a:gsLst>
              <a:gs pos="0">
                <a:srgbClr val="433206"/>
              </a:gs>
              <a:gs pos="50000">
                <a:srgbClr val="906B0E"/>
              </a:gs>
              <a:gs pos="100000">
                <a:srgbClr val="433206"/>
              </a:gs>
            </a:gsLst>
            <a:lin ang="2700000" scaled="1"/>
          </a:gra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61" name="Freeform 24"/>
          <p:cNvSpPr>
            <a:spLocks/>
          </p:cNvSpPr>
          <p:nvPr/>
        </p:nvSpPr>
        <p:spPr bwMode="gray">
          <a:xfrm>
            <a:off x="3150508" y="4100059"/>
            <a:ext cx="4346575" cy="627062"/>
          </a:xfrm>
          <a:custGeom>
            <a:avLst/>
            <a:gdLst>
              <a:gd name="T0" fmla="*/ 2147483647 w 2180"/>
              <a:gd name="T1" fmla="*/ 2147483647 h 284"/>
              <a:gd name="T2" fmla="*/ 0 w 2180"/>
              <a:gd name="T3" fmla="*/ 2147483647 h 284"/>
              <a:gd name="T4" fmla="*/ 2147483647 w 2180"/>
              <a:gd name="T5" fmla="*/ 0 h 284"/>
              <a:gd name="T6" fmla="*/ 2147483647 w 2180"/>
              <a:gd name="T7" fmla="*/ 0 h 284"/>
              <a:gd name="T8" fmla="*/ 2147483647 w 2180"/>
              <a:gd name="T9" fmla="*/ 2147483647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F2E160"/>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62" name="Line 25"/>
          <p:cNvSpPr>
            <a:spLocks noChangeShapeType="1"/>
          </p:cNvSpPr>
          <p:nvPr/>
        </p:nvSpPr>
        <p:spPr bwMode="invGray">
          <a:xfrm flipH="1">
            <a:off x="1886857" y="5070021"/>
            <a:ext cx="1263650" cy="0"/>
          </a:xfrm>
          <a:prstGeom prst="line">
            <a:avLst/>
          </a:prstGeom>
          <a:no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563" name="Line 26"/>
          <p:cNvSpPr>
            <a:spLocks noChangeShapeType="1"/>
          </p:cNvSpPr>
          <p:nvPr/>
        </p:nvSpPr>
        <p:spPr bwMode="invGray">
          <a:xfrm flipH="1">
            <a:off x="1886857" y="4095296"/>
            <a:ext cx="2146300" cy="0"/>
          </a:xfrm>
          <a:prstGeom prst="line">
            <a:avLst/>
          </a:prstGeom>
          <a:no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564" name="Line 27"/>
          <p:cNvSpPr>
            <a:spLocks noChangeShapeType="1"/>
          </p:cNvSpPr>
          <p:nvPr/>
        </p:nvSpPr>
        <p:spPr bwMode="invGray">
          <a:xfrm flipH="1">
            <a:off x="1886857" y="3133271"/>
            <a:ext cx="3030538" cy="0"/>
          </a:xfrm>
          <a:prstGeom prst="line">
            <a:avLst/>
          </a:prstGeom>
          <a:no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565" name="Line 28"/>
          <p:cNvSpPr>
            <a:spLocks noChangeShapeType="1"/>
          </p:cNvSpPr>
          <p:nvPr/>
        </p:nvSpPr>
        <p:spPr bwMode="invGray">
          <a:xfrm flipH="1">
            <a:off x="1886858" y="2172834"/>
            <a:ext cx="3914775" cy="0"/>
          </a:xfrm>
          <a:prstGeom prst="line">
            <a:avLst/>
          </a:prstGeom>
          <a:no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566" name="Line 29"/>
          <p:cNvSpPr>
            <a:spLocks noChangeShapeType="1"/>
          </p:cNvSpPr>
          <p:nvPr/>
        </p:nvSpPr>
        <p:spPr bwMode="invGray">
          <a:xfrm flipH="1">
            <a:off x="1806609" y="1190171"/>
            <a:ext cx="4797425" cy="0"/>
          </a:xfrm>
          <a:prstGeom prst="line">
            <a:avLst/>
          </a:prstGeom>
          <a:no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567" name="Line 30"/>
          <p:cNvSpPr>
            <a:spLocks noChangeShapeType="1"/>
          </p:cNvSpPr>
          <p:nvPr/>
        </p:nvSpPr>
        <p:spPr bwMode="invGray">
          <a:xfrm>
            <a:off x="2077357" y="1190171"/>
            <a:ext cx="0" cy="1011238"/>
          </a:xfrm>
          <a:prstGeom prst="line">
            <a:avLst/>
          </a:prstGeom>
          <a:noFill/>
          <a:ln w="9525">
            <a:solidFill>
              <a:schemeClr val="bg1"/>
            </a:solidFill>
            <a:round/>
            <a:headEnd type="triangle" w="med" len="me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68" name="Line 31"/>
          <p:cNvSpPr>
            <a:spLocks noChangeShapeType="1"/>
          </p:cNvSpPr>
          <p:nvPr/>
        </p:nvSpPr>
        <p:spPr bwMode="invGray">
          <a:xfrm>
            <a:off x="2077357" y="2201409"/>
            <a:ext cx="0" cy="946150"/>
          </a:xfrm>
          <a:prstGeom prst="line">
            <a:avLst/>
          </a:prstGeom>
          <a:noFill/>
          <a:ln w="9525">
            <a:solidFill>
              <a:schemeClr val="bg1"/>
            </a:solidFill>
            <a:round/>
            <a:headEnd type="triangle" w="med" len="me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569" name="Line 32"/>
          <p:cNvSpPr>
            <a:spLocks noChangeShapeType="1"/>
          </p:cNvSpPr>
          <p:nvPr/>
        </p:nvSpPr>
        <p:spPr bwMode="invGray">
          <a:xfrm>
            <a:off x="2077357" y="3147559"/>
            <a:ext cx="0" cy="946150"/>
          </a:xfrm>
          <a:prstGeom prst="line">
            <a:avLst/>
          </a:prstGeom>
          <a:noFill/>
          <a:ln w="9525">
            <a:solidFill>
              <a:schemeClr val="bg1"/>
            </a:solidFill>
            <a:round/>
            <a:headEnd type="triangle" w="med" len="me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70" name="Line 33"/>
          <p:cNvSpPr>
            <a:spLocks noChangeShapeType="1"/>
          </p:cNvSpPr>
          <p:nvPr/>
        </p:nvSpPr>
        <p:spPr bwMode="invGray">
          <a:xfrm>
            <a:off x="2077357" y="4095296"/>
            <a:ext cx="0" cy="946150"/>
          </a:xfrm>
          <a:prstGeom prst="line">
            <a:avLst/>
          </a:prstGeom>
          <a:noFill/>
          <a:ln w="9525">
            <a:solidFill>
              <a:schemeClr val="bg1"/>
            </a:solidFill>
            <a:round/>
            <a:headEnd type="triangle" w="med" len="me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71" name="Freeform 34"/>
          <p:cNvSpPr>
            <a:spLocks/>
          </p:cNvSpPr>
          <p:nvPr/>
        </p:nvSpPr>
        <p:spPr bwMode="invGray">
          <a:xfrm>
            <a:off x="3780746" y="1379085"/>
            <a:ext cx="1957387" cy="3157537"/>
          </a:xfrm>
          <a:custGeom>
            <a:avLst/>
            <a:gdLst>
              <a:gd name="T0" fmla="*/ 2147483647 w 1824"/>
              <a:gd name="T1" fmla="*/ 2147483647 h 2648"/>
              <a:gd name="T2" fmla="*/ 2147483647 w 1824"/>
              <a:gd name="T3" fmla="*/ 2147483647 h 2648"/>
              <a:gd name="T4" fmla="*/ 2147483647 w 1824"/>
              <a:gd name="T5" fmla="*/ 2147483647 h 2648"/>
              <a:gd name="T6" fmla="*/ 2147483647 w 1824"/>
              <a:gd name="T7" fmla="*/ 2147483647 h 2648"/>
              <a:gd name="T8" fmla="*/ 2147483647 w 1824"/>
              <a:gd name="T9" fmla="*/ 2147483647 h 2648"/>
              <a:gd name="T10" fmla="*/ 2147483647 w 1824"/>
              <a:gd name="T11" fmla="*/ 2147483647 h 2648"/>
              <a:gd name="T12" fmla="*/ 2147483647 w 1824"/>
              <a:gd name="T13" fmla="*/ 2147483647 h 2648"/>
              <a:gd name="T14" fmla="*/ 2147483647 w 1824"/>
              <a:gd name="T15" fmla="*/ 2147483647 h 2648"/>
              <a:gd name="T16" fmla="*/ 2147483647 w 1824"/>
              <a:gd name="T17" fmla="*/ 2147483647 h 2648"/>
              <a:gd name="T18" fmla="*/ 2147483647 w 1824"/>
              <a:gd name="T19" fmla="*/ 2147483647 h 2648"/>
              <a:gd name="T20" fmla="*/ 2147483647 w 1824"/>
              <a:gd name="T21" fmla="*/ 2147483647 h 2648"/>
              <a:gd name="T22" fmla="*/ 2147483647 w 1824"/>
              <a:gd name="T23" fmla="*/ 2147483647 h 2648"/>
              <a:gd name="T24" fmla="*/ 2147483647 w 1824"/>
              <a:gd name="T25" fmla="*/ 2147483647 h 2648"/>
              <a:gd name="T26" fmla="*/ 2147483647 w 1824"/>
              <a:gd name="T27" fmla="*/ 2147483647 h 2648"/>
              <a:gd name="T28" fmla="*/ 2147483647 w 1824"/>
              <a:gd name="T29" fmla="*/ 2147483647 h 2648"/>
              <a:gd name="T30" fmla="*/ 2147483647 w 1824"/>
              <a:gd name="T31" fmla="*/ 2147483647 h 2648"/>
              <a:gd name="T32" fmla="*/ 2147483647 w 1824"/>
              <a:gd name="T33" fmla="*/ 2147483647 h 2648"/>
              <a:gd name="T34" fmla="*/ 2147483647 w 1824"/>
              <a:gd name="T35" fmla="*/ 2147483647 h 2648"/>
              <a:gd name="T36" fmla="*/ 2147483647 w 1824"/>
              <a:gd name="T37" fmla="*/ 2147483647 h 2648"/>
              <a:gd name="T38" fmla="*/ 2147483647 w 1824"/>
              <a:gd name="T39" fmla="*/ 2147483647 h 2648"/>
              <a:gd name="T40" fmla="*/ 2147483647 w 1824"/>
              <a:gd name="T41" fmla="*/ 2147483647 h 2648"/>
              <a:gd name="T42" fmla="*/ 2147483647 w 1824"/>
              <a:gd name="T43" fmla="*/ 2147483647 h 2648"/>
              <a:gd name="T44" fmla="*/ 2147483647 w 1824"/>
              <a:gd name="T45" fmla="*/ 2147483647 h 2648"/>
              <a:gd name="T46" fmla="*/ 2147483647 w 1824"/>
              <a:gd name="T47" fmla="*/ 2147483647 h 2648"/>
              <a:gd name="T48" fmla="*/ 2147483647 w 1824"/>
              <a:gd name="T49" fmla="*/ 2147483647 h 2648"/>
              <a:gd name="T50" fmla="*/ 2147483647 w 1824"/>
              <a:gd name="T51" fmla="*/ 2147483647 h 2648"/>
              <a:gd name="T52" fmla="*/ 2147483647 w 1824"/>
              <a:gd name="T53" fmla="*/ 2147483647 h 2648"/>
              <a:gd name="T54" fmla="*/ 2147483647 w 1824"/>
              <a:gd name="T55" fmla="*/ 2147483647 h 2648"/>
              <a:gd name="T56" fmla="*/ 2147483647 w 1824"/>
              <a:gd name="T57" fmla="*/ 2147483647 h 2648"/>
              <a:gd name="T58" fmla="*/ 2147483647 w 1824"/>
              <a:gd name="T59" fmla="*/ 2147483647 h 2648"/>
              <a:gd name="T60" fmla="*/ 2147483647 w 1824"/>
              <a:gd name="T61" fmla="*/ 2147483647 h 2648"/>
              <a:gd name="T62" fmla="*/ 2147483647 w 1824"/>
              <a:gd name="T63" fmla="*/ 214748364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72" name="Rectangle 35"/>
          <p:cNvSpPr>
            <a:spLocks noChangeArrowheads="1"/>
          </p:cNvSpPr>
          <p:nvPr/>
        </p:nvSpPr>
        <p:spPr bwMode="gray">
          <a:xfrm>
            <a:off x="5800046" y="1817235"/>
            <a:ext cx="2947987" cy="352425"/>
          </a:xfrm>
          <a:prstGeom prst="rect">
            <a:avLst/>
          </a:prstGeom>
          <a:gradFill rotWithShape="1">
            <a:gsLst>
              <a:gs pos="0">
                <a:srgbClr val="00684D"/>
              </a:gs>
              <a:gs pos="50000">
                <a:srgbClr val="00906A"/>
              </a:gs>
              <a:gs pos="100000">
                <a:srgbClr val="00684D"/>
              </a:gs>
            </a:gsLst>
            <a:lin ang="270000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79.2</a:t>
            </a: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p>
        </p:txBody>
      </p:sp>
      <p:sp>
        <p:nvSpPr>
          <p:cNvPr id="23573" name="Rectangle 36"/>
          <p:cNvSpPr>
            <a:spLocks noChangeArrowheads="1"/>
          </p:cNvSpPr>
          <p:nvPr/>
        </p:nvSpPr>
        <p:spPr bwMode="gray">
          <a:xfrm>
            <a:off x="4911045" y="2790372"/>
            <a:ext cx="3211512" cy="346075"/>
          </a:xfrm>
          <a:prstGeom prst="rect">
            <a:avLst/>
          </a:prstGeom>
          <a:gradFill rotWithShape="1">
            <a:gsLst>
              <a:gs pos="0">
                <a:srgbClr val="5D2FB9"/>
              </a:gs>
              <a:gs pos="50000">
                <a:srgbClr val="8041FF"/>
              </a:gs>
              <a:gs pos="100000">
                <a:srgbClr val="5D2FB9"/>
              </a:gs>
            </a:gsLst>
            <a:lin ang="270000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7</a:t>
            </a: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7</a:t>
            </a:r>
            <a:r>
              <a:rPr kumimoji="0" lang="mn-MN"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.4</a:t>
            </a: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p>
        </p:txBody>
      </p:sp>
      <p:sp>
        <p:nvSpPr>
          <p:cNvPr id="23574" name="Freeform 37"/>
          <p:cNvSpPr>
            <a:spLocks/>
          </p:cNvSpPr>
          <p:nvPr/>
        </p:nvSpPr>
        <p:spPr bwMode="gray">
          <a:xfrm>
            <a:off x="4031570" y="3128510"/>
            <a:ext cx="4083050" cy="631825"/>
          </a:xfrm>
          <a:custGeom>
            <a:avLst/>
            <a:gdLst>
              <a:gd name="T0" fmla="*/ 2147483647 w 2048"/>
              <a:gd name="T1" fmla="*/ 2147483647 h 286"/>
              <a:gd name="T2" fmla="*/ 0 w 2048"/>
              <a:gd name="T3" fmla="*/ 2147483647 h 286"/>
              <a:gd name="T4" fmla="*/ 2147483647 w 2048"/>
              <a:gd name="T5" fmla="*/ 0 h 286"/>
              <a:gd name="T6" fmla="*/ 2147483647 w 2048"/>
              <a:gd name="T7" fmla="*/ 0 h 286"/>
              <a:gd name="T8" fmla="*/ 2147483647 w 2048"/>
              <a:gd name="T9" fmla="*/ 2147483647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rgbClr val="FF9966"/>
          </a:solidFill>
          <a:ln w="0">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75" name="Rectangle 38"/>
          <p:cNvSpPr>
            <a:spLocks noChangeArrowheads="1"/>
          </p:cNvSpPr>
          <p:nvPr/>
        </p:nvSpPr>
        <p:spPr bwMode="gray">
          <a:xfrm>
            <a:off x="4020458" y="3748314"/>
            <a:ext cx="3478213" cy="344487"/>
          </a:xfrm>
          <a:prstGeom prst="rect">
            <a:avLst/>
          </a:prstGeom>
          <a:gradFill rotWithShape="1">
            <a:gsLst>
              <a:gs pos="0">
                <a:srgbClr val="A0523A"/>
              </a:gs>
              <a:gs pos="50000">
                <a:srgbClr val="DC7150"/>
              </a:gs>
              <a:gs pos="100000">
                <a:srgbClr val="A0523A"/>
              </a:gs>
            </a:gsLst>
            <a:lin ang="270000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66.8</a:t>
            </a: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p>
        </p:txBody>
      </p:sp>
      <p:sp>
        <p:nvSpPr>
          <p:cNvPr id="23576" name="Rectangle 39"/>
          <p:cNvSpPr>
            <a:spLocks noChangeArrowheads="1"/>
          </p:cNvSpPr>
          <p:nvPr/>
        </p:nvSpPr>
        <p:spPr bwMode="gray">
          <a:xfrm>
            <a:off x="3148921" y="4728710"/>
            <a:ext cx="3741737" cy="344487"/>
          </a:xfrm>
          <a:prstGeom prst="rect">
            <a:avLst/>
          </a:prstGeom>
          <a:gradFill rotWithShape="1">
            <a:gsLst>
              <a:gs pos="0">
                <a:srgbClr val="977514"/>
              </a:gs>
              <a:gs pos="50000">
                <a:srgbClr val="D0A11C"/>
              </a:gs>
              <a:gs pos="100000">
                <a:srgbClr val="977514"/>
              </a:gs>
            </a:gsLst>
            <a:lin ang="270000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64.4</a:t>
            </a: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a:t>
            </a:r>
          </a:p>
        </p:txBody>
      </p:sp>
      <p:sp>
        <p:nvSpPr>
          <p:cNvPr id="23577" name="Text Box 40"/>
          <p:cNvSpPr txBox="1">
            <a:spLocks noChangeArrowheads="1"/>
          </p:cNvSpPr>
          <p:nvPr/>
        </p:nvSpPr>
        <p:spPr bwMode="invGray">
          <a:xfrm>
            <a:off x="2067832" y="1566409"/>
            <a:ext cx="1781450" cy="369332"/>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Бичих чадвар</a:t>
            </a:r>
            <a:endPar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578" name="Text Box 41"/>
          <p:cNvSpPr txBox="1">
            <a:spLocks noChangeArrowheads="1"/>
          </p:cNvSpPr>
          <p:nvPr/>
        </p:nvSpPr>
        <p:spPr bwMode="invGray">
          <a:xfrm>
            <a:off x="2067832" y="2523671"/>
            <a:ext cx="1645194" cy="369332"/>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Ярих чадвар</a:t>
            </a:r>
            <a:endPar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3579" name="Text Box 42"/>
          <p:cNvSpPr txBox="1">
            <a:spLocks noChangeArrowheads="1"/>
          </p:cNvSpPr>
          <p:nvPr/>
        </p:nvSpPr>
        <p:spPr bwMode="invGray">
          <a:xfrm>
            <a:off x="2067833" y="3525384"/>
            <a:ext cx="1804725" cy="369332"/>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Унших чадвар</a:t>
            </a:r>
            <a:endPar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580" name="Text Box 43"/>
          <p:cNvSpPr txBox="1">
            <a:spLocks noChangeArrowheads="1"/>
          </p:cNvSpPr>
          <p:nvPr/>
        </p:nvSpPr>
        <p:spPr bwMode="invGray">
          <a:xfrm>
            <a:off x="2067832" y="4460421"/>
            <a:ext cx="1905522" cy="369332"/>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n-MN"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Сонсох чадвар</a:t>
            </a:r>
            <a:endPar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561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576"/>
                                        </p:tgtEl>
                                        <p:attrNameLst>
                                          <p:attrName>style.visibility</p:attrName>
                                        </p:attrNameLst>
                                      </p:cBhvr>
                                      <p:to>
                                        <p:strVal val="visible"/>
                                      </p:to>
                                    </p:set>
                                    <p:anim calcmode="lin" valueType="num">
                                      <p:cBhvr additive="base">
                                        <p:cTn id="7" dur="1000" fill="hold"/>
                                        <p:tgtEl>
                                          <p:spTgt spid="23576"/>
                                        </p:tgtEl>
                                        <p:attrNameLst>
                                          <p:attrName>ppt_x</p:attrName>
                                        </p:attrNameLst>
                                      </p:cBhvr>
                                      <p:tavLst>
                                        <p:tav tm="0">
                                          <p:val>
                                            <p:strVal val="1+#ppt_w/2"/>
                                          </p:val>
                                        </p:tav>
                                        <p:tav tm="100000">
                                          <p:val>
                                            <p:strVal val="#ppt_x"/>
                                          </p:val>
                                        </p:tav>
                                      </p:tavLst>
                                    </p:anim>
                                    <p:anim calcmode="lin" valueType="num">
                                      <p:cBhvr additive="base">
                                        <p:cTn id="8" dur="1000" fill="hold"/>
                                        <p:tgtEl>
                                          <p:spTgt spid="2357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560"/>
                                        </p:tgtEl>
                                        <p:attrNameLst>
                                          <p:attrName>style.visibility</p:attrName>
                                        </p:attrNameLst>
                                      </p:cBhvr>
                                      <p:to>
                                        <p:strVal val="visible"/>
                                      </p:to>
                                    </p:set>
                                    <p:anim calcmode="lin" valueType="num">
                                      <p:cBhvr additive="base">
                                        <p:cTn id="11" dur="1000" fill="hold"/>
                                        <p:tgtEl>
                                          <p:spTgt spid="23560"/>
                                        </p:tgtEl>
                                        <p:attrNameLst>
                                          <p:attrName>ppt_x</p:attrName>
                                        </p:attrNameLst>
                                      </p:cBhvr>
                                      <p:tavLst>
                                        <p:tav tm="0">
                                          <p:val>
                                            <p:strVal val="1+#ppt_w/2"/>
                                          </p:val>
                                        </p:tav>
                                        <p:tav tm="100000">
                                          <p:val>
                                            <p:strVal val="#ppt_x"/>
                                          </p:val>
                                        </p:tav>
                                      </p:tavLst>
                                    </p:anim>
                                    <p:anim calcmode="lin" valueType="num">
                                      <p:cBhvr additive="base">
                                        <p:cTn id="12" dur="1000" fill="hold"/>
                                        <p:tgtEl>
                                          <p:spTgt spid="2356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3561"/>
                                        </p:tgtEl>
                                        <p:attrNameLst>
                                          <p:attrName>style.visibility</p:attrName>
                                        </p:attrNameLst>
                                      </p:cBhvr>
                                      <p:to>
                                        <p:strVal val="visible"/>
                                      </p:to>
                                    </p:set>
                                    <p:anim calcmode="lin" valueType="num">
                                      <p:cBhvr additive="base">
                                        <p:cTn id="15" dur="1000" fill="hold"/>
                                        <p:tgtEl>
                                          <p:spTgt spid="23561"/>
                                        </p:tgtEl>
                                        <p:attrNameLst>
                                          <p:attrName>ppt_x</p:attrName>
                                        </p:attrNameLst>
                                      </p:cBhvr>
                                      <p:tavLst>
                                        <p:tav tm="0">
                                          <p:val>
                                            <p:strVal val="1+#ppt_w/2"/>
                                          </p:val>
                                        </p:tav>
                                        <p:tav tm="100000">
                                          <p:val>
                                            <p:strVal val="#ppt_x"/>
                                          </p:val>
                                        </p:tav>
                                      </p:tavLst>
                                    </p:anim>
                                    <p:anim calcmode="lin" valueType="num">
                                      <p:cBhvr additive="base">
                                        <p:cTn id="16" dur="1000" fill="hold"/>
                                        <p:tgtEl>
                                          <p:spTgt spid="2356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23575"/>
                                        </p:tgtEl>
                                        <p:attrNameLst>
                                          <p:attrName>style.visibility</p:attrName>
                                        </p:attrNameLst>
                                      </p:cBhvr>
                                      <p:to>
                                        <p:strVal val="visible"/>
                                      </p:to>
                                    </p:set>
                                    <p:anim calcmode="lin" valueType="num">
                                      <p:cBhvr additive="base">
                                        <p:cTn id="19" dur="1000" fill="hold"/>
                                        <p:tgtEl>
                                          <p:spTgt spid="23575"/>
                                        </p:tgtEl>
                                        <p:attrNameLst>
                                          <p:attrName>ppt_x</p:attrName>
                                        </p:attrNameLst>
                                      </p:cBhvr>
                                      <p:tavLst>
                                        <p:tav tm="0">
                                          <p:val>
                                            <p:strVal val="1+#ppt_w/2"/>
                                          </p:val>
                                        </p:tav>
                                        <p:tav tm="100000">
                                          <p:val>
                                            <p:strVal val="#ppt_x"/>
                                          </p:val>
                                        </p:tav>
                                      </p:tavLst>
                                    </p:anim>
                                    <p:anim calcmode="lin" valueType="num">
                                      <p:cBhvr additive="base">
                                        <p:cTn id="20" dur="1000" fill="hold"/>
                                        <p:tgtEl>
                                          <p:spTgt spid="2357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1000" fill="hold"/>
                                        <p:tgtEl>
                                          <p:spTgt spid="23559"/>
                                        </p:tgtEl>
                                        <p:attrNameLst>
                                          <p:attrName>ppt_x</p:attrName>
                                        </p:attrNameLst>
                                      </p:cBhvr>
                                      <p:tavLst>
                                        <p:tav tm="0">
                                          <p:val>
                                            <p:strVal val="1+#ppt_w/2"/>
                                          </p:val>
                                        </p:tav>
                                        <p:tav tm="100000">
                                          <p:val>
                                            <p:strVal val="#ppt_x"/>
                                          </p:val>
                                        </p:tav>
                                      </p:tavLst>
                                    </p:anim>
                                    <p:anim calcmode="lin" valueType="num">
                                      <p:cBhvr additive="base">
                                        <p:cTn id="24" dur="1000" fill="hold"/>
                                        <p:tgtEl>
                                          <p:spTgt spid="235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23574"/>
                                        </p:tgtEl>
                                        <p:attrNameLst>
                                          <p:attrName>style.visibility</p:attrName>
                                        </p:attrNameLst>
                                      </p:cBhvr>
                                      <p:to>
                                        <p:strVal val="visible"/>
                                      </p:to>
                                    </p:set>
                                    <p:anim calcmode="lin" valueType="num">
                                      <p:cBhvr additive="base">
                                        <p:cTn id="27" dur="1000" fill="hold"/>
                                        <p:tgtEl>
                                          <p:spTgt spid="23574"/>
                                        </p:tgtEl>
                                        <p:attrNameLst>
                                          <p:attrName>ppt_x</p:attrName>
                                        </p:attrNameLst>
                                      </p:cBhvr>
                                      <p:tavLst>
                                        <p:tav tm="0">
                                          <p:val>
                                            <p:strVal val="1+#ppt_w/2"/>
                                          </p:val>
                                        </p:tav>
                                        <p:tav tm="100000">
                                          <p:val>
                                            <p:strVal val="#ppt_x"/>
                                          </p:val>
                                        </p:tav>
                                      </p:tavLst>
                                    </p:anim>
                                    <p:anim calcmode="lin" valueType="num">
                                      <p:cBhvr additive="base">
                                        <p:cTn id="28" dur="1000" fill="hold"/>
                                        <p:tgtEl>
                                          <p:spTgt spid="2357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23573"/>
                                        </p:tgtEl>
                                        <p:attrNameLst>
                                          <p:attrName>style.visibility</p:attrName>
                                        </p:attrNameLst>
                                      </p:cBhvr>
                                      <p:to>
                                        <p:strVal val="visible"/>
                                      </p:to>
                                    </p:set>
                                    <p:anim calcmode="lin" valueType="num">
                                      <p:cBhvr additive="base">
                                        <p:cTn id="31" dur="1000" fill="hold"/>
                                        <p:tgtEl>
                                          <p:spTgt spid="23573"/>
                                        </p:tgtEl>
                                        <p:attrNameLst>
                                          <p:attrName>ppt_x</p:attrName>
                                        </p:attrNameLst>
                                      </p:cBhvr>
                                      <p:tavLst>
                                        <p:tav tm="0">
                                          <p:val>
                                            <p:strVal val="1+#ppt_w/2"/>
                                          </p:val>
                                        </p:tav>
                                        <p:tav tm="100000">
                                          <p:val>
                                            <p:strVal val="#ppt_x"/>
                                          </p:val>
                                        </p:tav>
                                      </p:tavLst>
                                    </p:anim>
                                    <p:anim calcmode="lin" valueType="num">
                                      <p:cBhvr additive="base">
                                        <p:cTn id="32" dur="1000" fill="hold"/>
                                        <p:tgtEl>
                                          <p:spTgt spid="2357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3557"/>
                                        </p:tgtEl>
                                        <p:attrNameLst>
                                          <p:attrName>style.visibility</p:attrName>
                                        </p:attrNameLst>
                                      </p:cBhvr>
                                      <p:to>
                                        <p:strVal val="visible"/>
                                      </p:to>
                                    </p:set>
                                    <p:anim calcmode="lin" valueType="num">
                                      <p:cBhvr additive="base">
                                        <p:cTn id="35" dur="1000" fill="hold"/>
                                        <p:tgtEl>
                                          <p:spTgt spid="23557"/>
                                        </p:tgtEl>
                                        <p:attrNameLst>
                                          <p:attrName>ppt_x</p:attrName>
                                        </p:attrNameLst>
                                      </p:cBhvr>
                                      <p:tavLst>
                                        <p:tav tm="0">
                                          <p:val>
                                            <p:strVal val="1+#ppt_w/2"/>
                                          </p:val>
                                        </p:tav>
                                        <p:tav tm="100000">
                                          <p:val>
                                            <p:strVal val="#ppt_x"/>
                                          </p:val>
                                        </p:tav>
                                      </p:tavLst>
                                    </p:anim>
                                    <p:anim calcmode="lin" valueType="num">
                                      <p:cBhvr additive="base">
                                        <p:cTn id="36" dur="1000" fill="hold"/>
                                        <p:tgtEl>
                                          <p:spTgt spid="2355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3558"/>
                                        </p:tgtEl>
                                        <p:attrNameLst>
                                          <p:attrName>style.visibility</p:attrName>
                                        </p:attrNameLst>
                                      </p:cBhvr>
                                      <p:to>
                                        <p:strVal val="visible"/>
                                      </p:to>
                                    </p:set>
                                    <p:anim calcmode="lin" valueType="num">
                                      <p:cBhvr additive="base">
                                        <p:cTn id="39" dur="1000" fill="hold"/>
                                        <p:tgtEl>
                                          <p:spTgt spid="23558"/>
                                        </p:tgtEl>
                                        <p:attrNameLst>
                                          <p:attrName>ppt_x</p:attrName>
                                        </p:attrNameLst>
                                      </p:cBhvr>
                                      <p:tavLst>
                                        <p:tav tm="0">
                                          <p:val>
                                            <p:strVal val="1+#ppt_w/2"/>
                                          </p:val>
                                        </p:tav>
                                        <p:tav tm="100000">
                                          <p:val>
                                            <p:strVal val="#ppt_x"/>
                                          </p:val>
                                        </p:tav>
                                      </p:tavLst>
                                    </p:anim>
                                    <p:anim calcmode="lin" valueType="num">
                                      <p:cBhvr additive="base">
                                        <p:cTn id="40" dur="1000" fill="hold"/>
                                        <p:tgtEl>
                                          <p:spTgt spid="2355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750"/>
                                  </p:stCondLst>
                                  <p:childTnLst>
                                    <p:set>
                                      <p:cBhvr>
                                        <p:cTn id="42" dur="1" fill="hold">
                                          <p:stCondLst>
                                            <p:cond delay="0"/>
                                          </p:stCondLst>
                                        </p:cTn>
                                        <p:tgtEl>
                                          <p:spTgt spid="23572"/>
                                        </p:tgtEl>
                                        <p:attrNameLst>
                                          <p:attrName>style.visibility</p:attrName>
                                        </p:attrNameLst>
                                      </p:cBhvr>
                                      <p:to>
                                        <p:strVal val="visible"/>
                                      </p:to>
                                    </p:set>
                                    <p:anim calcmode="lin" valueType="num">
                                      <p:cBhvr additive="base">
                                        <p:cTn id="43" dur="1000" fill="hold"/>
                                        <p:tgtEl>
                                          <p:spTgt spid="23572"/>
                                        </p:tgtEl>
                                        <p:attrNameLst>
                                          <p:attrName>ppt_x</p:attrName>
                                        </p:attrNameLst>
                                      </p:cBhvr>
                                      <p:tavLst>
                                        <p:tav tm="0">
                                          <p:val>
                                            <p:strVal val="1+#ppt_w/2"/>
                                          </p:val>
                                        </p:tav>
                                        <p:tav tm="100000">
                                          <p:val>
                                            <p:strVal val="#ppt_x"/>
                                          </p:val>
                                        </p:tav>
                                      </p:tavLst>
                                    </p:anim>
                                    <p:anim calcmode="lin" valueType="num">
                                      <p:cBhvr additive="base">
                                        <p:cTn id="44" dur="1000" fill="hold"/>
                                        <p:tgtEl>
                                          <p:spTgt spid="235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50"/>
                                  </p:stCondLst>
                                  <p:childTnLst>
                                    <p:set>
                                      <p:cBhvr>
                                        <p:cTn id="46" dur="1" fill="hold">
                                          <p:stCondLst>
                                            <p:cond delay="0"/>
                                          </p:stCondLst>
                                        </p:cTn>
                                        <p:tgtEl>
                                          <p:spTgt spid="23555"/>
                                        </p:tgtEl>
                                        <p:attrNameLst>
                                          <p:attrName>style.visibility</p:attrName>
                                        </p:attrNameLst>
                                      </p:cBhvr>
                                      <p:to>
                                        <p:strVal val="visible"/>
                                      </p:to>
                                    </p:set>
                                    <p:anim calcmode="lin" valueType="num">
                                      <p:cBhvr additive="base">
                                        <p:cTn id="47" dur="1000" fill="hold"/>
                                        <p:tgtEl>
                                          <p:spTgt spid="23555"/>
                                        </p:tgtEl>
                                        <p:attrNameLst>
                                          <p:attrName>ppt_x</p:attrName>
                                        </p:attrNameLst>
                                      </p:cBhvr>
                                      <p:tavLst>
                                        <p:tav tm="0">
                                          <p:val>
                                            <p:strVal val="1+#ppt_w/2"/>
                                          </p:val>
                                        </p:tav>
                                        <p:tav tm="100000">
                                          <p:val>
                                            <p:strVal val="#ppt_x"/>
                                          </p:val>
                                        </p:tav>
                                      </p:tavLst>
                                    </p:anim>
                                    <p:anim calcmode="lin" valueType="num">
                                      <p:cBhvr additive="base">
                                        <p:cTn id="48" dur="1000" fill="hold"/>
                                        <p:tgtEl>
                                          <p:spTgt spid="2355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23556"/>
                                        </p:tgtEl>
                                        <p:attrNameLst>
                                          <p:attrName>style.visibility</p:attrName>
                                        </p:attrNameLst>
                                      </p:cBhvr>
                                      <p:to>
                                        <p:strVal val="visible"/>
                                      </p:to>
                                    </p:set>
                                    <p:anim calcmode="lin" valueType="num">
                                      <p:cBhvr additive="base">
                                        <p:cTn id="51" dur="1000" fill="hold"/>
                                        <p:tgtEl>
                                          <p:spTgt spid="23556"/>
                                        </p:tgtEl>
                                        <p:attrNameLst>
                                          <p:attrName>ppt_x</p:attrName>
                                        </p:attrNameLst>
                                      </p:cBhvr>
                                      <p:tavLst>
                                        <p:tav tm="0">
                                          <p:val>
                                            <p:strVal val="1+#ppt_w/2"/>
                                          </p:val>
                                        </p:tav>
                                        <p:tav tm="100000">
                                          <p:val>
                                            <p:strVal val="#ppt_x"/>
                                          </p:val>
                                        </p:tav>
                                      </p:tavLst>
                                    </p:anim>
                                    <p:anim calcmode="lin" valueType="num">
                                      <p:cBhvr additive="base">
                                        <p:cTn id="52" dur="1000" fill="hold"/>
                                        <p:tgtEl>
                                          <p:spTgt spid="2355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1000"/>
                                  </p:stCondLst>
                                  <p:childTnLst>
                                    <p:set>
                                      <p:cBhvr>
                                        <p:cTn id="54" dur="1" fill="hold">
                                          <p:stCondLst>
                                            <p:cond delay="0"/>
                                          </p:stCondLst>
                                        </p:cTn>
                                        <p:tgtEl>
                                          <p:spTgt spid="23562"/>
                                        </p:tgtEl>
                                        <p:attrNameLst>
                                          <p:attrName>style.visibility</p:attrName>
                                        </p:attrNameLst>
                                      </p:cBhvr>
                                      <p:to>
                                        <p:strVal val="visible"/>
                                      </p:to>
                                    </p:set>
                                    <p:anim calcmode="lin" valueType="num">
                                      <p:cBhvr additive="base">
                                        <p:cTn id="55" dur="1000" fill="hold"/>
                                        <p:tgtEl>
                                          <p:spTgt spid="23562"/>
                                        </p:tgtEl>
                                        <p:attrNameLst>
                                          <p:attrName>ppt_x</p:attrName>
                                        </p:attrNameLst>
                                      </p:cBhvr>
                                      <p:tavLst>
                                        <p:tav tm="0">
                                          <p:val>
                                            <p:strVal val="0-#ppt_w/2"/>
                                          </p:val>
                                        </p:tav>
                                        <p:tav tm="100000">
                                          <p:val>
                                            <p:strVal val="#ppt_x"/>
                                          </p:val>
                                        </p:tav>
                                      </p:tavLst>
                                    </p:anim>
                                    <p:anim calcmode="lin" valueType="num">
                                      <p:cBhvr additive="base">
                                        <p:cTn id="56" dur="1000" fill="hold"/>
                                        <p:tgtEl>
                                          <p:spTgt spid="2356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23563"/>
                                        </p:tgtEl>
                                        <p:attrNameLst>
                                          <p:attrName>style.visibility</p:attrName>
                                        </p:attrNameLst>
                                      </p:cBhvr>
                                      <p:to>
                                        <p:strVal val="visible"/>
                                      </p:to>
                                    </p:set>
                                    <p:anim calcmode="lin" valueType="num">
                                      <p:cBhvr additive="base">
                                        <p:cTn id="59" dur="1000" fill="hold"/>
                                        <p:tgtEl>
                                          <p:spTgt spid="23563"/>
                                        </p:tgtEl>
                                        <p:attrNameLst>
                                          <p:attrName>ppt_x</p:attrName>
                                        </p:attrNameLst>
                                      </p:cBhvr>
                                      <p:tavLst>
                                        <p:tav tm="0">
                                          <p:val>
                                            <p:strVal val="0-#ppt_w/2"/>
                                          </p:val>
                                        </p:tav>
                                        <p:tav tm="100000">
                                          <p:val>
                                            <p:strVal val="#ppt_x"/>
                                          </p:val>
                                        </p:tav>
                                      </p:tavLst>
                                    </p:anim>
                                    <p:anim calcmode="lin" valueType="num">
                                      <p:cBhvr additive="base">
                                        <p:cTn id="60" dur="1000" fill="hold"/>
                                        <p:tgtEl>
                                          <p:spTgt spid="2356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1000"/>
                                  </p:stCondLst>
                                  <p:childTnLst>
                                    <p:set>
                                      <p:cBhvr>
                                        <p:cTn id="62" dur="1" fill="hold">
                                          <p:stCondLst>
                                            <p:cond delay="0"/>
                                          </p:stCondLst>
                                        </p:cTn>
                                        <p:tgtEl>
                                          <p:spTgt spid="23564"/>
                                        </p:tgtEl>
                                        <p:attrNameLst>
                                          <p:attrName>style.visibility</p:attrName>
                                        </p:attrNameLst>
                                      </p:cBhvr>
                                      <p:to>
                                        <p:strVal val="visible"/>
                                      </p:to>
                                    </p:set>
                                    <p:anim calcmode="lin" valueType="num">
                                      <p:cBhvr additive="base">
                                        <p:cTn id="63" dur="1000" fill="hold"/>
                                        <p:tgtEl>
                                          <p:spTgt spid="23564"/>
                                        </p:tgtEl>
                                        <p:attrNameLst>
                                          <p:attrName>ppt_x</p:attrName>
                                        </p:attrNameLst>
                                      </p:cBhvr>
                                      <p:tavLst>
                                        <p:tav tm="0">
                                          <p:val>
                                            <p:strVal val="0-#ppt_w/2"/>
                                          </p:val>
                                        </p:tav>
                                        <p:tav tm="100000">
                                          <p:val>
                                            <p:strVal val="#ppt_x"/>
                                          </p:val>
                                        </p:tav>
                                      </p:tavLst>
                                    </p:anim>
                                    <p:anim calcmode="lin" valueType="num">
                                      <p:cBhvr additive="base">
                                        <p:cTn id="64" dur="1000" fill="hold"/>
                                        <p:tgtEl>
                                          <p:spTgt spid="2356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1000"/>
                                  </p:stCondLst>
                                  <p:childTnLst>
                                    <p:set>
                                      <p:cBhvr>
                                        <p:cTn id="66" dur="1" fill="hold">
                                          <p:stCondLst>
                                            <p:cond delay="0"/>
                                          </p:stCondLst>
                                        </p:cTn>
                                        <p:tgtEl>
                                          <p:spTgt spid="23565"/>
                                        </p:tgtEl>
                                        <p:attrNameLst>
                                          <p:attrName>style.visibility</p:attrName>
                                        </p:attrNameLst>
                                      </p:cBhvr>
                                      <p:to>
                                        <p:strVal val="visible"/>
                                      </p:to>
                                    </p:set>
                                    <p:anim calcmode="lin" valueType="num">
                                      <p:cBhvr additive="base">
                                        <p:cTn id="67" dur="1000" fill="hold"/>
                                        <p:tgtEl>
                                          <p:spTgt spid="23565"/>
                                        </p:tgtEl>
                                        <p:attrNameLst>
                                          <p:attrName>ppt_x</p:attrName>
                                        </p:attrNameLst>
                                      </p:cBhvr>
                                      <p:tavLst>
                                        <p:tav tm="0">
                                          <p:val>
                                            <p:strVal val="0-#ppt_w/2"/>
                                          </p:val>
                                        </p:tav>
                                        <p:tav tm="100000">
                                          <p:val>
                                            <p:strVal val="#ppt_x"/>
                                          </p:val>
                                        </p:tav>
                                      </p:tavLst>
                                    </p:anim>
                                    <p:anim calcmode="lin" valueType="num">
                                      <p:cBhvr additive="base">
                                        <p:cTn id="68" dur="1000" fill="hold"/>
                                        <p:tgtEl>
                                          <p:spTgt spid="2356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1250"/>
                                  </p:stCondLst>
                                  <p:childTnLst>
                                    <p:set>
                                      <p:cBhvr>
                                        <p:cTn id="70" dur="1" fill="hold">
                                          <p:stCondLst>
                                            <p:cond delay="0"/>
                                          </p:stCondLst>
                                        </p:cTn>
                                        <p:tgtEl>
                                          <p:spTgt spid="23566"/>
                                        </p:tgtEl>
                                        <p:attrNameLst>
                                          <p:attrName>style.visibility</p:attrName>
                                        </p:attrNameLst>
                                      </p:cBhvr>
                                      <p:to>
                                        <p:strVal val="visible"/>
                                      </p:to>
                                    </p:set>
                                    <p:anim calcmode="lin" valueType="num">
                                      <p:cBhvr additive="base">
                                        <p:cTn id="71" dur="1000" fill="hold"/>
                                        <p:tgtEl>
                                          <p:spTgt spid="23566"/>
                                        </p:tgtEl>
                                        <p:attrNameLst>
                                          <p:attrName>ppt_x</p:attrName>
                                        </p:attrNameLst>
                                      </p:cBhvr>
                                      <p:tavLst>
                                        <p:tav tm="0">
                                          <p:val>
                                            <p:strVal val="0-#ppt_w/2"/>
                                          </p:val>
                                        </p:tav>
                                        <p:tav tm="100000">
                                          <p:val>
                                            <p:strVal val="#ppt_x"/>
                                          </p:val>
                                        </p:tav>
                                      </p:tavLst>
                                    </p:anim>
                                    <p:anim calcmode="lin" valueType="num">
                                      <p:cBhvr additive="base">
                                        <p:cTn id="72" dur="1000" fill="hold"/>
                                        <p:tgtEl>
                                          <p:spTgt spid="23566"/>
                                        </p:tgtEl>
                                        <p:attrNameLst>
                                          <p:attrName>ppt_y</p:attrName>
                                        </p:attrNameLst>
                                      </p:cBhvr>
                                      <p:tavLst>
                                        <p:tav tm="0">
                                          <p:val>
                                            <p:strVal val="#ppt_y"/>
                                          </p:val>
                                        </p:tav>
                                        <p:tav tm="100000">
                                          <p:val>
                                            <p:strVal val="#ppt_y"/>
                                          </p:val>
                                        </p:tav>
                                      </p:tavLst>
                                    </p:anim>
                                  </p:childTnLst>
                                </p:cTn>
                              </p:par>
                              <p:par>
                                <p:cTn id="73" presetID="2" presetClass="entr" presetSubtype="4" fill="hold" grpId="0" nodeType="withEffect">
                                  <p:stCondLst>
                                    <p:cond delay="1250"/>
                                  </p:stCondLst>
                                  <p:childTnLst>
                                    <p:set>
                                      <p:cBhvr>
                                        <p:cTn id="74" dur="1" fill="hold">
                                          <p:stCondLst>
                                            <p:cond delay="0"/>
                                          </p:stCondLst>
                                        </p:cTn>
                                        <p:tgtEl>
                                          <p:spTgt spid="23567"/>
                                        </p:tgtEl>
                                        <p:attrNameLst>
                                          <p:attrName>style.visibility</p:attrName>
                                        </p:attrNameLst>
                                      </p:cBhvr>
                                      <p:to>
                                        <p:strVal val="visible"/>
                                      </p:to>
                                    </p:set>
                                    <p:anim calcmode="lin" valueType="num">
                                      <p:cBhvr additive="base">
                                        <p:cTn id="75" dur="1000" fill="hold"/>
                                        <p:tgtEl>
                                          <p:spTgt spid="23567"/>
                                        </p:tgtEl>
                                        <p:attrNameLst>
                                          <p:attrName>ppt_x</p:attrName>
                                        </p:attrNameLst>
                                      </p:cBhvr>
                                      <p:tavLst>
                                        <p:tav tm="0">
                                          <p:val>
                                            <p:strVal val="#ppt_x"/>
                                          </p:val>
                                        </p:tav>
                                        <p:tav tm="100000">
                                          <p:val>
                                            <p:strVal val="#ppt_x"/>
                                          </p:val>
                                        </p:tav>
                                      </p:tavLst>
                                    </p:anim>
                                    <p:anim calcmode="lin" valueType="num">
                                      <p:cBhvr additive="base">
                                        <p:cTn id="76" dur="1000" fill="hold"/>
                                        <p:tgtEl>
                                          <p:spTgt spid="2356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250"/>
                                  </p:stCondLst>
                                  <p:childTnLst>
                                    <p:set>
                                      <p:cBhvr>
                                        <p:cTn id="78" dur="1" fill="hold">
                                          <p:stCondLst>
                                            <p:cond delay="0"/>
                                          </p:stCondLst>
                                        </p:cTn>
                                        <p:tgtEl>
                                          <p:spTgt spid="23568"/>
                                        </p:tgtEl>
                                        <p:attrNameLst>
                                          <p:attrName>style.visibility</p:attrName>
                                        </p:attrNameLst>
                                      </p:cBhvr>
                                      <p:to>
                                        <p:strVal val="visible"/>
                                      </p:to>
                                    </p:set>
                                    <p:anim calcmode="lin" valueType="num">
                                      <p:cBhvr additive="base">
                                        <p:cTn id="79" dur="1000" fill="hold"/>
                                        <p:tgtEl>
                                          <p:spTgt spid="23568"/>
                                        </p:tgtEl>
                                        <p:attrNameLst>
                                          <p:attrName>ppt_x</p:attrName>
                                        </p:attrNameLst>
                                      </p:cBhvr>
                                      <p:tavLst>
                                        <p:tav tm="0">
                                          <p:val>
                                            <p:strVal val="#ppt_x"/>
                                          </p:val>
                                        </p:tav>
                                        <p:tav tm="100000">
                                          <p:val>
                                            <p:strVal val="#ppt_x"/>
                                          </p:val>
                                        </p:tav>
                                      </p:tavLst>
                                    </p:anim>
                                    <p:anim calcmode="lin" valueType="num">
                                      <p:cBhvr additive="base">
                                        <p:cTn id="80" dur="1000" fill="hold"/>
                                        <p:tgtEl>
                                          <p:spTgt spid="2356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250"/>
                                  </p:stCondLst>
                                  <p:childTnLst>
                                    <p:set>
                                      <p:cBhvr>
                                        <p:cTn id="82" dur="1" fill="hold">
                                          <p:stCondLst>
                                            <p:cond delay="0"/>
                                          </p:stCondLst>
                                        </p:cTn>
                                        <p:tgtEl>
                                          <p:spTgt spid="23569"/>
                                        </p:tgtEl>
                                        <p:attrNameLst>
                                          <p:attrName>style.visibility</p:attrName>
                                        </p:attrNameLst>
                                      </p:cBhvr>
                                      <p:to>
                                        <p:strVal val="visible"/>
                                      </p:to>
                                    </p:set>
                                    <p:anim calcmode="lin" valueType="num">
                                      <p:cBhvr additive="base">
                                        <p:cTn id="83" dur="1000" fill="hold"/>
                                        <p:tgtEl>
                                          <p:spTgt spid="23569"/>
                                        </p:tgtEl>
                                        <p:attrNameLst>
                                          <p:attrName>ppt_x</p:attrName>
                                        </p:attrNameLst>
                                      </p:cBhvr>
                                      <p:tavLst>
                                        <p:tav tm="0">
                                          <p:val>
                                            <p:strVal val="#ppt_x"/>
                                          </p:val>
                                        </p:tav>
                                        <p:tav tm="100000">
                                          <p:val>
                                            <p:strVal val="#ppt_x"/>
                                          </p:val>
                                        </p:tav>
                                      </p:tavLst>
                                    </p:anim>
                                    <p:anim calcmode="lin" valueType="num">
                                      <p:cBhvr additive="base">
                                        <p:cTn id="84" dur="1000" fill="hold"/>
                                        <p:tgtEl>
                                          <p:spTgt spid="2356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250"/>
                                  </p:stCondLst>
                                  <p:childTnLst>
                                    <p:set>
                                      <p:cBhvr>
                                        <p:cTn id="86" dur="1" fill="hold">
                                          <p:stCondLst>
                                            <p:cond delay="0"/>
                                          </p:stCondLst>
                                        </p:cTn>
                                        <p:tgtEl>
                                          <p:spTgt spid="23570"/>
                                        </p:tgtEl>
                                        <p:attrNameLst>
                                          <p:attrName>style.visibility</p:attrName>
                                        </p:attrNameLst>
                                      </p:cBhvr>
                                      <p:to>
                                        <p:strVal val="visible"/>
                                      </p:to>
                                    </p:set>
                                    <p:anim calcmode="lin" valueType="num">
                                      <p:cBhvr additive="base">
                                        <p:cTn id="87" dur="1000" fill="hold"/>
                                        <p:tgtEl>
                                          <p:spTgt spid="23570"/>
                                        </p:tgtEl>
                                        <p:attrNameLst>
                                          <p:attrName>ppt_x</p:attrName>
                                        </p:attrNameLst>
                                      </p:cBhvr>
                                      <p:tavLst>
                                        <p:tav tm="0">
                                          <p:val>
                                            <p:strVal val="#ppt_x"/>
                                          </p:val>
                                        </p:tav>
                                        <p:tav tm="100000">
                                          <p:val>
                                            <p:strVal val="#ppt_x"/>
                                          </p:val>
                                        </p:tav>
                                      </p:tavLst>
                                    </p:anim>
                                    <p:anim calcmode="lin" valueType="num">
                                      <p:cBhvr additive="base">
                                        <p:cTn id="88" dur="1000" fill="hold"/>
                                        <p:tgtEl>
                                          <p:spTgt spid="23570"/>
                                        </p:tgtEl>
                                        <p:attrNameLst>
                                          <p:attrName>ppt_y</p:attrName>
                                        </p:attrNameLst>
                                      </p:cBhvr>
                                      <p:tavLst>
                                        <p:tav tm="0">
                                          <p:val>
                                            <p:strVal val="1+#ppt_h/2"/>
                                          </p:val>
                                        </p:tav>
                                        <p:tav tm="100000">
                                          <p:val>
                                            <p:strVal val="#ppt_y"/>
                                          </p:val>
                                        </p:tav>
                                      </p:tavLst>
                                    </p:anim>
                                  </p:childTnLst>
                                </p:cTn>
                              </p:par>
                              <p:par>
                                <p:cTn id="89" presetID="2" presetClass="entr" presetSubtype="1" fill="hold" grpId="0" nodeType="withEffect">
                                  <p:stCondLst>
                                    <p:cond delay="1500"/>
                                  </p:stCondLst>
                                  <p:childTnLst>
                                    <p:set>
                                      <p:cBhvr>
                                        <p:cTn id="90" dur="1" fill="hold">
                                          <p:stCondLst>
                                            <p:cond delay="0"/>
                                          </p:stCondLst>
                                        </p:cTn>
                                        <p:tgtEl>
                                          <p:spTgt spid="23580"/>
                                        </p:tgtEl>
                                        <p:attrNameLst>
                                          <p:attrName>style.visibility</p:attrName>
                                        </p:attrNameLst>
                                      </p:cBhvr>
                                      <p:to>
                                        <p:strVal val="visible"/>
                                      </p:to>
                                    </p:set>
                                    <p:anim calcmode="lin" valueType="num">
                                      <p:cBhvr additive="base">
                                        <p:cTn id="91" dur="1000" fill="hold"/>
                                        <p:tgtEl>
                                          <p:spTgt spid="23580"/>
                                        </p:tgtEl>
                                        <p:attrNameLst>
                                          <p:attrName>ppt_x</p:attrName>
                                        </p:attrNameLst>
                                      </p:cBhvr>
                                      <p:tavLst>
                                        <p:tav tm="0">
                                          <p:val>
                                            <p:strVal val="#ppt_x"/>
                                          </p:val>
                                        </p:tav>
                                        <p:tav tm="100000">
                                          <p:val>
                                            <p:strVal val="#ppt_x"/>
                                          </p:val>
                                        </p:tav>
                                      </p:tavLst>
                                    </p:anim>
                                    <p:anim calcmode="lin" valueType="num">
                                      <p:cBhvr additive="base">
                                        <p:cTn id="92" dur="1000" fill="hold"/>
                                        <p:tgtEl>
                                          <p:spTgt spid="23580"/>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1500"/>
                                  </p:stCondLst>
                                  <p:childTnLst>
                                    <p:set>
                                      <p:cBhvr>
                                        <p:cTn id="94" dur="1" fill="hold">
                                          <p:stCondLst>
                                            <p:cond delay="0"/>
                                          </p:stCondLst>
                                        </p:cTn>
                                        <p:tgtEl>
                                          <p:spTgt spid="23579"/>
                                        </p:tgtEl>
                                        <p:attrNameLst>
                                          <p:attrName>style.visibility</p:attrName>
                                        </p:attrNameLst>
                                      </p:cBhvr>
                                      <p:to>
                                        <p:strVal val="visible"/>
                                      </p:to>
                                    </p:set>
                                    <p:anim calcmode="lin" valueType="num">
                                      <p:cBhvr additive="base">
                                        <p:cTn id="95" dur="1000" fill="hold"/>
                                        <p:tgtEl>
                                          <p:spTgt spid="23579"/>
                                        </p:tgtEl>
                                        <p:attrNameLst>
                                          <p:attrName>ppt_x</p:attrName>
                                        </p:attrNameLst>
                                      </p:cBhvr>
                                      <p:tavLst>
                                        <p:tav tm="0">
                                          <p:val>
                                            <p:strVal val="#ppt_x"/>
                                          </p:val>
                                        </p:tav>
                                        <p:tav tm="100000">
                                          <p:val>
                                            <p:strVal val="#ppt_x"/>
                                          </p:val>
                                        </p:tav>
                                      </p:tavLst>
                                    </p:anim>
                                    <p:anim calcmode="lin" valueType="num">
                                      <p:cBhvr additive="base">
                                        <p:cTn id="96" dur="1000" fill="hold"/>
                                        <p:tgtEl>
                                          <p:spTgt spid="23579"/>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1500"/>
                                  </p:stCondLst>
                                  <p:childTnLst>
                                    <p:set>
                                      <p:cBhvr>
                                        <p:cTn id="98" dur="1" fill="hold">
                                          <p:stCondLst>
                                            <p:cond delay="0"/>
                                          </p:stCondLst>
                                        </p:cTn>
                                        <p:tgtEl>
                                          <p:spTgt spid="23578"/>
                                        </p:tgtEl>
                                        <p:attrNameLst>
                                          <p:attrName>style.visibility</p:attrName>
                                        </p:attrNameLst>
                                      </p:cBhvr>
                                      <p:to>
                                        <p:strVal val="visible"/>
                                      </p:to>
                                    </p:set>
                                    <p:anim calcmode="lin" valueType="num">
                                      <p:cBhvr additive="base">
                                        <p:cTn id="99" dur="1000" fill="hold"/>
                                        <p:tgtEl>
                                          <p:spTgt spid="23578"/>
                                        </p:tgtEl>
                                        <p:attrNameLst>
                                          <p:attrName>ppt_x</p:attrName>
                                        </p:attrNameLst>
                                      </p:cBhvr>
                                      <p:tavLst>
                                        <p:tav tm="0">
                                          <p:val>
                                            <p:strVal val="#ppt_x"/>
                                          </p:val>
                                        </p:tav>
                                        <p:tav tm="100000">
                                          <p:val>
                                            <p:strVal val="#ppt_x"/>
                                          </p:val>
                                        </p:tav>
                                      </p:tavLst>
                                    </p:anim>
                                    <p:anim calcmode="lin" valueType="num">
                                      <p:cBhvr additive="base">
                                        <p:cTn id="100" dur="1000" fill="hold"/>
                                        <p:tgtEl>
                                          <p:spTgt spid="23578"/>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1500"/>
                                  </p:stCondLst>
                                  <p:childTnLst>
                                    <p:set>
                                      <p:cBhvr>
                                        <p:cTn id="102" dur="1" fill="hold">
                                          <p:stCondLst>
                                            <p:cond delay="0"/>
                                          </p:stCondLst>
                                        </p:cTn>
                                        <p:tgtEl>
                                          <p:spTgt spid="23577"/>
                                        </p:tgtEl>
                                        <p:attrNameLst>
                                          <p:attrName>style.visibility</p:attrName>
                                        </p:attrNameLst>
                                      </p:cBhvr>
                                      <p:to>
                                        <p:strVal val="visible"/>
                                      </p:to>
                                    </p:set>
                                    <p:anim calcmode="lin" valueType="num">
                                      <p:cBhvr additive="base">
                                        <p:cTn id="103" dur="1000" fill="hold"/>
                                        <p:tgtEl>
                                          <p:spTgt spid="23577"/>
                                        </p:tgtEl>
                                        <p:attrNameLst>
                                          <p:attrName>ppt_x</p:attrName>
                                        </p:attrNameLst>
                                      </p:cBhvr>
                                      <p:tavLst>
                                        <p:tav tm="0">
                                          <p:val>
                                            <p:strVal val="#ppt_x"/>
                                          </p:val>
                                        </p:tav>
                                        <p:tav tm="100000">
                                          <p:val>
                                            <p:strVal val="#ppt_x"/>
                                          </p:val>
                                        </p:tav>
                                      </p:tavLst>
                                    </p:anim>
                                    <p:anim calcmode="lin" valueType="num">
                                      <p:cBhvr additive="base">
                                        <p:cTn id="104" dur="1000" fill="hold"/>
                                        <p:tgtEl>
                                          <p:spTgt spid="23577"/>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1750"/>
                                  </p:stCondLst>
                                  <p:childTnLst>
                                    <p:set>
                                      <p:cBhvr>
                                        <p:cTn id="106" dur="1" fill="hold">
                                          <p:stCondLst>
                                            <p:cond delay="0"/>
                                          </p:stCondLst>
                                        </p:cTn>
                                        <p:tgtEl>
                                          <p:spTgt spid="23571"/>
                                        </p:tgtEl>
                                        <p:attrNameLst>
                                          <p:attrName>style.visibility</p:attrName>
                                        </p:attrNameLst>
                                      </p:cBhvr>
                                      <p:to>
                                        <p:strVal val="visible"/>
                                      </p:to>
                                    </p:set>
                                    <p:anim calcmode="lin" valueType="num">
                                      <p:cBhvr additive="base">
                                        <p:cTn id="107" dur="1000" fill="hold"/>
                                        <p:tgtEl>
                                          <p:spTgt spid="23571"/>
                                        </p:tgtEl>
                                        <p:attrNameLst>
                                          <p:attrName>ppt_x</p:attrName>
                                        </p:attrNameLst>
                                      </p:cBhvr>
                                      <p:tavLst>
                                        <p:tav tm="0">
                                          <p:val>
                                            <p:strVal val="#ppt_x"/>
                                          </p:val>
                                        </p:tav>
                                        <p:tav tm="100000">
                                          <p:val>
                                            <p:strVal val="#ppt_x"/>
                                          </p:val>
                                        </p:tav>
                                      </p:tavLst>
                                    </p:anim>
                                    <p:anim calcmode="lin" valueType="num">
                                      <p:cBhvr additive="base">
                                        <p:cTn id="108" dur="1000" fill="hold"/>
                                        <p:tgtEl>
                                          <p:spTgt spid="23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58" grpId="0" animBg="1"/>
      <p:bldP spid="23559" grpId="0" animBg="1"/>
      <p:bldP spid="23560" grpId="0" animBg="1"/>
      <p:bldP spid="23561" grpId="0" animBg="1"/>
      <p:bldP spid="23562" grpId="0" animBg="1"/>
      <p:bldP spid="23563" grpId="0" animBg="1"/>
      <p:bldP spid="23564" grpId="0" animBg="1"/>
      <p:bldP spid="23565" grpId="0" animBg="1"/>
      <p:bldP spid="23566" grpId="0" animBg="1"/>
      <p:bldP spid="23567" grpId="0" animBg="1"/>
      <p:bldP spid="23568" grpId="0" animBg="1"/>
      <p:bldP spid="23569" grpId="0" animBg="1"/>
      <p:bldP spid="23570" grpId="0" animBg="1"/>
      <p:bldP spid="23571" grpId="0" animBg="1"/>
      <p:bldP spid="23572" grpId="0" animBg="1"/>
      <p:bldP spid="23573" grpId="0" animBg="1"/>
      <p:bldP spid="23574" grpId="0" animBg="1"/>
      <p:bldP spid="23575" grpId="0" animBg="1"/>
      <p:bldP spid="23576" grpId="0" animBg="1"/>
      <p:bldP spid="23577" grpId="0"/>
      <p:bldP spid="23578" grpId="0"/>
      <p:bldP spid="23579" grpId="0"/>
      <p:bldP spid="2358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eaLnBrk="1" hangingPunct="1">
              <a:defRPr/>
            </a:pPr>
            <a:r>
              <a:rPr lang="en-US" smtClean="0">
                <a:latin typeface="Arial Mon" pitchFamily="34" charset="0"/>
              </a:rPr>
              <a:t>Ìàíàé óëñûí õóóëü òîãòîîõ äýýä áàéãóóëëàãà</a:t>
            </a:r>
            <a:r>
              <a:rPr lang="ru-RU" smtClean="0">
                <a:latin typeface="Arial Mon" pitchFamily="34" charset="0"/>
              </a:rPr>
              <a:t> </a:t>
            </a:r>
          </a:p>
        </p:txBody>
      </p:sp>
    </p:spTree>
    <p:extLst>
      <p:ext uri="{BB962C8B-B14F-4D97-AF65-F5344CB8AC3E}">
        <p14:creationId xmlns:p14="http://schemas.microsoft.com/office/powerpoint/2010/main" val="98815182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 name="Oval 7"/>
          <p:cNvSpPr>
            <a:spLocks noChangeArrowheads="1"/>
          </p:cNvSpPr>
          <p:nvPr/>
        </p:nvSpPr>
        <p:spPr bwMode="gray">
          <a:xfrm>
            <a:off x="3429000" y="4038601"/>
            <a:ext cx="305958" cy="303689"/>
          </a:xfrm>
          <a:prstGeom prst="ellipse">
            <a:avLst/>
          </a:prstGeom>
          <a:solidFill>
            <a:schemeClr val="bg1"/>
          </a:solidFill>
          <a:ln w="9525">
            <a:noFill/>
            <a:round/>
            <a:headEnd/>
            <a:tailEnd/>
          </a:ln>
          <a:effectLst/>
        </p:spPr>
        <p:txBody>
          <a:bodyPr wrap="none" anchor="ctr"/>
          <a:lstStyle/>
          <a:p>
            <a:pPr algn="ctr">
              <a:defRPr/>
            </a:pPr>
            <a:endParaRPr lang="en-US">
              <a:solidFill>
                <a:schemeClr val="bg1"/>
              </a:solidFill>
              <a:cs typeface="Arial" panose="020B0604020202020204" pitchFamily="34" charset="0"/>
            </a:endParaRPr>
          </a:p>
        </p:txBody>
      </p:sp>
      <p:sp>
        <p:nvSpPr>
          <p:cNvPr id="2" name="Title 1"/>
          <p:cNvSpPr>
            <a:spLocks noGrp="1"/>
          </p:cNvSpPr>
          <p:nvPr>
            <p:ph type="title"/>
          </p:nvPr>
        </p:nvSpPr>
        <p:spPr>
          <a:xfrm>
            <a:off x="1509485" y="406109"/>
            <a:ext cx="3839029" cy="563562"/>
          </a:xfrm>
        </p:spPr>
        <p:txBody>
          <a:bodyPr>
            <a:noAutofit/>
          </a:bodyPr>
          <a:lstStyle/>
          <a:p>
            <a:r>
              <a:rPr lang="mn-MN" sz="4800" b="1" i="1" dirty="0">
                <a:solidFill>
                  <a:schemeClr val="bg1"/>
                </a:solidFill>
                <a:latin typeface="Arial" panose="020B0604020202020204" pitchFamily="34" charset="0"/>
                <a:cs typeface="Arial" panose="020B0604020202020204" pitchFamily="34" charset="0"/>
              </a:rPr>
              <a:t>АМЖИЛТ</a:t>
            </a:r>
            <a:r>
              <a:rPr lang="mn-MN" sz="4800" i="1" dirty="0">
                <a:latin typeface="Arial" panose="020B0604020202020204" pitchFamily="34" charset="0"/>
                <a:cs typeface="Arial" panose="020B0604020202020204" pitchFamily="34" charset="0"/>
              </a:rPr>
              <a:t> </a:t>
            </a:r>
            <a:endParaRPr lang="en-US" sz="4800" i="1" dirty="0">
              <a:latin typeface="Arial" panose="020B0604020202020204" pitchFamily="34" charset="0"/>
              <a:cs typeface="Arial" panose="020B0604020202020204" pitchFamily="34" charset="0"/>
            </a:endParaRPr>
          </a:p>
        </p:txBody>
      </p:sp>
      <p:sp>
        <p:nvSpPr>
          <p:cNvPr id="4" name="Freeform 3"/>
          <p:cNvSpPr>
            <a:spLocks noEditPoints="1"/>
          </p:cNvSpPr>
          <p:nvPr/>
        </p:nvSpPr>
        <p:spPr bwMode="gray">
          <a:xfrm rot="20241944">
            <a:off x="1647149" y="2690814"/>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pPr>
              <a:defRPr/>
            </a:pPr>
            <a:endParaRPr lang="en-US">
              <a:solidFill>
                <a:srgbClr val="FFFFFF"/>
              </a:solidFill>
              <a:cs typeface="Arial" panose="020B0604020202020204" pitchFamily="34" charset="0"/>
            </a:endParaRPr>
          </a:p>
        </p:txBody>
      </p:sp>
      <p:sp>
        <p:nvSpPr>
          <p:cNvPr id="19" name="Freeform 23"/>
          <p:cNvSpPr>
            <a:spLocks/>
          </p:cNvSpPr>
          <p:nvPr/>
        </p:nvSpPr>
        <p:spPr bwMode="gray">
          <a:xfrm rot="16910141" flipH="1">
            <a:off x="7805074" y="3250567"/>
            <a:ext cx="1678374" cy="120656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w="0">
            <a:noFill/>
            <a:prstDash val="solid"/>
            <a:round/>
            <a:headEnd/>
            <a:tailEnd/>
          </a:ln>
        </p:spPr>
        <p:txBody>
          <a:bodyPr/>
          <a:lstStyle/>
          <a:p>
            <a:pPr>
              <a:defRPr/>
            </a:pPr>
            <a:endParaRPr lang="en-US">
              <a:solidFill>
                <a:srgbClr val="FFFFFF"/>
              </a:solidFill>
              <a:cs typeface="Arial" panose="020B0604020202020204" pitchFamily="34" charset="0"/>
            </a:endParaRPr>
          </a:p>
        </p:txBody>
      </p:sp>
      <p:sp>
        <p:nvSpPr>
          <p:cNvPr id="22" name="Freeform 23"/>
          <p:cNvSpPr>
            <a:spLocks/>
          </p:cNvSpPr>
          <p:nvPr/>
        </p:nvSpPr>
        <p:spPr bwMode="gray">
          <a:xfrm rot="20104420" flipH="1">
            <a:off x="3227407" y="5772200"/>
            <a:ext cx="1021737" cy="73451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w="0">
            <a:noFill/>
            <a:prstDash val="solid"/>
            <a:round/>
            <a:headEnd/>
            <a:tailEnd/>
          </a:ln>
        </p:spPr>
        <p:txBody>
          <a:bodyPr/>
          <a:lstStyle/>
          <a:p>
            <a:pPr>
              <a:defRPr/>
            </a:pPr>
            <a:endParaRPr lang="en-US">
              <a:solidFill>
                <a:srgbClr val="FFFFFF"/>
              </a:solidFill>
              <a:cs typeface="Arial" panose="020B0604020202020204" pitchFamily="34" charset="0"/>
            </a:endParaRPr>
          </a:p>
        </p:txBody>
      </p:sp>
      <p:sp>
        <p:nvSpPr>
          <p:cNvPr id="24" name="Freeform 23"/>
          <p:cNvSpPr>
            <a:spLocks/>
          </p:cNvSpPr>
          <p:nvPr/>
        </p:nvSpPr>
        <p:spPr bwMode="gray">
          <a:xfrm rot="19294701" flipH="1">
            <a:off x="5664359" y="5140160"/>
            <a:ext cx="1375707" cy="988981"/>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w="0">
            <a:noFill/>
            <a:prstDash val="solid"/>
            <a:round/>
            <a:headEnd/>
            <a:tailEnd/>
          </a:ln>
        </p:spPr>
        <p:txBody>
          <a:bodyPr/>
          <a:lstStyle/>
          <a:p>
            <a:pPr>
              <a:defRPr/>
            </a:pPr>
            <a:endParaRPr lang="en-US">
              <a:solidFill>
                <a:srgbClr val="FFFFFF"/>
              </a:solidFill>
              <a:cs typeface="Arial" panose="020B0604020202020204" pitchFamily="34" charset="0"/>
            </a:endParaRPr>
          </a:p>
        </p:txBody>
      </p:sp>
      <p:grpSp>
        <p:nvGrpSpPr>
          <p:cNvPr id="7" name="Group 6">
            <a:extLst>
              <a:ext uri="{FF2B5EF4-FFF2-40B4-BE49-F238E27FC236}">
                <a16:creationId xmlns:a16="http://schemas.microsoft.com/office/drawing/2014/main" id="{98C1EC46-2D70-404A-BD2B-107110733E9D}"/>
              </a:ext>
            </a:extLst>
          </p:cNvPr>
          <p:cNvGrpSpPr/>
          <p:nvPr/>
        </p:nvGrpSpPr>
        <p:grpSpPr>
          <a:xfrm>
            <a:off x="7857695" y="1731378"/>
            <a:ext cx="2146113" cy="957230"/>
            <a:chOff x="7857695" y="1731378"/>
            <a:chExt cx="2146113" cy="957230"/>
          </a:xfrm>
        </p:grpSpPr>
        <p:sp>
          <p:nvSpPr>
            <p:cNvPr id="27" name="AutoShape 20"/>
            <p:cNvSpPr>
              <a:spLocks noChangeArrowheads="1"/>
            </p:cNvSpPr>
            <p:nvPr/>
          </p:nvSpPr>
          <p:spPr bwMode="auto">
            <a:xfrm>
              <a:off x="8022608" y="1850408"/>
              <a:ext cx="1981200" cy="8382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defRPr/>
              </a:pPr>
              <a:endParaRPr lang="en-US">
                <a:solidFill>
                  <a:srgbClr val="FFFFFF"/>
                </a:solidFill>
                <a:cs typeface="Arial" panose="020B0604020202020204" pitchFamily="34" charset="0"/>
              </a:endParaRPr>
            </a:p>
          </p:txBody>
        </p:sp>
        <p:sp>
          <p:nvSpPr>
            <p:cNvPr id="25" name="AutoShape 20"/>
            <p:cNvSpPr>
              <a:spLocks noChangeArrowheads="1"/>
            </p:cNvSpPr>
            <p:nvPr/>
          </p:nvSpPr>
          <p:spPr bwMode="auto">
            <a:xfrm>
              <a:off x="7857695" y="1731378"/>
              <a:ext cx="1981200" cy="8382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defRPr/>
              </a:pPr>
              <a:endParaRPr lang="en-US">
                <a:solidFill>
                  <a:srgbClr val="FFFFFF"/>
                </a:solidFill>
                <a:cs typeface="Arial" panose="020B0604020202020204" pitchFamily="34" charset="0"/>
              </a:endParaRPr>
            </a:p>
          </p:txBody>
        </p:sp>
        <p:sp>
          <p:nvSpPr>
            <p:cNvPr id="26" name="Text Box 21"/>
            <p:cNvSpPr txBox="1">
              <a:spLocks noChangeArrowheads="1"/>
            </p:cNvSpPr>
            <p:nvPr/>
          </p:nvSpPr>
          <p:spPr bwMode="auto">
            <a:xfrm>
              <a:off x="7924800" y="1905000"/>
              <a:ext cx="1981200" cy="338554"/>
            </a:xfrm>
            <a:prstGeom prst="rect">
              <a:avLst/>
            </a:prstGeom>
            <a:noFill/>
            <a:ln w="9525">
              <a:noFill/>
              <a:miter lim="800000"/>
              <a:headEnd/>
              <a:tailEnd/>
            </a:ln>
          </p:spPr>
          <p:txBody>
            <a:bodyPr wrap="square">
              <a:spAutoFit/>
            </a:bodyPr>
            <a:lstStyle/>
            <a:p>
              <a:pPr algn="ctr" eaLnBrk="0" hangingPunct="0">
                <a:defRPr/>
              </a:pPr>
              <a:r>
                <a:rPr lang="mn-MN" sz="1600" b="1" dirty="0">
                  <a:solidFill>
                    <a:srgbClr val="0D0884"/>
                  </a:solidFill>
                  <a:cs typeface="Arial" panose="020B0604020202020204" pitchFamily="34" charset="0"/>
                </a:rPr>
                <a:t>АМЖИЛТ </a:t>
              </a:r>
              <a:endParaRPr lang="en-US" sz="1600" b="1" dirty="0">
                <a:solidFill>
                  <a:srgbClr val="0D0884"/>
                </a:solidFill>
                <a:cs typeface="Arial" panose="020B0604020202020204" pitchFamily="34" charset="0"/>
              </a:endParaRPr>
            </a:p>
          </p:txBody>
        </p:sp>
      </p:grpSp>
      <p:sp>
        <p:nvSpPr>
          <p:cNvPr id="29" name="Freeform 34"/>
          <p:cNvSpPr>
            <a:spLocks/>
          </p:cNvSpPr>
          <p:nvPr/>
        </p:nvSpPr>
        <p:spPr bwMode="invGray">
          <a:xfrm rot="3845041">
            <a:off x="4753414" y="1749338"/>
            <a:ext cx="751857" cy="1212850"/>
          </a:xfrm>
          <a:custGeom>
            <a:avLst/>
            <a:gdLst>
              <a:gd name="T0" fmla="*/ 2147483647 w 1824"/>
              <a:gd name="T1" fmla="*/ 2147483647 h 2648"/>
              <a:gd name="T2" fmla="*/ 2147483647 w 1824"/>
              <a:gd name="T3" fmla="*/ 2147483647 h 2648"/>
              <a:gd name="T4" fmla="*/ 2147483647 w 1824"/>
              <a:gd name="T5" fmla="*/ 2147483647 h 2648"/>
              <a:gd name="T6" fmla="*/ 2147483647 w 1824"/>
              <a:gd name="T7" fmla="*/ 2147483647 h 2648"/>
              <a:gd name="T8" fmla="*/ 2147483647 w 1824"/>
              <a:gd name="T9" fmla="*/ 2147483647 h 2648"/>
              <a:gd name="T10" fmla="*/ 2147483647 w 1824"/>
              <a:gd name="T11" fmla="*/ 2147483647 h 2648"/>
              <a:gd name="T12" fmla="*/ 2147483647 w 1824"/>
              <a:gd name="T13" fmla="*/ 2147483647 h 2648"/>
              <a:gd name="T14" fmla="*/ 2147483647 w 1824"/>
              <a:gd name="T15" fmla="*/ 2147483647 h 2648"/>
              <a:gd name="T16" fmla="*/ 2147483647 w 1824"/>
              <a:gd name="T17" fmla="*/ 2147483647 h 2648"/>
              <a:gd name="T18" fmla="*/ 2147483647 w 1824"/>
              <a:gd name="T19" fmla="*/ 2147483647 h 2648"/>
              <a:gd name="T20" fmla="*/ 2147483647 w 1824"/>
              <a:gd name="T21" fmla="*/ 2147483647 h 2648"/>
              <a:gd name="T22" fmla="*/ 2147483647 w 1824"/>
              <a:gd name="T23" fmla="*/ 2147483647 h 2648"/>
              <a:gd name="T24" fmla="*/ 2147483647 w 1824"/>
              <a:gd name="T25" fmla="*/ 2147483647 h 2648"/>
              <a:gd name="T26" fmla="*/ 2147483647 w 1824"/>
              <a:gd name="T27" fmla="*/ 2147483647 h 2648"/>
              <a:gd name="T28" fmla="*/ 2147483647 w 1824"/>
              <a:gd name="T29" fmla="*/ 2147483647 h 2648"/>
              <a:gd name="T30" fmla="*/ 2147483647 w 1824"/>
              <a:gd name="T31" fmla="*/ 2147483647 h 2648"/>
              <a:gd name="T32" fmla="*/ 2147483647 w 1824"/>
              <a:gd name="T33" fmla="*/ 2147483647 h 2648"/>
              <a:gd name="T34" fmla="*/ 2147483647 w 1824"/>
              <a:gd name="T35" fmla="*/ 2147483647 h 2648"/>
              <a:gd name="T36" fmla="*/ 2147483647 w 1824"/>
              <a:gd name="T37" fmla="*/ 2147483647 h 2648"/>
              <a:gd name="T38" fmla="*/ 2147483647 w 1824"/>
              <a:gd name="T39" fmla="*/ 2147483647 h 2648"/>
              <a:gd name="T40" fmla="*/ 2147483647 w 1824"/>
              <a:gd name="T41" fmla="*/ 2147483647 h 2648"/>
              <a:gd name="T42" fmla="*/ 2147483647 w 1824"/>
              <a:gd name="T43" fmla="*/ 2147483647 h 2648"/>
              <a:gd name="T44" fmla="*/ 2147483647 w 1824"/>
              <a:gd name="T45" fmla="*/ 2147483647 h 2648"/>
              <a:gd name="T46" fmla="*/ 2147483647 w 1824"/>
              <a:gd name="T47" fmla="*/ 2147483647 h 2648"/>
              <a:gd name="T48" fmla="*/ 2147483647 w 1824"/>
              <a:gd name="T49" fmla="*/ 2147483647 h 2648"/>
              <a:gd name="T50" fmla="*/ 2147483647 w 1824"/>
              <a:gd name="T51" fmla="*/ 2147483647 h 2648"/>
              <a:gd name="T52" fmla="*/ 2147483647 w 1824"/>
              <a:gd name="T53" fmla="*/ 2147483647 h 2648"/>
              <a:gd name="T54" fmla="*/ 2147483647 w 1824"/>
              <a:gd name="T55" fmla="*/ 2147483647 h 2648"/>
              <a:gd name="T56" fmla="*/ 2147483647 w 1824"/>
              <a:gd name="T57" fmla="*/ 2147483647 h 2648"/>
              <a:gd name="T58" fmla="*/ 2147483647 w 1824"/>
              <a:gd name="T59" fmla="*/ 2147483647 h 2648"/>
              <a:gd name="T60" fmla="*/ 2147483647 w 1824"/>
              <a:gd name="T61" fmla="*/ 2147483647 h 2648"/>
              <a:gd name="T62" fmla="*/ 2147483647 w 1824"/>
              <a:gd name="T63" fmla="*/ 214748364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pPr>
              <a:defRPr/>
            </a:pPr>
            <a:endParaRPr lang="en-US">
              <a:solidFill>
                <a:srgbClr val="FFFFFF"/>
              </a:solidFill>
              <a:cs typeface="Arial" panose="020B0604020202020204" pitchFamily="34" charset="0"/>
            </a:endParaRPr>
          </a:p>
        </p:txBody>
      </p:sp>
      <p:grpSp>
        <p:nvGrpSpPr>
          <p:cNvPr id="3" name="Group 2">
            <a:extLst>
              <a:ext uri="{FF2B5EF4-FFF2-40B4-BE49-F238E27FC236}">
                <a16:creationId xmlns:a16="http://schemas.microsoft.com/office/drawing/2014/main" id="{6E97EF41-59E3-496E-A9A1-20A159432908}"/>
              </a:ext>
            </a:extLst>
          </p:cNvPr>
          <p:cNvGrpSpPr/>
          <p:nvPr/>
        </p:nvGrpSpPr>
        <p:grpSpPr>
          <a:xfrm>
            <a:off x="1917214" y="1734615"/>
            <a:ext cx="2502386" cy="1389585"/>
            <a:chOff x="1917214" y="1734615"/>
            <a:chExt cx="2502386" cy="1389585"/>
          </a:xfrm>
        </p:grpSpPr>
        <p:sp>
          <p:nvSpPr>
            <p:cNvPr id="30" name="AutoShape 20"/>
            <p:cNvSpPr>
              <a:spLocks noChangeArrowheads="1"/>
            </p:cNvSpPr>
            <p:nvPr/>
          </p:nvSpPr>
          <p:spPr bwMode="auto">
            <a:xfrm>
              <a:off x="2079008" y="1850408"/>
              <a:ext cx="2340592" cy="1273792"/>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defRPr/>
              </a:pPr>
              <a:endParaRPr lang="en-US">
                <a:solidFill>
                  <a:srgbClr val="FFFFFF"/>
                </a:solidFill>
                <a:cs typeface="Arial" panose="020B0604020202020204" pitchFamily="34" charset="0"/>
              </a:endParaRPr>
            </a:p>
          </p:txBody>
        </p:sp>
        <p:sp>
          <p:nvSpPr>
            <p:cNvPr id="31" name="AutoShape 20"/>
            <p:cNvSpPr>
              <a:spLocks noChangeArrowheads="1"/>
            </p:cNvSpPr>
            <p:nvPr/>
          </p:nvSpPr>
          <p:spPr bwMode="auto">
            <a:xfrm>
              <a:off x="1917214" y="1734615"/>
              <a:ext cx="2340592" cy="1273792"/>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defRPr/>
              </a:pPr>
              <a:endParaRPr lang="en-US">
                <a:solidFill>
                  <a:srgbClr val="FFFFFF"/>
                </a:solidFill>
                <a:cs typeface="Arial" panose="020B0604020202020204" pitchFamily="34" charset="0"/>
              </a:endParaRPr>
            </a:p>
          </p:txBody>
        </p:sp>
        <p:sp>
          <p:nvSpPr>
            <p:cNvPr id="32" name="Text Box 21"/>
            <p:cNvSpPr txBox="1">
              <a:spLocks noChangeArrowheads="1"/>
            </p:cNvSpPr>
            <p:nvPr/>
          </p:nvSpPr>
          <p:spPr bwMode="auto">
            <a:xfrm>
              <a:off x="1981200" y="2057401"/>
              <a:ext cx="2340592" cy="584775"/>
            </a:xfrm>
            <a:prstGeom prst="rect">
              <a:avLst/>
            </a:prstGeom>
            <a:noFill/>
            <a:ln w="9525">
              <a:noFill/>
              <a:miter lim="800000"/>
              <a:headEnd/>
              <a:tailEnd/>
            </a:ln>
          </p:spPr>
          <p:txBody>
            <a:bodyPr wrap="square">
              <a:spAutoFit/>
            </a:bodyPr>
            <a:lstStyle/>
            <a:p>
              <a:pPr algn="ctr" eaLnBrk="0" hangingPunct="0">
                <a:defRPr/>
              </a:pPr>
              <a:r>
                <a:rPr lang="mn-MN" sz="1600" b="1" dirty="0">
                  <a:solidFill>
                    <a:srgbClr val="0D0884"/>
                  </a:solidFill>
                  <a:cs typeface="Arial" panose="020B0604020202020204" pitchFamily="34" charset="0"/>
                </a:rPr>
                <a:t>АМЖИЛТ ТАСРАЛТГҮЙ ДАВТАМЖ </a:t>
              </a:r>
              <a:endParaRPr lang="en-US" sz="1600" b="1" dirty="0">
                <a:solidFill>
                  <a:srgbClr val="0D0884"/>
                </a:solidFill>
                <a:cs typeface="Arial" panose="020B0604020202020204" pitchFamily="34" charset="0"/>
              </a:endParaRPr>
            </a:p>
          </p:txBody>
        </p:sp>
      </p:grpSp>
      <p:sp>
        <p:nvSpPr>
          <p:cNvPr id="35" name="Text Box 9"/>
          <p:cNvSpPr txBox="1">
            <a:spLocks noChangeArrowheads="1"/>
          </p:cNvSpPr>
          <p:nvPr/>
        </p:nvSpPr>
        <p:spPr bwMode="gray">
          <a:xfrm>
            <a:off x="3276600" y="3581400"/>
            <a:ext cx="1734770" cy="477054"/>
          </a:xfrm>
          <a:prstGeom prst="rect">
            <a:avLst/>
          </a:prstGeom>
          <a:noFill/>
          <a:ln w="9525">
            <a:noFill/>
            <a:miter lim="800000"/>
            <a:headEnd/>
            <a:tailEnd/>
          </a:ln>
        </p:spPr>
        <p:txBody>
          <a:bodyPr wrap="none">
            <a:spAutoFit/>
          </a:bodyPr>
          <a:lstStyle/>
          <a:p>
            <a:pPr eaLnBrk="0" hangingPunct="0">
              <a:defRPr/>
            </a:pPr>
            <a:r>
              <a:rPr lang="mn-MN" sz="2500" b="1" dirty="0">
                <a:solidFill>
                  <a:schemeClr val="bg1"/>
                </a:solidFill>
                <a:cs typeface="Arial" panose="020B0604020202020204" pitchFamily="34" charset="0"/>
              </a:rPr>
              <a:t>ХАРИЛЦАА</a:t>
            </a:r>
            <a:endParaRPr lang="en-US" sz="2500" b="1" dirty="0">
              <a:solidFill>
                <a:schemeClr val="bg1"/>
              </a:solidFill>
              <a:cs typeface="Arial" panose="020B0604020202020204" pitchFamily="34" charset="0"/>
            </a:endParaRPr>
          </a:p>
        </p:txBody>
      </p:sp>
      <p:sp>
        <p:nvSpPr>
          <p:cNvPr id="36" name="Line 60"/>
          <p:cNvSpPr>
            <a:spLocks noChangeShapeType="1"/>
          </p:cNvSpPr>
          <p:nvPr/>
        </p:nvSpPr>
        <p:spPr bwMode="black">
          <a:xfrm>
            <a:off x="3854476" y="4164568"/>
            <a:ext cx="1984608" cy="10258"/>
          </a:xfrm>
          <a:prstGeom prst="line">
            <a:avLst/>
          </a:prstGeom>
          <a:noFill/>
          <a:ln w="9525">
            <a:solidFill>
              <a:schemeClr val="bg1"/>
            </a:solidFill>
            <a:round/>
            <a:headEnd type="triangle" w="med" len="med"/>
            <a:tailEnd type="triangle" w="med" len="med"/>
          </a:ln>
          <a:effectLst/>
        </p:spPr>
        <p:txBody>
          <a:bodyPr wrap="none" anchor="ctr"/>
          <a:lstStyle/>
          <a:p>
            <a:pPr>
              <a:defRPr/>
            </a:pPr>
            <a:endParaRPr lang="en-US">
              <a:solidFill>
                <a:schemeClr val="bg1"/>
              </a:solidFill>
              <a:cs typeface="Arial" panose="020B0604020202020204" pitchFamily="34" charset="0"/>
            </a:endParaRPr>
          </a:p>
        </p:txBody>
      </p:sp>
      <p:sp>
        <p:nvSpPr>
          <p:cNvPr id="37" name="Line 60"/>
          <p:cNvSpPr>
            <a:spLocks noChangeShapeType="1"/>
          </p:cNvSpPr>
          <p:nvPr/>
        </p:nvSpPr>
        <p:spPr bwMode="black">
          <a:xfrm>
            <a:off x="3734557" y="4342291"/>
            <a:ext cx="723317" cy="567236"/>
          </a:xfrm>
          <a:prstGeom prst="line">
            <a:avLst/>
          </a:prstGeom>
          <a:noFill/>
          <a:ln w="9525">
            <a:solidFill>
              <a:schemeClr val="bg1"/>
            </a:solidFill>
            <a:round/>
            <a:headEnd type="triangle" w="med" len="med"/>
            <a:tailEnd type="triangle" w="med" len="med"/>
          </a:ln>
          <a:effectLst/>
        </p:spPr>
        <p:txBody>
          <a:bodyPr wrap="none" anchor="ctr"/>
          <a:lstStyle/>
          <a:p>
            <a:pPr>
              <a:defRPr/>
            </a:pPr>
            <a:endParaRPr lang="en-US">
              <a:solidFill>
                <a:schemeClr val="bg1"/>
              </a:solidFill>
              <a:cs typeface="Arial" panose="020B0604020202020204" pitchFamily="34" charset="0"/>
            </a:endParaRPr>
          </a:p>
        </p:txBody>
      </p:sp>
      <p:sp>
        <p:nvSpPr>
          <p:cNvPr id="38" name="Line 60"/>
          <p:cNvSpPr>
            <a:spLocks noChangeShapeType="1"/>
          </p:cNvSpPr>
          <p:nvPr/>
        </p:nvSpPr>
        <p:spPr bwMode="black">
          <a:xfrm flipV="1">
            <a:off x="2844985" y="4401413"/>
            <a:ext cx="548347" cy="846730"/>
          </a:xfrm>
          <a:prstGeom prst="line">
            <a:avLst/>
          </a:prstGeom>
          <a:noFill/>
          <a:ln w="9525">
            <a:solidFill>
              <a:schemeClr val="bg1"/>
            </a:solidFill>
            <a:round/>
            <a:headEnd type="triangle" w="med" len="med"/>
            <a:tailEnd type="triangle" w="med" len="med"/>
          </a:ln>
          <a:effectLst/>
        </p:spPr>
        <p:txBody>
          <a:bodyPr wrap="none" anchor="ctr"/>
          <a:lstStyle/>
          <a:p>
            <a:pPr>
              <a:defRPr/>
            </a:pPr>
            <a:endParaRPr lang="en-US">
              <a:solidFill>
                <a:schemeClr val="bg1"/>
              </a:solidFill>
              <a:cs typeface="Arial" panose="020B0604020202020204" pitchFamily="34" charset="0"/>
            </a:endParaRPr>
          </a:p>
        </p:txBody>
      </p:sp>
      <p:sp>
        <p:nvSpPr>
          <p:cNvPr id="33" name="Freeform 5">
            <a:extLst>
              <a:ext uri="{FF2B5EF4-FFF2-40B4-BE49-F238E27FC236}">
                <a16:creationId xmlns:a16="http://schemas.microsoft.com/office/drawing/2014/main" id="{C91EBCF4-F47B-45AD-B27A-229A7E17E749}"/>
              </a:ext>
            </a:extLst>
          </p:cNvPr>
          <p:cNvSpPr>
            <a:spLocks/>
          </p:cNvSpPr>
          <p:nvPr/>
        </p:nvSpPr>
        <p:spPr bwMode="auto">
          <a:xfrm>
            <a:off x="4149941" y="4923726"/>
            <a:ext cx="1525159" cy="1525800"/>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rgbClr val="FCB736"/>
          </a:solidFill>
          <a:ln>
            <a:noFill/>
          </a:ln>
          <a:effectLst>
            <a:outerShdw blurRad="673100" dist="241300" dir="5400000" algn="ctr" rotWithShape="0">
              <a:srgbClr val="FCB736">
                <a:alpha val="67000"/>
              </a:srgbClr>
            </a:outerShdw>
          </a:effectLst>
        </p:spPr>
        <p:txBody>
          <a:bodyPr vert="horz" wrap="square" lIns="91440" tIns="45720" rIns="91440" bIns="45720" numCol="1" anchor="ctr" anchorCtr="0" compatLnSpc="1">
            <a:prstTxWarp prst="textNoShape">
              <a:avLst/>
            </a:prstTxWarp>
          </a:bodyPr>
          <a:lstStyle/>
          <a:p>
            <a:pPr lvl="0" algn="ctr">
              <a:defRPr/>
            </a:pPr>
            <a:r>
              <a:rPr lang="mn-MN" sz="2400" kern="0" dirty="0">
                <a:solidFill>
                  <a:srgbClr val="FFFFFF"/>
                </a:solidFill>
                <a:latin typeface="Designball-Edu-01" pitchFamily="2" charset="0"/>
                <a:ea typeface="Open Sans" panose="020B0606030504020204" pitchFamily="34" charset="0"/>
                <a:cs typeface="Arial" panose="020B0604020202020204" pitchFamily="34" charset="0"/>
              </a:rPr>
              <a:t>Гэр бүл</a:t>
            </a:r>
          </a:p>
        </p:txBody>
      </p:sp>
      <p:sp>
        <p:nvSpPr>
          <p:cNvPr id="34" name="Freeform 5">
            <a:extLst>
              <a:ext uri="{FF2B5EF4-FFF2-40B4-BE49-F238E27FC236}">
                <a16:creationId xmlns:a16="http://schemas.microsoft.com/office/drawing/2014/main" id="{5A357EED-0778-4963-B79F-B2DB0B687A09}"/>
              </a:ext>
            </a:extLst>
          </p:cNvPr>
          <p:cNvSpPr>
            <a:spLocks/>
          </p:cNvSpPr>
          <p:nvPr/>
        </p:nvSpPr>
        <p:spPr bwMode="auto">
          <a:xfrm>
            <a:off x="1690711" y="5319394"/>
            <a:ext cx="1618939" cy="1368419"/>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rgbClr val="0D0884"/>
          </a:solidFill>
          <a:ln>
            <a:noFill/>
          </a:ln>
          <a:effectLst>
            <a:outerShdw blurRad="673100" dist="241300" dir="5400000" algn="ctr" rotWithShape="0">
              <a:srgbClr val="0D0884">
                <a:alpha val="67000"/>
              </a:srgbClr>
            </a:outerShdw>
          </a:effectLst>
        </p:spPr>
        <p:txBody>
          <a:bodyPr vert="horz" wrap="square" lIns="91440" tIns="45720" rIns="91440" bIns="45720" numCol="1" anchor="ctr" anchorCtr="0" compatLnSpc="1">
            <a:prstTxWarp prst="textNoShape">
              <a:avLst/>
            </a:prstTxWarp>
          </a:bodyPr>
          <a:lstStyle/>
          <a:p>
            <a:pPr lvl="0" algn="ctr">
              <a:defRPr/>
            </a:pPr>
            <a:r>
              <a:rPr lang="mn-MN" sz="2000" kern="0" dirty="0">
                <a:solidFill>
                  <a:srgbClr val="FFFFFF"/>
                </a:solidFill>
                <a:latin typeface="Designball-Edu-01" pitchFamily="2" charset="0"/>
                <a:ea typeface="Open Sans" panose="020B0606030504020204" pitchFamily="34" charset="0"/>
                <a:cs typeface="Arial" panose="020B0604020202020204" pitchFamily="34" charset="0"/>
              </a:rPr>
              <a:t>Хувь хүн</a:t>
            </a:r>
          </a:p>
        </p:txBody>
      </p:sp>
      <p:sp>
        <p:nvSpPr>
          <p:cNvPr id="39" name="Freeform 5">
            <a:extLst>
              <a:ext uri="{FF2B5EF4-FFF2-40B4-BE49-F238E27FC236}">
                <a16:creationId xmlns:a16="http://schemas.microsoft.com/office/drawing/2014/main" id="{7656A880-7C5E-425C-BD58-28FF21458EB1}"/>
              </a:ext>
            </a:extLst>
          </p:cNvPr>
          <p:cNvSpPr>
            <a:spLocks/>
          </p:cNvSpPr>
          <p:nvPr/>
        </p:nvSpPr>
        <p:spPr bwMode="auto">
          <a:xfrm>
            <a:off x="5884652" y="3027797"/>
            <a:ext cx="2293031" cy="2293994"/>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rgbClr val="FF4D9E"/>
          </a:solidFill>
          <a:ln>
            <a:noFill/>
          </a:ln>
          <a:effectLst>
            <a:outerShdw blurRad="673100" dist="241300" dir="5400000" algn="ctr" rotWithShape="0">
              <a:srgbClr val="FF4D9E">
                <a:alpha val="67000"/>
              </a:srgbClr>
            </a:outerShdw>
          </a:effectLst>
        </p:spPr>
        <p:txBody>
          <a:bodyPr vert="horz" wrap="square" lIns="91440" tIns="45720" rIns="91440" bIns="45720" numCol="1" anchor="ctr" anchorCtr="0" compatLnSpc="1">
            <a:prstTxWarp prst="textNoShape">
              <a:avLst/>
            </a:prstTxWarp>
          </a:bodyPr>
          <a:lstStyle/>
          <a:p>
            <a:pPr lvl="0" algn="ctr">
              <a:defRPr/>
            </a:pPr>
            <a:r>
              <a:rPr lang="mn-MN" sz="2800" kern="0" dirty="0">
                <a:solidFill>
                  <a:srgbClr val="FFFFFF"/>
                </a:solidFill>
                <a:latin typeface="Designball-Edu-01" pitchFamily="2" charset="0"/>
                <a:ea typeface="Open Sans" panose="020B0606030504020204" pitchFamily="34" charset="0"/>
                <a:cs typeface="Arial" panose="020B0604020202020204" pitchFamily="34" charset="0"/>
              </a:rPr>
              <a:t>Байгууллага</a:t>
            </a:r>
          </a:p>
        </p:txBody>
      </p:sp>
    </p:spTree>
    <p:extLst>
      <p:ext uri="{BB962C8B-B14F-4D97-AF65-F5344CB8AC3E}">
        <p14:creationId xmlns:p14="http://schemas.microsoft.com/office/powerpoint/2010/main" val="104219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2" presetClass="entr" presetSubtype="2" decel="10000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1500" fill="hold"/>
                                        <p:tgtEl>
                                          <p:spTgt spid="34"/>
                                        </p:tgtEl>
                                        <p:attrNameLst>
                                          <p:attrName>ppt_x</p:attrName>
                                        </p:attrNameLst>
                                      </p:cBhvr>
                                      <p:tavLst>
                                        <p:tav tm="0">
                                          <p:val>
                                            <p:strVal val="1+#ppt_w/2"/>
                                          </p:val>
                                        </p:tav>
                                        <p:tav tm="100000">
                                          <p:val>
                                            <p:strVal val="#ppt_x"/>
                                          </p:val>
                                        </p:tav>
                                      </p:tavLst>
                                    </p:anim>
                                    <p:anim calcmode="lin" valueType="num">
                                      <p:cBhvr additive="base">
                                        <p:cTn id="25" dur="15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1500" fill="hold"/>
                                        <p:tgtEl>
                                          <p:spTgt spid="33"/>
                                        </p:tgtEl>
                                        <p:attrNameLst>
                                          <p:attrName>ppt_x</p:attrName>
                                        </p:attrNameLst>
                                      </p:cBhvr>
                                      <p:tavLst>
                                        <p:tav tm="0">
                                          <p:val>
                                            <p:strVal val="1+#ppt_w/2"/>
                                          </p:val>
                                        </p:tav>
                                        <p:tav tm="100000">
                                          <p:val>
                                            <p:strVal val="#ppt_x"/>
                                          </p:val>
                                        </p:tav>
                                      </p:tavLst>
                                    </p:anim>
                                    <p:anim calcmode="lin" valueType="num">
                                      <p:cBhvr additive="base">
                                        <p:cTn id="29" dur="1500" fill="hold"/>
                                        <p:tgtEl>
                                          <p:spTgt spid="33"/>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500" fill="hold"/>
                                        <p:tgtEl>
                                          <p:spTgt spid="39"/>
                                        </p:tgtEl>
                                        <p:attrNameLst>
                                          <p:attrName>ppt_x</p:attrName>
                                        </p:attrNameLst>
                                      </p:cBhvr>
                                      <p:tavLst>
                                        <p:tav tm="0">
                                          <p:val>
                                            <p:strVal val="1+#ppt_w/2"/>
                                          </p:val>
                                        </p:tav>
                                        <p:tav tm="100000">
                                          <p:val>
                                            <p:strVal val="#ppt_x"/>
                                          </p:val>
                                        </p:tav>
                                      </p:tavLst>
                                    </p:anim>
                                    <p:anim calcmode="lin" valueType="num">
                                      <p:cBhvr additive="base">
                                        <p:cTn id="33" dur="1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par>
                                <p:cTn id="46" presetID="2" presetClass="entr" presetSubtype="12"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19" grpId="0" animBg="1"/>
      <p:bldP spid="22" grpId="0" animBg="1"/>
      <p:bldP spid="24" grpId="0" animBg="1"/>
      <p:bldP spid="35" grpId="0"/>
      <p:bldP spid="36" grpId="0" animBg="1"/>
      <p:bldP spid="37" grpId="0" animBg="1"/>
      <p:bldP spid="38" grpId="0" animBg="1"/>
      <p:bldP spid="33" grpId="0" animBg="1"/>
      <p:bldP spid="34"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E76B8A23-7FDA-43B9-AE30-E11FD2BA0C42}"/>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5720578" y="208351"/>
            <a:ext cx="6053853" cy="4340728"/>
          </a:xfrm>
        </p:spPr>
      </p:pic>
      <p:sp>
        <p:nvSpPr>
          <p:cNvPr id="3" name="TextBox 2">
            <a:extLst>
              <a:ext uri="{FF2B5EF4-FFF2-40B4-BE49-F238E27FC236}">
                <a16:creationId xmlns:a16="http://schemas.microsoft.com/office/drawing/2014/main" id="{ACB9C10D-CF79-4AF3-AFF9-CF9C081BB4C6}"/>
              </a:ext>
            </a:extLst>
          </p:cNvPr>
          <p:cNvSpPr txBox="1"/>
          <p:nvPr/>
        </p:nvSpPr>
        <p:spPr>
          <a:xfrm>
            <a:off x="510909" y="2055550"/>
            <a:ext cx="4578217" cy="646331"/>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cs typeface="+mn-cs"/>
              </a:rPr>
              <a:t>Нөлөөлөх хүчин зүйл</a:t>
            </a:r>
            <a:endParaRPr kumimoji="0" lang="en-US" sz="3600" b="0" i="0"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cs typeface="+mn-cs"/>
            </a:endParaRPr>
          </a:p>
        </p:txBody>
      </p:sp>
      <p:grpSp>
        <p:nvGrpSpPr>
          <p:cNvPr id="5" name="Group 4">
            <a:extLst>
              <a:ext uri="{FF2B5EF4-FFF2-40B4-BE49-F238E27FC236}">
                <a16:creationId xmlns:a16="http://schemas.microsoft.com/office/drawing/2014/main" id="{EC1ED5C0-8243-4EEE-99B3-C90020101DA3}"/>
              </a:ext>
            </a:extLst>
          </p:cNvPr>
          <p:cNvGrpSpPr/>
          <p:nvPr/>
        </p:nvGrpSpPr>
        <p:grpSpPr>
          <a:xfrm>
            <a:off x="466016" y="1073609"/>
            <a:ext cx="631452" cy="681983"/>
            <a:chOff x="3230446" y="10347158"/>
            <a:chExt cx="1849255" cy="1997242"/>
          </a:xfrm>
          <a:solidFill>
            <a:schemeClr val="accent2"/>
          </a:solidFill>
          <a:effectLst>
            <a:outerShdw blurRad="203200" dist="114300" dir="2700000" algn="tl" rotWithShape="0">
              <a:schemeClr val="accent3">
                <a:alpha val="40000"/>
              </a:schemeClr>
            </a:outerShdw>
          </a:effectLst>
        </p:grpSpPr>
        <p:sp>
          <p:nvSpPr>
            <p:cNvPr id="6" name="Graphic 5">
              <a:extLst>
                <a:ext uri="{FF2B5EF4-FFF2-40B4-BE49-F238E27FC236}">
                  <a16:creationId xmlns:a16="http://schemas.microsoft.com/office/drawing/2014/main" id="{9F241870-D3FB-4E47-A11F-C5E03A1DCAD6}"/>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Graphic 5">
              <a:extLst>
                <a:ext uri="{FF2B5EF4-FFF2-40B4-BE49-F238E27FC236}">
                  <a16:creationId xmlns:a16="http://schemas.microsoft.com/office/drawing/2014/main" id="{68CD768D-8353-4043-B658-9EECEDE17CFA}"/>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5D16E7A9-5A65-411E-ACC3-63C4C19E1ABD}"/>
              </a:ext>
            </a:extLst>
          </p:cNvPr>
          <p:cNvGrpSpPr/>
          <p:nvPr/>
        </p:nvGrpSpPr>
        <p:grpSpPr>
          <a:xfrm rot="10800000">
            <a:off x="5089126" y="3001839"/>
            <a:ext cx="631452" cy="681983"/>
            <a:chOff x="3230446" y="10347158"/>
            <a:chExt cx="1849255" cy="1997242"/>
          </a:xfrm>
          <a:solidFill>
            <a:schemeClr val="accent2"/>
          </a:solidFill>
          <a:effectLst>
            <a:outerShdw blurRad="203200" dist="114300" dir="2700000" algn="tl" rotWithShape="0">
              <a:schemeClr val="accent3">
                <a:alpha val="40000"/>
              </a:schemeClr>
            </a:outerShdw>
          </a:effectLst>
        </p:grpSpPr>
        <p:sp>
          <p:nvSpPr>
            <p:cNvPr id="9" name="Graphic 5">
              <a:extLst>
                <a:ext uri="{FF2B5EF4-FFF2-40B4-BE49-F238E27FC236}">
                  <a16:creationId xmlns:a16="http://schemas.microsoft.com/office/drawing/2014/main" id="{3330FA32-05DB-4BC2-BDFB-E68A6D43B6B5}"/>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Graphic 5">
              <a:extLst>
                <a:ext uri="{FF2B5EF4-FFF2-40B4-BE49-F238E27FC236}">
                  <a16:creationId xmlns:a16="http://schemas.microsoft.com/office/drawing/2014/main" id="{8E724DBA-5AB4-4B89-ABD2-C4B4645AF489}"/>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1" name="Straight Connector 10">
            <a:extLst>
              <a:ext uri="{FF2B5EF4-FFF2-40B4-BE49-F238E27FC236}">
                <a16:creationId xmlns:a16="http://schemas.microsoft.com/office/drawing/2014/main" id="{59DD6FC8-E8C3-41BC-BD83-23C598CA9AEF}"/>
              </a:ext>
            </a:extLst>
          </p:cNvPr>
          <p:cNvCxnSpPr>
            <a:cxnSpLocks/>
          </p:cNvCxnSpPr>
          <p:nvPr/>
        </p:nvCxnSpPr>
        <p:spPr>
          <a:xfrm>
            <a:off x="11932" y="2762265"/>
            <a:ext cx="5314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9C64176-FD03-4B54-ADDA-18EAAE481886}"/>
              </a:ext>
            </a:extLst>
          </p:cNvPr>
          <p:cNvSpPr/>
          <p:nvPr/>
        </p:nvSpPr>
        <p:spPr>
          <a:xfrm>
            <a:off x="6096001" y="6857554"/>
            <a:ext cx="5314258" cy="6857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E8236BE4-3A80-4524-96ED-AC55999B9491}"/>
              </a:ext>
            </a:extLst>
          </p:cNvPr>
          <p:cNvSpPr/>
          <p:nvPr/>
        </p:nvSpPr>
        <p:spPr>
          <a:xfrm>
            <a:off x="6096000" y="7210983"/>
            <a:ext cx="5314258" cy="685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8975320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ppt_x"/>
                                          </p:val>
                                        </p:tav>
                                        <p:tav tm="100000">
                                          <p:val>
                                            <p:strVal val="#ppt_x"/>
                                          </p:val>
                                        </p:tav>
                                      </p:tavLst>
                                    </p:anim>
                                    <p:anim calcmode="lin" valueType="num">
                                      <p:cBhvr additive="base">
                                        <p:cTn id="8" dur="12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ppt_x"/>
                                          </p:val>
                                        </p:tav>
                                        <p:tav tm="100000">
                                          <p:val>
                                            <p:strVal val="#ppt_x"/>
                                          </p:val>
                                        </p:tav>
                                      </p:tavLst>
                                    </p:anim>
                                    <p:anim calcmode="lin" valueType="num">
                                      <p:cBhvr additive="base">
                                        <p:cTn id="12" dur="1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ppt_x"/>
                                          </p:val>
                                        </p:tav>
                                        <p:tav tm="100000">
                                          <p:val>
                                            <p:strVal val="#ppt_x"/>
                                          </p:val>
                                        </p:tav>
                                      </p:tavLst>
                                    </p:anim>
                                    <p:anim calcmode="lin" valueType="num">
                                      <p:cBhvr additive="base">
                                        <p:cTn id="20" dur="1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ppt_x"/>
                                          </p:val>
                                        </p:tav>
                                        <p:tav tm="100000">
                                          <p:val>
                                            <p:strVal val="#ppt_x"/>
                                          </p:val>
                                        </p:tav>
                                      </p:tavLst>
                                    </p:anim>
                                    <p:anim calcmode="lin" valueType="num">
                                      <p:cBhvr additive="base">
                                        <p:cTn id="24" dur="1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500" fill="hold"/>
                                        <p:tgtEl>
                                          <p:spTgt spid="11"/>
                                        </p:tgtEl>
                                        <p:attrNameLst>
                                          <p:attrName>ppt_x</p:attrName>
                                        </p:attrNameLst>
                                      </p:cBhvr>
                                      <p:tavLst>
                                        <p:tav tm="0">
                                          <p:val>
                                            <p:strVal val="#ppt_x"/>
                                          </p:val>
                                        </p:tav>
                                        <p:tav tm="100000">
                                          <p:val>
                                            <p:strVal val="#ppt_x"/>
                                          </p:val>
                                        </p:tav>
                                      </p:tavLst>
                                    </p:anim>
                                    <p:anim calcmode="lin" valueType="num">
                                      <p:cBhvr additive="base">
                                        <p:cTn id="2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52600" y="190501"/>
            <a:ext cx="8229600" cy="609600"/>
          </a:xfrm>
        </p:spPr>
        <p:txBody>
          <a:bodyPr>
            <a:normAutofit fontScale="90000"/>
          </a:bodyPr>
          <a:lstStyle/>
          <a:p>
            <a:pPr algn="ctr"/>
            <a:r>
              <a:rPr lang="mn-MN" sz="5400" b="1" i="1" dirty="0">
                <a:solidFill>
                  <a:schemeClr val="bg1"/>
                </a:solidFill>
                <a:latin typeface="Arial" panose="020B0604020202020204" pitchFamily="34" charset="0"/>
                <a:cs typeface="Arial" panose="020B0604020202020204" pitchFamily="34" charset="0"/>
              </a:rPr>
              <a:t>Боловсролтой хүн</a:t>
            </a:r>
            <a:endParaRPr lang="en-US" dirty="0">
              <a:solidFill>
                <a:schemeClr val="bg1"/>
              </a:solidFill>
              <a:latin typeface="Arial" panose="020B0604020202020204" pitchFamily="34" charset="0"/>
              <a:cs typeface="Arial" panose="020B0604020202020204" pitchFamily="34" charset="0"/>
            </a:endParaRPr>
          </a:p>
        </p:txBody>
      </p:sp>
      <p:sp>
        <p:nvSpPr>
          <p:cNvPr id="8" name="Text Placeholder 7"/>
          <p:cNvSpPr>
            <a:spLocks noGrp="1"/>
          </p:cNvSpPr>
          <p:nvPr>
            <p:ph type="body" idx="1"/>
          </p:nvPr>
        </p:nvSpPr>
        <p:spPr>
          <a:xfrm>
            <a:off x="2187933" y="1103637"/>
            <a:ext cx="4040188" cy="533400"/>
          </a:xfrm>
        </p:spPr>
        <p:txBody>
          <a:bodyPr/>
          <a:lstStyle/>
          <a:p>
            <a:pPr algn="ctr"/>
            <a:r>
              <a:rPr lang="mn-MN" dirty="0">
                <a:solidFill>
                  <a:schemeClr val="bg1"/>
                </a:solidFill>
                <a:latin typeface="Arial" panose="020B0604020202020204" pitchFamily="34" charset="0"/>
                <a:cs typeface="Arial" panose="020B0604020202020204" pitchFamily="34" charset="0"/>
              </a:rPr>
              <a:t>ӨРНИЙН ГҮН УХААН </a:t>
            </a:r>
            <a:endParaRPr lang="en-US"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6019800" y="1127060"/>
            <a:ext cx="4041775" cy="533400"/>
          </a:xfrm>
        </p:spPr>
        <p:txBody>
          <a:bodyPr/>
          <a:lstStyle/>
          <a:p>
            <a:pPr algn="ctr"/>
            <a:r>
              <a:rPr lang="mn-MN" dirty="0">
                <a:solidFill>
                  <a:schemeClr val="bg1"/>
                </a:solidFill>
                <a:latin typeface="Arial" panose="020B0604020202020204" pitchFamily="34" charset="0"/>
                <a:cs typeface="Arial" panose="020B0604020202020204" pitchFamily="34" charset="0"/>
              </a:rPr>
              <a:t>ДОРНЫН ГҮН УХААН</a:t>
            </a:r>
            <a:endParaRPr lang="en-US" dirty="0">
              <a:solidFill>
                <a:schemeClr val="bg1"/>
              </a:solidFill>
              <a:latin typeface="Arial" panose="020B0604020202020204" pitchFamily="34" charset="0"/>
              <a:cs typeface="Arial" panose="020B0604020202020204" pitchFamily="34" charset="0"/>
            </a:endParaRPr>
          </a:p>
        </p:txBody>
      </p:sp>
      <p:sp>
        <p:nvSpPr>
          <p:cNvPr id="10" name="Text Placeholder 4"/>
          <p:cNvSpPr txBox="1">
            <a:spLocks/>
          </p:cNvSpPr>
          <p:nvPr/>
        </p:nvSpPr>
        <p:spPr bwMode="auto">
          <a:xfrm>
            <a:off x="6146800" y="4660830"/>
            <a:ext cx="4041775" cy="6857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85D9F7"/>
              </a:buClr>
              <a:buSzPct val="115000"/>
              <a:buFontTx/>
              <a:buNone/>
              <a:tabLst/>
              <a:defRPr/>
            </a:pPr>
            <a:r>
              <a:rPr kumimoji="0" lang="mn-MN" sz="2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ХРИСТИЙН НОМЛОЛД </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Text Placeholder 7"/>
          <p:cNvSpPr txBox="1">
            <a:spLocks/>
          </p:cNvSpPr>
          <p:nvPr/>
        </p:nvSpPr>
        <p:spPr bwMode="auto">
          <a:xfrm>
            <a:off x="2322155" y="4871936"/>
            <a:ext cx="4040188" cy="47469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85D9F7"/>
              </a:buClr>
              <a:buSzPct val="115000"/>
              <a:buFontTx/>
              <a:buNone/>
              <a:tabLst/>
              <a:defRPr/>
            </a:pPr>
            <a:r>
              <a:rPr kumimoji="0" lang="mn-MN" sz="2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МУСАЛМАНЫ НОМЛОЛ</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3" name="Picture 2" descr="A picture containing many, covered, table&#10;&#10;Description automatically generated">
            <a:extLst>
              <a:ext uri="{FF2B5EF4-FFF2-40B4-BE49-F238E27FC236}">
                <a16:creationId xmlns:a16="http://schemas.microsoft.com/office/drawing/2014/main" id="{47A82417-4158-4496-9D92-BF16B9C77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63" y="1738215"/>
            <a:ext cx="6126316" cy="3063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3792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6E83F9C-AE8D-4501-8F5B-FB996586479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995557" y="749362"/>
            <a:ext cx="2964706" cy="36577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Placeholder 11">
            <a:extLst>
              <a:ext uri="{FF2B5EF4-FFF2-40B4-BE49-F238E27FC236}">
                <a16:creationId xmlns:a16="http://schemas.microsoft.com/office/drawing/2014/main" id="{8331A031-5A6C-4102-8ADC-9A460419A80C}"/>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9313824" y="830363"/>
            <a:ext cx="2659830" cy="34957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8">
            <a:extLst>
              <a:ext uri="{FF2B5EF4-FFF2-40B4-BE49-F238E27FC236}">
                <a16:creationId xmlns:a16="http://schemas.microsoft.com/office/drawing/2014/main" id="{36D50F07-6117-4200-821A-8D14524CD076}"/>
              </a:ext>
            </a:extLst>
          </p:cNvPr>
          <p:cNvSpPr/>
          <p:nvPr/>
        </p:nvSpPr>
        <p:spPr>
          <a:xfrm>
            <a:off x="1910597" y="-4704737"/>
            <a:ext cx="4704737" cy="470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DEAA4176-47CB-4BE0-8A60-A4092EA98DDD}"/>
              </a:ext>
            </a:extLst>
          </p:cNvPr>
          <p:cNvGrpSpPr/>
          <p:nvPr/>
        </p:nvGrpSpPr>
        <p:grpSpPr>
          <a:xfrm>
            <a:off x="114885" y="749362"/>
            <a:ext cx="5248897" cy="4652961"/>
            <a:chOff x="229798" y="1498026"/>
            <a:chExt cx="10499162" cy="9307134"/>
          </a:xfrm>
        </p:grpSpPr>
        <p:sp>
          <p:nvSpPr>
            <p:cNvPr id="6" name="TextBox 5">
              <a:extLst>
                <a:ext uri="{FF2B5EF4-FFF2-40B4-BE49-F238E27FC236}">
                  <a16:creationId xmlns:a16="http://schemas.microsoft.com/office/drawing/2014/main" id="{F0D89BE7-6E56-4CC3-8D1A-B2B43F31E2D7}"/>
                </a:ext>
              </a:extLst>
            </p:cNvPr>
            <p:cNvSpPr txBox="1"/>
            <p:nvPr/>
          </p:nvSpPr>
          <p:spPr>
            <a:xfrm>
              <a:off x="229798" y="1498026"/>
              <a:ext cx="5930184" cy="8311050"/>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2400" b="0" i="0"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cs typeface="+mn-cs"/>
                </a:rPr>
                <a:t>Сэтгэлийн боловсролыг маш их хэмжээгээр орхигдуулж хаана ч байхгүй хаана ч тодорхойлохгүй хаана ч задлан шинжлэхгүйгээр маш олон хүндрэлүүд  гарч байна.</a:t>
              </a:r>
            </a:p>
          </p:txBody>
        </p:sp>
        <p:cxnSp>
          <p:nvCxnSpPr>
            <p:cNvPr id="3" name="Straight Connector 2">
              <a:extLst>
                <a:ext uri="{FF2B5EF4-FFF2-40B4-BE49-F238E27FC236}">
                  <a16:creationId xmlns:a16="http://schemas.microsoft.com/office/drawing/2014/main" id="{3068911E-7145-42F9-A3FC-1A49BB0A5F8F}"/>
                </a:ext>
              </a:extLst>
            </p:cNvPr>
            <p:cNvCxnSpPr>
              <a:cxnSpLocks/>
            </p:cNvCxnSpPr>
            <p:nvPr/>
          </p:nvCxnSpPr>
          <p:spPr>
            <a:xfrm>
              <a:off x="9013371" y="10805160"/>
              <a:ext cx="1715589" cy="0"/>
            </a:xfrm>
            <a:prstGeom prst="line">
              <a:avLst/>
            </a:prstGeom>
            <a:ln w="19050">
              <a:solidFill>
                <a:srgbClr val="172144"/>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7568B5E5-977B-474F-B5B2-5BA965F07D06}"/>
              </a:ext>
            </a:extLst>
          </p:cNvPr>
          <p:cNvSpPr txBox="1"/>
          <p:nvPr/>
        </p:nvSpPr>
        <p:spPr>
          <a:xfrm>
            <a:off x="6433152" y="685413"/>
            <a:ext cx="2964705" cy="3785652"/>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mn-MN" sz="2400" b="0" i="0"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cs typeface="+mn-cs"/>
              </a:rPr>
              <a:t>Би маш их ном үзсэн одоо надад зовох зовлон байхгүй гэж ярьдаггүй биз дээ. Ном үзсэн чинээгээр бас хүний сэтгэл төлөвшинө гэж байдаггүй. </a:t>
            </a:r>
            <a:endParaRPr kumimoji="0" lang="en-US" sz="2400" b="0" i="0"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cs typeface="+mn-cs"/>
            </a:endParaRPr>
          </a:p>
        </p:txBody>
      </p:sp>
      <p:sp>
        <p:nvSpPr>
          <p:cNvPr id="21" name="Rectangle 20">
            <a:extLst>
              <a:ext uri="{FF2B5EF4-FFF2-40B4-BE49-F238E27FC236}">
                <a16:creationId xmlns:a16="http://schemas.microsoft.com/office/drawing/2014/main" id="{A1B4FD21-A4D7-487A-ABEF-021100EA5D02}"/>
              </a:ext>
            </a:extLst>
          </p:cNvPr>
          <p:cNvSpPr/>
          <p:nvPr/>
        </p:nvSpPr>
        <p:spPr>
          <a:xfrm>
            <a:off x="8085774" y="6172587"/>
            <a:ext cx="4107814" cy="470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3056868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800" fill="hold"/>
                                        <p:tgtEl>
                                          <p:spTgt spid="9"/>
                                        </p:tgtEl>
                                        <p:attrNameLst>
                                          <p:attrName>ppt_x</p:attrName>
                                        </p:attrNameLst>
                                      </p:cBhvr>
                                      <p:tavLst>
                                        <p:tav tm="0">
                                          <p:val>
                                            <p:strVal val="#ppt_x"/>
                                          </p:val>
                                        </p:tav>
                                        <p:tav tm="100000">
                                          <p:val>
                                            <p:strVal val="#ppt_x"/>
                                          </p:val>
                                        </p:tav>
                                      </p:tavLst>
                                    </p:anim>
                                    <p:anim calcmode="lin" valueType="num">
                                      <p:cBhvr additive="base">
                                        <p:cTn id="8" dur="28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800" fill="hold"/>
                                        <p:tgtEl>
                                          <p:spTgt spid="21"/>
                                        </p:tgtEl>
                                        <p:attrNameLst>
                                          <p:attrName>ppt_x</p:attrName>
                                        </p:attrNameLst>
                                      </p:cBhvr>
                                      <p:tavLst>
                                        <p:tav tm="0">
                                          <p:val>
                                            <p:strVal val="#ppt_x"/>
                                          </p:val>
                                        </p:tav>
                                        <p:tav tm="100000">
                                          <p:val>
                                            <p:strVal val="#ppt_x"/>
                                          </p:val>
                                        </p:tav>
                                      </p:tavLst>
                                    </p:anim>
                                    <p:anim calcmode="lin" valueType="num">
                                      <p:cBhvr additive="base">
                                        <p:cTn id="12" dur="28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FDDCA2-6ABF-443C-A26D-3F84D3120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502789"/>
            <a:ext cx="4876800" cy="4480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6491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7526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r>
            <a:br>
              <a:rPr kumimoji="0" lang="en-US" sz="4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br>
            <a:endParaRPr kumimoji="0" lang="en-US" sz="44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3" name="Picture 2">
            <a:extLst>
              <a:ext uri="{FF2B5EF4-FFF2-40B4-BE49-F238E27FC236}">
                <a16:creationId xmlns:a16="http://schemas.microsoft.com/office/drawing/2014/main" id="{C6ECD2D1-CE03-42FC-B679-C45C6994781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07" b="95814" l="1709" r="94872">
                        <a14:foregroundMark x1="6838" y1="30233" x2="6838" y2="30233"/>
                        <a14:foregroundMark x1="95299" y1="29302" x2="94444" y2="30698"/>
                        <a14:foregroundMark x1="52991" y1="93488" x2="52991" y2="93488"/>
                        <a14:foregroundMark x1="48718" y1="96279" x2="48718" y2="96279"/>
                        <a14:foregroundMark x1="1709" y1="33488" x2="1709" y2="33488"/>
                      </a14:backgroundRemoval>
                    </a14:imgEffect>
                  </a14:imgLayer>
                </a14:imgProps>
              </a:ext>
              <a:ext uri="{28A0092B-C50C-407E-A947-70E740481C1C}">
                <a14:useLocalDpi xmlns:a14="http://schemas.microsoft.com/office/drawing/2010/main" val="0"/>
              </a:ext>
            </a:extLst>
          </a:blip>
          <a:stretch>
            <a:fillRect/>
          </a:stretch>
        </p:blipFill>
        <p:spPr>
          <a:xfrm>
            <a:off x="2209800" y="876300"/>
            <a:ext cx="3352800" cy="3080564"/>
          </a:xfrm>
          <a:prstGeom prst="rect">
            <a:avLst/>
          </a:prstGeom>
        </p:spPr>
      </p:pic>
      <p:pic>
        <p:nvPicPr>
          <p:cNvPr id="5" name="Picture 4">
            <a:extLst>
              <a:ext uri="{FF2B5EF4-FFF2-40B4-BE49-F238E27FC236}">
                <a16:creationId xmlns:a16="http://schemas.microsoft.com/office/drawing/2014/main" id="{7F947483-BAB2-4333-9D60-959C20B978D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24" b="89881" l="23667" r="77667">
                        <a14:foregroundMark x1="25667" y1="34524" x2="25667" y2="34524"/>
                        <a14:foregroundMark x1="24667" y1="33333" x2="23667" y2="40476"/>
                        <a14:foregroundMark x1="35667" y1="10714" x2="35667" y2="10714"/>
                        <a14:foregroundMark x1="64000" y1="10119" x2="64000" y2="10119"/>
                        <a14:foregroundMark x1="77667" y1="33333" x2="77667" y2="36310"/>
                        <a14:foregroundMark x1="52000" y1="89881" x2="52000" y2="89881"/>
                      </a14:backgroundRemoval>
                    </a14:imgEffect>
                  </a14:imgLayer>
                </a14:imgProps>
              </a:ext>
              <a:ext uri="{28A0092B-C50C-407E-A947-70E740481C1C}">
                <a14:useLocalDpi xmlns:a14="http://schemas.microsoft.com/office/drawing/2010/main" val="0"/>
              </a:ext>
            </a:extLst>
          </a:blip>
          <a:srcRect l="19250" t="2345" r="17137" b="5195"/>
          <a:stretch/>
        </p:blipFill>
        <p:spPr>
          <a:xfrm>
            <a:off x="6514963" y="876300"/>
            <a:ext cx="3784691" cy="3080564"/>
          </a:xfrm>
          <a:prstGeom prst="rect">
            <a:avLst/>
          </a:prstGeom>
        </p:spPr>
      </p:pic>
    </p:spTree>
    <p:extLst>
      <p:ext uri="{BB962C8B-B14F-4D97-AF65-F5344CB8AC3E}">
        <p14:creationId xmlns:p14="http://schemas.microsoft.com/office/powerpoint/2010/main" val="2162664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8A751F-0D01-467B-8A30-8006A0158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66" y="520322"/>
            <a:ext cx="4416486" cy="2487386"/>
          </a:xfrm>
          <a:prstGeom prst="rect">
            <a:avLst/>
          </a:prstGeom>
        </p:spPr>
      </p:pic>
      <p:pic>
        <p:nvPicPr>
          <p:cNvPr id="9" name="Picture 8">
            <a:extLst>
              <a:ext uri="{FF2B5EF4-FFF2-40B4-BE49-F238E27FC236}">
                <a16:creationId xmlns:a16="http://schemas.microsoft.com/office/drawing/2014/main" id="{AD0CA814-C4C6-41E1-BAA6-C67A6A99D61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019800" y="2243552"/>
            <a:ext cx="5228531" cy="2370895"/>
          </a:xfrm>
          <a:prstGeom prst="rect">
            <a:avLst/>
          </a:prstGeom>
        </p:spPr>
      </p:pic>
    </p:spTree>
    <p:extLst>
      <p:ext uri="{BB962C8B-B14F-4D97-AF65-F5344CB8AC3E}">
        <p14:creationId xmlns:p14="http://schemas.microsoft.com/office/powerpoint/2010/main" val="329235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6274AD8-A6E5-40F9-B1A0-20F3A21A294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138" r="21138"/>
          <a:stretch>
            <a:fillRect/>
          </a:stretch>
        </p:blipFill>
        <p:spPr/>
      </p:pic>
      <p:sp>
        <p:nvSpPr>
          <p:cNvPr id="3" name="Rectangle 2">
            <a:extLst>
              <a:ext uri="{FF2B5EF4-FFF2-40B4-BE49-F238E27FC236}">
                <a16:creationId xmlns:a16="http://schemas.microsoft.com/office/drawing/2014/main" id="{53B78F18-FCC2-44B9-B390-4D4691CC2A81}"/>
              </a:ext>
            </a:extLst>
          </p:cNvPr>
          <p:cNvSpPr/>
          <p:nvPr/>
        </p:nvSpPr>
        <p:spPr>
          <a:xfrm>
            <a:off x="6096000" y="648062"/>
            <a:ext cx="5314258" cy="552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95BAD3-15D7-43D6-B1D7-4BA2932909B2}"/>
              </a:ext>
            </a:extLst>
          </p:cNvPr>
          <p:cNvSpPr txBox="1"/>
          <p:nvPr/>
        </p:nvSpPr>
        <p:spPr>
          <a:xfrm>
            <a:off x="6823611" y="887725"/>
            <a:ext cx="4227317" cy="3046988"/>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mn-MN" sz="2400" b="0" i="1" u="none" strike="noStrike" kern="1200" cap="none" spc="0" normalizeH="0" baseline="0" noProof="0" dirty="0">
                <a:ln>
                  <a:noFill/>
                </a:ln>
                <a:solidFill>
                  <a:srgbClr val="172144"/>
                </a:solidFill>
                <a:effectLst/>
                <a:uLnTx/>
                <a:uFillTx/>
                <a:latin typeface="Cambria Math" panose="02040503050406030204" pitchFamily="18" charset="0"/>
                <a:ea typeface="Cambria Math" panose="02040503050406030204" pitchFamily="18" charset="0"/>
                <a:cs typeface="+mn-cs"/>
              </a:rPr>
              <a:t>Аливаа зүйлийг ухаж бодох, өнгөц сонсоод хөөрөх биш, өнгөц сонсоод баярлах биш, өнгөц сонсоод муулах биш өнгөц сонсоод шүүгч биш аливаа зүйлийг бодолдоо тунгаана гэдэг бол маш том ЭРХЭМ ЧАНАР юм. </a:t>
            </a:r>
          </a:p>
        </p:txBody>
      </p:sp>
      <p:grpSp>
        <p:nvGrpSpPr>
          <p:cNvPr id="9" name="Group 8">
            <a:extLst>
              <a:ext uri="{FF2B5EF4-FFF2-40B4-BE49-F238E27FC236}">
                <a16:creationId xmlns:a16="http://schemas.microsoft.com/office/drawing/2014/main" id="{D8F8E389-0492-4EFD-BFCB-9DAEDCFC4222}"/>
              </a:ext>
            </a:extLst>
          </p:cNvPr>
          <p:cNvGrpSpPr/>
          <p:nvPr/>
        </p:nvGrpSpPr>
        <p:grpSpPr>
          <a:xfrm>
            <a:off x="6192159" y="1681669"/>
            <a:ext cx="631452" cy="681983"/>
            <a:chOff x="3230446" y="10347158"/>
            <a:chExt cx="1849255" cy="1997242"/>
          </a:xfrm>
          <a:solidFill>
            <a:schemeClr val="tx1">
              <a:lumMod val="90000"/>
              <a:lumOff val="10000"/>
            </a:schemeClr>
          </a:solidFill>
          <a:effectLst/>
        </p:grpSpPr>
        <p:sp>
          <p:nvSpPr>
            <p:cNvPr id="10" name="Graphic 5">
              <a:extLst>
                <a:ext uri="{FF2B5EF4-FFF2-40B4-BE49-F238E27FC236}">
                  <a16:creationId xmlns:a16="http://schemas.microsoft.com/office/drawing/2014/main" id="{948FBED4-B85D-4B60-8C77-23C27571AFDE}"/>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bg1"/>
            </a:solid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Graphic 5">
              <a:extLst>
                <a:ext uri="{FF2B5EF4-FFF2-40B4-BE49-F238E27FC236}">
                  <a16:creationId xmlns:a16="http://schemas.microsoft.com/office/drawing/2014/main" id="{47A82200-8E61-4E31-AD69-68ED648D2BE0}"/>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bg1"/>
            </a:solid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2" name="Straight Connector 11">
            <a:extLst>
              <a:ext uri="{FF2B5EF4-FFF2-40B4-BE49-F238E27FC236}">
                <a16:creationId xmlns:a16="http://schemas.microsoft.com/office/drawing/2014/main" id="{83AA19C9-3038-4D65-AB2B-363BC822AC19}"/>
              </a:ext>
            </a:extLst>
          </p:cNvPr>
          <p:cNvCxnSpPr/>
          <p:nvPr/>
        </p:nvCxnSpPr>
        <p:spPr>
          <a:xfrm>
            <a:off x="8327461" y="4097533"/>
            <a:ext cx="1546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8EF838C-8731-456F-A590-78BB79AB1923}"/>
              </a:ext>
            </a:extLst>
          </p:cNvPr>
          <p:cNvSpPr/>
          <p:nvPr/>
        </p:nvSpPr>
        <p:spPr>
          <a:xfrm>
            <a:off x="12192000" y="648062"/>
            <a:ext cx="8562178" cy="55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683245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200" fill="hold"/>
                                        <p:tgtEl>
                                          <p:spTgt spid="14"/>
                                        </p:tgtEl>
                                        <p:attrNameLst>
                                          <p:attrName>ppt_x</p:attrName>
                                        </p:attrNameLst>
                                      </p:cBhvr>
                                      <p:tavLst>
                                        <p:tav tm="0">
                                          <p:val>
                                            <p:strVal val="0-#ppt_w/2"/>
                                          </p:val>
                                        </p:tav>
                                        <p:tav tm="100000">
                                          <p:val>
                                            <p:strVal val="#ppt_x"/>
                                          </p:val>
                                        </p:tav>
                                      </p:tavLst>
                                    </p:anim>
                                    <p:anim calcmode="lin" valueType="num">
                                      <p:cBhvr additive="base">
                                        <p:cTn id="8" dur="22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300" fill="hold"/>
                                        <p:tgtEl>
                                          <p:spTgt spid="3"/>
                                        </p:tgtEl>
                                        <p:attrNameLst>
                                          <p:attrName>ppt_x</p:attrName>
                                        </p:attrNameLst>
                                      </p:cBhvr>
                                      <p:tavLst>
                                        <p:tav tm="0">
                                          <p:val>
                                            <p:strVal val="0-#ppt_w/2"/>
                                          </p:val>
                                        </p:tav>
                                        <p:tav tm="100000">
                                          <p:val>
                                            <p:strVal val="#ppt_x"/>
                                          </p:val>
                                        </p:tav>
                                      </p:tavLst>
                                    </p:anim>
                                    <p:anim calcmode="lin" valueType="num">
                                      <p:cBhvr additive="base">
                                        <p:cTn id="12" dur="13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200" fill="hold"/>
                                        <p:tgtEl>
                                          <p:spTgt spid="8"/>
                                        </p:tgtEl>
                                        <p:attrNameLst>
                                          <p:attrName>ppt_x</p:attrName>
                                        </p:attrNameLst>
                                      </p:cBhvr>
                                      <p:tavLst>
                                        <p:tav tm="0">
                                          <p:val>
                                            <p:strVal val="0-#ppt_w/2"/>
                                          </p:val>
                                        </p:tav>
                                        <p:tav tm="100000">
                                          <p:val>
                                            <p:strVal val="#ppt_x"/>
                                          </p:val>
                                        </p:tav>
                                      </p:tavLst>
                                    </p:anim>
                                    <p:anim calcmode="lin" valueType="num">
                                      <p:cBhvr additive="base">
                                        <p:cTn id="16" dur="22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200" fill="hold"/>
                                        <p:tgtEl>
                                          <p:spTgt spid="9"/>
                                        </p:tgtEl>
                                        <p:attrNameLst>
                                          <p:attrName>ppt_x</p:attrName>
                                        </p:attrNameLst>
                                      </p:cBhvr>
                                      <p:tavLst>
                                        <p:tav tm="0">
                                          <p:val>
                                            <p:strVal val="0-#ppt_w/2"/>
                                          </p:val>
                                        </p:tav>
                                        <p:tav tm="100000">
                                          <p:val>
                                            <p:strVal val="#ppt_x"/>
                                          </p:val>
                                        </p:tav>
                                      </p:tavLst>
                                    </p:anim>
                                    <p:anim calcmode="lin" valueType="num">
                                      <p:cBhvr additive="base">
                                        <p:cTn id="20" dur="22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200" fill="hold"/>
                                        <p:tgtEl>
                                          <p:spTgt spid="12"/>
                                        </p:tgtEl>
                                        <p:attrNameLst>
                                          <p:attrName>ppt_x</p:attrName>
                                        </p:attrNameLst>
                                      </p:cBhvr>
                                      <p:tavLst>
                                        <p:tav tm="0">
                                          <p:val>
                                            <p:strVal val="0-#ppt_w/2"/>
                                          </p:val>
                                        </p:tav>
                                        <p:tav tm="100000">
                                          <p:val>
                                            <p:strVal val="#ppt_x"/>
                                          </p:val>
                                        </p:tav>
                                      </p:tavLst>
                                    </p:anim>
                                    <p:anim calcmode="lin" valueType="num">
                                      <p:cBhvr additive="base">
                                        <p:cTn id="24" dur="22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B78F18-FCC2-44B9-B390-4D4691CC2A81}"/>
              </a:ext>
            </a:extLst>
          </p:cNvPr>
          <p:cNvSpPr/>
          <p:nvPr/>
        </p:nvSpPr>
        <p:spPr>
          <a:xfrm>
            <a:off x="1385047" y="1532966"/>
            <a:ext cx="10220965" cy="23694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95BAD3-15D7-43D6-B1D7-4BA2932909B2}"/>
              </a:ext>
            </a:extLst>
          </p:cNvPr>
          <p:cNvSpPr txBox="1"/>
          <p:nvPr/>
        </p:nvSpPr>
        <p:spPr>
          <a:xfrm>
            <a:off x="3019821" y="2195703"/>
            <a:ext cx="5478719" cy="1077218"/>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mn-MN" sz="3200" b="0" i="1" u="none" strike="noStrike" kern="1200" cap="none" spc="0" normalizeH="0" baseline="0" noProof="0" dirty="0">
                <a:ln>
                  <a:noFill/>
                </a:ln>
                <a:solidFill>
                  <a:srgbClr val="172144"/>
                </a:solidFill>
                <a:effectLst/>
                <a:uLnTx/>
                <a:uFillTx/>
                <a:latin typeface="Century Gothic"/>
                <a:ea typeface="+mn-ea"/>
                <a:cs typeface="+mn-cs"/>
              </a:rPr>
              <a:t>АМНЫ БИЛГЭЭС АШДЫН БИЛЭГ</a:t>
            </a:r>
          </a:p>
        </p:txBody>
      </p:sp>
      <p:grpSp>
        <p:nvGrpSpPr>
          <p:cNvPr id="9" name="Group 8">
            <a:extLst>
              <a:ext uri="{FF2B5EF4-FFF2-40B4-BE49-F238E27FC236}">
                <a16:creationId xmlns:a16="http://schemas.microsoft.com/office/drawing/2014/main" id="{D8F8E389-0492-4EFD-BFCB-9DAEDCFC4222}"/>
              </a:ext>
            </a:extLst>
          </p:cNvPr>
          <p:cNvGrpSpPr/>
          <p:nvPr/>
        </p:nvGrpSpPr>
        <p:grpSpPr>
          <a:xfrm>
            <a:off x="2994837" y="1692533"/>
            <a:ext cx="631452" cy="681983"/>
            <a:chOff x="3230446" y="10347158"/>
            <a:chExt cx="1849255" cy="1997242"/>
          </a:xfrm>
          <a:solidFill>
            <a:schemeClr val="tx1">
              <a:lumMod val="90000"/>
              <a:lumOff val="10000"/>
            </a:schemeClr>
          </a:solidFill>
          <a:effectLst/>
        </p:grpSpPr>
        <p:sp>
          <p:nvSpPr>
            <p:cNvPr id="10" name="Graphic 5">
              <a:extLst>
                <a:ext uri="{FF2B5EF4-FFF2-40B4-BE49-F238E27FC236}">
                  <a16:creationId xmlns:a16="http://schemas.microsoft.com/office/drawing/2014/main" id="{948FBED4-B85D-4B60-8C77-23C27571AFDE}"/>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bg1"/>
            </a:solid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Graphic 5">
              <a:extLst>
                <a:ext uri="{FF2B5EF4-FFF2-40B4-BE49-F238E27FC236}">
                  <a16:creationId xmlns:a16="http://schemas.microsoft.com/office/drawing/2014/main" id="{47A82200-8E61-4E31-AD69-68ED648D2BE0}"/>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bg1"/>
            </a:solidFill>
            <a:ln w="9525" cap="flat">
              <a:noFill/>
              <a:prstDash val="solid"/>
              <a:miter/>
            </a:ln>
          </p:spPr>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2" name="Straight Connector 11">
            <a:extLst>
              <a:ext uri="{FF2B5EF4-FFF2-40B4-BE49-F238E27FC236}">
                <a16:creationId xmlns:a16="http://schemas.microsoft.com/office/drawing/2014/main" id="{83AA19C9-3038-4D65-AB2B-363BC822AC19}"/>
              </a:ext>
            </a:extLst>
          </p:cNvPr>
          <p:cNvCxnSpPr/>
          <p:nvPr/>
        </p:nvCxnSpPr>
        <p:spPr>
          <a:xfrm>
            <a:off x="9845664" y="3533769"/>
            <a:ext cx="1546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8EF838C-8731-456F-A590-78BB79AB1923}"/>
              </a:ext>
            </a:extLst>
          </p:cNvPr>
          <p:cNvSpPr/>
          <p:nvPr/>
        </p:nvSpPr>
        <p:spPr>
          <a:xfrm>
            <a:off x="12192000" y="648062"/>
            <a:ext cx="8562178" cy="55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237277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200" fill="hold"/>
                                        <p:tgtEl>
                                          <p:spTgt spid="14"/>
                                        </p:tgtEl>
                                        <p:attrNameLst>
                                          <p:attrName>ppt_x</p:attrName>
                                        </p:attrNameLst>
                                      </p:cBhvr>
                                      <p:tavLst>
                                        <p:tav tm="0">
                                          <p:val>
                                            <p:strVal val="0-#ppt_w/2"/>
                                          </p:val>
                                        </p:tav>
                                        <p:tav tm="100000">
                                          <p:val>
                                            <p:strVal val="#ppt_x"/>
                                          </p:val>
                                        </p:tav>
                                      </p:tavLst>
                                    </p:anim>
                                    <p:anim calcmode="lin" valueType="num">
                                      <p:cBhvr additive="base">
                                        <p:cTn id="8" dur="22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300" fill="hold"/>
                                        <p:tgtEl>
                                          <p:spTgt spid="3"/>
                                        </p:tgtEl>
                                        <p:attrNameLst>
                                          <p:attrName>ppt_x</p:attrName>
                                        </p:attrNameLst>
                                      </p:cBhvr>
                                      <p:tavLst>
                                        <p:tav tm="0">
                                          <p:val>
                                            <p:strVal val="0-#ppt_w/2"/>
                                          </p:val>
                                        </p:tav>
                                        <p:tav tm="100000">
                                          <p:val>
                                            <p:strVal val="#ppt_x"/>
                                          </p:val>
                                        </p:tav>
                                      </p:tavLst>
                                    </p:anim>
                                    <p:anim calcmode="lin" valueType="num">
                                      <p:cBhvr additive="base">
                                        <p:cTn id="12" dur="13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200" fill="hold"/>
                                        <p:tgtEl>
                                          <p:spTgt spid="8"/>
                                        </p:tgtEl>
                                        <p:attrNameLst>
                                          <p:attrName>ppt_x</p:attrName>
                                        </p:attrNameLst>
                                      </p:cBhvr>
                                      <p:tavLst>
                                        <p:tav tm="0">
                                          <p:val>
                                            <p:strVal val="0-#ppt_w/2"/>
                                          </p:val>
                                        </p:tav>
                                        <p:tav tm="100000">
                                          <p:val>
                                            <p:strVal val="#ppt_x"/>
                                          </p:val>
                                        </p:tav>
                                      </p:tavLst>
                                    </p:anim>
                                    <p:anim calcmode="lin" valueType="num">
                                      <p:cBhvr additive="base">
                                        <p:cTn id="16" dur="22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200" fill="hold"/>
                                        <p:tgtEl>
                                          <p:spTgt spid="9"/>
                                        </p:tgtEl>
                                        <p:attrNameLst>
                                          <p:attrName>ppt_x</p:attrName>
                                        </p:attrNameLst>
                                      </p:cBhvr>
                                      <p:tavLst>
                                        <p:tav tm="0">
                                          <p:val>
                                            <p:strVal val="0-#ppt_w/2"/>
                                          </p:val>
                                        </p:tav>
                                        <p:tav tm="100000">
                                          <p:val>
                                            <p:strVal val="#ppt_x"/>
                                          </p:val>
                                        </p:tav>
                                      </p:tavLst>
                                    </p:anim>
                                    <p:anim calcmode="lin" valueType="num">
                                      <p:cBhvr additive="base">
                                        <p:cTn id="20" dur="22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200" fill="hold"/>
                                        <p:tgtEl>
                                          <p:spTgt spid="12"/>
                                        </p:tgtEl>
                                        <p:attrNameLst>
                                          <p:attrName>ppt_x</p:attrName>
                                        </p:attrNameLst>
                                      </p:cBhvr>
                                      <p:tavLst>
                                        <p:tav tm="0">
                                          <p:val>
                                            <p:strVal val="0-#ppt_w/2"/>
                                          </p:val>
                                        </p:tav>
                                        <p:tav tm="100000">
                                          <p:val>
                                            <p:strVal val="#ppt_x"/>
                                          </p:val>
                                        </p:tav>
                                      </p:tavLst>
                                    </p:anim>
                                    <p:anim calcmode="lin" valueType="num">
                                      <p:cBhvr additive="base">
                                        <p:cTn id="24" dur="22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04801"/>
            <a:ext cx="8229600" cy="3124199"/>
          </a:xfrm>
        </p:spPr>
        <p:txBody>
          <a:bodyPr/>
          <a:lstStyle/>
          <a:p>
            <a:pPr>
              <a:buNone/>
            </a:pPr>
            <a:r>
              <a:rPr lang="mn-MN" dirty="0" smtClean="0">
                <a:latin typeface="Times New Roman" pitchFamily="18" charset="0"/>
                <a:cs typeface="Times New Roman" pitchFamily="18" charset="0"/>
              </a:rPr>
              <a:t>Нэгдэнэ гэдэг эхлэл юм</a:t>
            </a:r>
          </a:p>
          <a:p>
            <a:pPr>
              <a:buNone/>
            </a:pPr>
            <a:r>
              <a:rPr lang="mn-MN" dirty="0" smtClean="0">
                <a:latin typeface="Times New Roman" pitchFamily="18" charset="0"/>
                <a:cs typeface="Times New Roman" pitchFamily="18" charset="0"/>
              </a:rPr>
              <a:t>Нэгдсэн байдлаа хадгална гэдэг ахиц юм</a:t>
            </a:r>
          </a:p>
          <a:p>
            <a:pPr>
              <a:buNone/>
            </a:pPr>
            <a:r>
              <a:rPr lang="mn-MN" dirty="0" smtClean="0">
                <a:latin typeface="Times New Roman" pitchFamily="18" charset="0"/>
                <a:cs typeface="Times New Roman" pitchFamily="18" charset="0"/>
              </a:rPr>
              <a:t>Нэгдсэн хэвээрээ ажиллана гэдэг амжилт юм</a:t>
            </a:r>
          </a:p>
          <a:p>
            <a:pPr algn="r">
              <a:buNone/>
            </a:pPr>
            <a:r>
              <a:rPr lang="mn-MN" dirty="0">
                <a:latin typeface="Times New Roman" pitchFamily="18" charset="0"/>
                <a:cs typeface="Times New Roman" pitchFamily="18" charset="0"/>
              </a:rPr>
              <a:t> </a:t>
            </a:r>
            <a:r>
              <a:rPr lang="mn-MN" dirty="0" smtClean="0">
                <a:latin typeface="Times New Roman" pitchFamily="18" charset="0"/>
                <a:cs typeface="Times New Roman" pitchFamily="18" charset="0"/>
              </a:rPr>
              <a:t>       Генри Форд</a:t>
            </a:r>
            <a:endParaRPr lang="en-US" dirty="0">
              <a:latin typeface="Times New Roman" pitchFamily="18" charset="0"/>
              <a:cs typeface="Times New Roman" pitchFamily="18" charset="0"/>
            </a:endParaRPr>
          </a:p>
        </p:txBody>
      </p:sp>
      <p:pic>
        <p:nvPicPr>
          <p:cNvPr id="4" name="Picture 3" descr="images2.jpeg"/>
          <p:cNvPicPr>
            <a:picLocks noChangeAspect="1"/>
          </p:cNvPicPr>
          <p:nvPr/>
        </p:nvPicPr>
        <p:blipFill>
          <a:blip r:embed="rId2"/>
          <a:stretch>
            <a:fillRect/>
          </a:stretch>
        </p:blipFill>
        <p:spPr>
          <a:xfrm>
            <a:off x="1981200" y="3352800"/>
            <a:ext cx="8001000" cy="3185322"/>
          </a:xfrm>
          <a:prstGeom prst="rect">
            <a:avLst/>
          </a:prstGeom>
        </p:spPr>
      </p:pic>
    </p:spTree>
    <p:extLst>
      <p:ext uri="{BB962C8B-B14F-4D97-AF65-F5344CB8AC3E}">
        <p14:creationId xmlns:p14="http://schemas.microsoft.com/office/powerpoint/2010/main" val="29011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eaLnBrk="1" hangingPunct="1">
              <a:defRPr/>
            </a:pPr>
            <a:r>
              <a:rPr lang="en-US" smtClean="0">
                <a:latin typeface="Arial Mon" pitchFamily="34" charset="0"/>
              </a:rPr>
              <a:t>ÓÈÕ</a:t>
            </a:r>
            <a:endParaRPr lang="ru-RU" smtClean="0">
              <a:latin typeface="Arial Mon" pitchFamily="34" charset="0"/>
            </a:endParaRPr>
          </a:p>
        </p:txBody>
      </p:sp>
    </p:spTree>
    <p:extLst>
      <p:ext uri="{BB962C8B-B14F-4D97-AF65-F5344CB8AC3E}">
        <p14:creationId xmlns:p14="http://schemas.microsoft.com/office/powerpoint/2010/main" val="307902045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pPr eaLnBrk="1" hangingPunct="1">
              <a:defRPr/>
            </a:pPr>
            <a:r>
              <a:rPr lang="en-US" dirty="0" err="1" smtClean="0">
                <a:latin typeface="Arial Mon" pitchFamily="34" charset="0"/>
              </a:rPr>
              <a:t>Ñàëõèíû</a:t>
            </a:r>
            <a:r>
              <a:rPr lang="en-US" dirty="0" smtClean="0">
                <a:latin typeface="Arial Mon" pitchFamily="34" charset="0"/>
              </a:rPr>
              <a:t> </a:t>
            </a:r>
            <a:r>
              <a:rPr lang="en-US" dirty="0" err="1" smtClean="0">
                <a:latin typeface="Arial Mon" pitchFamily="34" charset="0"/>
              </a:rPr>
              <a:t>àÿñààð</a:t>
            </a:r>
            <a:r>
              <a:rPr lang="en-US" dirty="0" smtClean="0">
                <a:latin typeface="Arial Mon" pitchFamily="34" charset="0"/>
              </a:rPr>
              <a:t> </a:t>
            </a:r>
            <a:r>
              <a:rPr lang="en-US" dirty="0" err="1" smtClean="0">
                <a:latin typeface="Arial Mon" pitchFamily="34" charset="0"/>
              </a:rPr>
              <a:t>õèéñ</a:t>
            </a:r>
            <a:r>
              <a:rPr lang="en-US" dirty="0" smtClean="0">
                <a:latin typeface="Arial Mon" pitchFamily="34" charset="0"/>
              </a:rPr>
              <a:t>÷ </a:t>
            </a:r>
            <a:r>
              <a:rPr lang="en-US" dirty="0" err="1" smtClean="0">
                <a:latin typeface="Arial Mon" pitchFamily="34" charset="0"/>
              </a:rPr>
              <a:t>ÿâäàã</a:t>
            </a:r>
            <a:r>
              <a:rPr lang="en-US" dirty="0" smtClean="0">
                <a:latin typeface="Arial Mon" pitchFamily="34" charset="0"/>
              </a:rPr>
              <a:t> </a:t>
            </a:r>
            <a:r>
              <a:rPr lang="en-US" dirty="0" err="1" smtClean="0">
                <a:latin typeface="Arial Mon" pitchFamily="34" charset="0"/>
              </a:rPr>
              <a:t>óðãàìàë</a:t>
            </a:r>
            <a:endParaRPr lang="en-US" dirty="0" smtClean="0">
              <a:latin typeface="Arial Mon" pitchFamily="34" charset="0"/>
            </a:endParaRPr>
          </a:p>
          <a:p>
            <a:pPr marL="0" indent="0" eaLnBrk="1" hangingPunct="1">
              <a:buNone/>
              <a:defRPr/>
            </a:pPr>
            <a:r>
              <a:rPr lang="en-US" dirty="0" smtClean="0">
                <a:latin typeface="Arial Mon" pitchFamily="34" charset="0"/>
              </a:rPr>
              <a:t>	</a:t>
            </a:r>
            <a:endParaRPr lang="ru-RU" dirty="0" smtClean="0">
              <a:latin typeface="Arial Mon" pitchFamily="34" charset="0"/>
            </a:endParaRPr>
          </a:p>
        </p:txBody>
      </p:sp>
    </p:spTree>
    <p:extLst>
      <p:ext uri="{BB962C8B-B14F-4D97-AF65-F5344CB8AC3E}">
        <p14:creationId xmlns:p14="http://schemas.microsoft.com/office/powerpoint/2010/main" val="45748281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defRPr/>
            </a:pPr>
            <a:r>
              <a:rPr lang="en-US" smtClean="0">
                <a:latin typeface="Arial Mon" pitchFamily="34" charset="0"/>
              </a:rPr>
              <a:t>Õàìõóóë</a:t>
            </a:r>
            <a:endParaRPr lang="ru-RU" smtClean="0">
              <a:latin typeface="Arial Mon" pitchFamily="34" charset="0"/>
            </a:endParaRPr>
          </a:p>
          <a:p>
            <a:pPr eaLnBrk="1" hangingPunct="1">
              <a:buFont typeface="Wingdings" pitchFamily="2" charset="2"/>
              <a:buNone/>
              <a:defRPr/>
            </a:pPr>
            <a:endParaRPr lang="ru-RU" smtClean="0"/>
          </a:p>
        </p:txBody>
      </p:sp>
    </p:spTree>
    <p:extLst>
      <p:ext uri="{BB962C8B-B14F-4D97-AF65-F5344CB8AC3E}">
        <p14:creationId xmlns:p14="http://schemas.microsoft.com/office/powerpoint/2010/main" val="325725980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buFont typeface="Wingdings" pitchFamily="2" charset="2"/>
              <a:buNone/>
              <a:defRPr/>
            </a:pPr>
            <a:r>
              <a:rPr lang="en-US" smtClean="0">
                <a:latin typeface="Arial Mon" pitchFamily="34" charset="0"/>
              </a:rPr>
              <a:t>Ýìèéí íýã óäààä óóõ õýìæýý</a:t>
            </a:r>
            <a:r>
              <a:rPr lang="ru-RU" smtClean="0">
                <a:latin typeface="Arial Mon" pitchFamily="34" charset="0"/>
              </a:rPr>
              <a:t> </a:t>
            </a:r>
          </a:p>
        </p:txBody>
      </p:sp>
    </p:spTree>
    <p:extLst>
      <p:ext uri="{BB962C8B-B14F-4D97-AF65-F5344CB8AC3E}">
        <p14:creationId xmlns:p14="http://schemas.microsoft.com/office/powerpoint/2010/main" val="17353320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eaLnBrk="1" hangingPunct="1">
              <a:buFont typeface="Wingdings" pitchFamily="2" charset="2"/>
              <a:buNone/>
              <a:defRPr/>
            </a:pPr>
            <a:r>
              <a:rPr lang="en-US" smtClean="0">
                <a:latin typeface="Arial Mon" pitchFamily="34" charset="0"/>
              </a:rPr>
              <a:t>Òóí</a:t>
            </a:r>
            <a:endParaRPr lang="ru-RU" smtClean="0">
              <a:latin typeface="Arial Mon" pitchFamily="34" charset="0"/>
            </a:endParaRPr>
          </a:p>
        </p:txBody>
      </p:sp>
    </p:spTree>
    <p:extLst>
      <p:ext uri="{BB962C8B-B14F-4D97-AF65-F5344CB8AC3E}">
        <p14:creationId xmlns:p14="http://schemas.microsoft.com/office/powerpoint/2010/main" val="397864356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91552" y="579438"/>
            <a:ext cx="6324600" cy="563562"/>
          </a:xfrm>
        </p:spPr>
        <p:txBody>
          <a:bodyPr/>
          <a:lstStyle/>
          <a:p>
            <a:pPr eaLnBrk="1" hangingPunct="1"/>
            <a:r>
              <a:rPr lang="mn-MN" sz="3000" dirty="0">
                <a:latin typeface="+mn-lt"/>
                <a:cs typeface="Arial" pitchFamily="34" charset="0"/>
              </a:rPr>
              <a:t> </a:t>
            </a:r>
            <a:endParaRPr lang="en-US" sz="3000" dirty="0">
              <a:latin typeface="+mn-lt"/>
              <a:cs typeface="Arial" pitchFamily="34" charset="0"/>
            </a:endParaRPr>
          </a:p>
        </p:txBody>
      </p:sp>
      <p:sp>
        <p:nvSpPr>
          <p:cNvPr id="23555" name="Freeform 18"/>
          <p:cNvSpPr>
            <a:spLocks/>
          </p:cNvSpPr>
          <p:nvPr/>
        </p:nvSpPr>
        <p:spPr bwMode="invGray">
          <a:xfrm>
            <a:off x="9285288" y="2133601"/>
            <a:ext cx="614362" cy="981075"/>
          </a:xfrm>
          <a:custGeom>
            <a:avLst/>
            <a:gdLst>
              <a:gd name="T0" fmla="*/ 2147483647 w 308"/>
              <a:gd name="T1" fmla="*/ 2147483647 h 444"/>
              <a:gd name="T2" fmla="*/ 0 w 308"/>
              <a:gd name="T3" fmla="*/ 2147483647 h 444"/>
              <a:gd name="T4" fmla="*/ 0 w 308"/>
              <a:gd name="T5" fmla="*/ 2147483647 h 444"/>
              <a:gd name="T6" fmla="*/ 2147483647 w 308"/>
              <a:gd name="T7" fmla="*/ 0 h 444"/>
              <a:gd name="T8" fmla="*/ 2147483647 w 308"/>
              <a:gd name="T9" fmla="*/ 2147483647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gradFill rotWithShape="1">
            <a:gsLst>
              <a:gs pos="0">
                <a:srgbClr val="00281D"/>
              </a:gs>
              <a:gs pos="50000">
                <a:srgbClr val="00563F"/>
              </a:gs>
              <a:gs pos="100000">
                <a:srgbClr val="00281D"/>
              </a:gs>
            </a:gsLst>
            <a:lin ang="2700000" scaled="1"/>
          </a:gra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56" name="Freeform 19"/>
          <p:cNvSpPr>
            <a:spLocks/>
          </p:cNvSpPr>
          <p:nvPr/>
        </p:nvSpPr>
        <p:spPr bwMode="invGray">
          <a:xfrm>
            <a:off x="6345238" y="2133601"/>
            <a:ext cx="3560762" cy="627063"/>
          </a:xfrm>
          <a:custGeom>
            <a:avLst/>
            <a:gdLst>
              <a:gd name="T0" fmla="*/ 2147483647 w 1786"/>
              <a:gd name="T1" fmla="*/ 2147483647 h 284"/>
              <a:gd name="T2" fmla="*/ 0 w 1786"/>
              <a:gd name="T3" fmla="*/ 2147483647 h 284"/>
              <a:gd name="T4" fmla="*/ 2147483647 w 1786"/>
              <a:gd name="T5" fmla="*/ 0 h 284"/>
              <a:gd name="T6" fmla="*/ 2147483647 w 1786"/>
              <a:gd name="T7" fmla="*/ 0 h 284"/>
              <a:gd name="T8" fmla="*/ 2147483647 w 1786"/>
              <a:gd name="T9" fmla="*/ 2147483647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00CC99"/>
          </a:soli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57" name="Freeform 20"/>
          <p:cNvSpPr>
            <a:spLocks/>
          </p:cNvSpPr>
          <p:nvPr/>
        </p:nvSpPr>
        <p:spPr bwMode="gray">
          <a:xfrm>
            <a:off x="8667751" y="3108326"/>
            <a:ext cx="612775" cy="974725"/>
          </a:xfrm>
          <a:custGeom>
            <a:avLst/>
            <a:gdLst>
              <a:gd name="T0" fmla="*/ 2147483647 w 308"/>
              <a:gd name="T1" fmla="*/ 2147483647 h 442"/>
              <a:gd name="T2" fmla="*/ 0 w 308"/>
              <a:gd name="T3" fmla="*/ 2147483647 h 442"/>
              <a:gd name="T4" fmla="*/ 0 w 308"/>
              <a:gd name="T5" fmla="*/ 2147483647 h 442"/>
              <a:gd name="T6" fmla="*/ 2147483647 w 308"/>
              <a:gd name="T7" fmla="*/ 0 h 442"/>
              <a:gd name="T8" fmla="*/ 2147483647 w 308"/>
              <a:gd name="T9" fmla="*/ 2147483647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adFill rotWithShape="1">
            <a:gsLst>
              <a:gs pos="0">
                <a:srgbClr val="230744"/>
              </a:gs>
              <a:gs pos="50000">
                <a:srgbClr val="4B1092"/>
              </a:gs>
              <a:gs pos="100000">
                <a:srgbClr val="230744"/>
              </a:gs>
            </a:gsLst>
            <a:lin ang="2700000" scaled="1"/>
          </a:gra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58" name="Freeform 21"/>
          <p:cNvSpPr>
            <a:spLocks/>
          </p:cNvSpPr>
          <p:nvPr/>
        </p:nvSpPr>
        <p:spPr bwMode="gray">
          <a:xfrm>
            <a:off x="5461001" y="3108326"/>
            <a:ext cx="3827463" cy="625475"/>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A77BFF"/>
          </a:soli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59" name="Freeform 22"/>
          <p:cNvSpPr>
            <a:spLocks/>
          </p:cNvSpPr>
          <p:nvPr/>
        </p:nvSpPr>
        <p:spPr bwMode="gray">
          <a:xfrm>
            <a:off x="8048625" y="4071939"/>
            <a:ext cx="611188" cy="981075"/>
          </a:xfrm>
          <a:custGeom>
            <a:avLst/>
            <a:gdLst>
              <a:gd name="T0" fmla="*/ 2147483647 w 306"/>
              <a:gd name="T1" fmla="*/ 2147483647 h 444"/>
              <a:gd name="T2" fmla="*/ 0 w 306"/>
              <a:gd name="T3" fmla="*/ 2147483647 h 444"/>
              <a:gd name="T4" fmla="*/ 0 w 306"/>
              <a:gd name="T5" fmla="*/ 2147483647 h 444"/>
              <a:gd name="T6" fmla="*/ 2147483647 w 306"/>
              <a:gd name="T7" fmla="*/ 0 h 444"/>
              <a:gd name="T8" fmla="*/ 2147483647 w 306"/>
              <a:gd name="T9" fmla="*/ 2147483647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adFill rotWithShape="1">
            <a:gsLst>
              <a:gs pos="0">
                <a:srgbClr val="431805"/>
              </a:gs>
              <a:gs pos="50000">
                <a:srgbClr val="90330A"/>
              </a:gs>
              <a:gs pos="100000">
                <a:srgbClr val="431805"/>
              </a:gs>
            </a:gsLst>
            <a:lin ang="2700000" scaled="1"/>
          </a:gra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60" name="Freeform 23"/>
          <p:cNvSpPr>
            <a:spLocks/>
          </p:cNvSpPr>
          <p:nvPr/>
        </p:nvSpPr>
        <p:spPr bwMode="gray">
          <a:xfrm>
            <a:off x="7434263" y="5038726"/>
            <a:ext cx="614362" cy="981075"/>
          </a:xfrm>
          <a:custGeom>
            <a:avLst/>
            <a:gdLst>
              <a:gd name="T0" fmla="*/ 2147483647 w 308"/>
              <a:gd name="T1" fmla="*/ 2147483647 h 444"/>
              <a:gd name="T2" fmla="*/ 0 w 308"/>
              <a:gd name="T3" fmla="*/ 2147483647 h 444"/>
              <a:gd name="T4" fmla="*/ 0 w 308"/>
              <a:gd name="T5" fmla="*/ 2147483647 h 444"/>
              <a:gd name="T6" fmla="*/ 2147483647 w 308"/>
              <a:gd name="T7" fmla="*/ 0 h 444"/>
              <a:gd name="T8" fmla="*/ 2147483647 w 308"/>
              <a:gd name="T9" fmla="*/ 2147483647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2"/>
                </a:moveTo>
                <a:lnTo>
                  <a:pt x="0" y="444"/>
                </a:lnTo>
                <a:lnTo>
                  <a:pt x="0" y="286"/>
                </a:lnTo>
                <a:lnTo>
                  <a:pt x="308" y="0"/>
                </a:lnTo>
                <a:lnTo>
                  <a:pt x="308" y="122"/>
                </a:lnTo>
                <a:close/>
              </a:path>
            </a:pathLst>
          </a:custGeom>
          <a:gradFill rotWithShape="1">
            <a:gsLst>
              <a:gs pos="0">
                <a:srgbClr val="433206"/>
              </a:gs>
              <a:gs pos="50000">
                <a:srgbClr val="906B0E"/>
              </a:gs>
              <a:gs pos="100000">
                <a:srgbClr val="433206"/>
              </a:gs>
            </a:gsLst>
            <a:lin ang="2700000" scaled="1"/>
          </a:gra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61" name="Freeform 24"/>
          <p:cNvSpPr>
            <a:spLocks/>
          </p:cNvSpPr>
          <p:nvPr/>
        </p:nvSpPr>
        <p:spPr bwMode="gray">
          <a:xfrm>
            <a:off x="3702051" y="5043488"/>
            <a:ext cx="4346575" cy="627062"/>
          </a:xfrm>
          <a:custGeom>
            <a:avLst/>
            <a:gdLst>
              <a:gd name="T0" fmla="*/ 2147483647 w 2180"/>
              <a:gd name="T1" fmla="*/ 2147483647 h 284"/>
              <a:gd name="T2" fmla="*/ 0 w 2180"/>
              <a:gd name="T3" fmla="*/ 2147483647 h 284"/>
              <a:gd name="T4" fmla="*/ 2147483647 w 2180"/>
              <a:gd name="T5" fmla="*/ 0 h 284"/>
              <a:gd name="T6" fmla="*/ 2147483647 w 2180"/>
              <a:gd name="T7" fmla="*/ 0 h 284"/>
              <a:gd name="T8" fmla="*/ 2147483647 w 2180"/>
              <a:gd name="T9" fmla="*/ 2147483647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F2E160"/>
          </a:soli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62" name="Line 25"/>
          <p:cNvSpPr>
            <a:spLocks noChangeShapeType="1"/>
          </p:cNvSpPr>
          <p:nvPr/>
        </p:nvSpPr>
        <p:spPr bwMode="invGray">
          <a:xfrm flipH="1">
            <a:off x="2438400" y="6013450"/>
            <a:ext cx="1263650"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63" name="Line 26"/>
          <p:cNvSpPr>
            <a:spLocks noChangeShapeType="1"/>
          </p:cNvSpPr>
          <p:nvPr/>
        </p:nvSpPr>
        <p:spPr bwMode="invGray">
          <a:xfrm flipH="1">
            <a:off x="2438400" y="5038725"/>
            <a:ext cx="2146300"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64" name="Line 27"/>
          <p:cNvSpPr>
            <a:spLocks noChangeShapeType="1"/>
          </p:cNvSpPr>
          <p:nvPr/>
        </p:nvSpPr>
        <p:spPr bwMode="invGray">
          <a:xfrm flipH="1">
            <a:off x="2438400" y="4076700"/>
            <a:ext cx="3030538"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65" name="Line 28"/>
          <p:cNvSpPr>
            <a:spLocks noChangeShapeType="1"/>
          </p:cNvSpPr>
          <p:nvPr/>
        </p:nvSpPr>
        <p:spPr bwMode="invGray">
          <a:xfrm flipH="1">
            <a:off x="2438401" y="3116263"/>
            <a:ext cx="3914775"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66" name="Line 29"/>
          <p:cNvSpPr>
            <a:spLocks noChangeShapeType="1"/>
          </p:cNvSpPr>
          <p:nvPr/>
        </p:nvSpPr>
        <p:spPr bwMode="invGray">
          <a:xfrm flipH="1">
            <a:off x="2438401" y="2139950"/>
            <a:ext cx="4797425"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67" name="Line 30"/>
          <p:cNvSpPr>
            <a:spLocks noChangeShapeType="1"/>
          </p:cNvSpPr>
          <p:nvPr/>
        </p:nvSpPr>
        <p:spPr bwMode="invGray">
          <a:xfrm>
            <a:off x="2628900" y="2133600"/>
            <a:ext cx="0" cy="1011238"/>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68" name="Line 31"/>
          <p:cNvSpPr>
            <a:spLocks noChangeShapeType="1"/>
          </p:cNvSpPr>
          <p:nvPr/>
        </p:nvSpPr>
        <p:spPr bwMode="invGray">
          <a:xfrm>
            <a:off x="2628900" y="3144838"/>
            <a:ext cx="0" cy="946150"/>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69" name="Line 32"/>
          <p:cNvSpPr>
            <a:spLocks noChangeShapeType="1"/>
          </p:cNvSpPr>
          <p:nvPr/>
        </p:nvSpPr>
        <p:spPr bwMode="invGray">
          <a:xfrm>
            <a:off x="2628900" y="4090988"/>
            <a:ext cx="0" cy="946150"/>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70" name="Line 33"/>
          <p:cNvSpPr>
            <a:spLocks noChangeShapeType="1"/>
          </p:cNvSpPr>
          <p:nvPr/>
        </p:nvSpPr>
        <p:spPr bwMode="invGray">
          <a:xfrm>
            <a:off x="2628900" y="5038725"/>
            <a:ext cx="0" cy="946150"/>
          </a:xfrm>
          <a:prstGeom prst="line">
            <a:avLst/>
          </a:prstGeom>
          <a:noFill/>
          <a:ln w="9525">
            <a:solidFill>
              <a:schemeClr val="tx1"/>
            </a:solidFill>
            <a:round/>
            <a:headEnd type="triangle" w="med" len="med"/>
            <a:tailEnd type="triangle" w="med" len="med"/>
          </a:ln>
        </p:spPr>
        <p:txBody>
          <a:bodyPr wrap="none" anchor="ctr"/>
          <a:lstStyle/>
          <a:p>
            <a:pPr fontAlgn="base">
              <a:spcBef>
                <a:spcPct val="0"/>
              </a:spcBef>
              <a:spcAft>
                <a:spcPct val="0"/>
              </a:spcAft>
              <a:defRPr/>
            </a:pPr>
            <a:endParaRPr lang="en-US">
              <a:solidFill>
                <a:srgbClr val="FFFFFF"/>
              </a:solidFill>
              <a:latin typeface="Arial" charset="0"/>
              <a:cs typeface="Arial" charset="0"/>
            </a:endParaRPr>
          </a:p>
        </p:txBody>
      </p:sp>
      <p:sp>
        <p:nvSpPr>
          <p:cNvPr id="23571" name="Freeform 34"/>
          <p:cNvSpPr>
            <a:spLocks/>
          </p:cNvSpPr>
          <p:nvPr/>
        </p:nvSpPr>
        <p:spPr bwMode="invGray">
          <a:xfrm>
            <a:off x="4332289" y="2322514"/>
            <a:ext cx="1957387" cy="3157537"/>
          </a:xfrm>
          <a:custGeom>
            <a:avLst/>
            <a:gdLst>
              <a:gd name="T0" fmla="*/ 2147483647 w 1824"/>
              <a:gd name="T1" fmla="*/ 2147483647 h 2648"/>
              <a:gd name="T2" fmla="*/ 2147483647 w 1824"/>
              <a:gd name="T3" fmla="*/ 2147483647 h 2648"/>
              <a:gd name="T4" fmla="*/ 2147483647 w 1824"/>
              <a:gd name="T5" fmla="*/ 2147483647 h 2648"/>
              <a:gd name="T6" fmla="*/ 2147483647 w 1824"/>
              <a:gd name="T7" fmla="*/ 2147483647 h 2648"/>
              <a:gd name="T8" fmla="*/ 2147483647 w 1824"/>
              <a:gd name="T9" fmla="*/ 2147483647 h 2648"/>
              <a:gd name="T10" fmla="*/ 2147483647 w 1824"/>
              <a:gd name="T11" fmla="*/ 2147483647 h 2648"/>
              <a:gd name="T12" fmla="*/ 2147483647 w 1824"/>
              <a:gd name="T13" fmla="*/ 2147483647 h 2648"/>
              <a:gd name="T14" fmla="*/ 2147483647 w 1824"/>
              <a:gd name="T15" fmla="*/ 2147483647 h 2648"/>
              <a:gd name="T16" fmla="*/ 2147483647 w 1824"/>
              <a:gd name="T17" fmla="*/ 2147483647 h 2648"/>
              <a:gd name="T18" fmla="*/ 2147483647 w 1824"/>
              <a:gd name="T19" fmla="*/ 2147483647 h 2648"/>
              <a:gd name="T20" fmla="*/ 2147483647 w 1824"/>
              <a:gd name="T21" fmla="*/ 2147483647 h 2648"/>
              <a:gd name="T22" fmla="*/ 2147483647 w 1824"/>
              <a:gd name="T23" fmla="*/ 2147483647 h 2648"/>
              <a:gd name="T24" fmla="*/ 2147483647 w 1824"/>
              <a:gd name="T25" fmla="*/ 2147483647 h 2648"/>
              <a:gd name="T26" fmla="*/ 2147483647 w 1824"/>
              <a:gd name="T27" fmla="*/ 2147483647 h 2648"/>
              <a:gd name="T28" fmla="*/ 2147483647 w 1824"/>
              <a:gd name="T29" fmla="*/ 2147483647 h 2648"/>
              <a:gd name="T30" fmla="*/ 2147483647 w 1824"/>
              <a:gd name="T31" fmla="*/ 2147483647 h 2648"/>
              <a:gd name="T32" fmla="*/ 2147483647 w 1824"/>
              <a:gd name="T33" fmla="*/ 2147483647 h 2648"/>
              <a:gd name="T34" fmla="*/ 2147483647 w 1824"/>
              <a:gd name="T35" fmla="*/ 2147483647 h 2648"/>
              <a:gd name="T36" fmla="*/ 2147483647 w 1824"/>
              <a:gd name="T37" fmla="*/ 2147483647 h 2648"/>
              <a:gd name="T38" fmla="*/ 2147483647 w 1824"/>
              <a:gd name="T39" fmla="*/ 2147483647 h 2648"/>
              <a:gd name="T40" fmla="*/ 2147483647 w 1824"/>
              <a:gd name="T41" fmla="*/ 2147483647 h 2648"/>
              <a:gd name="T42" fmla="*/ 2147483647 w 1824"/>
              <a:gd name="T43" fmla="*/ 2147483647 h 2648"/>
              <a:gd name="T44" fmla="*/ 2147483647 w 1824"/>
              <a:gd name="T45" fmla="*/ 2147483647 h 2648"/>
              <a:gd name="T46" fmla="*/ 2147483647 w 1824"/>
              <a:gd name="T47" fmla="*/ 2147483647 h 2648"/>
              <a:gd name="T48" fmla="*/ 2147483647 w 1824"/>
              <a:gd name="T49" fmla="*/ 2147483647 h 2648"/>
              <a:gd name="T50" fmla="*/ 2147483647 w 1824"/>
              <a:gd name="T51" fmla="*/ 2147483647 h 2648"/>
              <a:gd name="T52" fmla="*/ 2147483647 w 1824"/>
              <a:gd name="T53" fmla="*/ 2147483647 h 2648"/>
              <a:gd name="T54" fmla="*/ 2147483647 w 1824"/>
              <a:gd name="T55" fmla="*/ 2147483647 h 2648"/>
              <a:gd name="T56" fmla="*/ 2147483647 w 1824"/>
              <a:gd name="T57" fmla="*/ 2147483647 h 2648"/>
              <a:gd name="T58" fmla="*/ 2147483647 w 1824"/>
              <a:gd name="T59" fmla="*/ 2147483647 h 2648"/>
              <a:gd name="T60" fmla="*/ 2147483647 w 1824"/>
              <a:gd name="T61" fmla="*/ 2147483647 h 2648"/>
              <a:gd name="T62" fmla="*/ 2147483647 w 1824"/>
              <a:gd name="T63" fmla="*/ 214748364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72" name="Rectangle 35"/>
          <p:cNvSpPr>
            <a:spLocks noChangeArrowheads="1"/>
          </p:cNvSpPr>
          <p:nvPr/>
        </p:nvSpPr>
        <p:spPr bwMode="gray">
          <a:xfrm>
            <a:off x="6351589" y="2760664"/>
            <a:ext cx="2947987" cy="352425"/>
          </a:xfrm>
          <a:prstGeom prst="rect">
            <a:avLst/>
          </a:prstGeom>
          <a:gradFill rotWithShape="1">
            <a:gsLst>
              <a:gs pos="0">
                <a:srgbClr val="00684D"/>
              </a:gs>
              <a:gs pos="50000">
                <a:srgbClr val="00906A"/>
              </a:gs>
              <a:gs pos="100000">
                <a:srgbClr val="00684D"/>
              </a:gs>
            </a:gsLst>
            <a:lin ang="2700000" scaled="1"/>
          </a:gradFill>
          <a:ln w="9525">
            <a:noFill/>
            <a:miter lim="800000"/>
            <a:headEnd/>
            <a:tailEnd/>
          </a:ln>
        </p:spPr>
        <p:txBody>
          <a:bodyPr wrap="none" anchor="ctr"/>
          <a:lstStyle/>
          <a:p>
            <a:pPr algn="ct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10 жил </a:t>
            </a:r>
            <a:endParaRPr lang="en-US" b="1" dirty="0">
              <a:solidFill>
                <a:srgbClr val="FFFFFF"/>
              </a:solidFill>
              <a:latin typeface="Arial" panose="020B0604020202020204" pitchFamily="34" charset="0"/>
              <a:cs typeface="Arial" pitchFamily="34" charset="0"/>
            </a:endParaRPr>
          </a:p>
        </p:txBody>
      </p:sp>
      <p:sp>
        <p:nvSpPr>
          <p:cNvPr id="23573" name="Rectangle 36"/>
          <p:cNvSpPr>
            <a:spLocks noChangeArrowheads="1"/>
          </p:cNvSpPr>
          <p:nvPr/>
        </p:nvSpPr>
        <p:spPr bwMode="gray">
          <a:xfrm>
            <a:off x="5462588" y="3733801"/>
            <a:ext cx="3211512" cy="346075"/>
          </a:xfrm>
          <a:prstGeom prst="rect">
            <a:avLst/>
          </a:prstGeom>
          <a:gradFill rotWithShape="1">
            <a:gsLst>
              <a:gs pos="0">
                <a:srgbClr val="5D2FB9"/>
              </a:gs>
              <a:gs pos="50000">
                <a:srgbClr val="8041FF"/>
              </a:gs>
              <a:gs pos="100000">
                <a:srgbClr val="5D2FB9"/>
              </a:gs>
            </a:gsLst>
            <a:lin ang="2700000" scaled="1"/>
          </a:gradFill>
          <a:ln w="9525">
            <a:noFill/>
            <a:miter lim="800000"/>
            <a:headEnd/>
            <a:tailEnd/>
          </a:ln>
        </p:spPr>
        <p:txBody>
          <a:bodyPr wrap="none" anchor="ctr"/>
          <a:lstStyle/>
          <a:p>
            <a:pPr algn="ct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5 жил </a:t>
            </a:r>
            <a:endParaRPr lang="en-US" b="1" dirty="0">
              <a:solidFill>
                <a:srgbClr val="FFFFFF"/>
              </a:solidFill>
              <a:latin typeface="Arial" panose="020B0604020202020204" pitchFamily="34" charset="0"/>
              <a:cs typeface="Arial" pitchFamily="34" charset="0"/>
            </a:endParaRPr>
          </a:p>
        </p:txBody>
      </p:sp>
      <p:sp>
        <p:nvSpPr>
          <p:cNvPr id="23574" name="Freeform 37"/>
          <p:cNvSpPr>
            <a:spLocks/>
          </p:cNvSpPr>
          <p:nvPr/>
        </p:nvSpPr>
        <p:spPr bwMode="gray">
          <a:xfrm>
            <a:off x="4583113" y="4071939"/>
            <a:ext cx="4083050" cy="631825"/>
          </a:xfrm>
          <a:custGeom>
            <a:avLst/>
            <a:gdLst>
              <a:gd name="T0" fmla="*/ 2147483647 w 2048"/>
              <a:gd name="T1" fmla="*/ 2147483647 h 286"/>
              <a:gd name="T2" fmla="*/ 0 w 2048"/>
              <a:gd name="T3" fmla="*/ 2147483647 h 286"/>
              <a:gd name="T4" fmla="*/ 2147483647 w 2048"/>
              <a:gd name="T5" fmla="*/ 0 h 286"/>
              <a:gd name="T6" fmla="*/ 2147483647 w 2048"/>
              <a:gd name="T7" fmla="*/ 0 h 286"/>
              <a:gd name="T8" fmla="*/ 2147483647 w 2048"/>
              <a:gd name="T9" fmla="*/ 2147483647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rgbClr val="FF9966"/>
          </a:solidFill>
          <a:ln w="0">
            <a:no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23575" name="Rectangle 38"/>
          <p:cNvSpPr>
            <a:spLocks noChangeArrowheads="1"/>
          </p:cNvSpPr>
          <p:nvPr/>
        </p:nvSpPr>
        <p:spPr bwMode="gray">
          <a:xfrm>
            <a:off x="4572001" y="4648201"/>
            <a:ext cx="3478213" cy="344487"/>
          </a:xfrm>
          <a:prstGeom prst="rect">
            <a:avLst/>
          </a:prstGeom>
          <a:gradFill rotWithShape="1">
            <a:gsLst>
              <a:gs pos="0">
                <a:srgbClr val="A0523A"/>
              </a:gs>
              <a:gs pos="50000">
                <a:srgbClr val="DC7150"/>
              </a:gs>
              <a:gs pos="100000">
                <a:srgbClr val="A0523A"/>
              </a:gs>
            </a:gsLst>
            <a:lin ang="2700000" scaled="1"/>
          </a:gradFill>
          <a:ln w="9525">
            <a:noFill/>
            <a:miter lim="800000"/>
            <a:headEnd/>
            <a:tailEnd/>
          </a:ln>
        </p:spPr>
        <p:txBody>
          <a:bodyPr wrap="none" anchor="ctr"/>
          <a:lstStyle/>
          <a:p>
            <a:pPr algn="ct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2 жил </a:t>
            </a:r>
            <a:endParaRPr lang="en-US" b="1" dirty="0">
              <a:solidFill>
                <a:srgbClr val="FFFFFF"/>
              </a:solidFill>
              <a:latin typeface="Arial" panose="020B0604020202020204" pitchFamily="34" charset="0"/>
              <a:cs typeface="Arial" pitchFamily="34" charset="0"/>
            </a:endParaRPr>
          </a:p>
        </p:txBody>
      </p:sp>
      <p:sp>
        <p:nvSpPr>
          <p:cNvPr id="23576" name="Rectangle 39"/>
          <p:cNvSpPr>
            <a:spLocks noChangeArrowheads="1"/>
          </p:cNvSpPr>
          <p:nvPr/>
        </p:nvSpPr>
        <p:spPr bwMode="gray">
          <a:xfrm>
            <a:off x="3700464" y="5672139"/>
            <a:ext cx="3741737" cy="344487"/>
          </a:xfrm>
          <a:prstGeom prst="rect">
            <a:avLst/>
          </a:prstGeom>
          <a:gradFill rotWithShape="1">
            <a:gsLst>
              <a:gs pos="0">
                <a:srgbClr val="977514"/>
              </a:gs>
              <a:gs pos="50000">
                <a:srgbClr val="D0A11C"/>
              </a:gs>
              <a:gs pos="100000">
                <a:srgbClr val="977514"/>
              </a:gs>
            </a:gsLst>
            <a:lin ang="2700000" scaled="1"/>
          </a:gradFill>
          <a:ln w="9525">
            <a:noFill/>
            <a:miter lim="800000"/>
            <a:headEnd/>
            <a:tailEnd/>
          </a:ln>
        </p:spPr>
        <p:txBody>
          <a:bodyPr wrap="none" anchor="ctr"/>
          <a:lstStyle/>
          <a:p>
            <a:pPr algn="ct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1 жил</a:t>
            </a:r>
            <a:endParaRPr lang="en-US" b="1" dirty="0">
              <a:solidFill>
                <a:srgbClr val="FFFFFF"/>
              </a:solidFill>
              <a:latin typeface="Arial" panose="020B0604020202020204" pitchFamily="34" charset="0"/>
              <a:cs typeface="Arial" pitchFamily="34" charset="0"/>
            </a:endParaRPr>
          </a:p>
        </p:txBody>
      </p:sp>
      <p:sp>
        <p:nvSpPr>
          <p:cNvPr id="23577" name="Text Box 40"/>
          <p:cNvSpPr txBox="1">
            <a:spLocks noChangeArrowheads="1"/>
          </p:cNvSpPr>
          <p:nvPr/>
        </p:nvSpPr>
        <p:spPr bwMode="invGray">
          <a:xfrm>
            <a:off x="2619375" y="2509838"/>
            <a:ext cx="1271502"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 Захирал </a:t>
            </a:r>
            <a:endParaRPr lang="en-US" b="1" dirty="0">
              <a:solidFill>
                <a:srgbClr val="FFFFFF"/>
              </a:solidFill>
              <a:latin typeface="Arial" panose="020B0604020202020204" pitchFamily="34" charset="0"/>
              <a:cs typeface="Arial" pitchFamily="34" charset="0"/>
            </a:endParaRPr>
          </a:p>
        </p:txBody>
      </p:sp>
      <p:sp>
        <p:nvSpPr>
          <p:cNvPr id="23578" name="Text Box 41"/>
          <p:cNvSpPr txBox="1">
            <a:spLocks noChangeArrowheads="1"/>
          </p:cNvSpPr>
          <p:nvPr/>
        </p:nvSpPr>
        <p:spPr bwMode="invGray">
          <a:xfrm>
            <a:off x="2619376" y="3467100"/>
            <a:ext cx="3084883"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Сургалтын албаны дарга</a:t>
            </a:r>
            <a:endParaRPr lang="en-US" b="1" dirty="0">
              <a:solidFill>
                <a:srgbClr val="FFFFFF"/>
              </a:solidFill>
              <a:latin typeface="Arial" panose="020B0604020202020204" pitchFamily="34" charset="0"/>
              <a:cs typeface="Arial" pitchFamily="34" charset="0"/>
            </a:endParaRPr>
          </a:p>
        </p:txBody>
      </p:sp>
      <p:sp>
        <p:nvSpPr>
          <p:cNvPr id="23579" name="Text Box 42"/>
          <p:cNvSpPr txBox="1">
            <a:spLocks noChangeArrowheads="1"/>
          </p:cNvSpPr>
          <p:nvPr/>
        </p:nvSpPr>
        <p:spPr bwMode="invGray">
          <a:xfrm>
            <a:off x="2619376" y="4468813"/>
            <a:ext cx="2424253"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Тэнхимийн эрхлэгч</a:t>
            </a:r>
            <a:endParaRPr lang="en-US" b="1" dirty="0">
              <a:solidFill>
                <a:srgbClr val="FFFFFF"/>
              </a:solidFill>
              <a:latin typeface="Arial" panose="020B0604020202020204" pitchFamily="34" charset="0"/>
              <a:cs typeface="Arial" pitchFamily="34" charset="0"/>
            </a:endParaRPr>
          </a:p>
        </p:txBody>
      </p:sp>
      <p:sp>
        <p:nvSpPr>
          <p:cNvPr id="23580" name="Text Box 43"/>
          <p:cNvSpPr txBox="1">
            <a:spLocks noChangeArrowheads="1"/>
          </p:cNvSpPr>
          <p:nvPr/>
        </p:nvSpPr>
        <p:spPr bwMode="invGray">
          <a:xfrm>
            <a:off x="2619376" y="5403850"/>
            <a:ext cx="832279"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mn-MN" b="1" dirty="0">
                <a:solidFill>
                  <a:srgbClr val="FFFFFF"/>
                </a:solidFill>
                <a:latin typeface="Arial" panose="020B0604020202020204" pitchFamily="34" charset="0"/>
                <a:cs typeface="Arial" pitchFamily="34" charset="0"/>
              </a:rPr>
              <a:t>Багш </a:t>
            </a:r>
            <a:endParaRPr lang="en-US" b="1" dirty="0">
              <a:solidFill>
                <a:srgbClr val="FFFFFF"/>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32904019"/>
      </p:ext>
    </p:extLst>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7000">
              <a:srgbClr val="F499B5"/>
            </a:gs>
            <a:gs pos="1000">
              <a:srgbClr val="583794"/>
            </a:gs>
          </a:gsLst>
          <a:path path="circle">
            <a:fillToRect l="100000" t="100000"/>
          </a:path>
          <a:tileRect r="-100000" b="-100000"/>
        </a:gradFill>
        <a:ln>
          <a:noFill/>
        </a:ln>
      </a:spPr>
      <a:bodyPr rtlCol="0" anchor="ctr"/>
      <a:lstStyle>
        <a:defPPr algn="ctr">
          <a:defRPr sz="6600" b="1" 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Theme1">
  <a:themeElements>
    <a:clrScheme name="sample_dark 2">
      <a:dk1>
        <a:srgbClr val="969696"/>
      </a:dk1>
      <a:lt1>
        <a:srgbClr val="FFFFFF"/>
      </a:lt1>
      <a:dk2>
        <a:srgbClr val="003399"/>
      </a:dk2>
      <a:lt2>
        <a:srgbClr val="85D9F7"/>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sample_dark 2">
        <a:dk1>
          <a:srgbClr val="969696"/>
        </a:dk1>
        <a:lt1>
          <a:srgbClr val="FFFFFF"/>
        </a:lt1>
        <a:dk2>
          <a:srgbClr val="003399"/>
        </a:dk2>
        <a:lt2>
          <a:srgbClr val="85D9F7"/>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
      <a:clrScheme name="sample_dark 3">
        <a:dk1>
          <a:srgbClr val="969696"/>
        </a:dk1>
        <a:lt1>
          <a:srgbClr val="FFFFFF"/>
        </a:lt1>
        <a:dk2>
          <a:srgbClr val="331A82"/>
        </a:dk2>
        <a:lt2>
          <a:srgbClr val="CFB5F5"/>
        </a:lt2>
        <a:accent1>
          <a:srgbClr val="557FE7"/>
        </a:accent1>
        <a:accent2>
          <a:srgbClr val="218CB7"/>
        </a:accent2>
        <a:accent3>
          <a:srgbClr val="ADABC1"/>
        </a:accent3>
        <a:accent4>
          <a:srgbClr val="DADADA"/>
        </a:accent4>
        <a:accent5>
          <a:srgbClr val="B4C0F1"/>
        </a:accent5>
        <a:accent6>
          <a:srgbClr val="1D7EA6"/>
        </a:accent6>
        <a:hlink>
          <a:srgbClr val="7B2B9B"/>
        </a:hlink>
        <a:folHlink>
          <a:srgbClr val="3EB2A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Mo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Mon"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Ion">
  <a:themeElements>
    <a:clrScheme name="Model X">
      <a:dk1>
        <a:srgbClr val="272E3A"/>
      </a:dk1>
      <a:lt1>
        <a:srgbClr val="FFFFFF"/>
      </a:lt1>
      <a:dk2>
        <a:srgbClr val="00A3DA"/>
      </a:dk2>
      <a:lt2>
        <a:srgbClr val="0CA8DA"/>
      </a:lt2>
      <a:accent1>
        <a:srgbClr val="56CADC"/>
      </a:accent1>
      <a:accent2>
        <a:srgbClr val="49C4DB"/>
      </a:accent2>
      <a:accent3>
        <a:srgbClr val="3DBEDB"/>
      </a:accent3>
      <a:accent4>
        <a:srgbClr val="31B9DB"/>
      </a:accent4>
      <a:accent5>
        <a:srgbClr val="24B3DA"/>
      </a:accent5>
      <a:accent6>
        <a:srgbClr val="18AEDA"/>
      </a:accent6>
      <a:hlink>
        <a:srgbClr val="2F8299"/>
      </a:hlink>
      <a:folHlink>
        <a:srgbClr val="8C8C8C"/>
      </a:folHlink>
    </a:clrScheme>
    <a:fontScheme name="Model X">
      <a:majorFont>
        <a:latin typeface="Open Sans Light"/>
        <a:ea typeface=""/>
        <a:cs typeface=""/>
      </a:majorFont>
      <a:minorFont>
        <a:latin typeface="Open Sans Light"/>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3.xml><?xml version="1.0" encoding="utf-8"?>
<a:theme xmlns:a="http://schemas.openxmlformats.org/drawingml/2006/main" name="TeamConstBridge_co_35_CrystalGraphics.com_PowerPoint_Templates_trial">
  <a:themeElements>
    <a:clrScheme name="Default Design 13">
      <a:dk1>
        <a:srgbClr val="808080"/>
      </a:dk1>
      <a:lt1>
        <a:srgbClr val="FFFFFF"/>
      </a:lt1>
      <a:dk2>
        <a:srgbClr val="000000"/>
      </a:dk2>
      <a:lt2>
        <a:srgbClr val="FFCC00"/>
      </a:lt2>
      <a:accent1>
        <a:srgbClr val="9A2500"/>
      </a:accent1>
      <a:accent2>
        <a:srgbClr val="FFCC00"/>
      </a:accent2>
      <a:accent3>
        <a:srgbClr val="AAAAAA"/>
      </a:accent3>
      <a:accent4>
        <a:srgbClr val="DADADA"/>
      </a:accent4>
      <a:accent5>
        <a:srgbClr val="CAACAA"/>
      </a:accent5>
      <a:accent6>
        <a:srgbClr val="E7B900"/>
      </a:accent6>
      <a:hlink>
        <a:srgbClr val="99CC00"/>
      </a:hlink>
      <a:folHlink>
        <a:srgbClr val="CC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00"/>
        </a:dk2>
        <a:lt2>
          <a:srgbClr val="FFCC00"/>
        </a:lt2>
        <a:accent1>
          <a:srgbClr val="9A2500"/>
        </a:accent1>
        <a:accent2>
          <a:srgbClr val="FFCC00"/>
        </a:accent2>
        <a:accent3>
          <a:srgbClr val="AAAAAA"/>
        </a:accent3>
        <a:accent4>
          <a:srgbClr val="DADADA"/>
        </a:accent4>
        <a:accent5>
          <a:srgbClr val="CAACAA"/>
        </a:accent5>
        <a:accent6>
          <a:srgbClr val="E7B900"/>
        </a:accent6>
        <a:hlink>
          <a:srgbClr val="99CC00"/>
        </a:hlink>
        <a:folHlink>
          <a:srgbClr val="CCCC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db2004214d">
  <a:themeElements>
    <a:clrScheme name="sample_dark 2">
      <a:dk1>
        <a:srgbClr val="969696"/>
      </a:dk1>
      <a:lt1>
        <a:srgbClr val="FFFFFF"/>
      </a:lt1>
      <a:dk2>
        <a:srgbClr val="003399"/>
      </a:dk2>
      <a:lt2>
        <a:srgbClr val="85D9F7"/>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sample_dark 2">
        <a:dk1>
          <a:srgbClr val="969696"/>
        </a:dk1>
        <a:lt1>
          <a:srgbClr val="FFFFFF"/>
        </a:lt1>
        <a:dk2>
          <a:srgbClr val="003399"/>
        </a:dk2>
        <a:lt2>
          <a:srgbClr val="85D9F7"/>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
      <a:clrScheme name="sample_dark 3">
        <a:dk1>
          <a:srgbClr val="969696"/>
        </a:dk1>
        <a:lt1>
          <a:srgbClr val="FFFFFF"/>
        </a:lt1>
        <a:dk2>
          <a:srgbClr val="331A82"/>
        </a:dk2>
        <a:lt2>
          <a:srgbClr val="CFB5F5"/>
        </a:lt2>
        <a:accent1>
          <a:srgbClr val="557FE7"/>
        </a:accent1>
        <a:accent2>
          <a:srgbClr val="218CB7"/>
        </a:accent2>
        <a:accent3>
          <a:srgbClr val="ADABC1"/>
        </a:accent3>
        <a:accent4>
          <a:srgbClr val="DADADA"/>
        </a:accent4>
        <a:accent5>
          <a:srgbClr val="B4C0F1"/>
        </a:accent5>
        <a:accent6>
          <a:srgbClr val="1D7EA6"/>
        </a:accent6>
        <a:hlink>
          <a:srgbClr val="7B2B9B"/>
        </a:hlink>
        <a:folHlink>
          <a:srgbClr val="3EB2AC"/>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cdb2004c003l">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yout of version 4.5">
  <a:themeElements>
    <a:clrScheme name="Custom 1">
      <a:dk1>
        <a:srgbClr val="172144"/>
      </a:dk1>
      <a:lt1>
        <a:srgbClr val="FFFFFF"/>
      </a:lt1>
      <a:dk2>
        <a:srgbClr val="172144"/>
      </a:dk2>
      <a:lt2>
        <a:srgbClr val="FFFFFF"/>
      </a:lt2>
      <a:accent1>
        <a:srgbClr val="FF2D5E"/>
      </a:accent1>
      <a:accent2>
        <a:srgbClr val="0D0884"/>
      </a:accent2>
      <a:accent3>
        <a:srgbClr val="FCB736"/>
      </a:accent3>
      <a:accent4>
        <a:srgbClr val="FC7033"/>
      </a:accent4>
      <a:accent5>
        <a:srgbClr val="3853F4"/>
      </a:accent5>
      <a:accent6>
        <a:srgbClr val="FF4D9E"/>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Nova">
      <a:dk1>
        <a:srgbClr val="172144"/>
      </a:dk1>
      <a:lt1>
        <a:srgbClr val="FFFFFF"/>
      </a:lt1>
      <a:dk2>
        <a:srgbClr val="D4F579"/>
      </a:dk2>
      <a:lt2>
        <a:srgbClr val="40D492"/>
      </a:lt2>
      <a:accent1>
        <a:srgbClr val="3BC8F1"/>
      </a:accent1>
      <a:accent2>
        <a:srgbClr val="6070FF"/>
      </a:accent2>
      <a:accent3>
        <a:srgbClr val="FA3585"/>
      </a:accent3>
      <a:accent4>
        <a:srgbClr val="E9474E"/>
      </a:accent4>
      <a:accent5>
        <a:srgbClr val="F7C83B"/>
      </a:accent5>
      <a:accent6>
        <a:srgbClr val="FF8E38"/>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Theme 3">
      <a:dk1>
        <a:srgbClr val="000000"/>
      </a:dk1>
      <a:lt1>
        <a:srgbClr val="FFFFFF"/>
      </a:lt1>
      <a:dk2>
        <a:srgbClr val="1D1F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D1F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2.xml><?xml version="1.0" encoding="utf-8"?>
<a:themeOverride xmlns:a="http://schemas.openxmlformats.org/drawingml/2006/main">
  <a:clrScheme name="Nova">
    <a:dk1>
      <a:srgbClr val="172144"/>
    </a:dk1>
    <a:lt1>
      <a:srgbClr val="FFFFFF"/>
    </a:lt1>
    <a:dk2>
      <a:srgbClr val="4A86FF"/>
    </a:dk2>
    <a:lt2>
      <a:srgbClr val="4A86FF"/>
    </a:lt2>
    <a:accent1>
      <a:srgbClr val="4A86FF"/>
    </a:accent1>
    <a:accent2>
      <a:srgbClr val="4A86FF"/>
    </a:accent2>
    <a:accent3>
      <a:srgbClr val="4A86FF"/>
    </a:accent3>
    <a:accent4>
      <a:srgbClr val="4A86FF"/>
    </a:accent4>
    <a:accent5>
      <a:srgbClr val="4A86FF"/>
    </a:accent5>
    <a:accent6>
      <a:srgbClr val="4A86FF"/>
    </a:accent6>
    <a:hlink>
      <a:srgbClr val="2F8299"/>
    </a:hlink>
    <a:folHlink>
      <a:srgbClr val="8C8C8C"/>
    </a:folHlink>
  </a:clrScheme>
</a:themeOverride>
</file>

<file path=docProps/app.xml><?xml version="1.0" encoding="utf-8"?>
<Properties xmlns="http://schemas.openxmlformats.org/officeDocument/2006/extended-properties" xmlns:vt="http://schemas.openxmlformats.org/officeDocument/2006/docPropsVTypes">
  <TotalTime>721</TotalTime>
  <Words>411</Words>
  <Application>Microsoft Office PowerPoint</Application>
  <PresentationFormat>Widescreen</PresentationFormat>
  <Paragraphs>130</Paragraphs>
  <Slides>39</Slides>
  <Notes>1</Notes>
  <HiddenSlides>0</HiddenSlides>
  <MMClips>0</MMClips>
  <ScaleCrop>false</ScaleCrop>
  <HeadingPairs>
    <vt:vector size="8" baseType="variant">
      <vt:variant>
        <vt:lpstr>Fonts Used</vt:lpstr>
      </vt:variant>
      <vt:variant>
        <vt:i4>19</vt:i4>
      </vt:variant>
      <vt:variant>
        <vt:lpstr>Theme</vt:lpstr>
      </vt:variant>
      <vt:variant>
        <vt:i4>15</vt:i4>
      </vt:variant>
      <vt:variant>
        <vt:lpstr>Embedded OLE Servers</vt:lpstr>
      </vt:variant>
      <vt:variant>
        <vt:i4>1</vt:i4>
      </vt:variant>
      <vt:variant>
        <vt:lpstr>Slide Titles</vt:lpstr>
      </vt:variant>
      <vt:variant>
        <vt:i4>39</vt:i4>
      </vt:variant>
    </vt:vector>
  </HeadingPairs>
  <TitlesOfParts>
    <vt:vector size="74" baseType="lpstr">
      <vt:lpstr>Arial</vt:lpstr>
      <vt:lpstr>Arial Mon</vt:lpstr>
      <vt:lpstr>Book Antiqua</vt:lpstr>
      <vt:lpstr>Calibri</vt:lpstr>
      <vt:lpstr>Calibri Light</vt:lpstr>
      <vt:lpstr>Cambria</vt:lpstr>
      <vt:lpstr>Cambria Math</vt:lpstr>
      <vt:lpstr>Century Gothic</vt:lpstr>
      <vt:lpstr>Designball-Edu-01</vt:lpstr>
      <vt:lpstr>Designball-Social-01</vt:lpstr>
      <vt:lpstr>Lucida Sans</vt:lpstr>
      <vt:lpstr>Open Sans</vt:lpstr>
      <vt:lpstr>Open Sans Extrabold</vt:lpstr>
      <vt:lpstr>Open Sans Light</vt:lpstr>
      <vt:lpstr>Tahoma</vt:lpstr>
      <vt:lpstr>Times New Roman</vt:lpstr>
      <vt:lpstr>Verdana</vt:lpstr>
      <vt:lpstr>Wingdings</vt:lpstr>
      <vt:lpstr>Wingdings 3</vt:lpstr>
      <vt:lpstr>Office Theme</vt:lpstr>
      <vt:lpstr>13_Office Theme</vt:lpstr>
      <vt:lpstr>6_Office Theme</vt:lpstr>
      <vt:lpstr>Layout of version 4.5</vt:lpstr>
      <vt:lpstr>7_Office Theme</vt:lpstr>
      <vt:lpstr>1_Office Theme</vt:lpstr>
      <vt:lpstr>5_Office Theme</vt:lpstr>
      <vt:lpstr>2_Office Theme</vt:lpstr>
      <vt:lpstr>3_Office Theme</vt:lpstr>
      <vt:lpstr>2_Theme1</vt:lpstr>
      <vt:lpstr>Balance</vt:lpstr>
      <vt:lpstr>Ion</vt:lpstr>
      <vt:lpstr>TeamConstBridge_co_35_CrystalGraphics.com_PowerPoint_Templates_trial</vt:lpstr>
      <vt:lpstr>2_cdb2004214d</vt:lpstr>
      <vt:lpstr>2_cdb2004c003l</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МИНИЙ БОЛОВСРОЛ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Веттон Камерон </vt:lpstr>
      <vt:lpstr>Харилцааны ур чадварын ангилал </vt:lpstr>
      <vt:lpstr>Харилцааны ур чадварын загвар </vt:lpstr>
      <vt:lpstr>PowerPoint Presentation</vt:lpstr>
      <vt:lpstr>Харилцааны ерөнхий ур чадвар</vt:lpstr>
      <vt:lpstr>АМЖИЛТ </vt:lpstr>
      <vt:lpstr>PowerPoint Presentation</vt:lpstr>
      <vt:lpstr>Боловсролтой хүн</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Shoogii</dc:creator>
  <cp:lastModifiedBy>User</cp:lastModifiedBy>
  <cp:revision>89</cp:revision>
  <cp:lastPrinted>2022-03-21T04:56:52Z</cp:lastPrinted>
  <dcterms:created xsi:type="dcterms:W3CDTF">2020-12-11T12:34:13Z</dcterms:created>
  <dcterms:modified xsi:type="dcterms:W3CDTF">2022-03-21T04:57:12Z</dcterms:modified>
</cp:coreProperties>
</file>