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80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mn-Mong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12E3-AC15-448C-A67C-FFAF0AB1B29A}" type="datetimeFigureOut">
              <a:rPr lang="mn-Mong-CN" smtClean="0"/>
              <a:t>2021/4/15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8354-D02F-4053-83B8-B3CD6C09B6A8}" type="slidenum">
              <a:rPr lang="mn-Mong-CN" smtClean="0"/>
              <a:t>‹#›</a:t>
            </a:fld>
            <a:endParaRPr lang="mn-Mong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ong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037" t="13846" r="34335" b="15385"/>
          <a:stretch>
            <a:fillRect/>
          </a:stretch>
        </p:blipFill>
        <p:spPr bwMode="auto">
          <a:xfrm>
            <a:off x="0" y="304800"/>
            <a:ext cx="8610600" cy="63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104" t="12500" r="33309" b="17188"/>
          <a:stretch>
            <a:fillRect/>
          </a:stretch>
        </p:blipFill>
        <p:spPr bwMode="auto">
          <a:xfrm>
            <a:off x="380999" y="381000"/>
            <a:ext cx="826346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ong-C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983" t="14063" r="30673" b="14062"/>
          <a:stretch>
            <a:fillRect/>
          </a:stretch>
        </p:blipFill>
        <p:spPr bwMode="auto">
          <a:xfrm>
            <a:off x="304800" y="457199"/>
            <a:ext cx="8458200" cy="617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4934" t="14063" r="30600" b="14062"/>
          <a:stretch>
            <a:fillRect/>
          </a:stretch>
        </p:blipFill>
        <p:spPr bwMode="auto">
          <a:xfrm>
            <a:off x="228600" y="304799"/>
            <a:ext cx="8458200" cy="627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2500" r="30673" b="15625"/>
          <a:stretch>
            <a:fillRect/>
          </a:stretch>
        </p:blipFill>
        <p:spPr bwMode="auto">
          <a:xfrm>
            <a:off x="228600" y="152400"/>
            <a:ext cx="872987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26562"/>
          <a:stretch>
            <a:fillRect/>
          </a:stretch>
        </p:blipFill>
        <p:spPr bwMode="auto">
          <a:xfrm>
            <a:off x="304800" y="457200"/>
            <a:ext cx="870284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2500" r="30673" b="21875"/>
          <a:stretch>
            <a:fillRect/>
          </a:stretch>
        </p:blipFill>
        <p:spPr bwMode="auto">
          <a:xfrm>
            <a:off x="228600" y="304800"/>
            <a:ext cx="866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20312"/>
          <a:stretch>
            <a:fillRect/>
          </a:stretch>
        </p:blipFill>
        <p:spPr bwMode="auto">
          <a:xfrm>
            <a:off x="380999" y="381000"/>
            <a:ext cx="832394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17187"/>
          <a:stretch>
            <a:fillRect/>
          </a:stretch>
        </p:blipFill>
        <p:spPr bwMode="auto">
          <a:xfrm>
            <a:off x="381000" y="381000"/>
            <a:ext cx="82677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20313" r="21889" b="6250"/>
          <a:stretch>
            <a:fillRect/>
          </a:stretch>
        </p:blipFill>
        <p:spPr bwMode="auto">
          <a:xfrm>
            <a:off x="457200" y="457200"/>
            <a:ext cx="819717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20312"/>
          <a:stretch>
            <a:fillRect/>
          </a:stretch>
        </p:blipFill>
        <p:spPr bwMode="auto">
          <a:xfrm>
            <a:off x="257629" y="381000"/>
            <a:ext cx="888637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20312"/>
          <a:stretch>
            <a:fillRect/>
          </a:stretch>
        </p:blipFill>
        <p:spPr bwMode="auto">
          <a:xfrm>
            <a:off x="304800" y="381000"/>
            <a:ext cx="866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5739" t="14063" r="30673" b="23437"/>
          <a:stretch>
            <a:fillRect/>
          </a:stretch>
        </p:blipFill>
        <p:spPr bwMode="auto">
          <a:xfrm>
            <a:off x="457200" y="457200"/>
            <a:ext cx="8134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3983" t="12500" r="30673" b="20313"/>
          <a:stretch>
            <a:fillRect/>
          </a:stretch>
        </p:blipFill>
        <p:spPr bwMode="auto">
          <a:xfrm>
            <a:off x="228599" y="228600"/>
            <a:ext cx="881970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4063" r="30673" b="20312"/>
          <a:stretch>
            <a:fillRect/>
          </a:stretch>
        </p:blipFill>
        <p:spPr bwMode="auto">
          <a:xfrm>
            <a:off x="533400" y="381000"/>
            <a:ext cx="79864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12500" r="30673" b="15625"/>
          <a:stretch>
            <a:fillRect/>
          </a:stretch>
        </p:blipFill>
        <p:spPr bwMode="auto">
          <a:xfrm>
            <a:off x="394252" y="17206"/>
            <a:ext cx="7987748" cy="592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20313" r="21889" b="14062"/>
          <a:stretch>
            <a:fillRect/>
          </a:stretch>
        </p:blipFill>
        <p:spPr bwMode="auto">
          <a:xfrm>
            <a:off x="457199" y="457200"/>
            <a:ext cx="847634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010" t="20313" r="21889" b="4687"/>
          <a:stretch>
            <a:fillRect/>
          </a:stretch>
        </p:blipFill>
        <p:spPr bwMode="auto">
          <a:xfrm>
            <a:off x="0" y="0"/>
            <a:ext cx="8769350" cy="647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010" t="20313" r="21889" b="4687"/>
          <a:stretch>
            <a:fillRect/>
          </a:stretch>
        </p:blipFill>
        <p:spPr bwMode="auto">
          <a:xfrm>
            <a:off x="762000" y="630701"/>
            <a:ext cx="8077200" cy="596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20313" r="21889" b="12500"/>
          <a:stretch>
            <a:fillRect/>
          </a:stretch>
        </p:blipFill>
        <p:spPr bwMode="auto">
          <a:xfrm>
            <a:off x="228599" y="228600"/>
            <a:ext cx="850604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20313" r="21889" b="12500"/>
          <a:stretch>
            <a:fillRect/>
          </a:stretch>
        </p:blipFill>
        <p:spPr bwMode="auto">
          <a:xfrm>
            <a:off x="533400" y="228600"/>
            <a:ext cx="805239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010" t="18750" r="21889" b="14063"/>
          <a:stretch>
            <a:fillRect/>
          </a:stretch>
        </p:blipFill>
        <p:spPr bwMode="auto">
          <a:xfrm>
            <a:off x="228600" y="228600"/>
            <a:ext cx="863895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225" t="14063" r="33309" b="14062"/>
          <a:stretch>
            <a:fillRect/>
          </a:stretch>
        </p:blipFill>
        <p:spPr bwMode="auto">
          <a:xfrm>
            <a:off x="0" y="0"/>
            <a:ext cx="831905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Narangerel</dc:creator>
  <cp:lastModifiedBy>Narangerel</cp:lastModifiedBy>
  <cp:revision>5</cp:revision>
  <dcterms:created xsi:type="dcterms:W3CDTF">2021-04-15T02:01:22Z</dcterms:created>
  <dcterms:modified xsi:type="dcterms:W3CDTF">2021-04-15T02:56:09Z</dcterms:modified>
</cp:coreProperties>
</file>