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</p:sldIdLst>
  <p:sldSz cx="9144000" cy="6858000" type="screen4x3"/>
  <p:notesSz cx="6858000" cy="9144000"/>
  <p:defaultTextStyle>
    <a:defPPr>
      <a:defRPr lang="mn-Mong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n-Mong-C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C2181-8D90-4823-B3D5-4EB6F8BB5062}" type="datetimeFigureOut">
              <a:rPr lang="mn-Mong-CN" smtClean="0"/>
              <a:t>2021/4/15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B9380-5676-4F84-9198-76B9B5826E8B}" type="slidenum">
              <a:rPr lang="mn-Mong-CN" smtClean="0"/>
              <a:t>‹#›</a:t>
            </a:fld>
            <a:endParaRPr lang="mn-Mong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n-Mong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mn-Mong-CN" dirty="0" smtClean="0"/>
              <a:t>Орчин үеийн технолгийн чиг хандлага</a:t>
            </a:r>
            <a:endParaRPr lang="mn-Mong-C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mn-Mong-CN" dirty="0" smtClean="0"/>
              <a:t>Монголд</a:t>
            </a:r>
            <a:endParaRPr lang="mn-Mong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13983" t="12500" r="30673" b="20313"/>
          <a:stretch>
            <a:fillRect/>
          </a:stretch>
        </p:blipFill>
        <p:spPr bwMode="auto">
          <a:xfrm>
            <a:off x="304799" y="304800"/>
            <a:ext cx="870806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4934" t="12500" r="30600" b="15625"/>
          <a:stretch>
            <a:fillRect/>
          </a:stretch>
        </p:blipFill>
        <p:spPr bwMode="auto">
          <a:xfrm>
            <a:off x="381000" y="228600"/>
            <a:ext cx="780553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13983" t="12500" r="30673" b="14063"/>
          <a:stretch>
            <a:fillRect/>
          </a:stretch>
        </p:blipFill>
        <p:spPr bwMode="auto">
          <a:xfrm>
            <a:off x="533400" y="457199"/>
            <a:ext cx="7391400" cy="551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21875"/>
          <a:stretch>
            <a:fillRect/>
          </a:stretch>
        </p:blipFill>
        <p:spPr bwMode="auto">
          <a:xfrm>
            <a:off x="457199" y="457200"/>
            <a:ext cx="864219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4934" t="12500" r="30600" b="21875"/>
          <a:stretch>
            <a:fillRect/>
          </a:stretch>
        </p:blipFill>
        <p:spPr bwMode="auto">
          <a:xfrm>
            <a:off x="381000" y="304800"/>
            <a:ext cx="854891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23437"/>
          <a:stretch>
            <a:fillRect/>
          </a:stretch>
        </p:blipFill>
        <p:spPr bwMode="auto">
          <a:xfrm>
            <a:off x="304800" y="457200"/>
            <a:ext cx="850392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14056" t="14063" r="30600" b="23437"/>
          <a:stretch>
            <a:fillRect/>
          </a:stretch>
        </p:blipFill>
        <p:spPr bwMode="auto">
          <a:xfrm>
            <a:off x="380999" y="457200"/>
            <a:ext cx="876109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2500" r="30673" b="21875"/>
          <a:stretch>
            <a:fillRect/>
          </a:stretch>
        </p:blipFill>
        <p:spPr bwMode="auto">
          <a:xfrm>
            <a:off x="381000" y="304800"/>
            <a:ext cx="854891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2500" r="30673" b="21875"/>
          <a:stretch>
            <a:fillRect/>
          </a:stretch>
        </p:blipFill>
        <p:spPr bwMode="auto">
          <a:xfrm>
            <a:off x="457200" y="457200"/>
            <a:ext cx="8001000" cy="542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17187"/>
          <a:stretch>
            <a:fillRect/>
          </a:stretch>
        </p:blipFill>
        <p:spPr bwMode="auto">
          <a:xfrm>
            <a:off x="457199" y="304800"/>
            <a:ext cx="805295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3982" t="14063" r="31552" b="15625"/>
          <a:stretch>
            <a:fillRect/>
          </a:stretch>
        </p:blipFill>
        <p:spPr bwMode="auto">
          <a:xfrm>
            <a:off x="304800" y="381000"/>
            <a:ext cx="818896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20312"/>
          <a:stretch>
            <a:fillRect/>
          </a:stretch>
        </p:blipFill>
        <p:spPr bwMode="auto">
          <a:xfrm>
            <a:off x="381000" y="381000"/>
            <a:ext cx="854891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21875"/>
          <a:stretch>
            <a:fillRect/>
          </a:stretch>
        </p:blipFill>
        <p:spPr bwMode="auto">
          <a:xfrm>
            <a:off x="381000" y="533400"/>
            <a:ext cx="8458200" cy="559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13983" t="14063" r="30673" b="14062"/>
          <a:stretch>
            <a:fillRect/>
          </a:stretch>
        </p:blipFill>
        <p:spPr bwMode="auto">
          <a:xfrm>
            <a:off x="0" y="304799"/>
            <a:ext cx="8915400" cy="650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5739" t="14063" r="30673" b="18750"/>
          <a:stretch>
            <a:fillRect/>
          </a:stretch>
        </p:blipFill>
        <p:spPr bwMode="auto">
          <a:xfrm>
            <a:off x="457200" y="457200"/>
            <a:ext cx="799922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17187"/>
          <a:stretch>
            <a:fillRect/>
          </a:stretch>
        </p:blipFill>
        <p:spPr bwMode="auto">
          <a:xfrm>
            <a:off x="381000" y="381000"/>
            <a:ext cx="8382000" cy="594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2430" b="17187"/>
          <a:stretch>
            <a:fillRect/>
          </a:stretch>
        </p:blipFill>
        <p:spPr bwMode="auto">
          <a:xfrm>
            <a:off x="457200" y="381000"/>
            <a:ext cx="779318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2500" r="30673" b="20313"/>
          <a:stretch>
            <a:fillRect/>
          </a:stretch>
        </p:blipFill>
        <p:spPr bwMode="auto">
          <a:xfrm>
            <a:off x="457199" y="381000"/>
            <a:ext cx="81303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14934" t="12500" r="30600" b="15625"/>
          <a:stretch>
            <a:fillRect/>
          </a:stretch>
        </p:blipFill>
        <p:spPr bwMode="auto">
          <a:xfrm>
            <a:off x="457199" y="304800"/>
            <a:ext cx="811364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18750"/>
          <a:stretch>
            <a:fillRect/>
          </a:stretch>
        </p:blipFill>
        <p:spPr bwMode="auto">
          <a:xfrm>
            <a:off x="457200" y="533400"/>
            <a:ext cx="7924800" cy="549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13983" t="14063" r="30673" b="21875"/>
          <a:stretch>
            <a:fillRect/>
          </a:stretch>
        </p:blipFill>
        <p:spPr bwMode="auto">
          <a:xfrm>
            <a:off x="533400" y="457200"/>
            <a:ext cx="831323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3983" t="12500" r="30673" b="15625"/>
          <a:stretch>
            <a:fillRect/>
          </a:stretch>
        </p:blipFill>
        <p:spPr bwMode="auto">
          <a:xfrm>
            <a:off x="228600" y="152399"/>
            <a:ext cx="8458200" cy="617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20312"/>
          <a:stretch>
            <a:fillRect/>
          </a:stretch>
        </p:blipFill>
        <p:spPr bwMode="auto">
          <a:xfrm>
            <a:off x="457199" y="533400"/>
            <a:ext cx="832394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13982" t="12500" r="29795" b="15625"/>
          <a:stretch>
            <a:fillRect/>
          </a:stretch>
        </p:blipFill>
        <p:spPr bwMode="auto">
          <a:xfrm>
            <a:off x="457200" y="381000"/>
            <a:ext cx="837537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14934" t="14063" r="30600" b="14062"/>
          <a:stretch>
            <a:fillRect/>
          </a:stretch>
        </p:blipFill>
        <p:spPr bwMode="auto">
          <a:xfrm>
            <a:off x="533399" y="381000"/>
            <a:ext cx="842175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13983" t="14063" r="30673" b="14062"/>
          <a:stretch>
            <a:fillRect/>
          </a:stretch>
        </p:blipFill>
        <p:spPr bwMode="auto">
          <a:xfrm>
            <a:off x="304800" y="304800"/>
            <a:ext cx="834887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17187"/>
          <a:stretch>
            <a:fillRect/>
          </a:stretch>
        </p:blipFill>
        <p:spPr bwMode="auto">
          <a:xfrm>
            <a:off x="304800" y="304799"/>
            <a:ext cx="8534400" cy="605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15625"/>
          <a:stretch>
            <a:fillRect/>
          </a:stretch>
        </p:blipFill>
        <p:spPr bwMode="auto">
          <a:xfrm>
            <a:off x="381000" y="380999"/>
            <a:ext cx="8001000" cy="580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20312"/>
          <a:stretch>
            <a:fillRect/>
          </a:stretch>
        </p:blipFill>
        <p:spPr bwMode="auto">
          <a:xfrm>
            <a:off x="457199" y="457200"/>
            <a:ext cx="809897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23437"/>
          <a:stretch>
            <a:fillRect/>
          </a:stretch>
        </p:blipFill>
        <p:spPr bwMode="auto">
          <a:xfrm>
            <a:off x="304800" y="304800"/>
            <a:ext cx="874014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4934" t="14063" r="30600" b="21875"/>
          <a:stretch>
            <a:fillRect/>
          </a:stretch>
        </p:blipFill>
        <p:spPr bwMode="auto">
          <a:xfrm>
            <a:off x="304800" y="304800"/>
            <a:ext cx="852696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3983" t="12500" r="30673" b="15625"/>
          <a:stretch>
            <a:fillRect/>
          </a:stretch>
        </p:blipFill>
        <p:spPr bwMode="auto">
          <a:xfrm>
            <a:off x="228599" y="304800"/>
            <a:ext cx="80357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3983" t="14063" r="30673" b="20312"/>
          <a:stretch>
            <a:fillRect/>
          </a:stretch>
        </p:blipFill>
        <p:spPr bwMode="auto">
          <a:xfrm>
            <a:off x="304800" y="457200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14861" t="14063" r="30673" b="20312"/>
          <a:stretch>
            <a:fillRect/>
          </a:stretch>
        </p:blipFill>
        <p:spPr bwMode="auto">
          <a:xfrm>
            <a:off x="380999" y="457200"/>
            <a:ext cx="843642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</Words>
  <Application>Microsoft Office PowerPoint</Application>
  <PresentationFormat>On-screen Show (4:3)</PresentationFormat>
  <Paragraphs>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Орчин үеийн технолгийн чиг хандлага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Орчин үеийн технолгийн чиг хандлага</dc:title>
  <dc:creator>Narangerel</dc:creator>
  <cp:lastModifiedBy>Narangerel</cp:lastModifiedBy>
  <cp:revision>2</cp:revision>
  <dcterms:created xsi:type="dcterms:W3CDTF">2021-04-15T02:55:40Z</dcterms:created>
  <dcterms:modified xsi:type="dcterms:W3CDTF">2021-04-15T03:10:19Z</dcterms:modified>
</cp:coreProperties>
</file>