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356" r:id="rId2"/>
    <p:sldId id="460" r:id="rId3"/>
    <p:sldId id="390" r:id="rId4"/>
    <p:sldId id="437" r:id="rId5"/>
    <p:sldId id="628" r:id="rId6"/>
    <p:sldId id="438" r:id="rId7"/>
    <p:sldId id="431" r:id="rId8"/>
    <p:sldId id="439" r:id="rId9"/>
    <p:sldId id="357" r:id="rId10"/>
    <p:sldId id="485" r:id="rId11"/>
    <p:sldId id="394" r:id="rId12"/>
    <p:sldId id="490" r:id="rId13"/>
    <p:sldId id="627" r:id="rId14"/>
    <p:sldId id="612" r:id="rId15"/>
    <p:sldId id="625" r:id="rId16"/>
    <p:sldId id="621" r:id="rId17"/>
    <p:sldId id="434" r:id="rId18"/>
    <p:sldId id="493" r:id="rId19"/>
    <p:sldId id="531" r:id="rId20"/>
    <p:sldId id="552" r:id="rId21"/>
    <p:sldId id="494" r:id="rId22"/>
    <p:sldId id="527" r:id="rId23"/>
    <p:sldId id="551" r:id="rId24"/>
    <p:sldId id="616" r:id="rId25"/>
    <p:sldId id="524" r:id="rId26"/>
    <p:sldId id="520" r:id="rId27"/>
    <p:sldId id="542" r:id="rId28"/>
    <p:sldId id="543" r:id="rId29"/>
    <p:sldId id="553" r:id="rId30"/>
    <p:sldId id="617" r:id="rId31"/>
    <p:sldId id="618" r:id="rId32"/>
    <p:sldId id="559" r:id="rId33"/>
    <p:sldId id="492" r:id="rId34"/>
    <p:sldId id="436" r:id="rId3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 userDrawn="1">
          <p15:clr>
            <a:srgbClr val="A4A3A4"/>
          </p15:clr>
        </p15:guide>
        <p15:guide id="2" pos="213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7CFAF-1375-469D-9C6D-78172A6765FA}" v="7" dt="2022-03-18T09:49:10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2" d="100"/>
          <a:sy n="102" d="100"/>
        </p:scale>
        <p:origin x="18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3119"/>
        <p:guide pos="2137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" userId="e1f1c1d162e5d3ae" providerId="LiveId" clId="{0B2E92F5-DF37-4F26-8552-655A3D272174}"/>
    <pc:docChg chg="undo custSel addSld delSld modSld">
      <pc:chgData name="D" userId="e1f1c1d162e5d3ae" providerId="LiveId" clId="{0B2E92F5-DF37-4F26-8552-655A3D272174}" dt="2021-08-31T11:34:48.057" v="1205" actId="108"/>
      <pc:docMkLst>
        <pc:docMk/>
      </pc:docMkLst>
      <pc:sldChg chg="modSp mod">
        <pc:chgData name="D" userId="e1f1c1d162e5d3ae" providerId="LiveId" clId="{0B2E92F5-DF37-4F26-8552-655A3D272174}" dt="2021-08-31T09:01:32.449" v="1075" actId="20577"/>
        <pc:sldMkLst>
          <pc:docMk/>
          <pc:sldMk cId="2358690065" sldId="356"/>
        </pc:sldMkLst>
        <pc:spChg chg="mod">
          <ac:chgData name="D" userId="e1f1c1d162e5d3ae" providerId="LiveId" clId="{0B2E92F5-DF37-4F26-8552-655A3D272174}" dt="2021-08-30T09:24:04.622" v="2" actId="20577"/>
          <ac:spMkLst>
            <pc:docMk/>
            <pc:sldMk cId="2358690065" sldId="356"/>
            <ac:spMk id="3" creationId="{00000000-0000-0000-0000-000000000000}"/>
          </ac:spMkLst>
        </pc:spChg>
        <pc:spChg chg="mod">
          <ac:chgData name="D" userId="e1f1c1d162e5d3ae" providerId="LiveId" clId="{0B2E92F5-DF37-4F26-8552-655A3D272174}" dt="2021-08-31T09:01:32.449" v="1075" actId="20577"/>
          <ac:spMkLst>
            <pc:docMk/>
            <pc:sldMk cId="2358690065" sldId="356"/>
            <ac:spMk id="5" creationId="{00000000-0000-0000-0000-000000000000}"/>
          </ac:spMkLst>
        </pc:spChg>
      </pc:sldChg>
      <pc:sldChg chg="del">
        <pc:chgData name="D" userId="e1f1c1d162e5d3ae" providerId="LiveId" clId="{0B2E92F5-DF37-4F26-8552-655A3D272174}" dt="2021-08-31T08:58:48.186" v="914" actId="47"/>
        <pc:sldMkLst>
          <pc:docMk/>
          <pc:sldMk cId="0" sldId="408"/>
        </pc:sldMkLst>
      </pc:sldChg>
      <pc:sldChg chg="del">
        <pc:chgData name="D" userId="e1f1c1d162e5d3ae" providerId="LiveId" clId="{0B2E92F5-DF37-4F26-8552-655A3D272174}" dt="2021-08-31T08:58:50.800" v="916" actId="47"/>
        <pc:sldMkLst>
          <pc:docMk/>
          <pc:sldMk cId="0" sldId="409"/>
        </pc:sldMkLst>
      </pc:sldChg>
      <pc:sldChg chg="del">
        <pc:chgData name="D" userId="e1f1c1d162e5d3ae" providerId="LiveId" clId="{0B2E92F5-DF37-4F26-8552-655A3D272174}" dt="2021-08-31T08:58:49.825" v="915" actId="47"/>
        <pc:sldMkLst>
          <pc:docMk/>
          <pc:sldMk cId="0" sldId="410"/>
        </pc:sldMkLst>
      </pc:sldChg>
      <pc:sldChg chg="del">
        <pc:chgData name="D" userId="e1f1c1d162e5d3ae" providerId="LiveId" clId="{0B2E92F5-DF37-4F26-8552-655A3D272174}" dt="2021-08-31T08:58:53.116" v="918" actId="47"/>
        <pc:sldMkLst>
          <pc:docMk/>
          <pc:sldMk cId="0" sldId="413"/>
        </pc:sldMkLst>
      </pc:sldChg>
      <pc:sldChg chg="del">
        <pc:chgData name="D" userId="e1f1c1d162e5d3ae" providerId="LiveId" clId="{0B2E92F5-DF37-4F26-8552-655A3D272174}" dt="2021-08-31T08:59:05.579" v="922" actId="47"/>
        <pc:sldMkLst>
          <pc:docMk/>
          <pc:sldMk cId="0" sldId="415"/>
        </pc:sldMkLst>
      </pc:sldChg>
      <pc:sldChg chg="del">
        <pc:chgData name="D" userId="e1f1c1d162e5d3ae" providerId="LiveId" clId="{0B2E92F5-DF37-4F26-8552-655A3D272174}" dt="2021-08-31T08:58:55.221" v="919" actId="47"/>
        <pc:sldMkLst>
          <pc:docMk/>
          <pc:sldMk cId="0" sldId="420"/>
        </pc:sldMkLst>
      </pc:sldChg>
      <pc:sldChg chg="del">
        <pc:chgData name="D" userId="e1f1c1d162e5d3ae" providerId="LiveId" clId="{0B2E92F5-DF37-4F26-8552-655A3D272174}" dt="2021-08-31T08:59:07.287" v="923" actId="47"/>
        <pc:sldMkLst>
          <pc:docMk/>
          <pc:sldMk cId="0" sldId="421"/>
        </pc:sldMkLst>
      </pc:sldChg>
      <pc:sldChg chg="add del">
        <pc:chgData name="D" userId="e1f1c1d162e5d3ae" providerId="LiveId" clId="{0B2E92F5-DF37-4F26-8552-655A3D272174}" dt="2021-08-31T08:59:08.524" v="924" actId="47"/>
        <pc:sldMkLst>
          <pc:docMk/>
          <pc:sldMk cId="0" sldId="422"/>
        </pc:sldMkLst>
      </pc:sldChg>
      <pc:sldChg chg="del">
        <pc:chgData name="D" userId="e1f1c1d162e5d3ae" providerId="LiveId" clId="{0B2E92F5-DF37-4F26-8552-655A3D272174}" dt="2021-08-31T08:59:09.648" v="925" actId="47"/>
        <pc:sldMkLst>
          <pc:docMk/>
          <pc:sldMk cId="0" sldId="423"/>
        </pc:sldMkLst>
      </pc:sldChg>
      <pc:sldChg chg="modSp del mod">
        <pc:chgData name="D" userId="e1f1c1d162e5d3ae" providerId="LiveId" clId="{0B2E92F5-DF37-4F26-8552-655A3D272174}" dt="2021-08-30T09:29:08.746" v="69" actId="47"/>
        <pc:sldMkLst>
          <pc:docMk/>
          <pc:sldMk cId="1783826246" sldId="511"/>
        </pc:sldMkLst>
        <pc:graphicFrameChg chg="mod">
          <ac:chgData name="D" userId="e1f1c1d162e5d3ae" providerId="LiveId" clId="{0B2E92F5-DF37-4F26-8552-655A3D272174}" dt="2021-08-30T09:26:27.499" v="48" actId="20577"/>
          <ac:graphicFrameMkLst>
            <pc:docMk/>
            <pc:sldMk cId="1783826246" sldId="511"/>
            <ac:graphicFrameMk id="2" creationId="{0787D22A-C0B1-487D-B2F9-95582E134B47}"/>
          </ac:graphicFrameMkLst>
        </pc:graphicFrameChg>
      </pc:sldChg>
      <pc:sldChg chg="addSp delSp modSp mod">
        <pc:chgData name="D" userId="e1f1c1d162e5d3ae" providerId="LiveId" clId="{0B2E92F5-DF37-4F26-8552-655A3D272174}" dt="2021-08-31T11:34:48.057" v="1205" actId="108"/>
        <pc:sldMkLst>
          <pc:docMk/>
          <pc:sldMk cId="1995569807" sldId="523"/>
        </pc:sldMkLst>
        <pc:spChg chg="mod">
          <ac:chgData name="D" userId="e1f1c1d162e5d3ae" providerId="LiveId" clId="{0B2E92F5-DF37-4F26-8552-655A3D272174}" dt="2021-08-30T10:29:52.001" v="877" actId="20577"/>
          <ac:spMkLst>
            <pc:docMk/>
            <pc:sldMk cId="1995569807" sldId="523"/>
            <ac:spMk id="3" creationId="{00000000-0000-0000-0000-000000000000}"/>
          </ac:spMkLst>
        </pc:spChg>
        <pc:spChg chg="add mod">
          <ac:chgData name="D" userId="e1f1c1d162e5d3ae" providerId="LiveId" clId="{0B2E92F5-DF37-4F26-8552-655A3D272174}" dt="2021-08-31T11:34:48.057" v="1205" actId="108"/>
          <ac:spMkLst>
            <pc:docMk/>
            <pc:sldMk cId="1995569807" sldId="523"/>
            <ac:spMk id="6" creationId="{E43FC68F-2591-4BE5-8574-F1128A111950}"/>
          </ac:spMkLst>
        </pc:spChg>
        <pc:graphicFrameChg chg="del mod modGraphic">
          <ac:chgData name="D" userId="e1f1c1d162e5d3ae" providerId="LiveId" clId="{0B2E92F5-DF37-4F26-8552-655A3D272174}" dt="2021-08-30T10:25:45.466" v="719" actId="478"/>
          <ac:graphicFrameMkLst>
            <pc:docMk/>
            <pc:sldMk cId="1995569807" sldId="523"/>
            <ac:graphicFrameMk id="5" creationId="{AC3BFCAD-E04D-42FA-9473-2291D7CBE4E6}"/>
          </ac:graphicFrameMkLst>
        </pc:graphicFrameChg>
      </pc:sldChg>
      <pc:sldChg chg="del">
        <pc:chgData name="D" userId="e1f1c1d162e5d3ae" providerId="LiveId" clId="{0B2E92F5-DF37-4F26-8552-655A3D272174}" dt="2021-08-30T09:50:14.873" v="589" actId="47"/>
        <pc:sldMkLst>
          <pc:docMk/>
          <pc:sldMk cId="3468011640" sldId="524"/>
        </pc:sldMkLst>
      </pc:sldChg>
      <pc:sldChg chg="modSp mod">
        <pc:chgData name="D" userId="e1f1c1d162e5d3ae" providerId="LiveId" clId="{0B2E92F5-DF37-4F26-8552-655A3D272174}" dt="2021-08-31T09:02:41.331" v="1141" actId="20577"/>
        <pc:sldMkLst>
          <pc:docMk/>
          <pc:sldMk cId="264396945" sldId="525"/>
        </pc:sldMkLst>
        <pc:graphicFrameChg chg="modGraphic">
          <ac:chgData name="D" userId="e1f1c1d162e5d3ae" providerId="LiveId" clId="{0B2E92F5-DF37-4F26-8552-655A3D272174}" dt="2021-08-31T09:02:41.331" v="1141" actId="20577"/>
          <ac:graphicFrameMkLst>
            <pc:docMk/>
            <pc:sldMk cId="264396945" sldId="525"/>
            <ac:graphicFrameMk id="5" creationId="{AC3BFCAD-E04D-42FA-9473-2291D7CBE4E6}"/>
          </ac:graphicFrameMkLst>
        </pc:graphicFrameChg>
      </pc:sldChg>
      <pc:sldChg chg="modSp mod">
        <pc:chgData name="D" userId="e1f1c1d162e5d3ae" providerId="LiveId" clId="{0B2E92F5-DF37-4F26-8552-655A3D272174}" dt="2021-08-31T11:22:24.570" v="1198" actId="6549"/>
        <pc:sldMkLst>
          <pc:docMk/>
          <pc:sldMk cId="342808427" sldId="526"/>
        </pc:sldMkLst>
        <pc:graphicFrameChg chg="mod modGraphic">
          <ac:chgData name="D" userId="e1f1c1d162e5d3ae" providerId="LiveId" clId="{0B2E92F5-DF37-4F26-8552-655A3D272174}" dt="2021-08-31T11:22:24.570" v="1198" actId="6549"/>
          <ac:graphicFrameMkLst>
            <pc:docMk/>
            <pc:sldMk cId="342808427" sldId="526"/>
            <ac:graphicFrameMk id="5" creationId="{AC3BFCAD-E04D-42FA-9473-2291D7CBE4E6}"/>
          </ac:graphicFrameMkLst>
        </pc:graphicFrameChg>
      </pc:sldChg>
      <pc:sldChg chg="del">
        <pc:chgData name="D" userId="e1f1c1d162e5d3ae" providerId="LiveId" clId="{0B2E92F5-DF37-4F26-8552-655A3D272174}" dt="2021-08-31T08:58:52.196" v="917" actId="47"/>
        <pc:sldMkLst>
          <pc:docMk/>
          <pc:sldMk cId="2187849374" sldId="527"/>
        </pc:sldMkLst>
      </pc:sldChg>
      <pc:sldChg chg="modSp mod">
        <pc:chgData name="D" userId="e1f1c1d162e5d3ae" providerId="LiveId" clId="{0B2E92F5-DF37-4F26-8552-655A3D272174}" dt="2021-08-30T09:49:40.634" v="588" actId="20577"/>
        <pc:sldMkLst>
          <pc:docMk/>
          <pc:sldMk cId="1239056386" sldId="529"/>
        </pc:sldMkLst>
        <pc:spChg chg="mod">
          <ac:chgData name="D" userId="e1f1c1d162e5d3ae" providerId="LiveId" clId="{0B2E92F5-DF37-4F26-8552-655A3D272174}" dt="2021-08-30T09:49:40.634" v="588" actId="20577"/>
          <ac:spMkLst>
            <pc:docMk/>
            <pc:sldMk cId="1239056386" sldId="529"/>
            <ac:spMk id="4" creationId="{00000000-0000-0000-0000-000000000000}"/>
          </ac:spMkLst>
        </pc:spChg>
      </pc:sldChg>
      <pc:sldChg chg="modSp mod">
        <pc:chgData name="D" userId="e1f1c1d162e5d3ae" providerId="LiveId" clId="{0B2E92F5-DF37-4F26-8552-655A3D272174}" dt="2021-08-30T09:29:03.515" v="68"/>
        <pc:sldMkLst>
          <pc:docMk/>
          <pc:sldMk cId="1183578804" sldId="612"/>
        </pc:sldMkLst>
        <pc:spChg chg="mod">
          <ac:chgData name="D" userId="e1f1c1d162e5d3ae" providerId="LiveId" clId="{0B2E92F5-DF37-4F26-8552-655A3D272174}" dt="2021-08-30T09:27:19.265" v="64" actId="27636"/>
          <ac:spMkLst>
            <pc:docMk/>
            <pc:sldMk cId="1183578804" sldId="612"/>
            <ac:spMk id="3" creationId="{E8C39E58-D439-421C-B805-4DEE252731D1}"/>
          </ac:spMkLst>
        </pc:spChg>
        <pc:graphicFrameChg chg="mod">
          <ac:chgData name="D" userId="e1f1c1d162e5d3ae" providerId="LiveId" clId="{0B2E92F5-DF37-4F26-8552-655A3D272174}" dt="2021-08-30T09:29:03.515" v="68"/>
          <ac:graphicFrameMkLst>
            <pc:docMk/>
            <pc:sldMk cId="1183578804" sldId="612"/>
            <ac:graphicFrameMk id="4" creationId="{7C636807-583D-421E-A2D1-0F845D3F2F74}"/>
          </ac:graphicFrameMkLst>
        </pc:graphicFrameChg>
      </pc:sldChg>
      <pc:sldChg chg="modSp add mod">
        <pc:chgData name="D" userId="e1f1c1d162e5d3ae" providerId="LiveId" clId="{0B2E92F5-DF37-4F26-8552-655A3D272174}" dt="2021-08-30T09:46:40.993" v="481" actId="20577"/>
        <pc:sldMkLst>
          <pc:docMk/>
          <pc:sldMk cId="2634739007" sldId="613"/>
        </pc:sldMkLst>
        <pc:spChg chg="mod">
          <ac:chgData name="D" userId="e1f1c1d162e5d3ae" providerId="LiveId" clId="{0B2E92F5-DF37-4F26-8552-655A3D272174}" dt="2021-08-30T09:37:32.826" v="151" actId="20577"/>
          <ac:spMkLst>
            <pc:docMk/>
            <pc:sldMk cId="2634739007" sldId="613"/>
            <ac:spMk id="3" creationId="{00000000-0000-0000-0000-000000000000}"/>
          </ac:spMkLst>
        </pc:spChg>
        <pc:spChg chg="mod">
          <ac:chgData name="D" userId="e1f1c1d162e5d3ae" providerId="LiveId" clId="{0B2E92F5-DF37-4F26-8552-655A3D272174}" dt="2021-08-30T09:46:40.993" v="481" actId="20577"/>
          <ac:spMkLst>
            <pc:docMk/>
            <pc:sldMk cId="2634739007" sldId="613"/>
            <ac:spMk id="4" creationId="{00000000-0000-0000-0000-000000000000}"/>
          </ac:spMkLst>
        </pc:spChg>
      </pc:sldChg>
      <pc:sldChg chg="addSp delSp modSp add mod">
        <pc:chgData name="D" userId="e1f1c1d162e5d3ae" providerId="LiveId" clId="{0B2E92F5-DF37-4F26-8552-655A3D272174}" dt="2021-08-31T08:57:48.686" v="913" actId="14100"/>
        <pc:sldMkLst>
          <pc:docMk/>
          <pc:sldMk cId="1494408483" sldId="614"/>
        </pc:sldMkLst>
        <pc:spChg chg="mod">
          <ac:chgData name="D" userId="e1f1c1d162e5d3ae" providerId="LiveId" clId="{0B2E92F5-DF37-4F26-8552-655A3D272174}" dt="2021-08-30T10:20:26.387" v="636" actId="20577"/>
          <ac:spMkLst>
            <pc:docMk/>
            <pc:sldMk cId="1494408483" sldId="614"/>
            <ac:spMk id="3" creationId="{00000000-0000-0000-0000-000000000000}"/>
          </ac:spMkLst>
        </pc:spChg>
        <pc:graphicFrameChg chg="add mod modGraphic">
          <ac:chgData name="D" userId="e1f1c1d162e5d3ae" providerId="LiveId" clId="{0B2E92F5-DF37-4F26-8552-655A3D272174}" dt="2021-08-31T08:57:48.686" v="913" actId="14100"/>
          <ac:graphicFrameMkLst>
            <pc:docMk/>
            <pc:sldMk cId="1494408483" sldId="614"/>
            <ac:graphicFrameMk id="4" creationId="{55D0955D-E6C7-4F7C-B132-D3DE75A8598B}"/>
          </ac:graphicFrameMkLst>
        </pc:graphicFrameChg>
        <pc:graphicFrameChg chg="del mod modGraphic">
          <ac:chgData name="D" userId="e1f1c1d162e5d3ae" providerId="LiveId" clId="{0B2E92F5-DF37-4F26-8552-655A3D272174}" dt="2021-08-31T08:54:56.324" v="878" actId="478"/>
          <ac:graphicFrameMkLst>
            <pc:docMk/>
            <pc:sldMk cId="1494408483" sldId="614"/>
            <ac:graphicFrameMk id="5" creationId="{AC3BFCAD-E04D-42FA-9473-2291D7CBE4E6}"/>
          </ac:graphicFrameMkLst>
        </pc:graphicFrameChg>
        <pc:graphicFrameChg chg="del">
          <ac:chgData name="D" userId="e1f1c1d162e5d3ae" providerId="LiveId" clId="{0B2E92F5-DF37-4F26-8552-655A3D272174}" dt="2021-08-30T10:21:41.889" v="691" actId="478"/>
          <ac:graphicFrameMkLst>
            <pc:docMk/>
            <pc:sldMk cId="1494408483" sldId="614"/>
            <ac:graphicFrameMk id="8" creationId="{C3C649E2-FD91-41B9-8406-4DC98EFB2EF5}"/>
          </ac:graphicFrameMkLst>
        </pc:graphicFrameChg>
      </pc:sldChg>
      <pc:sldChg chg="modSp add mod">
        <pc:chgData name="D" userId="e1f1c1d162e5d3ae" providerId="LiveId" clId="{0B2E92F5-DF37-4F26-8552-655A3D272174}" dt="2021-08-31T11:20:43.591" v="1181" actId="20577"/>
        <pc:sldMkLst>
          <pc:docMk/>
          <pc:sldMk cId="684729789" sldId="615"/>
        </pc:sldMkLst>
        <pc:graphicFrameChg chg="modGraphic">
          <ac:chgData name="D" userId="e1f1c1d162e5d3ae" providerId="LiveId" clId="{0B2E92F5-DF37-4F26-8552-655A3D272174}" dt="2021-08-31T11:20:43.591" v="1181" actId="20577"/>
          <ac:graphicFrameMkLst>
            <pc:docMk/>
            <pc:sldMk cId="684729789" sldId="615"/>
            <ac:graphicFrameMk id="5" creationId="{AC3BFCAD-E04D-42FA-9473-2291D7CBE4E6}"/>
          </ac:graphicFrameMkLst>
        </pc:graphicFrameChg>
      </pc:sldChg>
    </pc:docChg>
  </pc:docChgLst>
  <pc:docChgLst>
    <pc:chgData name="Baigal Dorj" userId="bef78bc5-4f67-4e8d-b4ee-7aeb11d53aaf" providerId="ADAL" clId="{B3224460-E18E-4E81-BF5E-D679848CC17C}"/>
    <pc:docChg chg="undo custSel addSld delSld modSld sldOrd">
      <pc:chgData name="Baigal Dorj" userId="bef78bc5-4f67-4e8d-b4ee-7aeb11d53aaf" providerId="ADAL" clId="{B3224460-E18E-4E81-BF5E-D679848CC17C}" dt="2022-02-25T03:18:46.215" v="342" actId="1035"/>
      <pc:docMkLst>
        <pc:docMk/>
      </pc:docMkLst>
      <pc:sldChg chg="delSp modSp add del mod setBg">
        <pc:chgData name="Baigal Dorj" userId="bef78bc5-4f67-4e8d-b4ee-7aeb11d53aaf" providerId="ADAL" clId="{B3224460-E18E-4E81-BF5E-D679848CC17C}" dt="2022-02-25T02:49:20.781" v="237" actId="47"/>
        <pc:sldMkLst>
          <pc:docMk/>
          <pc:sldMk cId="2573486576" sldId="265"/>
        </pc:sldMkLst>
        <pc:spChg chg="mod">
          <ac:chgData name="Baigal Dorj" userId="bef78bc5-4f67-4e8d-b4ee-7aeb11d53aaf" providerId="ADAL" clId="{B3224460-E18E-4E81-BF5E-D679848CC17C}" dt="2022-02-23T02:04:14.419" v="105" actId="1076"/>
          <ac:spMkLst>
            <pc:docMk/>
            <pc:sldMk cId="2573486576" sldId="265"/>
            <ac:spMk id="2" creationId="{00000000-0000-0000-0000-000000000000}"/>
          </ac:spMkLst>
        </pc:spChg>
        <pc:spChg chg="del mod">
          <ac:chgData name="Baigal Dorj" userId="bef78bc5-4f67-4e8d-b4ee-7aeb11d53aaf" providerId="ADAL" clId="{B3224460-E18E-4E81-BF5E-D679848CC17C}" dt="2022-02-25T02:48:00.711" v="200" actId="21"/>
          <ac:spMkLst>
            <pc:docMk/>
            <pc:sldMk cId="2573486576" sldId="265"/>
            <ac:spMk id="6" creationId="{00000000-0000-0000-0000-000000000000}"/>
          </ac:spMkLst>
        </pc:spChg>
        <pc:graphicFrameChg chg="del mod modGraphic">
          <ac:chgData name="Baigal Dorj" userId="bef78bc5-4f67-4e8d-b4ee-7aeb11d53aaf" providerId="ADAL" clId="{B3224460-E18E-4E81-BF5E-D679848CC17C}" dt="2022-02-25T02:48:00.711" v="200" actId="21"/>
          <ac:graphicFrameMkLst>
            <pc:docMk/>
            <pc:sldMk cId="2573486576" sldId="265"/>
            <ac:graphicFrameMk id="7" creationId="{00000000-0000-0000-0000-000000000000}"/>
          </ac:graphicFrameMkLst>
        </pc:graphicFrameChg>
        <pc:picChg chg="del">
          <ac:chgData name="Baigal Dorj" userId="bef78bc5-4f67-4e8d-b4ee-7aeb11d53aaf" providerId="ADAL" clId="{B3224460-E18E-4E81-BF5E-D679848CC17C}" dt="2022-02-25T02:48:00.711" v="200" actId="21"/>
          <ac:picMkLst>
            <pc:docMk/>
            <pc:sldMk cId="2573486576" sldId="265"/>
            <ac:picMk id="3" creationId="{972DE818-388A-486F-85D2-5891A352C3EE}"/>
          </ac:picMkLst>
        </pc:picChg>
        <pc:picChg chg="del mod">
          <ac:chgData name="Baigal Dorj" userId="bef78bc5-4f67-4e8d-b4ee-7aeb11d53aaf" providerId="ADAL" clId="{B3224460-E18E-4E81-BF5E-D679848CC17C}" dt="2022-02-25T02:48:00.711" v="200" actId="21"/>
          <ac:picMkLst>
            <pc:docMk/>
            <pc:sldMk cId="2573486576" sldId="265"/>
            <ac:picMk id="5" creationId="{FAC9D75C-C7C1-4308-BE83-E66A0B3B7311}"/>
          </ac:picMkLst>
        </pc:picChg>
        <pc:picChg chg="mod">
          <ac:chgData name="Baigal Dorj" userId="bef78bc5-4f67-4e8d-b4ee-7aeb11d53aaf" providerId="ADAL" clId="{B3224460-E18E-4E81-BF5E-D679848CC17C}" dt="2022-02-23T02:04:14.419" v="105" actId="1076"/>
          <ac:picMkLst>
            <pc:docMk/>
            <pc:sldMk cId="2573486576" sldId="265"/>
            <ac:picMk id="8" creationId="{00000000-0000-0000-0000-000000000000}"/>
          </ac:picMkLst>
        </pc:picChg>
      </pc:sldChg>
      <pc:sldChg chg="addSp delSp modSp add del mod setBg">
        <pc:chgData name="Baigal Dorj" userId="bef78bc5-4f67-4e8d-b4ee-7aeb11d53aaf" providerId="ADAL" clId="{B3224460-E18E-4E81-BF5E-D679848CC17C}" dt="2022-02-25T02:51:01.614" v="258" actId="47"/>
        <pc:sldMkLst>
          <pc:docMk/>
          <pc:sldMk cId="1647939000" sldId="266"/>
        </pc:sldMkLst>
        <pc:spChg chg="mod">
          <ac:chgData name="Baigal Dorj" userId="bef78bc5-4f67-4e8d-b4ee-7aeb11d53aaf" providerId="ADAL" clId="{B3224460-E18E-4E81-BF5E-D679848CC17C}" dt="2022-02-23T02:01:58.439" v="68" actId="14100"/>
          <ac:spMkLst>
            <pc:docMk/>
            <pc:sldMk cId="1647939000" sldId="266"/>
            <ac:spMk id="2" creationId="{00000000-0000-0000-0000-000000000000}"/>
          </ac:spMkLst>
        </pc:spChg>
        <pc:spChg chg="add del mod">
          <ac:chgData name="Baigal Dorj" userId="bef78bc5-4f67-4e8d-b4ee-7aeb11d53aaf" providerId="ADAL" clId="{B3224460-E18E-4E81-BF5E-D679848CC17C}" dt="2022-02-25T02:50:40.517" v="251" actId="21"/>
          <ac:spMkLst>
            <pc:docMk/>
            <pc:sldMk cId="1647939000" sldId="266"/>
            <ac:spMk id="4" creationId="{E33A5064-4AED-4465-BDFA-AA053BC136DB}"/>
          </ac:spMkLst>
        </pc:spChg>
        <pc:spChg chg="add del mod">
          <ac:chgData name="Baigal Dorj" userId="bef78bc5-4f67-4e8d-b4ee-7aeb11d53aaf" providerId="ADAL" clId="{B3224460-E18E-4E81-BF5E-D679848CC17C}" dt="2022-02-25T02:50:38.110" v="250" actId="21"/>
          <ac:spMkLst>
            <pc:docMk/>
            <pc:sldMk cId="1647939000" sldId="266"/>
            <ac:spMk id="5" creationId="{F0E4F290-BE2E-4DA0-9E35-EF8123D3EC2B}"/>
          </ac:spMkLst>
        </pc:spChg>
        <pc:spChg chg="add del mod">
          <ac:chgData name="Baigal Dorj" userId="bef78bc5-4f67-4e8d-b4ee-7aeb11d53aaf" providerId="ADAL" clId="{B3224460-E18E-4E81-BF5E-D679848CC17C}" dt="2022-02-25T02:50:40.517" v="251" actId="21"/>
          <ac:spMkLst>
            <pc:docMk/>
            <pc:sldMk cId="1647939000" sldId="266"/>
            <ac:spMk id="9" creationId="{5EB0E15B-9B17-4C7D-99C8-7EDB1125F7E4}"/>
          </ac:spMkLst>
        </pc:spChg>
        <pc:spChg chg="add del mod">
          <ac:chgData name="Baigal Dorj" userId="bef78bc5-4f67-4e8d-b4ee-7aeb11d53aaf" providerId="ADAL" clId="{B3224460-E18E-4E81-BF5E-D679848CC17C}" dt="2022-02-25T02:50:38.110" v="250" actId="21"/>
          <ac:spMkLst>
            <pc:docMk/>
            <pc:sldMk cId="1647939000" sldId="266"/>
            <ac:spMk id="10" creationId="{A2BDFE8C-333B-45A9-9B10-51ED89305C87}"/>
          </ac:spMkLst>
        </pc:spChg>
        <pc:spChg chg="add mod">
          <ac:chgData name="Baigal Dorj" userId="bef78bc5-4f67-4e8d-b4ee-7aeb11d53aaf" providerId="ADAL" clId="{B3224460-E18E-4E81-BF5E-D679848CC17C}" dt="2022-02-25T02:50:40.517" v="251" actId="21"/>
          <ac:spMkLst>
            <pc:docMk/>
            <pc:sldMk cId="1647939000" sldId="266"/>
            <ac:spMk id="12" creationId="{76511EA0-6995-4CF8-8A70-55DB014BE2B0}"/>
          </ac:spMkLst>
        </pc:spChg>
        <pc:spChg chg="add mod">
          <ac:chgData name="Baigal Dorj" userId="bef78bc5-4f67-4e8d-b4ee-7aeb11d53aaf" providerId="ADAL" clId="{B3224460-E18E-4E81-BF5E-D679848CC17C}" dt="2022-02-25T02:50:40.517" v="251" actId="21"/>
          <ac:spMkLst>
            <pc:docMk/>
            <pc:sldMk cId="1647939000" sldId="266"/>
            <ac:spMk id="14" creationId="{7B5FC84D-4273-4C89-8193-A90CC1457AF8}"/>
          </ac:spMkLst>
        </pc:spChg>
        <pc:picChg chg="del">
          <ac:chgData name="Baigal Dorj" userId="bef78bc5-4f67-4e8d-b4ee-7aeb11d53aaf" providerId="ADAL" clId="{B3224460-E18E-4E81-BF5E-D679848CC17C}" dt="2022-02-25T02:50:40.517" v="251" actId="21"/>
          <ac:picMkLst>
            <pc:docMk/>
            <pc:sldMk cId="1647939000" sldId="266"/>
            <ac:picMk id="7" creationId="{00000000-0000-0000-0000-000000000000}"/>
          </ac:picMkLst>
        </pc:picChg>
        <pc:picChg chg="mod">
          <ac:chgData name="Baigal Dorj" userId="bef78bc5-4f67-4e8d-b4ee-7aeb11d53aaf" providerId="ADAL" clId="{B3224460-E18E-4E81-BF5E-D679848CC17C}" dt="2022-02-23T02:02:01.172" v="69" actId="1076"/>
          <ac:picMkLst>
            <pc:docMk/>
            <pc:sldMk cId="1647939000" sldId="266"/>
            <ac:picMk id="8" creationId="{00000000-0000-0000-0000-000000000000}"/>
          </ac:picMkLst>
        </pc:picChg>
      </pc:sldChg>
      <pc:sldChg chg="delSp add del mod">
        <pc:chgData name="Baigal Dorj" userId="bef78bc5-4f67-4e8d-b4ee-7aeb11d53aaf" providerId="ADAL" clId="{B3224460-E18E-4E81-BF5E-D679848CC17C}" dt="2022-02-25T02:44:15.271" v="126" actId="47"/>
        <pc:sldMkLst>
          <pc:docMk/>
          <pc:sldMk cId="3821778563" sldId="280"/>
        </pc:sldMkLst>
        <pc:spChg chg="del">
          <ac:chgData name="Baigal Dorj" userId="bef78bc5-4f67-4e8d-b4ee-7aeb11d53aaf" providerId="ADAL" clId="{B3224460-E18E-4E81-BF5E-D679848CC17C}" dt="2022-02-25T02:44:10.947" v="124" actId="21"/>
          <ac:spMkLst>
            <pc:docMk/>
            <pc:sldMk cId="3821778563" sldId="280"/>
            <ac:spMk id="4" creationId="{00000000-0000-0000-0000-000000000000}"/>
          </ac:spMkLst>
        </pc:spChg>
        <pc:graphicFrameChg chg="del">
          <ac:chgData name="Baigal Dorj" userId="bef78bc5-4f67-4e8d-b4ee-7aeb11d53aaf" providerId="ADAL" clId="{B3224460-E18E-4E81-BF5E-D679848CC17C}" dt="2022-02-25T02:44:10.947" v="124" actId="21"/>
          <ac:graphicFrameMkLst>
            <pc:docMk/>
            <pc:sldMk cId="3821778563" sldId="280"/>
            <ac:graphicFrameMk id="5" creationId="{00000000-0000-0000-0000-000000000000}"/>
          </ac:graphicFrameMkLst>
        </pc:graphicFrameChg>
      </pc:sldChg>
      <pc:sldChg chg="addSp delSp modSp add del mod">
        <pc:chgData name="Baigal Dorj" userId="bef78bc5-4f67-4e8d-b4ee-7aeb11d53aaf" providerId="ADAL" clId="{B3224460-E18E-4E81-BF5E-D679848CC17C}" dt="2022-02-25T02:45:52.365" v="151" actId="47"/>
        <pc:sldMkLst>
          <pc:docMk/>
          <pc:sldMk cId="3275478335" sldId="283"/>
        </pc:sldMkLst>
        <pc:spChg chg="mod">
          <ac:chgData name="Baigal Dorj" userId="bef78bc5-4f67-4e8d-b4ee-7aeb11d53aaf" providerId="ADAL" clId="{B3224460-E18E-4E81-BF5E-D679848CC17C}" dt="2022-02-25T02:45:25.832" v="143" actId="21"/>
          <ac:spMkLst>
            <pc:docMk/>
            <pc:sldMk cId="3275478335" sldId="283"/>
            <ac:spMk id="2" creationId="{00000000-0000-0000-0000-000000000000}"/>
          </ac:spMkLst>
        </pc:spChg>
        <pc:spChg chg="add mod">
          <ac:chgData name="Baigal Dorj" userId="bef78bc5-4f67-4e8d-b4ee-7aeb11d53aaf" providerId="ADAL" clId="{B3224460-E18E-4E81-BF5E-D679848CC17C}" dt="2022-02-25T02:45:17.537" v="141" actId="21"/>
          <ac:spMkLst>
            <pc:docMk/>
            <pc:sldMk cId="3275478335" sldId="283"/>
            <ac:spMk id="5" creationId="{83F1AC8C-731F-4329-A56F-B46CC8159B3E}"/>
          </ac:spMkLst>
        </pc:spChg>
        <pc:graphicFrameChg chg="del mod modGraphic">
          <ac:chgData name="Baigal Dorj" userId="bef78bc5-4f67-4e8d-b4ee-7aeb11d53aaf" providerId="ADAL" clId="{B3224460-E18E-4E81-BF5E-D679848CC17C}" dt="2022-02-25T02:45:17.537" v="141" actId="21"/>
          <ac:graphicFrameMkLst>
            <pc:docMk/>
            <pc:sldMk cId="3275478335" sldId="283"/>
            <ac:graphicFrameMk id="4" creationId="{00000000-0000-0000-0000-000000000000}"/>
          </ac:graphicFrameMkLst>
        </pc:graphicFrameChg>
      </pc:sldChg>
      <pc:sldChg chg="addSp delSp modSp add del mod">
        <pc:chgData name="Baigal Dorj" userId="bef78bc5-4f67-4e8d-b4ee-7aeb11d53aaf" providerId="ADAL" clId="{B3224460-E18E-4E81-BF5E-D679848CC17C}" dt="2022-02-25T02:46:25.112" v="168" actId="47"/>
        <pc:sldMkLst>
          <pc:docMk/>
          <pc:sldMk cId="198632256" sldId="286"/>
        </pc:sldMkLst>
        <pc:spChg chg="add mod">
          <ac:chgData name="Baigal Dorj" userId="bef78bc5-4f67-4e8d-b4ee-7aeb11d53aaf" providerId="ADAL" clId="{B3224460-E18E-4E81-BF5E-D679848CC17C}" dt="2022-02-25T02:46:14.566" v="156" actId="21"/>
          <ac:spMkLst>
            <pc:docMk/>
            <pc:sldMk cId="198632256" sldId="286"/>
            <ac:spMk id="5" creationId="{2A3D2B5D-DB79-46A5-AD45-B34198A3F66C}"/>
          </ac:spMkLst>
        </pc:spChg>
        <pc:graphicFrameChg chg="del">
          <ac:chgData name="Baigal Dorj" userId="bef78bc5-4f67-4e8d-b4ee-7aeb11d53aaf" providerId="ADAL" clId="{B3224460-E18E-4E81-BF5E-D679848CC17C}" dt="2022-02-25T02:46:14.566" v="156" actId="21"/>
          <ac:graphicFrameMkLst>
            <pc:docMk/>
            <pc:sldMk cId="198632256" sldId="286"/>
            <ac:graphicFrameMk id="4" creationId="{00000000-0000-0000-0000-000000000000}"/>
          </ac:graphicFrameMkLst>
        </pc:graphicFrameChg>
      </pc:sldChg>
      <pc:sldChg chg="addSp delSp modSp add del mod setBg delDesignElem">
        <pc:chgData name="Baigal Dorj" userId="bef78bc5-4f67-4e8d-b4ee-7aeb11d53aaf" providerId="ADAL" clId="{B3224460-E18E-4E81-BF5E-D679848CC17C}" dt="2022-02-25T02:46:45.620" v="173" actId="47"/>
        <pc:sldMkLst>
          <pc:docMk/>
          <pc:sldMk cId="3321772623" sldId="287"/>
        </pc:sldMkLst>
        <pc:spChg chg="del mod">
          <ac:chgData name="Baigal Dorj" userId="bef78bc5-4f67-4e8d-b4ee-7aeb11d53aaf" providerId="ADAL" clId="{B3224460-E18E-4E81-BF5E-D679848CC17C}" dt="2022-02-25T02:46:40.981" v="171" actId="21"/>
          <ac:spMkLst>
            <pc:docMk/>
            <pc:sldMk cId="3321772623" sldId="287"/>
            <ac:spMk id="2" creationId="{67E22AA3-E3B7-4EDB-8137-1428391176AC}"/>
          </ac:spMkLst>
        </pc:spChg>
        <pc:spChg chg="del">
          <ac:chgData name="Baigal Dorj" userId="bef78bc5-4f67-4e8d-b4ee-7aeb11d53aaf" providerId="ADAL" clId="{B3224460-E18E-4E81-BF5E-D679848CC17C}" dt="2022-02-25T02:46:40.981" v="171" actId="21"/>
          <ac:spMkLst>
            <pc:docMk/>
            <pc:sldMk cId="3321772623" sldId="287"/>
            <ac:spMk id="3" creationId="{0DB26355-D83B-47A7-B431-3BEB412C0702}"/>
          </ac:spMkLst>
        </pc:spChg>
        <pc:spChg chg="add mod">
          <ac:chgData name="Baigal Dorj" userId="bef78bc5-4f67-4e8d-b4ee-7aeb11d53aaf" providerId="ADAL" clId="{B3224460-E18E-4E81-BF5E-D679848CC17C}" dt="2022-02-25T02:46:40.981" v="171" actId="21"/>
          <ac:spMkLst>
            <pc:docMk/>
            <pc:sldMk cId="3321772623" sldId="287"/>
            <ac:spMk id="6" creationId="{673F64F2-7B5C-451B-8E40-3D87A1AA718F}"/>
          </ac:spMkLst>
        </pc:spChg>
        <pc:spChg chg="add mod">
          <ac:chgData name="Baigal Dorj" userId="bef78bc5-4f67-4e8d-b4ee-7aeb11d53aaf" providerId="ADAL" clId="{B3224460-E18E-4E81-BF5E-D679848CC17C}" dt="2022-02-25T02:46:40.981" v="171" actId="21"/>
          <ac:spMkLst>
            <pc:docMk/>
            <pc:sldMk cId="3321772623" sldId="287"/>
            <ac:spMk id="8" creationId="{E1686F1B-DD31-46CB-B30A-3D18F703F609}"/>
          </ac:spMkLst>
        </pc:spChg>
        <pc:spChg chg="del">
          <ac:chgData name="Baigal Dorj" userId="bef78bc5-4f67-4e8d-b4ee-7aeb11d53aaf" providerId="ADAL" clId="{B3224460-E18E-4E81-BF5E-D679848CC17C}" dt="2022-02-23T02:01:45.861" v="67"/>
          <ac:spMkLst>
            <pc:docMk/>
            <pc:sldMk cId="3321772623" sldId="287"/>
            <ac:spMk id="18" creationId="{81AEB8A9-B768-4E30-BA55-D919E6687343}"/>
          </ac:spMkLst>
        </pc:spChg>
        <pc:picChg chg="del mod">
          <ac:chgData name="Baigal Dorj" userId="bef78bc5-4f67-4e8d-b4ee-7aeb11d53aaf" providerId="ADAL" clId="{B3224460-E18E-4E81-BF5E-D679848CC17C}" dt="2022-02-25T02:46:40.981" v="171" actId="21"/>
          <ac:picMkLst>
            <pc:docMk/>
            <pc:sldMk cId="3321772623" sldId="287"/>
            <ac:picMk id="4" creationId="{2D3FDAD9-D5C5-49F3-85F8-D7F0C6540C09}"/>
          </ac:picMkLst>
        </pc:picChg>
      </pc:sldChg>
      <pc:sldChg chg="modSp add mod">
        <pc:chgData name="Baigal Dorj" userId="bef78bc5-4f67-4e8d-b4ee-7aeb11d53aaf" providerId="ADAL" clId="{B3224460-E18E-4E81-BF5E-D679848CC17C}" dt="2022-02-22T11:57:06.751" v="2" actId="14100"/>
        <pc:sldMkLst>
          <pc:docMk/>
          <pc:sldMk cId="665841369" sldId="304"/>
        </pc:sldMkLst>
        <pc:picChg chg="mod">
          <ac:chgData name="Baigal Dorj" userId="bef78bc5-4f67-4e8d-b4ee-7aeb11d53aaf" providerId="ADAL" clId="{B3224460-E18E-4E81-BF5E-D679848CC17C}" dt="2022-02-22T11:57:06.751" v="2" actId="14100"/>
          <ac:picMkLst>
            <pc:docMk/>
            <pc:sldMk cId="665841369" sldId="304"/>
            <ac:picMk id="3" creationId="{EF23AF39-02C2-4B15-BDC7-4BEF3CC4C58A}"/>
          </ac:picMkLst>
        </pc:picChg>
      </pc:sldChg>
      <pc:sldChg chg="del">
        <pc:chgData name="Baigal Dorj" userId="bef78bc5-4f67-4e8d-b4ee-7aeb11d53aaf" providerId="ADAL" clId="{B3224460-E18E-4E81-BF5E-D679848CC17C}" dt="2022-02-23T01:55:12.545" v="3" actId="47"/>
        <pc:sldMkLst>
          <pc:docMk/>
          <pc:sldMk cId="0" sldId="364"/>
        </pc:sldMkLst>
      </pc:sldChg>
      <pc:sldChg chg="del">
        <pc:chgData name="Baigal Dorj" userId="bef78bc5-4f67-4e8d-b4ee-7aeb11d53aaf" providerId="ADAL" clId="{B3224460-E18E-4E81-BF5E-D679848CC17C}" dt="2022-02-23T01:55:13.524" v="4" actId="47"/>
        <pc:sldMkLst>
          <pc:docMk/>
          <pc:sldMk cId="3496335179" sldId="435"/>
        </pc:sldMkLst>
      </pc:sldChg>
      <pc:sldChg chg="modSp mod">
        <pc:chgData name="Baigal Dorj" userId="bef78bc5-4f67-4e8d-b4ee-7aeb11d53aaf" providerId="ADAL" clId="{B3224460-E18E-4E81-BF5E-D679848CC17C}" dt="2022-02-23T02:01:35.635" v="65" actId="20577"/>
        <pc:sldMkLst>
          <pc:docMk/>
          <pc:sldMk cId="3440172513" sldId="459"/>
        </pc:sldMkLst>
        <pc:spChg chg="mod">
          <ac:chgData name="Baigal Dorj" userId="bef78bc5-4f67-4e8d-b4ee-7aeb11d53aaf" providerId="ADAL" clId="{B3224460-E18E-4E81-BF5E-D679848CC17C}" dt="2022-02-23T02:01:35.635" v="65" actId="20577"/>
          <ac:spMkLst>
            <pc:docMk/>
            <pc:sldMk cId="3440172513" sldId="459"/>
            <ac:spMk id="6" creationId="{00000000-0000-0000-0000-000000000000}"/>
          </ac:spMkLst>
        </pc:spChg>
      </pc:sldChg>
      <pc:sldChg chg="modSp mod">
        <pc:chgData name="Baigal Dorj" userId="bef78bc5-4f67-4e8d-b4ee-7aeb11d53aaf" providerId="ADAL" clId="{B3224460-E18E-4E81-BF5E-D679848CC17C}" dt="2022-02-23T02:04:59.018" v="112" actId="6549"/>
        <pc:sldMkLst>
          <pc:docMk/>
          <pc:sldMk cId="988227752" sldId="493"/>
        </pc:sldMkLst>
        <pc:spChg chg="mod">
          <ac:chgData name="Baigal Dorj" userId="bef78bc5-4f67-4e8d-b4ee-7aeb11d53aaf" providerId="ADAL" clId="{B3224460-E18E-4E81-BF5E-D679848CC17C}" dt="2022-02-23T02:04:59.018" v="112" actId="6549"/>
          <ac:spMkLst>
            <pc:docMk/>
            <pc:sldMk cId="988227752" sldId="493"/>
            <ac:spMk id="4" creationId="{00000000-0000-0000-0000-000000000000}"/>
          </ac:spMkLst>
        </pc:spChg>
      </pc:sldChg>
      <pc:sldChg chg="modSp mod">
        <pc:chgData name="Baigal Dorj" userId="bef78bc5-4f67-4e8d-b4ee-7aeb11d53aaf" providerId="ADAL" clId="{B3224460-E18E-4E81-BF5E-D679848CC17C}" dt="2022-02-23T02:05:19.943" v="114" actId="108"/>
        <pc:sldMkLst>
          <pc:docMk/>
          <pc:sldMk cId="0" sldId="542"/>
        </pc:sldMkLst>
        <pc:graphicFrameChg chg="mod modGraphic">
          <ac:chgData name="Baigal Dorj" userId="bef78bc5-4f67-4e8d-b4ee-7aeb11d53aaf" providerId="ADAL" clId="{B3224460-E18E-4E81-BF5E-D679848CC17C}" dt="2022-02-23T02:05:19.943" v="114" actId="108"/>
          <ac:graphicFrameMkLst>
            <pc:docMk/>
            <pc:sldMk cId="0" sldId="542"/>
            <ac:graphicFrameMk id="4" creationId="{00000000-0000-0000-0000-000000000000}"/>
          </ac:graphicFrameMkLst>
        </pc:graphicFrameChg>
      </pc:sldChg>
      <pc:sldChg chg="modSp mod">
        <pc:chgData name="Baigal Dorj" userId="bef78bc5-4f67-4e8d-b4ee-7aeb11d53aaf" providerId="ADAL" clId="{B3224460-E18E-4E81-BF5E-D679848CC17C}" dt="2022-02-23T02:05:33.520" v="116" actId="108"/>
        <pc:sldMkLst>
          <pc:docMk/>
          <pc:sldMk cId="0" sldId="543"/>
        </pc:sldMkLst>
        <pc:graphicFrameChg chg="mod modGraphic">
          <ac:chgData name="Baigal Dorj" userId="bef78bc5-4f67-4e8d-b4ee-7aeb11d53aaf" providerId="ADAL" clId="{B3224460-E18E-4E81-BF5E-D679848CC17C}" dt="2022-02-23T02:05:33.520" v="116" actId="108"/>
          <ac:graphicFrameMkLst>
            <pc:docMk/>
            <pc:sldMk cId="0" sldId="543"/>
            <ac:graphicFrameMk id="4" creationId="{00000000-0000-0000-0000-000000000000}"/>
          </ac:graphicFrameMkLst>
        </pc:graphicFrameChg>
      </pc:sldChg>
      <pc:sldChg chg="modSp mod">
        <pc:chgData name="Baigal Dorj" userId="bef78bc5-4f67-4e8d-b4ee-7aeb11d53aaf" providerId="ADAL" clId="{B3224460-E18E-4E81-BF5E-D679848CC17C}" dt="2022-02-25T02:42:26.019" v="119" actId="6549"/>
        <pc:sldMkLst>
          <pc:docMk/>
          <pc:sldMk cId="0" sldId="552"/>
        </pc:sldMkLst>
        <pc:spChg chg="mod">
          <ac:chgData name="Baigal Dorj" userId="bef78bc5-4f67-4e8d-b4ee-7aeb11d53aaf" providerId="ADAL" clId="{B3224460-E18E-4E81-BF5E-D679848CC17C}" dt="2022-02-25T02:42:26.019" v="119" actId="6549"/>
          <ac:spMkLst>
            <pc:docMk/>
            <pc:sldMk cId="0" sldId="552"/>
            <ac:spMk id="4" creationId="{00000000-0000-0000-0000-000000000000}"/>
          </ac:spMkLst>
        </pc:spChg>
      </pc:sldChg>
      <pc:sldChg chg="modSp">
        <pc:chgData name="Baigal Dorj" userId="bef78bc5-4f67-4e8d-b4ee-7aeb11d53aaf" providerId="ADAL" clId="{B3224460-E18E-4E81-BF5E-D679848CC17C}" dt="2022-02-25T02:52:22.559" v="265" actId="2085"/>
        <pc:sldMkLst>
          <pc:docMk/>
          <pc:sldMk cId="1183578804" sldId="612"/>
        </pc:sldMkLst>
        <pc:graphicFrameChg chg="mod">
          <ac:chgData name="Baigal Dorj" userId="bef78bc5-4f67-4e8d-b4ee-7aeb11d53aaf" providerId="ADAL" clId="{B3224460-E18E-4E81-BF5E-D679848CC17C}" dt="2022-02-25T02:52:22.559" v="265" actId="2085"/>
          <ac:graphicFrameMkLst>
            <pc:docMk/>
            <pc:sldMk cId="1183578804" sldId="612"/>
            <ac:graphicFrameMk id="4" creationId="{7C636807-583D-421E-A2D1-0F845D3F2F74}"/>
          </ac:graphicFrameMkLst>
        </pc:graphicFrameChg>
      </pc:sldChg>
      <pc:sldChg chg="add">
        <pc:chgData name="Baigal Dorj" userId="bef78bc5-4f67-4e8d-b4ee-7aeb11d53aaf" providerId="ADAL" clId="{B3224460-E18E-4E81-BF5E-D679848CC17C}" dt="2022-02-23T02:00:39.979" v="5" actId="2890"/>
        <pc:sldMkLst>
          <pc:docMk/>
          <pc:sldMk cId="4105019801" sldId="619"/>
        </pc:sldMkLst>
      </pc:sldChg>
      <pc:sldChg chg="addSp delSp modSp add mod ord">
        <pc:chgData name="Baigal Dorj" userId="bef78bc5-4f67-4e8d-b4ee-7aeb11d53aaf" providerId="ADAL" clId="{B3224460-E18E-4E81-BF5E-D679848CC17C}" dt="2022-02-25T02:50:57.721" v="257" actId="403"/>
        <pc:sldMkLst>
          <pc:docMk/>
          <pc:sldMk cId="2872055582" sldId="620"/>
        </pc:sldMkLst>
        <pc:spChg chg="mod">
          <ac:chgData name="Baigal Dorj" userId="bef78bc5-4f67-4e8d-b4ee-7aeb11d53aaf" providerId="ADAL" clId="{B3224460-E18E-4E81-BF5E-D679848CC17C}" dt="2022-02-25T02:50:30.927" v="248" actId="6549"/>
          <ac:spMkLst>
            <pc:docMk/>
            <pc:sldMk cId="2872055582" sldId="620"/>
            <ac:spMk id="3" creationId="{00000000-0000-0000-0000-000000000000}"/>
          </ac:spMkLst>
        </pc:spChg>
        <pc:spChg chg="del">
          <ac:chgData name="Baigal Dorj" userId="bef78bc5-4f67-4e8d-b4ee-7aeb11d53aaf" providerId="ADAL" clId="{B3224460-E18E-4E81-BF5E-D679848CC17C}" dt="2022-02-25T02:44:05.046" v="123" actId="478"/>
          <ac:spMkLst>
            <pc:docMk/>
            <pc:sldMk cId="2872055582" sldId="620"/>
            <ac:spMk id="4" creationId="{00000000-0000-0000-0000-000000000000}"/>
          </ac:spMkLst>
        </pc:spChg>
        <pc:spChg chg="add del mod">
          <ac:chgData name="Baigal Dorj" userId="bef78bc5-4f67-4e8d-b4ee-7aeb11d53aaf" providerId="ADAL" clId="{B3224460-E18E-4E81-BF5E-D679848CC17C}" dt="2022-02-25T02:50:21.459" v="245" actId="478"/>
          <ac:spMkLst>
            <pc:docMk/>
            <pc:sldMk cId="2872055582" sldId="620"/>
            <ac:spMk id="5" creationId="{71FAE7F3-8882-41D2-A442-13F7B04EB0F8}"/>
          </ac:spMkLst>
        </pc:spChg>
        <pc:spChg chg="add mod">
          <ac:chgData name="Baigal Dorj" userId="bef78bc5-4f67-4e8d-b4ee-7aeb11d53aaf" providerId="ADAL" clId="{B3224460-E18E-4E81-BF5E-D679848CC17C}" dt="2022-02-25T02:50:57.721" v="257" actId="403"/>
          <ac:spMkLst>
            <pc:docMk/>
            <pc:sldMk cId="2872055582" sldId="620"/>
            <ac:spMk id="7" creationId="{F0092033-52EF-4EB6-96B0-40289048A154}"/>
          </ac:spMkLst>
        </pc:spChg>
        <pc:spChg chg="add mod">
          <ac:chgData name="Baigal Dorj" userId="bef78bc5-4f67-4e8d-b4ee-7aeb11d53aaf" providerId="ADAL" clId="{B3224460-E18E-4E81-BF5E-D679848CC17C}" dt="2022-02-25T02:50:50.240" v="255" actId="27636"/>
          <ac:spMkLst>
            <pc:docMk/>
            <pc:sldMk cId="2872055582" sldId="620"/>
            <ac:spMk id="9" creationId="{40C20785-391D-4E0E-9663-7F81CE44C91D}"/>
          </ac:spMkLst>
        </pc:spChg>
        <pc:graphicFrameChg chg="add del mod">
          <ac:chgData name="Baigal Dorj" userId="bef78bc5-4f67-4e8d-b4ee-7aeb11d53aaf" providerId="ADAL" clId="{B3224460-E18E-4E81-BF5E-D679848CC17C}" dt="2022-02-25T02:50:21.459" v="245" actId="478"/>
          <ac:graphicFrameMkLst>
            <pc:docMk/>
            <pc:sldMk cId="2872055582" sldId="620"/>
            <ac:graphicFrameMk id="6" creationId="{468C9F19-0384-4777-9DD3-A48F4DFD8987}"/>
          </ac:graphicFrameMkLst>
        </pc:graphicFrameChg>
        <pc:picChg chg="add mod">
          <ac:chgData name="Baigal Dorj" userId="bef78bc5-4f67-4e8d-b4ee-7aeb11d53aaf" providerId="ADAL" clId="{B3224460-E18E-4E81-BF5E-D679848CC17C}" dt="2022-02-25T02:50:42.846" v="252"/>
          <ac:picMkLst>
            <pc:docMk/>
            <pc:sldMk cId="2872055582" sldId="620"/>
            <ac:picMk id="8" creationId="{456E7A42-A5E5-4D77-B04D-A766943D7A5A}"/>
          </ac:picMkLst>
        </pc:picChg>
      </pc:sldChg>
      <pc:sldChg chg="addSp delSp modSp add mod">
        <pc:chgData name="Baigal Dorj" userId="bef78bc5-4f67-4e8d-b4ee-7aeb11d53aaf" providerId="ADAL" clId="{B3224460-E18E-4E81-BF5E-D679848CC17C}" dt="2022-02-25T02:45:48.709" v="150" actId="1076"/>
        <pc:sldMkLst>
          <pc:docMk/>
          <pc:sldMk cId="3644072894" sldId="621"/>
        </pc:sldMkLst>
        <pc:spChg chg="mod">
          <ac:chgData name="Baigal Dorj" userId="bef78bc5-4f67-4e8d-b4ee-7aeb11d53aaf" providerId="ADAL" clId="{B3224460-E18E-4E81-BF5E-D679848CC17C}" dt="2022-02-25T02:45:42.070" v="149" actId="20577"/>
          <ac:spMkLst>
            <pc:docMk/>
            <pc:sldMk cId="3644072894" sldId="621"/>
            <ac:spMk id="3" creationId="{00000000-0000-0000-0000-000000000000}"/>
          </ac:spMkLst>
        </pc:spChg>
        <pc:spChg chg="del">
          <ac:chgData name="Baigal Dorj" userId="bef78bc5-4f67-4e8d-b4ee-7aeb11d53aaf" providerId="ADAL" clId="{B3224460-E18E-4E81-BF5E-D679848CC17C}" dt="2022-02-25T02:45:13.116" v="140" actId="478"/>
          <ac:spMkLst>
            <pc:docMk/>
            <pc:sldMk cId="3644072894" sldId="621"/>
            <ac:spMk id="5" creationId="{71FAE7F3-8882-41D2-A442-13F7B04EB0F8}"/>
          </ac:spMkLst>
        </pc:spChg>
        <pc:graphicFrameChg chg="del">
          <ac:chgData name="Baigal Dorj" userId="bef78bc5-4f67-4e8d-b4ee-7aeb11d53aaf" providerId="ADAL" clId="{B3224460-E18E-4E81-BF5E-D679848CC17C}" dt="2022-02-25T02:45:13.116" v="140" actId="478"/>
          <ac:graphicFrameMkLst>
            <pc:docMk/>
            <pc:sldMk cId="3644072894" sldId="621"/>
            <ac:graphicFrameMk id="6" creationId="{468C9F19-0384-4777-9DD3-A48F4DFD8987}"/>
          </ac:graphicFrameMkLst>
        </pc:graphicFrameChg>
        <pc:graphicFrameChg chg="add mod">
          <ac:chgData name="Baigal Dorj" userId="bef78bc5-4f67-4e8d-b4ee-7aeb11d53aaf" providerId="ADAL" clId="{B3224460-E18E-4E81-BF5E-D679848CC17C}" dt="2022-02-25T02:45:48.709" v="150" actId="1076"/>
          <ac:graphicFrameMkLst>
            <pc:docMk/>
            <pc:sldMk cId="3644072894" sldId="621"/>
            <ac:graphicFrameMk id="7" creationId="{DAE05694-6139-4B4C-A91C-EC31B62D41A1}"/>
          </ac:graphicFrameMkLst>
        </pc:graphicFrameChg>
      </pc:sldChg>
      <pc:sldChg chg="addSp delSp modSp add mod ord">
        <pc:chgData name="Baigal Dorj" userId="bef78bc5-4f67-4e8d-b4ee-7aeb11d53aaf" providerId="ADAL" clId="{B3224460-E18E-4E81-BF5E-D679848CC17C}" dt="2022-02-25T02:46:21.711" v="167" actId="27636"/>
        <pc:sldMkLst>
          <pc:docMk/>
          <pc:sldMk cId="3914779627" sldId="622"/>
        </pc:sldMkLst>
        <pc:spChg chg="mod">
          <ac:chgData name="Baigal Dorj" userId="bef78bc5-4f67-4e8d-b4ee-7aeb11d53aaf" providerId="ADAL" clId="{B3224460-E18E-4E81-BF5E-D679848CC17C}" dt="2022-02-25T02:46:21.711" v="167" actId="27636"/>
          <ac:spMkLst>
            <pc:docMk/>
            <pc:sldMk cId="3914779627" sldId="622"/>
            <ac:spMk id="3" creationId="{00000000-0000-0000-0000-000000000000}"/>
          </ac:spMkLst>
        </pc:spChg>
        <pc:spChg chg="del">
          <ac:chgData name="Baigal Dorj" userId="bef78bc5-4f67-4e8d-b4ee-7aeb11d53aaf" providerId="ADAL" clId="{B3224460-E18E-4E81-BF5E-D679848CC17C}" dt="2022-02-25T02:46:09.763" v="155" actId="478"/>
          <ac:spMkLst>
            <pc:docMk/>
            <pc:sldMk cId="3914779627" sldId="622"/>
            <ac:spMk id="5" creationId="{71FAE7F3-8882-41D2-A442-13F7B04EB0F8}"/>
          </ac:spMkLst>
        </pc:spChg>
        <pc:graphicFrameChg chg="del">
          <ac:chgData name="Baigal Dorj" userId="bef78bc5-4f67-4e8d-b4ee-7aeb11d53aaf" providerId="ADAL" clId="{B3224460-E18E-4E81-BF5E-D679848CC17C}" dt="2022-02-25T02:46:09.763" v="155" actId="478"/>
          <ac:graphicFrameMkLst>
            <pc:docMk/>
            <pc:sldMk cId="3914779627" sldId="622"/>
            <ac:graphicFrameMk id="6" creationId="{468C9F19-0384-4777-9DD3-A48F4DFD8987}"/>
          </ac:graphicFrameMkLst>
        </pc:graphicFrameChg>
        <pc:graphicFrameChg chg="add mod">
          <ac:chgData name="Baigal Dorj" userId="bef78bc5-4f67-4e8d-b4ee-7aeb11d53aaf" providerId="ADAL" clId="{B3224460-E18E-4E81-BF5E-D679848CC17C}" dt="2022-02-25T02:46:16.419" v="157"/>
          <ac:graphicFrameMkLst>
            <pc:docMk/>
            <pc:sldMk cId="3914779627" sldId="622"/>
            <ac:graphicFrameMk id="7" creationId="{7F879FC7-A247-432A-B4E2-42A76417556D}"/>
          </ac:graphicFrameMkLst>
        </pc:graphicFrameChg>
      </pc:sldChg>
      <pc:sldChg chg="addSp delSp modSp add mod">
        <pc:chgData name="Baigal Dorj" userId="bef78bc5-4f67-4e8d-b4ee-7aeb11d53aaf" providerId="ADAL" clId="{B3224460-E18E-4E81-BF5E-D679848CC17C}" dt="2022-02-25T02:47:28.618" v="194" actId="14100"/>
        <pc:sldMkLst>
          <pc:docMk/>
          <pc:sldMk cId="2755827677" sldId="623"/>
        </pc:sldMkLst>
        <pc:spChg chg="mod">
          <ac:chgData name="Baigal Dorj" userId="bef78bc5-4f67-4e8d-b4ee-7aeb11d53aaf" providerId="ADAL" clId="{B3224460-E18E-4E81-BF5E-D679848CC17C}" dt="2022-02-25T02:47:05.469" v="187" actId="14100"/>
          <ac:spMkLst>
            <pc:docMk/>
            <pc:sldMk cId="2755827677" sldId="623"/>
            <ac:spMk id="3" creationId="{00000000-0000-0000-0000-000000000000}"/>
          </ac:spMkLst>
        </pc:spChg>
        <pc:spChg chg="add mod">
          <ac:chgData name="Baigal Dorj" userId="bef78bc5-4f67-4e8d-b4ee-7aeb11d53aaf" providerId="ADAL" clId="{B3224460-E18E-4E81-BF5E-D679848CC17C}" dt="2022-02-25T02:47:28.618" v="194" actId="14100"/>
          <ac:spMkLst>
            <pc:docMk/>
            <pc:sldMk cId="2755827677" sldId="623"/>
            <ac:spMk id="4" creationId="{4B70D1B7-56DA-4E68-AE45-86A647E87F60}"/>
          </ac:spMkLst>
        </pc:spChg>
        <pc:spChg chg="add mod">
          <ac:chgData name="Baigal Dorj" userId="bef78bc5-4f67-4e8d-b4ee-7aeb11d53aaf" providerId="ADAL" clId="{B3224460-E18E-4E81-BF5E-D679848CC17C}" dt="2022-02-25T02:46:43.104" v="172"/>
          <ac:spMkLst>
            <pc:docMk/>
            <pc:sldMk cId="2755827677" sldId="623"/>
            <ac:spMk id="5" creationId="{DC4F8F62-7FD0-4D40-8CC6-EADED02BC94C}"/>
          </ac:spMkLst>
        </pc:spChg>
        <pc:graphicFrameChg chg="del">
          <ac:chgData name="Baigal Dorj" userId="bef78bc5-4f67-4e8d-b4ee-7aeb11d53aaf" providerId="ADAL" clId="{B3224460-E18E-4E81-BF5E-D679848CC17C}" dt="2022-02-25T02:46:35.784" v="170" actId="478"/>
          <ac:graphicFrameMkLst>
            <pc:docMk/>
            <pc:sldMk cId="2755827677" sldId="623"/>
            <ac:graphicFrameMk id="7" creationId="{7F879FC7-A247-432A-B4E2-42A76417556D}"/>
          </ac:graphicFrameMkLst>
        </pc:graphicFrameChg>
        <pc:picChg chg="add mod">
          <ac:chgData name="Baigal Dorj" userId="bef78bc5-4f67-4e8d-b4ee-7aeb11d53aaf" providerId="ADAL" clId="{B3224460-E18E-4E81-BF5E-D679848CC17C}" dt="2022-02-25T02:47:24.413" v="193" actId="1036"/>
          <ac:picMkLst>
            <pc:docMk/>
            <pc:sldMk cId="2755827677" sldId="623"/>
            <ac:picMk id="6" creationId="{C0492316-9977-4154-B39E-F99FABF6F390}"/>
          </ac:picMkLst>
        </pc:picChg>
      </pc:sldChg>
      <pc:sldChg chg="addSp delSp modSp add mod ord">
        <pc:chgData name="Baigal Dorj" userId="bef78bc5-4f67-4e8d-b4ee-7aeb11d53aaf" providerId="ADAL" clId="{B3224460-E18E-4E81-BF5E-D679848CC17C}" dt="2022-02-25T02:49:44.653" v="243" actId="403"/>
        <pc:sldMkLst>
          <pc:docMk/>
          <pc:sldMk cId="1841708489" sldId="624"/>
        </pc:sldMkLst>
        <pc:spChg chg="mod">
          <ac:chgData name="Baigal Dorj" userId="bef78bc5-4f67-4e8d-b4ee-7aeb11d53aaf" providerId="ADAL" clId="{B3224460-E18E-4E81-BF5E-D679848CC17C}" dt="2022-02-25T02:49:18.002" v="236" actId="20577"/>
          <ac:spMkLst>
            <pc:docMk/>
            <pc:sldMk cId="1841708489" sldId="624"/>
            <ac:spMk id="3" creationId="{00000000-0000-0000-0000-000000000000}"/>
          </ac:spMkLst>
        </pc:spChg>
        <pc:spChg chg="add mod">
          <ac:chgData name="Baigal Dorj" userId="bef78bc5-4f67-4e8d-b4ee-7aeb11d53aaf" providerId="ADAL" clId="{B3224460-E18E-4E81-BF5E-D679848CC17C}" dt="2022-02-25T02:49:09.138" v="229" actId="120"/>
          <ac:spMkLst>
            <pc:docMk/>
            <pc:sldMk cId="1841708489" sldId="624"/>
            <ac:spMk id="4" creationId="{AD2D5FDE-A92B-4AD9-AE4F-69250FED1308}"/>
          </ac:spMkLst>
        </pc:spChg>
        <pc:graphicFrameChg chg="add mod modGraphic">
          <ac:chgData name="Baigal Dorj" userId="bef78bc5-4f67-4e8d-b4ee-7aeb11d53aaf" providerId="ADAL" clId="{B3224460-E18E-4E81-BF5E-D679848CC17C}" dt="2022-02-25T02:49:44.653" v="243" actId="403"/>
          <ac:graphicFrameMkLst>
            <pc:docMk/>
            <pc:sldMk cId="1841708489" sldId="624"/>
            <ac:graphicFrameMk id="5" creationId="{ECFA71D0-4872-4838-8A7E-282764E731BB}"/>
          </ac:graphicFrameMkLst>
        </pc:graphicFrameChg>
        <pc:graphicFrameChg chg="del mod">
          <ac:chgData name="Baigal Dorj" userId="bef78bc5-4f67-4e8d-b4ee-7aeb11d53aaf" providerId="ADAL" clId="{B3224460-E18E-4E81-BF5E-D679848CC17C}" dt="2022-02-25T02:47:55.388" v="199" actId="478"/>
          <ac:graphicFrameMkLst>
            <pc:docMk/>
            <pc:sldMk cId="1841708489" sldId="624"/>
            <ac:graphicFrameMk id="7" creationId="{7F879FC7-A247-432A-B4E2-42A76417556D}"/>
          </ac:graphicFrameMkLst>
        </pc:graphicFrameChg>
        <pc:picChg chg="add mod">
          <ac:chgData name="Baigal Dorj" userId="bef78bc5-4f67-4e8d-b4ee-7aeb11d53aaf" providerId="ADAL" clId="{B3224460-E18E-4E81-BF5E-D679848CC17C}" dt="2022-02-25T02:49:13.278" v="231" actId="1076"/>
          <ac:picMkLst>
            <pc:docMk/>
            <pc:sldMk cId="1841708489" sldId="624"/>
            <ac:picMk id="6" creationId="{E90EAF38-6625-471B-B9ED-8341E969249C}"/>
          </ac:picMkLst>
        </pc:picChg>
        <pc:picChg chg="add mod">
          <ac:chgData name="Baigal Dorj" userId="bef78bc5-4f67-4e8d-b4ee-7aeb11d53aaf" providerId="ADAL" clId="{B3224460-E18E-4E81-BF5E-D679848CC17C}" dt="2022-02-25T02:49:11.720" v="230" actId="1076"/>
          <ac:picMkLst>
            <pc:docMk/>
            <pc:sldMk cId="1841708489" sldId="624"/>
            <ac:picMk id="8" creationId="{C3EF0E1A-9B13-4D8B-A87F-28AD6A6FB69C}"/>
          </ac:picMkLst>
        </pc:picChg>
      </pc:sldChg>
      <pc:sldChg chg="add">
        <pc:chgData name="Baigal Dorj" userId="bef78bc5-4f67-4e8d-b4ee-7aeb11d53aaf" providerId="ADAL" clId="{B3224460-E18E-4E81-BF5E-D679848CC17C}" dt="2022-02-25T02:50:17.318" v="244" actId="2890"/>
        <pc:sldMkLst>
          <pc:docMk/>
          <pc:sldMk cId="2923542302" sldId="625"/>
        </pc:sldMkLst>
      </pc:sldChg>
      <pc:sldChg chg="addSp delSp modSp add mod">
        <pc:chgData name="Baigal Dorj" userId="bef78bc5-4f67-4e8d-b4ee-7aeb11d53aaf" providerId="ADAL" clId="{B3224460-E18E-4E81-BF5E-D679848CC17C}" dt="2022-02-25T03:18:46.215" v="342" actId="1035"/>
        <pc:sldMkLst>
          <pc:docMk/>
          <pc:sldMk cId="1567088576" sldId="626"/>
        </pc:sldMkLst>
        <pc:spChg chg="del">
          <ac:chgData name="Baigal Dorj" userId="bef78bc5-4f67-4e8d-b4ee-7aeb11d53aaf" providerId="ADAL" clId="{B3224460-E18E-4E81-BF5E-D679848CC17C}" dt="2022-02-25T03:13:11.384" v="267" actId="478"/>
          <ac:spMkLst>
            <pc:docMk/>
            <pc:sldMk cId="1567088576" sldId="626"/>
            <ac:spMk id="4" creationId="{4B70D1B7-56DA-4E68-AE45-86A647E87F60}"/>
          </ac:spMkLst>
        </pc:spChg>
        <pc:spChg chg="del">
          <ac:chgData name="Baigal Dorj" userId="bef78bc5-4f67-4e8d-b4ee-7aeb11d53aaf" providerId="ADAL" clId="{B3224460-E18E-4E81-BF5E-D679848CC17C}" dt="2022-02-25T03:13:11.384" v="267" actId="478"/>
          <ac:spMkLst>
            <pc:docMk/>
            <pc:sldMk cId="1567088576" sldId="626"/>
            <ac:spMk id="5" creationId="{DC4F8F62-7FD0-4D40-8CC6-EADED02BC94C}"/>
          </ac:spMkLst>
        </pc:spChg>
        <pc:graphicFrameChg chg="add del mod modGraphic">
          <ac:chgData name="Baigal Dorj" userId="bef78bc5-4f67-4e8d-b4ee-7aeb11d53aaf" providerId="ADAL" clId="{B3224460-E18E-4E81-BF5E-D679848CC17C}" dt="2022-02-25T03:18:46.215" v="342" actId="1035"/>
          <ac:graphicFrameMkLst>
            <pc:docMk/>
            <pc:sldMk cId="1567088576" sldId="626"/>
            <ac:graphicFrameMk id="2" creationId="{4842A384-DF3E-4DD9-A517-014EAFF7400E}"/>
          </ac:graphicFrameMkLst>
        </pc:graphicFrameChg>
        <pc:picChg chg="del">
          <ac:chgData name="Baigal Dorj" userId="bef78bc5-4f67-4e8d-b4ee-7aeb11d53aaf" providerId="ADAL" clId="{B3224460-E18E-4E81-BF5E-D679848CC17C}" dt="2022-02-25T03:13:11.384" v="267" actId="478"/>
          <ac:picMkLst>
            <pc:docMk/>
            <pc:sldMk cId="1567088576" sldId="626"/>
            <ac:picMk id="6" creationId="{C0492316-9977-4154-B39E-F99FABF6F390}"/>
          </ac:picMkLst>
        </pc:picChg>
      </pc:sldChg>
    </pc:docChg>
  </pc:docChgLst>
  <pc:docChgLst>
    <pc:chgData name="Baigal Dorj" userId="bef78bc5-4f67-4e8d-b4ee-7aeb11d53aaf" providerId="ADAL" clId="{3E71714F-EB2D-463B-8BE3-F2B48FF0681E}"/>
    <pc:docChg chg="undo custSel addSld delSld modSld sldOrd">
      <pc:chgData name="Baigal Dorj" userId="bef78bc5-4f67-4e8d-b4ee-7aeb11d53aaf" providerId="ADAL" clId="{3E71714F-EB2D-463B-8BE3-F2B48FF0681E}" dt="2022-02-28T14:51:55.954" v="117" actId="6549"/>
      <pc:docMkLst>
        <pc:docMk/>
      </pc:docMkLst>
      <pc:sldChg chg="del">
        <pc:chgData name="Baigal Dorj" userId="bef78bc5-4f67-4e8d-b4ee-7aeb11d53aaf" providerId="ADAL" clId="{3E71714F-EB2D-463B-8BE3-F2B48FF0681E}" dt="2022-02-28T14:12:56.995" v="72" actId="47"/>
        <pc:sldMkLst>
          <pc:docMk/>
          <pc:sldMk cId="665841369" sldId="304"/>
        </pc:sldMkLst>
      </pc:sldChg>
      <pc:sldChg chg="modSp mod">
        <pc:chgData name="Baigal Dorj" userId="bef78bc5-4f67-4e8d-b4ee-7aeb11d53aaf" providerId="ADAL" clId="{3E71714F-EB2D-463B-8BE3-F2B48FF0681E}" dt="2022-02-28T14:07:55.626" v="21"/>
        <pc:sldMkLst>
          <pc:docMk/>
          <pc:sldMk cId="2358690065" sldId="356"/>
        </pc:sldMkLst>
        <pc:spChg chg="mod">
          <ac:chgData name="Baigal Dorj" userId="bef78bc5-4f67-4e8d-b4ee-7aeb11d53aaf" providerId="ADAL" clId="{3E71714F-EB2D-463B-8BE3-F2B48FF0681E}" dt="2022-02-28T14:07:55.626" v="21"/>
          <ac:spMkLst>
            <pc:docMk/>
            <pc:sldMk cId="2358690065" sldId="356"/>
            <ac:spMk id="5" creationId="{00000000-0000-0000-0000-000000000000}"/>
          </ac:spMkLst>
        </pc:spChg>
      </pc:sldChg>
      <pc:sldChg chg="ord">
        <pc:chgData name="Baigal Dorj" userId="bef78bc5-4f67-4e8d-b4ee-7aeb11d53aaf" providerId="ADAL" clId="{3E71714F-EB2D-463B-8BE3-F2B48FF0681E}" dt="2022-02-28T14:09:24.618" v="45"/>
        <pc:sldMkLst>
          <pc:docMk/>
          <pc:sldMk cId="307556847" sldId="357"/>
        </pc:sldMkLst>
      </pc:sldChg>
      <pc:sldChg chg="del">
        <pc:chgData name="Baigal Dorj" userId="bef78bc5-4f67-4e8d-b4ee-7aeb11d53aaf" providerId="ADAL" clId="{3E71714F-EB2D-463B-8BE3-F2B48FF0681E}" dt="2022-02-28T14:47:24.978" v="92" actId="47"/>
        <pc:sldMkLst>
          <pc:docMk/>
          <pc:sldMk cId="1041127695" sldId="393"/>
        </pc:sldMkLst>
      </pc:sldChg>
      <pc:sldChg chg="ord">
        <pc:chgData name="Baigal Dorj" userId="bef78bc5-4f67-4e8d-b4ee-7aeb11d53aaf" providerId="ADAL" clId="{3E71714F-EB2D-463B-8BE3-F2B48FF0681E}" dt="2022-02-28T14:09:36.441" v="49"/>
        <pc:sldMkLst>
          <pc:docMk/>
          <pc:sldMk cId="4087809726" sldId="394"/>
        </pc:sldMkLst>
      </pc:sldChg>
      <pc:sldChg chg="del">
        <pc:chgData name="Baigal Dorj" userId="bef78bc5-4f67-4e8d-b4ee-7aeb11d53aaf" providerId="ADAL" clId="{3E71714F-EB2D-463B-8BE3-F2B48FF0681E}" dt="2022-02-28T14:11:40.390" v="66" actId="47"/>
        <pc:sldMkLst>
          <pc:docMk/>
          <pc:sldMk cId="0" sldId="413"/>
        </pc:sldMkLst>
      </pc:sldChg>
      <pc:sldChg chg="delSp modSp mod">
        <pc:chgData name="Baigal Dorj" userId="bef78bc5-4f67-4e8d-b4ee-7aeb11d53aaf" providerId="ADAL" clId="{3E71714F-EB2D-463B-8BE3-F2B48FF0681E}" dt="2022-02-28T14:51:11.161" v="114" actId="20577"/>
        <pc:sldMkLst>
          <pc:docMk/>
          <pc:sldMk cId="2794786631" sldId="437"/>
        </pc:sldMkLst>
        <pc:spChg chg="del">
          <ac:chgData name="Baigal Dorj" userId="bef78bc5-4f67-4e8d-b4ee-7aeb11d53aaf" providerId="ADAL" clId="{3E71714F-EB2D-463B-8BE3-F2B48FF0681E}" dt="2022-02-28T14:50:11.133" v="99" actId="478"/>
          <ac:spMkLst>
            <pc:docMk/>
            <pc:sldMk cId="2794786631" sldId="437"/>
            <ac:spMk id="2" creationId="{00000000-0000-0000-0000-000000000000}"/>
          </ac:spMkLst>
        </pc:spChg>
        <pc:spChg chg="mod">
          <ac:chgData name="Baigal Dorj" userId="bef78bc5-4f67-4e8d-b4ee-7aeb11d53aaf" providerId="ADAL" clId="{3E71714F-EB2D-463B-8BE3-F2B48FF0681E}" dt="2022-02-28T14:51:11.161" v="114" actId="20577"/>
          <ac:spMkLst>
            <pc:docMk/>
            <pc:sldMk cId="2794786631" sldId="437"/>
            <ac:spMk id="5" creationId="{C865AC7F-CEF7-424E-9271-BE9A9304A944}"/>
          </ac:spMkLst>
        </pc:spChg>
      </pc:sldChg>
      <pc:sldChg chg="modSp mod">
        <pc:chgData name="Baigal Dorj" userId="bef78bc5-4f67-4e8d-b4ee-7aeb11d53aaf" providerId="ADAL" clId="{3E71714F-EB2D-463B-8BE3-F2B48FF0681E}" dt="2022-02-28T14:51:55.954" v="117" actId="6549"/>
        <pc:sldMkLst>
          <pc:docMk/>
          <pc:sldMk cId="956923814" sldId="438"/>
        </pc:sldMkLst>
        <pc:spChg chg="mod">
          <ac:chgData name="Baigal Dorj" userId="bef78bc5-4f67-4e8d-b4ee-7aeb11d53aaf" providerId="ADAL" clId="{3E71714F-EB2D-463B-8BE3-F2B48FF0681E}" dt="2022-02-28T14:51:55.954" v="117" actId="6549"/>
          <ac:spMkLst>
            <pc:docMk/>
            <pc:sldMk cId="956923814" sldId="438"/>
            <ac:spMk id="7" creationId="{3DBC1DD6-E6EC-44ED-9C46-857F90AB85D9}"/>
          </ac:spMkLst>
        </pc:spChg>
      </pc:sldChg>
      <pc:sldChg chg="del">
        <pc:chgData name="Baigal Dorj" userId="bef78bc5-4f67-4e8d-b4ee-7aeb11d53aaf" providerId="ADAL" clId="{3E71714F-EB2D-463B-8BE3-F2B48FF0681E}" dt="2022-02-28T14:09:52.298" v="52" actId="47"/>
        <pc:sldMkLst>
          <pc:docMk/>
          <pc:sldMk cId="3440172513" sldId="459"/>
        </pc:sldMkLst>
      </pc:sldChg>
      <pc:sldChg chg="modSp mod">
        <pc:chgData name="Baigal Dorj" userId="bef78bc5-4f67-4e8d-b4ee-7aeb11d53aaf" providerId="ADAL" clId="{3E71714F-EB2D-463B-8BE3-F2B48FF0681E}" dt="2022-02-28T14:08:22.262" v="23" actId="20577"/>
        <pc:sldMkLst>
          <pc:docMk/>
          <pc:sldMk cId="2916958250" sldId="460"/>
        </pc:sldMkLst>
        <pc:spChg chg="mod">
          <ac:chgData name="Baigal Dorj" userId="bef78bc5-4f67-4e8d-b4ee-7aeb11d53aaf" providerId="ADAL" clId="{3E71714F-EB2D-463B-8BE3-F2B48FF0681E}" dt="2022-02-28T14:08:22.262" v="23" actId="20577"/>
          <ac:spMkLst>
            <pc:docMk/>
            <pc:sldMk cId="2916958250" sldId="460"/>
            <ac:spMk id="5" creationId="{00000000-0000-0000-0000-000000000000}"/>
          </ac:spMkLst>
        </pc:spChg>
      </pc:sldChg>
      <pc:sldChg chg="ord">
        <pc:chgData name="Baigal Dorj" userId="bef78bc5-4f67-4e8d-b4ee-7aeb11d53aaf" providerId="ADAL" clId="{3E71714F-EB2D-463B-8BE3-F2B48FF0681E}" dt="2022-02-28T14:09:30.915" v="47"/>
        <pc:sldMkLst>
          <pc:docMk/>
          <pc:sldMk cId="788401470" sldId="485"/>
        </pc:sldMkLst>
      </pc:sldChg>
      <pc:sldChg chg="ord">
        <pc:chgData name="Baigal Dorj" userId="bef78bc5-4f67-4e8d-b4ee-7aeb11d53aaf" providerId="ADAL" clId="{3E71714F-EB2D-463B-8BE3-F2B48FF0681E}" dt="2022-02-28T14:09:41.633" v="51"/>
        <pc:sldMkLst>
          <pc:docMk/>
          <pc:sldMk cId="761785257" sldId="490"/>
        </pc:sldMkLst>
      </pc:sldChg>
      <pc:sldChg chg="del">
        <pc:chgData name="Baigal Dorj" userId="bef78bc5-4f67-4e8d-b4ee-7aeb11d53aaf" providerId="ADAL" clId="{3E71714F-EB2D-463B-8BE3-F2B48FF0681E}" dt="2022-02-28T14:11:53.124" v="68" actId="47"/>
        <pc:sldMkLst>
          <pc:docMk/>
          <pc:sldMk cId="2306400568" sldId="528"/>
        </pc:sldMkLst>
      </pc:sldChg>
      <pc:sldChg chg="del">
        <pc:chgData name="Baigal Dorj" userId="bef78bc5-4f67-4e8d-b4ee-7aeb11d53aaf" providerId="ADAL" clId="{3E71714F-EB2D-463B-8BE3-F2B48FF0681E}" dt="2022-02-28T14:12:37.898" v="71" actId="47"/>
        <pc:sldMkLst>
          <pc:docMk/>
          <pc:sldMk cId="3363960274" sldId="529"/>
        </pc:sldMkLst>
      </pc:sldChg>
      <pc:sldChg chg="del">
        <pc:chgData name="Baigal Dorj" userId="bef78bc5-4f67-4e8d-b4ee-7aeb11d53aaf" providerId="ADAL" clId="{3E71714F-EB2D-463B-8BE3-F2B48FF0681E}" dt="2022-02-28T14:11:57.566" v="70" actId="47"/>
        <pc:sldMkLst>
          <pc:docMk/>
          <pc:sldMk cId="3137643911" sldId="530"/>
        </pc:sldMkLst>
      </pc:sldChg>
      <pc:sldChg chg="del">
        <pc:chgData name="Baigal Dorj" userId="bef78bc5-4f67-4e8d-b4ee-7aeb11d53aaf" providerId="ADAL" clId="{3E71714F-EB2D-463B-8BE3-F2B48FF0681E}" dt="2022-02-28T14:11:13.637" v="61" actId="47"/>
        <pc:sldMkLst>
          <pc:docMk/>
          <pc:sldMk cId="0" sldId="532"/>
        </pc:sldMkLst>
      </pc:sldChg>
      <pc:sldChg chg="del">
        <pc:chgData name="Baigal Dorj" userId="bef78bc5-4f67-4e8d-b4ee-7aeb11d53aaf" providerId="ADAL" clId="{3E71714F-EB2D-463B-8BE3-F2B48FF0681E}" dt="2022-02-28T14:11:14.638" v="62" actId="47"/>
        <pc:sldMkLst>
          <pc:docMk/>
          <pc:sldMk cId="0" sldId="533"/>
        </pc:sldMkLst>
      </pc:sldChg>
      <pc:sldChg chg="del">
        <pc:chgData name="Baigal Dorj" userId="bef78bc5-4f67-4e8d-b4ee-7aeb11d53aaf" providerId="ADAL" clId="{3E71714F-EB2D-463B-8BE3-F2B48FF0681E}" dt="2022-02-28T14:11:15.616" v="63" actId="47"/>
        <pc:sldMkLst>
          <pc:docMk/>
          <pc:sldMk cId="0" sldId="534"/>
        </pc:sldMkLst>
      </pc:sldChg>
      <pc:sldChg chg="del">
        <pc:chgData name="Baigal Dorj" userId="bef78bc5-4f67-4e8d-b4ee-7aeb11d53aaf" providerId="ADAL" clId="{3E71714F-EB2D-463B-8BE3-F2B48FF0681E}" dt="2022-02-28T14:11:16.415" v="64" actId="47"/>
        <pc:sldMkLst>
          <pc:docMk/>
          <pc:sldMk cId="0" sldId="535"/>
        </pc:sldMkLst>
      </pc:sldChg>
      <pc:sldChg chg="del">
        <pc:chgData name="Baigal Dorj" userId="bef78bc5-4f67-4e8d-b4ee-7aeb11d53aaf" providerId="ADAL" clId="{3E71714F-EB2D-463B-8BE3-F2B48FF0681E}" dt="2022-02-28T14:11:17.154" v="65" actId="47"/>
        <pc:sldMkLst>
          <pc:docMk/>
          <pc:sldMk cId="0" sldId="536"/>
        </pc:sldMkLst>
      </pc:sldChg>
      <pc:sldChg chg="del">
        <pc:chgData name="Baigal Dorj" userId="bef78bc5-4f67-4e8d-b4ee-7aeb11d53aaf" providerId="ADAL" clId="{3E71714F-EB2D-463B-8BE3-F2B48FF0681E}" dt="2022-02-28T14:11:55.300" v="69" actId="47"/>
        <pc:sldMkLst>
          <pc:docMk/>
          <pc:sldMk cId="0" sldId="541"/>
        </pc:sldMkLst>
      </pc:sldChg>
      <pc:sldChg chg="modSp mod">
        <pc:chgData name="Baigal Dorj" userId="bef78bc5-4f67-4e8d-b4ee-7aeb11d53aaf" providerId="ADAL" clId="{3E71714F-EB2D-463B-8BE3-F2B48FF0681E}" dt="2022-02-28T14:13:57.022" v="89" actId="6549"/>
        <pc:sldMkLst>
          <pc:docMk/>
          <pc:sldMk cId="0" sldId="551"/>
        </pc:sldMkLst>
        <pc:spChg chg="mod">
          <ac:chgData name="Baigal Dorj" userId="bef78bc5-4f67-4e8d-b4ee-7aeb11d53aaf" providerId="ADAL" clId="{3E71714F-EB2D-463B-8BE3-F2B48FF0681E}" dt="2022-02-28T14:13:57.022" v="89" actId="6549"/>
          <ac:spMkLst>
            <pc:docMk/>
            <pc:sldMk cId="0" sldId="551"/>
            <ac:spMk id="4" creationId="{00000000-0000-0000-0000-000000000000}"/>
          </ac:spMkLst>
        </pc:spChg>
      </pc:sldChg>
      <pc:sldChg chg="modSp mod">
        <pc:chgData name="Baigal Dorj" userId="bef78bc5-4f67-4e8d-b4ee-7aeb11d53aaf" providerId="ADAL" clId="{3E71714F-EB2D-463B-8BE3-F2B48FF0681E}" dt="2022-02-28T14:14:14.482" v="91" actId="403"/>
        <pc:sldMkLst>
          <pc:docMk/>
          <pc:sldMk cId="0" sldId="552"/>
        </pc:sldMkLst>
        <pc:spChg chg="mod">
          <ac:chgData name="Baigal Dorj" userId="bef78bc5-4f67-4e8d-b4ee-7aeb11d53aaf" providerId="ADAL" clId="{3E71714F-EB2D-463B-8BE3-F2B48FF0681E}" dt="2022-02-28T14:14:14.482" v="91" actId="403"/>
          <ac:spMkLst>
            <pc:docMk/>
            <pc:sldMk cId="0" sldId="552"/>
            <ac:spMk id="4" creationId="{00000000-0000-0000-0000-000000000000}"/>
          </ac:spMkLst>
        </pc:spChg>
      </pc:sldChg>
      <pc:sldChg chg="modSp mod">
        <pc:chgData name="Baigal Dorj" userId="bef78bc5-4f67-4e8d-b4ee-7aeb11d53aaf" providerId="ADAL" clId="{3E71714F-EB2D-463B-8BE3-F2B48FF0681E}" dt="2022-02-28T14:13:43.948" v="88" actId="6549"/>
        <pc:sldMkLst>
          <pc:docMk/>
          <pc:sldMk cId="0" sldId="553"/>
        </pc:sldMkLst>
        <pc:spChg chg="mod">
          <ac:chgData name="Baigal Dorj" userId="bef78bc5-4f67-4e8d-b4ee-7aeb11d53aaf" providerId="ADAL" clId="{3E71714F-EB2D-463B-8BE3-F2B48FF0681E}" dt="2022-02-28T14:13:43.948" v="88" actId="6549"/>
          <ac:spMkLst>
            <pc:docMk/>
            <pc:sldMk cId="0" sldId="553"/>
            <ac:spMk id="4" creationId="{00000000-0000-0000-0000-000000000000}"/>
          </ac:spMkLst>
        </pc:spChg>
      </pc:sldChg>
      <pc:sldChg chg="modSp mod">
        <pc:chgData name="Baigal Dorj" userId="bef78bc5-4f67-4e8d-b4ee-7aeb11d53aaf" providerId="ADAL" clId="{3E71714F-EB2D-463B-8BE3-F2B48FF0681E}" dt="2022-02-28T14:13:16.165" v="87" actId="20577"/>
        <pc:sldMkLst>
          <pc:docMk/>
          <pc:sldMk cId="2026269689" sldId="559"/>
        </pc:sldMkLst>
        <pc:spChg chg="mod">
          <ac:chgData name="Baigal Dorj" userId="bef78bc5-4f67-4e8d-b4ee-7aeb11d53aaf" providerId="ADAL" clId="{3E71714F-EB2D-463B-8BE3-F2B48FF0681E}" dt="2022-02-28T14:13:16.165" v="87" actId="20577"/>
          <ac:spMkLst>
            <pc:docMk/>
            <pc:sldMk cId="2026269689" sldId="559"/>
            <ac:spMk id="3" creationId="{00000000-0000-0000-0000-000000000000}"/>
          </ac:spMkLst>
        </pc:spChg>
      </pc:sldChg>
      <pc:sldChg chg="del">
        <pc:chgData name="Baigal Dorj" userId="bef78bc5-4f67-4e8d-b4ee-7aeb11d53aaf" providerId="ADAL" clId="{3E71714F-EB2D-463B-8BE3-F2B48FF0681E}" dt="2022-02-28T14:10:41.366" v="59" actId="47"/>
        <pc:sldMkLst>
          <pc:docMk/>
          <pc:sldMk cId="4126118733" sldId="613"/>
        </pc:sldMkLst>
      </pc:sldChg>
      <pc:sldChg chg="del">
        <pc:chgData name="Baigal Dorj" userId="bef78bc5-4f67-4e8d-b4ee-7aeb11d53aaf" providerId="ADAL" clId="{3E71714F-EB2D-463B-8BE3-F2B48FF0681E}" dt="2022-02-28T14:11:42.616" v="67" actId="47"/>
        <pc:sldMkLst>
          <pc:docMk/>
          <pc:sldMk cId="710106653" sldId="614"/>
        </pc:sldMkLst>
      </pc:sldChg>
      <pc:sldChg chg="del">
        <pc:chgData name="Baigal Dorj" userId="bef78bc5-4f67-4e8d-b4ee-7aeb11d53aaf" providerId="ADAL" clId="{3E71714F-EB2D-463B-8BE3-F2B48FF0681E}" dt="2022-02-28T14:11:08.367" v="60" actId="47"/>
        <pc:sldMkLst>
          <pc:docMk/>
          <pc:sldMk cId="4123180672" sldId="615"/>
        </pc:sldMkLst>
      </pc:sldChg>
      <pc:sldChg chg="del">
        <pc:chgData name="Baigal Dorj" userId="bef78bc5-4f67-4e8d-b4ee-7aeb11d53aaf" providerId="ADAL" clId="{3E71714F-EB2D-463B-8BE3-F2B48FF0681E}" dt="2022-02-28T14:10:35.852" v="58" actId="47"/>
        <pc:sldMkLst>
          <pc:docMk/>
          <pc:sldMk cId="4105019801" sldId="619"/>
        </pc:sldMkLst>
      </pc:sldChg>
      <pc:sldChg chg="del">
        <pc:chgData name="Baigal Dorj" userId="bef78bc5-4f67-4e8d-b4ee-7aeb11d53aaf" providerId="ADAL" clId="{3E71714F-EB2D-463B-8BE3-F2B48FF0681E}" dt="2022-02-28T14:10:07.198" v="53" actId="47"/>
        <pc:sldMkLst>
          <pc:docMk/>
          <pc:sldMk cId="2872055582" sldId="620"/>
        </pc:sldMkLst>
      </pc:sldChg>
      <pc:sldChg chg="del">
        <pc:chgData name="Baigal Dorj" userId="bef78bc5-4f67-4e8d-b4ee-7aeb11d53aaf" providerId="ADAL" clId="{3E71714F-EB2D-463B-8BE3-F2B48FF0681E}" dt="2022-02-28T14:10:15.843" v="54" actId="47"/>
        <pc:sldMkLst>
          <pc:docMk/>
          <pc:sldMk cId="3914779627" sldId="622"/>
        </pc:sldMkLst>
      </pc:sldChg>
      <pc:sldChg chg="del">
        <pc:chgData name="Baigal Dorj" userId="bef78bc5-4f67-4e8d-b4ee-7aeb11d53aaf" providerId="ADAL" clId="{3E71714F-EB2D-463B-8BE3-F2B48FF0681E}" dt="2022-02-28T14:10:19.381" v="55" actId="47"/>
        <pc:sldMkLst>
          <pc:docMk/>
          <pc:sldMk cId="2755827677" sldId="623"/>
        </pc:sldMkLst>
      </pc:sldChg>
      <pc:sldChg chg="del">
        <pc:chgData name="Baigal Dorj" userId="bef78bc5-4f67-4e8d-b4ee-7aeb11d53aaf" providerId="ADAL" clId="{3E71714F-EB2D-463B-8BE3-F2B48FF0681E}" dt="2022-02-28T14:10:32.800" v="57" actId="47"/>
        <pc:sldMkLst>
          <pc:docMk/>
          <pc:sldMk cId="1841708489" sldId="624"/>
        </pc:sldMkLst>
      </pc:sldChg>
      <pc:sldChg chg="del">
        <pc:chgData name="Baigal Dorj" userId="bef78bc5-4f67-4e8d-b4ee-7aeb11d53aaf" providerId="ADAL" clId="{3E71714F-EB2D-463B-8BE3-F2B48FF0681E}" dt="2022-02-28T14:10:25.441" v="56" actId="47"/>
        <pc:sldMkLst>
          <pc:docMk/>
          <pc:sldMk cId="1567088576" sldId="626"/>
        </pc:sldMkLst>
      </pc:sldChg>
      <pc:sldChg chg="modSp add mod">
        <pc:chgData name="Baigal Dorj" userId="bef78bc5-4f67-4e8d-b4ee-7aeb11d53aaf" providerId="ADAL" clId="{3E71714F-EB2D-463B-8BE3-F2B48FF0681E}" dt="2022-02-28T14:09:10.998" v="43" actId="20577"/>
        <pc:sldMkLst>
          <pc:docMk/>
          <pc:sldMk cId="4128824098" sldId="627"/>
        </pc:sldMkLst>
        <pc:spChg chg="mod">
          <ac:chgData name="Baigal Dorj" userId="bef78bc5-4f67-4e8d-b4ee-7aeb11d53aaf" providerId="ADAL" clId="{3E71714F-EB2D-463B-8BE3-F2B48FF0681E}" dt="2022-02-28T14:09:10.998" v="43" actId="20577"/>
          <ac:spMkLst>
            <pc:docMk/>
            <pc:sldMk cId="4128824098" sldId="627"/>
            <ac:spMk id="5" creationId="{00000000-0000-0000-0000-000000000000}"/>
          </ac:spMkLst>
        </pc:spChg>
      </pc:sldChg>
      <pc:sldChg chg="delSp mod">
        <pc:chgData name="Baigal Dorj" userId="bef78bc5-4f67-4e8d-b4ee-7aeb11d53aaf" providerId="ADAL" clId="{3E71714F-EB2D-463B-8BE3-F2B48FF0681E}" dt="2022-02-28T14:51:20.595" v="115" actId="478"/>
        <pc:sldMkLst>
          <pc:docMk/>
          <pc:sldMk cId="2564834735" sldId="628"/>
        </pc:sldMkLst>
        <pc:spChg chg="del">
          <ac:chgData name="Baigal Dorj" userId="bef78bc5-4f67-4e8d-b4ee-7aeb11d53aaf" providerId="ADAL" clId="{3E71714F-EB2D-463B-8BE3-F2B48FF0681E}" dt="2022-02-28T14:51:20.595" v="115" actId="478"/>
          <ac:spMkLst>
            <pc:docMk/>
            <pc:sldMk cId="2564834735" sldId="628"/>
            <ac:spMk id="2" creationId="{00000000-0000-0000-0000-000000000000}"/>
          </ac:spMkLst>
        </pc:spChg>
      </pc:sldChg>
    </pc:docChg>
  </pc:docChgLst>
  <pc:docChgLst>
    <pc:chgData name="Baigal Dorj" userId="bef78bc5-4f67-4e8d-b4ee-7aeb11d53aaf" providerId="ADAL" clId="{FEB7CFAF-1375-469D-9C6D-78172A6765FA}"/>
    <pc:docChg chg="modSld">
      <pc:chgData name="Baigal Dorj" userId="bef78bc5-4f67-4e8d-b4ee-7aeb11d53aaf" providerId="ADAL" clId="{FEB7CFAF-1375-469D-9C6D-78172A6765FA}" dt="2022-03-18T09:49:55.296" v="29" actId="207"/>
      <pc:docMkLst>
        <pc:docMk/>
      </pc:docMkLst>
      <pc:sldChg chg="modSp">
        <pc:chgData name="Baigal Dorj" userId="bef78bc5-4f67-4e8d-b4ee-7aeb11d53aaf" providerId="ADAL" clId="{FEB7CFAF-1375-469D-9C6D-78172A6765FA}" dt="2022-03-18T09:47:23.941" v="1"/>
        <pc:sldMkLst>
          <pc:docMk/>
          <pc:sldMk cId="0" sldId="542"/>
        </pc:sldMkLst>
        <pc:graphicFrameChg chg="mod">
          <ac:chgData name="Baigal Dorj" userId="bef78bc5-4f67-4e8d-b4ee-7aeb11d53aaf" providerId="ADAL" clId="{FEB7CFAF-1375-469D-9C6D-78172A6765FA}" dt="2022-03-18T09:47:23.941" v="1"/>
          <ac:graphicFrameMkLst>
            <pc:docMk/>
            <pc:sldMk cId="0" sldId="542"/>
            <ac:graphicFrameMk id="4" creationId="{00000000-0000-0000-0000-000000000000}"/>
          </ac:graphicFrameMkLst>
        </pc:graphicFrameChg>
      </pc:sldChg>
      <pc:sldChg chg="modSp mod">
        <pc:chgData name="Baigal Dorj" userId="bef78bc5-4f67-4e8d-b4ee-7aeb11d53aaf" providerId="ADAL" clId="{FEB7CFAF-1375-469D-9C6D-78172A6765FA}" dt="2022-03-18T09:49:55.296" v="29" actId="207"/>
        <pc:sldMkLst>
          <pc:docMk/>
          <pc:sldMk cId="0" sldId="543"/>
        </pc:sldMkLst>
        <pc:spChg chg="mod">
          <ac:chgData name="Baigal Dorj" userId="bef78bc5-4f67-4e8d-b4ee-7aeb11d53aaf" providerId="ADAL" clId="{FEB7CFAF-1375-469D-9C6D-78172A6765FA}" dt="2022-03-18T09:49:55.296" v="29" actId="207"/>
          <ac:spMkLst>
            <pc:docMk/>
            <pc:sldMk cId="0" sldId="543"/>
            <ac:spMk id="5" creationId="{00000000-0000-0000-0000-000000000000}"/>
          </ac:spMkLst>
        </pc:spChg>
        <pc:graphicFrameChg chg="mod modGraphic">
          <ac:chgData name="Baigal Dorj" userId="bef78bc5-4f67-4e8d-b4ee-7aeb11d53aaf" providerId="ADAL" clId="{FEB7CFAF-1375-469D-9C6D-78172A6765FA}" dt="2022-03-18T09:49:37.986" v="21" actId="1036"/>
          <ac:graphicFrameMkLst>
            <pc:docMk/>
            <pc:sldMk cId="0" sldId="543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05EE8-A854-4EAE-AA04-0457DCC4A5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34E142-B149-4D2D-AB76-5F7AB5607CB9}">
      <dgm:prSet phldrT="[Text]"/>
      <dgm:spPr/>
      <dgm:t>
        <a:bodyPr/>
        <a:lstStyle/>
        <a:p>
          <a:r>
            <a:rPr lang="mn-MN" dirty="0"/>
            <a:t>ТЗЧҮ</a:t>
          </a:r>
        </a:p>
      </dgm:t>
    </dgm:pt>
    <dgm:pt modelId="{D967284F-FFC4-439E-82DB-C43398E7EC12}" type="parTrans" cxnId="{68CBF438-0115-4E21-AA58-46EDE2C3DBDC}">
      <dgm:prSet/>
      <dgm:spPr/>
      <dgm:t>
        <a:bodyPr/>
        <a:lstStyle/>
        <a:p>
          <a:endParaRPr lang="mn-MN"/>
        </a:p>
      </dgm:t>
    </dgm:pt>
    <dgm:pt modelId="{7E8BF8AF-3A8D-4F35-9E60-7DBD0DD4D672}" type="sibTrans" cxnId="{68CBF438-0115-4E21-AA58-46EDE2C3DBDC}">
      <dgm:prSet/>
      <dgm:spPr/>
      <dgm:t>
        <a:bodyPr/>
        <a:lstStyle/>
        <a:p>
          <a:endParaRPr lang="mn-MN"/>
        </a:p>
      </dgm:t>
    </dgm:pt>
    <dgm:pt modelId="{4A243ACD-13CF-4843-B763-42F4D850579E}">
      <dgm:prSet phldrT="[Text]"/>
      <dgm:spPr/>
      <dgm:t>
        <a:bodyPr/>
        <a:lstStyle/>
        <a:p>
          <a:r>
            <a:rPr lang="mn-MN" dirty="0"/>
            <a:t>ТБ</a:t>
          </a:r>
        </a:p>
      </dgm:t>
    </dgm:pt>
    <dgm:pt modelId="{561DF522-3877-4591-940E-98FBDFC4B92C}" type="parTrans" cxnId="{8D80A009-4B2C-4483-A147-7A91BC1940BF}">
      <dgm:prSet/>
      <dgm:spPr/>
      <dgm:t>
        <a:bodyPr/>
        <a:lstStyle/>
        <a:p>
          <a:endParaRPr lang="mn-MN"/>
        </a:p>
      </dgm:t>
    </dgm:pt>
    <dgm:pt modelId="{8F3E7B8C-6D92-4FE2-9F4C-DD508937542B}" type="sibTrans" cxnId="{8D80A009-4B2C-4483-A147-7A91BC1940BF}">
      <dgm:prSet/>
      <dgm:spPr/>
      <dgm:t>
        <a:bodyPr/>
        <a:lstStyle/>
        <a:p>
          <a:endParaRPr lang="mn-MN"/>
        </a:p>
      </dgm:t>
    </dgm:pt>
    <dgm:pt modelId="{302D8314-4BB9-4324-9BB6-1A93573B8D99}">
      <dgm:prSet phldrT="[Text]"/>
      <dgm:spPr/>
      <dgm:t>
        <a:bodyPr/>
        <a:lstStyle/>
        <a:p>
          <a:r>
            <a:rPr lang="mn-MN" dirty="0"/>
            <a:t>ТАТ</a:t>
          </a:r>
        </a:p>
      </dgm:t>
    </dgm:pt>
    <dgm:pt modelId="{0F4DDC2F-037E-4993-967A-45FFE0D4EBC7}" type="parTrans" cxnId="{4557E13C-CF86-470F-A4B4-8CF0AD17B323}">
      <dgm:prSet/>
      <dgm:spPr/>
      <dgm:t>
        <a:bodyPr/>
        <a:lstStyle/>
        <a:p>
          <a:endParaRPr lang="mn-MN"/>
        </a:p>
      </dgm:t>
    </dgm:pt>
    <dgm:pt modelId="{87938DA2-C386-45AA-AC5F-84E2DD2E4070}" type="sibTrans" cxnId="{4557E13C-CF86-470F-A4B4-8CF0AD17B323}">
      <dgm:prSet/>
      <dgm:spPr/>
      <dgm:t>
        <a:bodyPr/>
        <a:lstStyle/>
        <a:p>
          <a:endParaRPr lang="mn-MN"/>
        </a:p>
      </dgm:t>
    </dgm:pt>
    <dgm:pt modelId="{910A8D3B-7ECD-49A1-A603-96D95E2C840A}">
      <dgm:prSet phldrT="[Text]"/>
      <dgm:spPr/>
      <dgm:t>
        <a:bodyPr/>
        <a:lstStyle/>
        <a:p>
          <a:r>
            <a:rPr lang="mn-MN" dirty="0"/>
            <a:t>ТАХ</a:t>
          </a:r>
        </a:p>
      </dgm:t>
    </dgm:pt>
    <dgm:pt modelId="{80E1EB8E-555A-4091-9481-2F3EC6D8999F}" type="parTrans" cxnId="{DE35BD15-4A28-4FD1-B5F3-F25259AA5BBC}">
      <dgm:prSet/>
      <dgm:spPr/>
      <dgm:t>
        <a:bodyPr/>
        <a:lstStyle/>
        <a:p>
          <a:endParaRPr lang="mn-MN"/>
        </a:p>
      </dgm:t>
    </dgm:pt>
    <dgm:pt modelId="{D77DA60D-31B8-4A72-AFC4-3CBE4C023D30}" type="sibTrans" cxnId="{DE35BD15-4A28-4FD1-B5F3-F25259AA5BBC}">
      <dgm:prSet/>
      <dgm:spPr/>
      <dgm:t>
        <a:bodyPr/>
        <a:lstStyle/>
        <a:p>
          <a:endParaRPr lang="mn-MN"/>
        </a:p>
      </dgm:t>
    </dgm:pt>
    <dgm:pt modelId="{4BF58AAA-F0A3-4F2E-8BC9-8627DD73A6A9}">
      <dgm:prSet phldrT="[Text]"/>
      <dgm:spPr/>
      <dgm:t>
        <a:bodyPr/>
        <a:lstStyle/>
        <a:p>
          <a:r>
            <a:rPr lang="mn-MN" dirty="0"/>
            <a:t>ҮД</a:t>
          </a:r>
        </a:p>
      </dgm:t>
    </dgm:pt>
    <dgm:pt modelId="{7644FE21-BC08-4549-BC1F-7AEF8A00B7DB}" type="parTrans" cxnId="{599833C1-24E8-4B9B-99BF-5DA650367C7F}">
      <dgm:prSet/>
      <dgm:spPr/>
      <dgm:t>
        <a:bodyPr/>
        <a:lstStyle/>
        <a:p>
          <a:endParaRPr lang="mn-MN"/>
        </a:p>
      </dgm:t>
    </dgm:pt>
    <dgm:pt modelId="{72C6FE4F-750D-4306-B872-2DAF7514B417}" type="sibTrans" cxnId="{599833C1-24E8-4B9B-99BF-5DA650367C7F}">
      <dgm:prSet/>
      <dgm:spPr/>
      <dgm:t>
        <a:bodyPr/>
        <a:lstStyle/>
        <a:p>
          <a:endParaRPr lang="mn-MN"/>
        </a:p>
      </dgm:t>
    </dgm:pt>
    <dgm:pt modelId="{5F0C532D-2DE8-4A0E-AF56-EBABF1B7BD35}" type="pres">
      <dgm:prSet presAssocID="{29F05EE8-A854-4EAE-AA04-0457DCC4A57E}" presName="Name0" presStyleCnt="0">
        <dgm:presLayoutVars>
          <dgm:dir/>
          <dgm:resizeHandles val="exact"/>
        </dgm:presLayoutVars>
      </dgm:prSet>
      <dgm:spPr/>
    </dgm:pt>
    <dgm:pt modelId="{E077A4D4-ECB1-4D87-85DF-D6F32D074C38}" type="pres">
      <dgm:prSet presAssocID="{DA34E142-B149-4D2D-AB76-5F7AB5607CB9}" presName="node" presStyleLbl="node1" presStyleIdx="0" presStyleCnt="5">
        <dgm:presLayoutVars>
          <dgm:bulletEnabled val="1"/>
        </dgm:presLayoutVars>
      </dgm:prSet>
      <dgm:spPr/>
    </dgm:pt>
    <dgm:pt modelId="{5D41C7D7-DF89-4C61-84DE-31A3237CB62D}" type="pres">
      <dgm:prSet presAssocID="{7E8BF8AF-3A8D-4F35-9E60-7DBD0DD4D672}" presName="sibTrans" presStyleLbl="sibTrans2D1" presStyleIdx="0" presStyleCnt="4"/>
      <dgm:spPr/>
    </dgm:pt>
    <dgm:pt modelId="{2C37165B-3942-44F5-A355-A0A961308322}" type="pres">
      <dgm:prSet presAssocID="{7E8BF8AF-3A8D-4F35-9E60-7DBD0DD4D672}" presName="connectorText" presStyleLbl="sibTrans2D1" presStyleIdx="0" presStyleCnt="4"/>
      <dgm:spPr/>
    </dgm:pt>
    <dgm:pt modelId="{8214E985-2E62-4D01-9D59-A058F80E7B02}" type="pres">
      <dgm:prSet presAssocID="{4A243ACD-13CF-4843-B763-42F4D850579E}" presName="node" presStyleLbl="node1" presStyleIdx="1" presStyleCnt="5">
        <dgm:presLayoutVars>
          <dgm:bulletEnabled val="1"/>
        </dgm:presLayoutVars>
      </dgm:prSet>
      <dgm:spPr/>
    </dgm:pt>
    <dgm:pt modelId="{A2995C37-733A-4057-9104-2BAC273261E4}" type="pres">
      <dgm:prSet presAssocID="{8F3E7B8C-6D92-4FE2-9F4C-DD508937542B}" presName="sibTrans" presStyleLbl="sibTrans2D1" presStyleIdx="1" presStyleCnt="4"/>
      <dgm:spPr/>
    </dgm:pt>
    <dgm:pt modelId="{86952CF2-E5CF-4F84-BD4F-F6CC34CD4E8E}" type="pres">
      <dgm:prSet presAssocID="{8F3E7B8C-6D92-4FE2-9F4C-DD508937542B}" presName="connectorText" presStyleLbl="sibTrans2D1" presStyleIdx="1" presStyleCnt="4"/>
      <dgm:spPr/>
    </dgm:pt>
    <dgm:pt modelId="{A74B380F-3218-46B4-9014-2FF0B877A7E0}" type="pres">
      <dgm:prSet presAssocID="{302D8314-4BB9-4324-9BB6-1A93573B8D99}" presName="node" presStyleLbl="node1" presStyleIdx="2" presStyleCnt="5">
        <dgm:presLayoutVars>
          <dgm:bulletEnabled val="1"/>
        </dgm:presLayoutVars>
      </dgm:prSet>
      <dgm:spPr/>
    </dgm:pt>
    <dgm:pt modelId="{047CFB2D-7DE1-4D62-AACB-728FD2FD9907}" type="pres">
      <dgm:prSet presAssocID="{87938DA2-C386-45AA-AC5F-84E2DD2E4070}" presName="sibTrans" presStyleLbl="sibTrans2D1" presStyleIdx="2" presStyleCnt="4"/>
      <dgm:spPr/>
    </dgm:pt>
    <dgm:pt modelId="{72779727-DFFE-4AEA-BA4C-742C92EE0357}" type="pres">
      <dgm:prSet presAssocID="{87938DA2-C386-45AA-AC5F-84E2DD2E4070}" presName="connectorText" presStyleLbl="sibTrans2D1" presStyleIdx="2" presStyleCnt="4"/>
      <dgm:spPr/>
    </dgm:pt>
    <dgm:pt modelId="{11808FC6-B0A2-4E04-8E31-0673B36211ED}" type="pres">
      <dgm:prSet presAssocID="{910A8D3B-7ECD-49A1-A603-96D95E2C840A}" presName="node" presStyleLbl="node1" presStyleIdx="3" presStyleCnt="5">
        <dgm:presLayoutVars>
          <dgm:bulletEnabled val="1"/>
        </dgm:presLayoutVars>
      </dgm:prSet>
      <dgm:spPr/>
    </dgm:pt>
    <dgm:pt modelId="{A9FAC5C8-B15D-4471-B633-BFF77890DB2B}" type="pres">
      <dgm:prSet presAssocID="{D77DA60D-31B8-4A72-AFC4-3CBE4C023D30}" presName="sibTrans" presStyleLbl="sibTrans2D1" presStyleIdx="3" presStyleCnt="4"/>
      <dgm:spPr/>
    </dgm:pt>
    <dgm:pt modelId="{6E1BA15A-3A23-46D1-BC82-0D3CEB3FD086}" type="pres">
      <dgm:prSet presAssocID="{D77DA60D-31B8-4A72-AFC4-3CBE4C023D30}" presName="connectorText" presStyleLbl="sibTrans2D1" presStyleIdx="3" presStyleCnt="4"/>
      <dgm:spPr/>
    </dgm:pt>
    <dgm:pt modelId="{3E0D966B-CB7E-449A-B69D-63DD998E5DED}" type="pres">
      <dgm:prSet presAssocID="{4BF58AAA-F0A3-4F2E-8BC9-8627DD73A6A9}" presName="node" presStyleLbl="node1" presStyleIdx="4" presStyleCnt="5">
        <dgm:presLayoutVars>
          <dgm:bulletEnabled val="1"/>
        </dgm:presLayoutVars>
      </dgm:prSet>
      <dgm:spPr/>
    </dgm:pt>
  </dgm:ptLst>
  <dgm:cxnLst>
    <dgm:cxn modelId="{EE24C901-B56D-44BB-9F69-DA259CEA6275}" type="presOf" srcId="{D77DA60D-31B8-4A72-AFC4-3CBE4C023D30}" destId="{A9FAC5C8-B15D-4471-B633-BFF77890DB2B}" srcOrd="0" destOrd="0" presId="urn:microsoft.com/office/officeart/2005/8/layout/process1"/>
    <dgm:cxn modelId="{8D80A009-4B2C-4483-A147-7A91BC1940BF}" srcId="{29F05EE8-A854-4EAE-AA04-0457DCC4A57E}" destId="{4A243ACD-13CF-4843-B763-42F4D850579E}" srcOrd="1" destOrd="0" parTransId="{561DF522-3877-4591-940E-98FBDFC4B92C}" sibTransId="{8F3E7B8C-6D92-4FE2-9F4C-DD508937542B}"/>
    <dgm:cxn modelId="{DE35BD15-4A28-4FD1-B5F3-F25259AA5BBC}" srcId="{29F05EE8-A854-4EAE-AA04-0457DCC4A57E}" destId="{910A8D3B-7ECD-49A1-A603-96D95E2C840A}" srcOrd="3" destOrd="0" parTransId="{80E1EB8E-555A-4091-9481-2F3EC6D8999F}" sibTransId="{D77DA60D-31B8-4A72-AFC4-3CBE4C023D30}"/>
    <dgm:cxn modelId="{B6B11819-92F4-4913-976C-F2D2A6AB1FB1}" type="presOf" srcId="{7E8BF8AF-3A8D-4F35-9E60-7DBD0DD4D672}" destId="{2C37165B-3942-44F5-A355-A0A961308322}" srcOrd="1" destOrd="0" presId="urn:microsoft.com/office/officeart/2005/8/layout/process1"/>
    <dgm:cxn modelId="{37CD972E-F104-420B-8892-9B3DC42AFDAC}" type="presOf" srcId="{302D8314-4BB9-4324-9BB6-1A93573B8D99}" destId="{A74B380F-3218-46B4-9014-2FF0B877A7E0}" srcOrd="0" destOrd="0" presId="urn:microsoft.com/office/officeart/2005/8/layout/process1"/>
    <dgm:cxn modelId="{68CBF438-0115-4E21-AA58-46EDE2C3DBDC}" srcId="{29F05EE8-A854-4EAE-AA04-0457DCC4A57E}" destId="{DA34E142-B149-4D2D-AB76-5F7AB5607CB9}" srcOrd="0" destOrd="0" parTransId="{D967284F-FFC4-439E-82DB-C43398E7EC12}" sibTransId="{7E8BF8AF-3A8D-4F35-9E60-7DBD0DD4D672}"/>
    <dgm:cxn modelId="{4557E13C-CF86-470F-A4B4-8CF0AD17B323}" srcId="{29F05EE8-A854-4EAE-AA04-0457DCC4A57E}" destId="{302D8314-4BB9-4324-9BB6-1A93573B8D99}" srcOrd="2" destOrd="0" parTransId="{0F4DDC2F-037E-4993-967A-45FFE0D4EBC7}" sibTransId="{87938DA2-C386-45AA-AC5F-84E2DD2E4070}"/>
    <dgm:cxn modelId="{42F8BA5E-8A59-43A2-8B11-1191C3C1BEB8}" type="presOf" srcId="{87938DA2-C386-45AA-AC5F-84E2DD2E4070}" destId="{72779727-DFFE-4AEA-BA4C-742C92EE0357}" srcOrd="1" destOrd="0" presId="urn:microsoft.com/office/officeart/2005/8/layout/process1"/>
    <dgm:cxn modelId="{FBC9B266-01CC-4977-938C-8C8612510488}" type="presOf" srcId="{8F3E7B8C-6D92-4FE2-9F4C-DD508937542B}" destId="{86952CF2-E5CF-4F84-BD4F-F6CC34CD4E8E}" srcOrd="1" destOrd="0" presId="urn:microsoft.com/office/officeart/2005/8/layout/process1"/>
    <dgm:cxn modelId="{5097AF96-81C4-45F7-854B-D392B096E131}" type="presOf" srcId="{4A243ACD-13CF-4843-B763-42F4D850579E}" destId="{8214E985-2E62-4D01-9D59-A058F80E7B02}" srcOrd="0" destOrd="0" presId="urn:microsoft.com/office/officeart/2005/8/layout/process1"/>
    <dgm:cxn modelId="{3FA1B898-4F68-44E4-83C2-D7B35ADC2EB2}" type="presOf" srcId="{DA34E142-B149-4D2D-AB76-5F7AB5607CB9}" destId="{E077A4D4-ECB1-4D87-85DF-D6F32D074C38}" srcOrd="0" destOrd="0" presId="urn:microsoft.com/office/officeart/2005/8/layout/process1"/>
    <dgm:cxn modelId="{D8A45F9C-3C40-408E-A6BD-21A43AF80630}" type="presOf" srcId="{7E8BF8AF-3A8D-4F35-9E60-7DBD0DD4D672}" destId="{5D41C7D7-DF89-4C61-84DE-31A3237CB62D}" srcOrd="0" destOrd="0" presId="urn:microsoft.com/office/officeart/2005/8/layout/process1"/>
    <dgm:cxn modelId="{EA70B6AF-20CB-43ED-B5B8-5CA9161B8D0D}" type="presOf" srcId="{910A8D3B-7ECD-49A1-A603-96D95E2C840A}" destId="{11808FC6-B0A2-4E04-8E31-0673B36211ED}" srcOrd="0" destOrd="0" presId="urn:microsoft.com/office/officeart/2005/8/layout/process1"/>
    <dgm:cxn modelId="{851CD7B6-64ED-4E3A-BEDC-E8669BC50E00}" type="presOf" srcId="{87938DA2-C386-45AA-AC5F-84E2DD2E4070}" destId="{047CFB2D-7DE1-4D62-AACB-728FD2FD9907}" srcOrd="0" destOrd="0" presId="urn:microsoft.com/office/officeart/2005/8/layout/process1"/>
    <dgm:cxn modelId="{F674CCB9-6539-4C59-A18B-FAED2D78CDE1}" type="presOf" srcId="{29F05EE8-A854-4EAE-AA04-0457DCC4A57E}" destId="{5F0C532D-2DE8-4A0E-AF56-EBABF1B7BD35}" srcOrd="0" destOrd="0" presId="urn:microsoft.com/office/officeart/2005/8/layout/process1"/>
    <dgm:cxn modelId="{599833C1-24E8-4B9B-99BF-5DA650367C7F}" srcId="{29F05EE8-A854-4EAE-AA04-0457DCC4A57E}" destId="{4BF58AAA-F0A3-4F2E-8BC9-8627DD73A6A9}" srcOrd="4" destOrd="0" parTransId="{7644FE21-BC08-4549-BC1F-7AEF8A00B7DB}" sibTransId="{72C6FE4F-750D-4306-B872-2DAF7514B417}"/>
    <dgm:cxn modelId="{331B71C5-5C1F-4231-BEAF-6DFEC672CC94}" type="presOf" srcId="{4BF58AAA-F0A3-4F2E-8BC9-8627DD73A6A9}" destId="{3E0D966B-CB7E-449A-B69D-63DD998E5DED}" srcOrd="0" destOrd="0" presId="urn:microsoft.com/office/officeart/2005/8/layout/process1"/>
    <dgm:cxn modelId="{18FC0CD3-B84D-4AB9-A8B0-54171AFD4B22}" type="presOf" srcId="{8F3E7B8C-6D92-4FE2-9F4C-DD508937542B}" destId="{A2995C37-733A-4057-9104-2BAC273261E4}" srcOrd="0" destOrd="0" presId="urn:microsoft.com/office/officeart/2005/8/layout/process1"/>
    <dgm:cxn modelId="{F5C346FD-1E79-486E-AC89-84D1E4270B9E}" type="presOf" srcId="{D77DA60D-31B8-4A72-AFC4-3CBE4C023D30}" destId="{6E1BA15A-3A23-46D1-BC82-0D3CEB3FD086}" srcOrd="1" destOrd="0" presId="urn:microsoft.com/office/officeart/2005/8/layout/process1"/>
    <dgm:cxn modelId="{64A4C9A4-178D-4550-B28B-CEEAB7BDFB74}" type="presParOf" srcId="{5F0C532D-2DE8-4A0E-AF56-EBABF1B7BD35}" destId="{E077A4D4-ECB1-4D87-85DF-D6F32D074C38}" srcOrd="0" destOrd="0" presId="urn:microsoft.com/office/officeart/2005/8/layout/process1"/>
    <dgm:cxn modelId="{C51E457E-B9CB-42FE-A8A4-AAA5A1399C01}" type="presParOf" srcId="{5F0C532D-2DE8-4A0E-AF56-EBABF1B7BD35}" destId="{5D41C7D7-DF89-4C61-84DE-31A3237CB62D}" srcOrd="1" destOrd="0" presId="urn:microsoft.com/office/officeart/2005/8/layout/process1"/>
    <dgm:cxn modelId="{D5E7EE0F-BABC-4B25-BE5A-752C8CF334CB}" type="presParOf" srcId="{5D41C7D7-DF89-4C61-84DE-31A3237CB62D}" destId="{2C37165B-3942-44F5-A355-A0A961308322}" srcOrd="0" destOrd="0" presId="urn:microsoft.com/office/officeart/2005/8/layout/process1"/>
    <dgm:cxn modelId="{297A6606-F0F5-4D5B-B9F0-E008D45ABD97}" type="presParOf" srcId="{5F0C532D-2DE8-4A0E-AF56-EBABF1B7BD35}" destId="{8214E985-2E62-4D01-9D59-A058F80E7B02}" srcOrd="2" destOrd="0" presId="urn:microsoft.com/office/officeart/2005/8/layout/process1"/>
    <dgm:cxn modelId="{A05126B6-2BE9-4E30-A57E-14E702CFEBAB}" type="presParOf" srcId="{5F0C532D-2DE8-4A0E-AF56-EBABF1B7BD35}" destId="{A2995C37-733A-4057-9104-2BAC273261E4}" srcOrd="3" destOrd="0" presId="urn:microsoft.com/office/officeart/2005/8/layout/process1"/>
    <dgm:cxn modelId="{42CAD560-AD4A-4BAF-B2E2-B6E5D756166F}" type="presParOf" srcId="{A2995C37-733A-4057-9104-2BAC273261E4}" destId="{86952CF2-E5CF-4F84-BD4F-F6CC34CD4E8E}" srcOrd="0" destOrd="0" presId="urn:microsoft.com/office/officeart/2005/8/layout/process1"/>
    <dgm:cxn modelId="{8D075582-C0C2-4BA2-A7D5-4BBC58B18F26}" type="presParOf" srcId="{5F0C532D-2DE8-4A0E-AF56-EBABF1B7BD35}" destId="{A74B380F-3218-46B4-9014-2FF0B877A7E0}" srcOrd="4" destOrd="0" presId="urn:microsoft.com/office/officeart/2005/8/layout/process1"/>
    <dgm:cxn modelId="{93E9005C-56F7-4ACD-B592-608C9772A38F}" type="presParOf" srcId="{5F0C532D-2DE8-4A0E-AF56-EBABF1B7BD35}" destId="{047CFB2D-7DE1-4D62-AACB-728FD2FD9907}" srcOrd="5" destOrd="0" presId="urn:microsoft.com/office/officeart/2005/8/layout/process1"/>
    <dgm:cxn modelId="{BE14ABFF-5CD8-4B09-99BE-4889FF0F0B62}" type="presParOf" srcId="{047CFB2D-7DE1-4D62-AACB-728FD2FD9907}" destId="{72779727-DFFE-4AEA-BA4C-742C92EE0357}" srcOrd="0" destOrd="0" presId="urn:microsoft.com/office/officeart/2005/8/layout/process1"/>
    <dgm:cxn modelId="{CAA1887B-F9F0-47AD-AD6E-C0759DF23D9E}" type="presParOf" srcId="{5F0C532D-2DE8-4A0E-AF56-EBABF1B7BD35}" destId="{11808FC6-B0A2-4E04-8E31-0673B36211ED}" srcOrd="6" destOrd="0" presId="urn:microsoft.com/office/officeart/2005/8/layout/process1"/>
    <dgm:cxn modelId="{20746A86-E803-4946-807A-9EF6D6F0BFE1}" type="presParOf" srcId="{5F0C532D-2DE8-4A0E-AF56-EBABF1B7BD35}" destId="{A9FAC5C8-B15D-4471-B633-BFF77890DB2B}" srcOrd="7" destOrd="0" presId="urn:microsoft.com/office/officeart/2005/8/layout/process1"/>
    <dgm:cxn modelId="{81FB1984-A261-47F7-9A8B-6E024F0DC216}" type="presParOf" srcId="{A9FAC5C8-B15D-4471-B633-BFF77890DB2B}" destId="{6E1BA15A-3A23-46D1-BC82-0D3CEB3FD086}" srcOrd="0" destOrd="0" presId="urn:microsoft.com/office/officeart/2005/8/layout/process1"/>
    <dgm:cxn modelId="{A74C553C-D5E0-4A9E-88B2-F89439000BDC}" type="presParOf" srcId="{5F0C532D-2DE8-4A0E-AF56-EBABF1B7BD35}" destId="{3E0D966B-CB7E-449A-B69D-63DD998E5DE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E1654-3E5D-4C8B-BB36-44640746356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C7B060C-4169-42AC-B3CE-DACA0B5054AF}">
      <dgm:prSet phldrT="[Text]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Ахлах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3A486-6806-4B04-88CF-1603CB8A6842}" type="parTrans" cxnId="{2926176A-1FC8-423C-A80B-D955B54025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92AB6-3E55-42C5-96FE-DBF52199045F}" type="sibTrans" cxnId="{2926176A-1FC8-423C-A80B-D955B54025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37999-3C9C-4897-9BC4-130D056A619B}">
      <dgm:prSet phldrT="[Text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Эрхэлсэн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55BEF-8419-4320-8508-32608945CC7E}" type="parTrans" cxnId="{CA5D94A4-AD4E-44D0-A302-93123A3193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A3C0E-5B9C-4BE7-A8A1-D02DD4EF7D8A}" type="sibTrans" cxnId="{CA5D94A4-AD4E-44D0-A302-93123A3193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1EDDB-A133-4E06-AE79-53D4E18FC729}">
      <dgm:prSet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Тэргүүн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C2199-5A6B-4D34-B465-BDA322052AC4}" type="parTrans" cxnId="{5C9CE5E7-ED2C-4713-9601-07A2F2F411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D8BE1-DB37-4DEB-BB37-B8A91058433A}" type="sibTrans" cxnId="{5C9CE5E7-ED2C-4713-9601-07A2F2F411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F3F1C-9283-48CA-865B-66A374F655C9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mn-MN" b="1" dirty="0">
              <a:latin typeface="Arial" panose="020B0604020202020204" pitchFamily="34" charset="0"/>
              <a:cs typeface="Arial" panose="020B0604020202020204" pitchFamily="34" charset="0"/>
            </a:rPr>
            <a:t>Богино хугацааны сургалт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7075E-59FC-44E0-8B66-7F43B92FEEE2}" type="parTrans" cxnId="{DE238E55-EA8D-4745-A4C1-02D9BFFEEF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526B8-D71C-41F9-83B7-4C4595AF37F5}" type="sibTrans" cxnId="{DE238E55-EA8D-4745-A4C1-02D9BFFEEF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2841B-B391-4143-B5AA-80F47498FF38}">
      <dgm:prSet phldrT="[Text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Төрийн албанд мэргэшүүлэх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анх томилогдоход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CCD8D2B-AA7C-4DD4-A2E5-0B4006C29639}" type="parTrans" cxnId="{A4F628CB-6213-4BA6-A648-C900F57BF2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31131F-514D-43EA-B469-31A0AAC61117}" type="sibTrans" cxnId="{A4F628CB-6213-4BA6-A648-C900F57BF2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CD6B6-7F81-4A58-A615-165ACF37D198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Давтан сургалт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1D15D-AC22-496B-957D-BCE090619E2A}" type="parTrans" cxnId="{38D603BC-B68D-486B-B106-8959A17FF5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925F4-5077-44DE-AE04-E713AFD281D6}" type="sibTrans" cxnId="{38D603BC-B68D-486B-B106-8959A17FF5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A7EA3-3EF4-47BA-AEBC-D492E8766C5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mn-MN" b="1" dirty="0">
              <a:latin typeface="Arial" panose="020B0604020202020204" pitchFamily="34" charset="0"/>
              <a:cs typeface="Arial" panose="020B0604020202020204" pitchFamily="34" charset="0"/>
            </a:rPr>
            <a:t>Мэргэшүүлэх багц сургалт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7386B-7B3A-45A4-AA81-015EFCBBE378}" type="parTrans" cxnId="{509C5350-D1A2-4EE5-9D02-F0488942F4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94906-BE35-4B3E-A26C-3D356563041E}" type="sibTrans" cxnId="{509C5350-D1A2-4EE5-9D02-F0488942F4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EAC2D-E293-4F3C-80B5-E90DC491B302}">
      <dgm:prSet phldrT="[Text]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Шинээр томилогдсон ТАХ-ийг чиглүүлэх сургалт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B216E-905C-4A71-A56C-085BA9329F00}" type="parTrans" cxnId="{20F6E4A0-1339-45B3-AA5B-079B44525A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81EEF-7B35-4F53-8412-1E965B006AF6}" type="sibTrans" cxnId="{20F6E4A0-1339-45B3-AA5B-079B44525A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39798-A32E-4F25-8B64-EE6B1979EFA2}">
      <dgm:prSet phldrT="[Text]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mn-MN" dirty="0">
              <a:latin typeface="Arial" panose="020B0604020202020204" pitchFamily="34" charset="0"/>
              <a:cs typeface="Arial" panose="020B0604020202020204" pitchFamily="34" charset="0"/>
            </a:rPr>
            <a:t>Зорилтот сургалт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F891F-4D52-40B7-AD60-F966DF8524E0}" type="parTrans" cxnId="{73A44994-788C-44E7-926D-05759E65F6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EF259-4A48-4DED-8A5D-8205EFAF8C89}" type="sibTrans" cxnId="{73A44994-788C-44E7-926D-05759E65F6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936E9-A3BF-47A9-A945-3F2DED3F016D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mn-MN" b="1" dirty="0">
              <a:latin typeface="Arial" panose="020B0604020202020204" pitchFamily="34" charset="0"/>
              <a:cs typeface="Arial" panose="020B0604020202020204" pitchFamily="34" charset="0"/>
            </a:rPr>
            <a:t>Мэргэшүүлэх дунд хугацааны сургалт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9A8C5-A704-41C0-8ED5-72023E8BC918}" type="parTrans" cxnId="{5C2902DC-9676-4ED9-9861-31979A6996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6DF37-DD37-4ED8-9327-6793984CA703}" type="sibTrans" cxnId="{5C2902DC-9676-4ED9-9861-31979A6996C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16373-3A77-49CE-BA40-4C083ECB9B1C}" type="pres">
      <dgm:prSet presAssocID="{C05E1654-3E5D-4C8B-BB36-44640746356C}" presName="theList" presStyleCnt="0">
        <dgm:presLayoutVars>
          <dgm:dir/>
          <dgm:animLvl val="lvl"/>
          <dgm:resizeHandles val="exact"/>
        </dgm:presLayoutVars>
      </dgm:prSet>
      <dgm:spPr/>
    </dgm:pt>
    <dgm:pt modelId="{CC516427-F07D-495C-9AD0-F5CE4C360C7E}" type="pres">
      <dgm:prSet presAssocID="{A34F3F1C-9283-48CA-865B-66A374F655C9}" presName="compNode" presStyleCnt="0"/>
      <dgm:spPr/>
    </dgm:pt>
    <dgm:pt modelId="{748088D5-77DE-4A24-B97F-87D7ACDBC0F9}" type="pres">
      <dgm:prSet presAssocID="{A34F3F1C-9283-48CA-865B-66A374F655C9}" presName="aNode" presStyleLbl="bgShp" presStyleIdx="0" presStyleCnt="3"/>
      <dgm:spPr/>
    </dgm:pt>
    <dgm:pt modelId="{E0B8A323-8330-46EF-98B9-72FE9F482066}" type="pres">
      <dgm:prSet presAssocID="{A34F3F1C-9283-48CA-865B-66A374F655C9}" presName="textNode" presStyleLbl="bgShp" presStyleIdx="0" presStyleCnt="3"/>
      <dgm:spPr/>
    </dgm:pt>
    <dgm:pt modelId="{C7B2D715-A062-4D4C-8D9E-CCCEBFF78707}" type="pres">
      <dgm:prSet presAssocID="{A34F3F1C-9283-48CA-865B-66A374F655C9}" presName="compChildNode" presStyleCnt="0"/>
      <dgm:spPr/>
    </dgm:pt>
    <dgm:pt modelId="{D02896D8-2757-4B90-88C4-4A4583FB08BA}" type="pres">
      <dgm:prSet presAssocID="{A34F3F1C-9283-48CA-865B-66A374F655C9}" presName="theInnerList" presStyleCnt="0"/>
      <dgm:spPr/>
    </dgm:pt>
    <dgm:pt modelId="{CC5657E5-C08D-4F10-8EC6-579D23BDFA8B}" type="pres">
      <dgm:prSet presAssocID="{4FDEAC2D-E293-4F3C-80B5-E90DC491B302}" presName="childNode" presStyleLbl="node1" presStyleIdx="0" presStyleCnt="7" custLinFactNeighborY="7037">
        <dgm:presLayoutVars>
          <dgm:bulletEnabled val="1"/>
        </dgm:presLayoutVars>
      </dgm:prSet>
      <dgm:spPr/>
    </dgm:pt>
    <dgm:pt modelId="{998083C6-4C17-435B-BBDA-655AED86A03C}" type="pres">
      <dgm:prSet presAssocID="{4FDEAC2D-E293-4F3C-80B5-E90DC491B302}" presName="aSpace2" presStyleCnt="0"/>
      <dgm:spPr/>
    </dgm:pt>
    <dgm:pt modelId="{1DE2FF20-E5FA-4307-9877-4FF55D664C38}" type="pres">
      <dgm:prSet presAssocID="{4EF39798-A32E-4F25-8B64-EE6B1979EFA2}" presName="childNode" presStyleLbl="node1" presStyleIdx="1" presStyleCnt="7" custLinFactNeighborY="7037">
        <dgm:presLayoutVars>
          <dgm:bulletEnabled val="1"/>
        </dgm:presLayoutVars>
      </dgm:prSet>
      <dgm:spPr/>
    </dgm:pt>
    <dgm:pt modelId="{D4C8CCB7-83FB-48E6-B87F-E26F1918D528}" type="pres">
      <dgm:prSet presAssocID="{A34F3F1C-9283-48CA-865B-66A374F655C9}" presName="aSpace" presStyleCnt="0"/>
      <dgm:spPr/>
    </dgm:pt>
    <dgm:pt modelId="{1E3066DA-79F2-496F-8ACE-26A745394DFC}" type="pres">
      <dgm:prSet presAssocID="{4BB936E9-A3BF-47A9-A945-3F2DED3F016D}" presName="compNode" presStyleCnt="0"/>
      <dgm:spPr/>
    </dgm:pt>
    <dgm:pt modelId="{512EAF00-5380-49CD-8ED4-1CAE60A5B89F}" type="pres">
      <dgm:prSet presAssocID="{4BB936E9-A3BF-47A9-A945-3F2DED3F016D}" presName="aNode" presStyleLbl="bgShp" presStyleIdx="1" presStyleCnt="3"/>
      <dgm:spPr/>
    </dgm:pt>
    <dgm:pt modelId="{DE187D55-AF9B-4E74-9557-DB4A9BC9F136}" type="pres">
      <dgm:prSet presAssocID="{4BB936E9-A3BF-47A9-A945-3F2DED3F016D}" presName="textNode" presStyleLbl="bgShp" presStyleIdx="1" presStyleCnt="3"/>
      <dgm:spPr/>
    </dgm:pt>
    <dgm:pt modelId="{A5284442-DF2C-413B-84CD-8ED57C1D93B6}" type="pres">
      <dgm:prSet presAssocID="{4BB936E9-A3BF-47A9-A945-3F2DED3F016D}" presName="compChildNode" presStyleCnt="0"/>
      <dgm:spPr/>
    </dgm:pt>
    <dgm:pt modelId="{1E35EB6A-F51B-4878-B11C-64FEDA8A6437}" type="pres">
      <dgm:prSet presAssocID="{4BB936E9-A3BF-47A9-A945-3F2DED3F016D}" presName="theInnerList" presStyleCnt="0"/>
      <dgm:spPr/>
    </dgm:pt>
    <dgm:pt modelId="{B7B93919-EF78-4CA7-B9A1-C16096C67BCE}" type="pres">
      <dgm:prSet presAssocID="{7642841B-B391-4143-B5AA-80F47498FF38}" presName="childNode" presStyleLbl="node1" presStyleIdx="2" presStyleCnt="7" custLinFactNeighborY="7037">
        <dgm:presLayoutVars>
          <dgm:bulletEnabled val="1"/>
        </dgm:presLayoutVars>
      </dgm:prSet>
      <dgm:spPr/>
    </dgm:pt>
    <dgm:pt modelId="{AB1A6358-2269-48D1-B046-A8D837B027CB}" type="pres">
      <dgm:prSet presAssocID="{7642841B-B391-4143-B5AA-80F47498FF38}" presName="aSpace2" presStyleCnt="0"/>
      <dgm:spPr/>
    </dgm:pt>
    <dgm:pt modelId="{C7C8A100-EFEF-41DD-B19E-2E1C8C112227}" type="pres">
      <dgm:prSet presAssocID="{2EACD6B6-7F81-4A58-A615-165ACF37D198}" presName="childNode" presStyleLbl="node1" presStyleIdx="3" presStyleCnt="7" custLinFactNeighborY="7037">
        <dgm:presLayoutVars>
          <dgm:bulletEnabled val="1"/>
        </dgm:presLayoutVars>
      </dgm:prSet>
      <dgm:spPr/>
    </dgm:pt>
    <dgm:pt modelId="{B424E0EB-BBA9-4F7A-91F8-E56E8DA71000}" type="pres">
      <dgm:prSet presAssocID="{4BB936E9-A3BF-47A9-A945-3F2DED3F016D}" presName="aSpace" presStyleCnt="0"/>
      <dgm:spPr/>
    </dgm:pt>
    <dgm:pt modelId="{F3DA5EEE-BBB0-4AB6-9B11-4E270D08E123}" type="pres">
      <dgm:prSet presAssocID="{B85A7EA3-3EF4-47BA-AEBC-D492E8766C58}" presName="compNode" presStyleCnt="0"/>
      <dgm:spPr/>
    </dgm:pt>
    <dgm:pt modelId="{4EF23995-1AB0-4432-B2EA-5BA55EB3E82E}" type="pres">
      <dgm:prSet presAssocID="{B85A7EA3-3EF4-47BA-AEBC-D492E8766C58}" presName="aNode" presStyleLbl="bgShp" presStyleIdx="2" presStyleCnt="3"/>
      <dgm:spPr/>
    </dgm:pt>
    <dgm:pt modelId="{448367EB-17FC-451C-8DD6-9EC1A07964A6}" type="pres">
      <dgm:prSet presAssocID="{B85A7EA3-3EF4-47BA-AEBC-D492E8766C58}" presName="textNode" presStyleLbl="bgShp" presStyleIdx="2" presStyleCnt="3"/>
      <dgm:spPr/>
    </dgm:pt>
    <dgm:pt modelId="{AF02475A-2DCA-42A4-96A8-B710B1EB6F7A}" type="pres">
      <dgm:prSet presAssocID="{B85A7EA3-3EF4-47BA-AEBC-D492E8766C58}" presName="compChildNode" presStyleCnt="0"/>
      <dgm:spPr/>
    </dgm:pt>
    <dgm:pt modelId="{90572A37-4D5E-4195-BB6D-368D3D41F536}" type="pres">
      <dgm:prSet presAssocID="{B85A7EA3-3EF4-47BA-AEBC-D492E8766C58}" presName="theInnerList" presStyleCnt="0"/>
      <dgm:spPr/>
    </dgm:pt>
    <dgm:pt modelId="{5F1CCE36-20ED-416B-A0F0-2EB949B83E03}" type="pres">
      <dgm:prSet presAssocID="{7C7B060C-4169-42AC-B3CE-DACA0B5054AF}" presName="childNode" presStyleLbl="node1" presStyleIdx="4" presStyleCnt="7">
        <dgm:presLayoutVars>
          <dgm:bulletEnabled val="1"/>
        </dgm:presLayoutVars>
      </dgm:prSet>
      <dgm:spPr/>
    </dgm:pt>
    <dgm:pt modelId="{2338DC3A-EC90-4D2C-9F18-4C9431DA8D5E}" type="pres">
      <dgm:prSet presAssocID="{7C7B060C-4169-42AC-B3CE-DACA0B5054AF}" presName="aSpace2" presStyleCnt="0"/>
      <dgm:spPr/>
    </dgm:pt>
    <dgm:pt modelId="{D91226F3-BF08-4162-A4EF-27B5B3A41574}" type="pres">
      <dgm:prSet presAssocID="{A7237999-3C9C-4897-9BC4-130D056A619B}" presName="childNode" presStyleLbl="node1" presStyleIdx="5" presStyleCnt="7">
        <dgm:presLayoutVars>
          <dgm:bulletEnabled val="1"/>
        </dgm:presLayoutVars>
      </dgm:prSet>
      <dgm:spPr/>
    </dgm:pt>
    <dgm:pt modelId="{6D94B173-EF4F-4ED2-B003-0828E7484A3B}" type="pres">
      <dgm:prSet presAssocID="{A7237999-3C9C-4897-9BC4-130D056A619B}" presName="aSpace2" presStyleCnt="0"/>
      <dgm:spPr/>
    </dgm:pt>
    <dgm:pt modelId="{91060667-EFF7-4DD4-91B0-B9A01198C7DA}" type="pres">
      <dgm:prSet presAssocID="{0E61EDDB-A133-4E06-AE79-53D4E18FC729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591FC31A-6C85-4DD3-A9E1-1A7898BCE9A6}" type="presOf" srcId="{4BB936E9-A3BF-47A9-A945-3F2DED3F016D}" destId="{DE187D55-AF9B-4E74-9557-DB4A9BC9F136}" srcOrd="1" destOrd="0" presId="urn:microsoft.com/office/officeart/2005/8/layout/lProcess2"/>
    <dgm:cxn modelId="{4568FF1C-167B-491C-9567-198BAE6BE884}" type="presOf" srcId="{B85A7EA3-3EF4-47BA-AEBC-D492E8766C58}" destId="{4EF23995-1AB0-4432-B2EA-5BA55EB3E82E}" srcOrd="0" destOrd="0" presId="urn:microsoft.com/office/officeart/2005/8/layout/lProcess2"/>
    <dgm:cxn modelId="{76D3F324-69B1-4A40-888D-33D439D5EFE5}" type="presOf" srcId="{4EF39798-A32E-4F25-8B64-EE6B1979EFA2}" destId="{1DE2FF20-E5FA-4307-9877-4FF55D664C38}" srcOrd="0" destOrd="0" presId="urn:microsoft.com/office/officeart/2005/8/layout/lProcess2"/>
    <dgm:cxn modelId="{2926176A-1FC8-423C-A80B-D955B54025D7}" srcId="{B85A7EA3-3EF4-47BA-AEBC-D492E8766C58}" destId="{7C7B060C-4169-42AC-B3CE-DACA0B5054AF}" srcOrd="0" destOrd="0" parTransId="{41B3A486-6806-4B04-88CF-1603CB8A6842}" sibTransId="{66F92AB6-3E55-42C5-96FE-DBF52199045F}"/>
    <dgm:cxn modelId="{509C5350-D1A2-4EE5-9D02-F0488942F4C6}" srcId="{C05E1654-3E5D-4C8B-BB36-44640746356C}" destId="{B85A7EA3-3EF4-47BA-AEBC-D492E8766C58}" srcOrd="2" destOrd="0" parTransId="{C927386B-7B3A-45A4-AA81-015EFCBBE378}" sibTransId="{93A94906-BE35-4B3E-A26C-3D356563041E}"/>
    <dgm:cxn modelId="{EC8B1754-FE3A-4F97-B6BD-0B70A407D9F9}" type="presOf" srcId="{7642841B-B391-4143-B5AA-80F47498FF38}" destId="{B7B93919-EF78-4CA7-B9A1-C16096C67BCE}" srcOrd="0" destOrd="0" presId="urn:microsoft.com/office/officeart/2005/8/layout/lProcess2"/>
    <dgm:cxn modelId="{DE238E55-EA8D-4745-A4C1-02D9BFFEEFB4}" srcId="{C05E1654-3E5D-4C8B-BB36-44640746356C}" destId="{A34F3F1C-9283-48CA-865B-66A374F655C9}" srcOrd="0" destOrd="0" parTransId="{5C57075E-59FC-44E0-8B66-7F43B92FEEE2}" sibTransId="{FC5526B8-D71C-41F9-83B7-4C4595AF37F5}"/>
    <dgm:cxn modelId="{CE4CCD77-2D88-40D9-98F2-AF1A62EA3D3C}" type="presOf" srcId="{4BB936E9-A3BF-47A9-A945-3F2DED3F016D}" destId="{512EAF00-5380-49CD-8ED4-1CAE60A5B89F}" srcOrd="0" destOrd="0" presId="urn:microsoft.com/office/officeart/2005/8/layout/lProcess2"/>
    <dgm:cxn modelId="{BB526281-1F88-423E-986A-281B5F34185A}" type="presOf" srcId="{0E61EDDB-A133-4E06-AE79-53D4E18FC729}" destId="{91060667-EFF7-4DD4-91B0-B9A01198C7DA}" srcOrd="0" destOrd="0" presId="urn:microsoft.com/office/officeart/2005/8/layout/lProcess2"/>
    <dgm:cxn modelId="{55D7AF82-CF8B-4E9C-BDD0-1CA5B03160BE}" type="presOf" srcId="{C05E1654-3E5D-4C8B-BB36-44640746356C}" destId="{CAD16373-3A77-49CE-BA40-4C083ECB9B1C}" srcOrd="0" destOrd="0" presId="urn:microsoft.com/office/officeart/2005/8/layout/lProcess2"/>
    <dgm:cxn modelId="{A5D9DD86-6591-4298-9064-2074AA0906EA}" type="presOf" srcId="{B85A7EA3-3EF4-47BA-AEBC-D492E8766C58}" destId="{448367EB-17FC-451C-8DD6-9EC1A07964A6}" srcOrd="1" destOrd="0" presId="urn:microsoft.com/office/officeart/2005/8/layout/lProcess2"/>
    <dgm:cxn modelId="{2EFF7991-FDA5-497E-8831-FA839E55D973}" type="presOf" srcId="{2EACD6B6-7F81-4A58-A615-165ACF37D198}" destId="{C7C8A100-EFEF-41DD-B19E-2E1C8C112227}" srcOrd="0" destOrd="0" presId="urn:microsoft.com/office/officeart/2005/8/layout/lProcess2"/>
    <dgm:cxn modelId="{73A44994-788C-44E7-926D-05759E65F65C}" srcId="{A34F3F1C-9283-48CA-865B-66A374F655C9}" destId="{4EF39798-A32E-4F25-8B64-EE6B1979EFA2}" srcOrd="1" destOrd="0" parTransId="{624F891F-4D52-40B7-AD60-F966DF8524E0}" sibTransId="{8A0EF259-4A48-4DED-8A5D-8205EFAF8C89}"/>
    <dgm:cxn modelId="{303A4C9D-E407-40C6-B941-C131E45383B0}" type="presOf" srcId="{A34F3F1C-9283-48CA-865B-66A374F655C9}" destId="{E0B8A323-8330-46EF-98B9-72FE9F482066}" srcOrd="1" destOrd="0" presId="urn:microsoft.com/office/officeart/2005/8/layout/lProcess2"/>
    <dgm:cxn modelId="{20F6E4A0-1339-45B3-AA5B-079B44525A45}" srcId="{A34F3F1C-9283-48CA-865B-66A374F655C9}" destId="{4FDEAC2D-E293-4F3C-80B5-E90DC491B302}" srcOrd="0" destOrd="0" parTransId="{4DFB216E-905C-4A71-A56C-085BA9329F00}" sibTransId="{C7D81EEF-7B35-4F53-8412-1E965B006AF6}"/>
    <dgm:cxn modelId="{CA5D94A4-AD4E-44D0-A302-93123A3193A3}" srcId="{B85A7EA3-3EF4-47BA-AEBC-D492E8766C58}" destId="{A7237999-3C9C-4897-9BC4-130D056A619B}" srcOrd="1" destOrd="0" parTransId="{62255BEF-8419-4320-8508-32608945CC7E}" sibTransId="{2B0A3C0E-5B9C-4BE7-A8A1-D02DD4EF7D8A}"/>
    <dgm:cxn modelId="{494234B4-49B1-489B-B128-8225DF06CCCA}" type="presOf" srcId="{A34F3F1C-9283-48CA-865B-66A374F655C9}" destId="{748088D5-77DE-4A24-B97F-87D7ACDBC0F9}" srcOrd="0" destOrd="0" presId="urn:microsoft.com/office/officeart/2005/8/layout/lProcess2"/>
    <dgm:cxn modelId="{38D603BC-B68D-486B-B106-8959A17FF515}" srcId="{4BB936E9-A3BF-47A9-A945-3F2DED3F016D}" destId="{2EACD6B6-7F81-4A58-A615-165ACF37D198}" srcOrd="1" destOrd="0" parTransId="{0401D15D-AC22-496B-957D-BCE090619E2A}" sibTransId="{615925F4-5077-44DE-AE04-E713AFD281D6}"/>
    <dgm:cxn modelId="{A4F628CB-6213-4BA6-A648-C900F57BF2D2}" srcId="{4BB936E9-A3BF-47A9-A945-3F2DED3F016D}" destId="{7642841B-B391-4143-B5AA-80F47498FF38}" srcOrd="0" destOrd="0" parTransId="{7CCD8D2B-AA7C-4DD4-A2E5-0B4006C29639}" sibTransId="{1031131F-514D-43EA-B469-31A0AAC61117}"/>
    <dgm:cxn modelId="{E61049D1-0C8A-45AB-973F-32F34B6161D9}" type="presOf" srcId="{A7237999-3C9C-4897-9BC4-130D056A619B}" destId="{D91226F3-BF08-4162-A4EF-27B5B3A41574}" srcOrd="0" destOrd="0" presId="urn:microsoft.com/office/officeart/2005/8/layout/lProcess2"/>
    <dgm:cxn modelId="{5C2902DC-9676-4ED9-9861-31979A6996C0}" srcId="{C05E1654-3E5D-4C8B-BB36-44640746356C}" destId="{4BB936E9-A3BF-47A9-A945-3F2DED3F016D}" srcOrd="1" destOrd="0" parTransId="{1549A8C5-A704-41C0-8ED5-72023E8BC918}" sibTransId="{95B6DF37-DD37-4ED8-9327-6793984CA703}"/>
    <dgm:cxn modelId="{5C9CE5E7-ED2C-4713-9601-07A2F2F4112C}" srcId="{B85A7EA3-3EF4-47BA-AEBC-D492E8766C58}" destId="{0E61EDDB-A133-4E06-AE79-53D4E18FC729}" srcOrd="2" destOrd="0" parTransId="{4D7C2199-5A6B-4D34-B465-BDA322052AC4}" sibTransId="{065D8BE1-DB37-4DEB-BB37-B8A91058433A}"/>
    <dgm:cxn modelId="{C97042E8-EFDB-4C08-A5E6-934AAB389E93}" type="presOf" srcId="{7C7B060C-4169-42AC-B3CE-DACA0B5054AF}" destId="{5F1CCE36-20ED-416B-A0F0-2EB949B83E03}" srcOrd="0" destOrd="0" presId="urn:microsoft.com/office/officeart/2005/8/layout/lProcess2"/>
    <dgm:cxn modelId="{2F3E2AEB-BA39-4F4D-BF39-603383E18850}" type="presOf" srcId="{4FDEAC2D-E293-4F3C-80B5-E90DC491B302}" destId="{CC5657E5-C08D-4F10-8EC6-579D23BDFA8B}" srcOrd="0" destOrd="0" presId="urn:microsoft.com/office/officeart/2005/8/layout/lProcess2"/>
    <dgm:cxn modelId="{3D58CA9D-F32A-45A4-8600-CCFFA8CA6019}" type="presParOf" srcId="{CAD16373-3A77-49CE-BA40-4C083ECB9B1C}" destId="{CC516427-F07D-495C-9AD0-F5CE4C360C7E}" srcOrd="0" destOrd="0" presId="urn:microsoft.com/office/officeart/2005/8/layout/lProcess2"/>
    <dgm:cxn modelId="{8EB36A74-7077-413F-9AAD-A36B63A36225}" type="presParOf" srcId="{CC516427-F07D-495C-9AD0-F5CE4C360C7E}" destId="{748088D5-77DE-4A24-B97F-87D7ACDBC0F9}" srcOrd="0" destOrd="0" presId="urn:microsoft.com/office/officeart/2005/8/layout/lProcess2"/>
    <dgm:cxn modelId="{0035A545-63FB-40E5-98D9-DA544C411675}" type="presParOf" srcId="{CC516427-F07D-495C-9AD0-F5CE4C360C7E}" destId="{E0B8A323-8330-46EF-98B9-72FE9F482066}" srcOrd="1" destOrd="0" presId="urn:microsoft.com/office/officeart/2005/8/layout/lProcess2"/>
    <dgm:cxn modelId="{2EC99021-5ADD-4A9E-BB0F-36D3AB55C0E1}" type="presParOf" srcId="{CC516427-F07D-495C-9AD0-F5CE4C360C7E}" destId="{C7B2D715-A062-4D4C-8D9E-CCCEBFF78707}" srcOrd="2" destOrd="0" presId="urn:microsoft.com/office/officeart/2005/8/layout/lProcess2"/>
    <dgm:cxn modelId="{95ECAD00-60AC-47F2-AD61-E1A772614A1A}" type="presParOf" srcId="{C7B2D715-A062-4D4C-8D9E-CCCEBFF78707}" destId="{D02896D8-2757-4B90-88C4-4A4583FB08BA}" srcOrd="0" destOrd="0" presId="urn:microsoft.com/office/officeart/2005/8/layout/lProcess2"/>
    <dgm:cxn modelId="{ADAFE286-9165-40E8-8D88-CF4748827FBF}" type="presParOf" srcId="{D02896D8-2757-4B90-88C4-4A4583FB08BA}" destId="{CC5657E5-C08D-4F10-8EC6-579D23BDFA8B}" srcOrd="0" destOrd="0" presId="urn:microsoft.com/office/officeart/2005/8/layout/lProcess2"/>
    <dgm:cxn modelId="{61ED80A9-D1C3-4B9F-A738-B4847A3EA1B7}" type="presParOf" srcId="{D02896D8-2757-4B90-88C4-4A4583FB08BA}" destId="{998083C6-4C17-435B-BBDA-655AED86A03C}" srcOrd="1" destOrd="0" presId="urn:microsoft.com/office/officeart/2005/8/layout/lProcess2"/>
    <dgm:cxn modelId="{9A2238C5-CF4C-47B8-8B3B-8B8A13C8D286}" type="presParOf" srcId="{D02896D8-2757-4B90-88C4-4A4583FB08BA}" destId="{1DE2FF20-E5FA-4307-9877-4FF55D664C38}" srcOrd="2" destOrd="0" presId="urn:microsoft.com/office/officeart/2005/8/layout/lProcess2"/>
    <dgm:cxn modelId="{47A6033A-F318-4395-9556-AB80338A8AD5}" type="presParOf" srcId="{CAD16373-3A77-49CE-BA40-4C083ECB9B1C}" destId="{D4C8CCB7-83FB-48E6-B87F-E26F1918D528}" srcOrd="1" destOrd="0" presId="urn:microsoft.com/office/officeart/2005/8/layout/lProcess2"/>
    <dgm:cxn modelId="{13123FC9-0FAF-4FC9-8CDD-7EEAF98BD6FF}" type="presParOf" srcId="{CAD16373-3A77-49CE-BA40-4C083ECB9B1C}" destId="{1E3066DA-79F2-496F-8ACE-26A745394DFC}" srcOrd="2" destOrd="0" presId="urn:microsoft.com/office/officeart/2005/8/layout/lProcess2"/>
    <dgm:cxn modelId="{C5F0A766-4CD2-439F-A20D-ED9156D2DB65}" type="presParOf" srcId="{1E3066DA-79F2-496F-8ACE-26A745394DFC}" destId="{512EAF00-5380-49CD-8ED4-1CAE60A5B89F}" srcOrd="0" destOrd="0" presId="urn:microsoft.com/office/officeart/2005/8/layout/lProcess2"/>
    <dgm:cxn modelId="{5E6E56CE-2F6F-45A2-81A7-14BCDE88983D}" type="presParOf" srcId="{1E3066DA-79F2-496F-8ACE-26A745394DFC}" destId="{DE187D55-AF9B-4E74-9557-DB4A9BC9F136}" srcOrd="1" destOrd="0" presId="urn:microsoft.com/office/officeart/2005/8/layout/lProcess2"/>
    <dgm:cxn modelId="{7D45AFC9-755D-4699-B737-EF2460B90E23}" type="presParOf" srcId="{1E3066DA-79F2-496F-8ACE-26A745394DFC}" destId="{A5284442-DF2C-413B-84CD-8ED57C1D93B6}" srcOrd="2" destOrd="0" presId="urn:microsoft.com/office/officeart/2005/8/layout/lProcess2"/>
    <dgm:cxn modelId="{113B4C52-490E-47EB-AB7F-D93058840EA9}" type="presParOf" srcId="{A5284442-DF2C-413B-84CD-8ED57C1D93B6}" destId="{1E35EB6A-F51B-4878-B11C-64FEDA8A6437}" srcOrd="0" destOrd="0" presId="urn:microsoft.com/office/officeart/2005/8/layout/lProcess2"/>
    <dgm:cxn modelId="{65B8F14B-2F38-4E0E-82E8-7E32A335D692}" type="presParOf" srcId="{1E35EB6A-F51B-4878-B11C-64FEDA8A6437}" destId="{B7B93919-EF78-4CA7-B9A1-C16096C67BCE}" srcOrd="0" destOrd="0" presId="urn:microsoft.com/office/officeart/2005/8/layout/lProcess2"/>
    <dgm:cxn modelId="{1DB95B50-8A44-4F57-AA12-2D8D8C2A9747}" type="presParOf" srcId="{1E35EB6A-F51B-4878-B11C-64FEDA8A6437}" destId="{AB1A6358-2269-48D1-B046-A8D837B027CB}" srcOrd="1" destOrd="0" presId="urn:microsoft.com/office/officeart/2005/8/layout/lProcess2"/>
    <dgm:cxn modelId="{D65E01AB-B1DC-4B47-BA68-335D9342059D}" type="presParOf" srcId="{1E35EB6A-F51B-4878-B11C-64FEDA8A6437}" destId="{C7C8A100-EFEF-41DD-B19E-2E1C8C112227}" srcOrd="2" destOrd="0" presId="urn:microsoft.com/office/officeart/2005/8/layout/lProcess2"/>
    <dgm:cxn modelId="{AD7FA4BA-9F07-4552-A3CE-9391E530C7FE}" type="presParOf" srcId="{CAD16373-3A77-49CE-BA40-4C083ECB9B1C}" destId="{B424E0EB-BBA9-4F7A-91F8-E56E8DA71000}" srcOrd="3" destOrd="0" presId="urn:microsoft.com/office/officeart/2005/8/layout/lProcess2"/>
    <dgm:cxn modelId="{38185CA3-6401-49A5-8ACF-44EF922CAB87}" type="presParOf" srcId="{CAD16373-3A77-49CE-BA40-4C083ECB9B1C}" destId="{F3DA5EEE-BBB0-4AB6-9B11-4E270D08E123}" srcOrd="4" destOrd="0" presId="urn:microsoft.com/office/officeart/2005/8/layout/lProcess2"/>
    <dgm:cxn modelId="{04FE0522-EDAE-42C8-8E67-99A136993210}" type="presParOf" srcId="{F3DA5EEE-BBB0-4AB6-9B11-4E270D08E123}" destId="{4EF23995-1AB0-4432-B2EA-5BA55EB3E82E}" srcOrd="0" destOrd="0" presId="urn:microsoft.com/office/officeart/2005/8/layout/lProcess2"/>
    <dgm:cxn modelId="{BFBBAA68-860A-4E03-99DB-B262D34CF876}" type="presParOf" srcId="{F3DA5EEE-BBB0-4AB6-9B11-4E270D08E123}" destId="{448367EB-17FC-451C-8DD6-9EC1A07964A6}" srcOrd="1" destOrd="0" presId="urn:microsoft.com/office/officeart/2005/8/layout/lProcess2"/>
    <dgm:cxn modelId="{F4C71074-37D0-44E4-B498-2A9785EDF133}" type="presParOf" srcId="{F3DA5EEE-BBB0-4AB6-9B11-4E270D08E123}" destId="{AF02475A-2DCA-42A4-96A8-B710B1EB6F7A}" srcOrd="2" destOrd="0" presId="urn:microsoft.com/office/officeart/2005/8/layout/lProcess2"/>
    <dgm:cxn modelId="{12CDE52C-E36D-48BE-A563-93F1B907467C}" type="presParOf" srcId="{AF02475A-2DCA-42A4-96A8-B710B1EB6F7A}" destId="{90572A37-4D5E-4195-BB6D-368D3D41F536}" srcOrd="0" destOrd="0" presId="urn:microsoft.com/office/officeart/2005/8/layout/lProcess2"/>
    <dgm:cxn modelId="{C3EEC152-73F8-47EE-993A-2819A17E7472}" type="presParOf" srcId="{90572A37-4D5E-4195-BB6D-368D3D41F536}" destId="{5F1CCE36-20ED-416B-A0F0-2EB949B83E03}" srcOrd="0" destOrd="0" presId="urn:microsoft.com/office/officeart/2005/8/layout/lProcess2"/>
    <dgm:cxn modelId="{7EB05098-B983-46D3-89EF-7EC5E1659A69}" type="presParOf" srcId="{90572A37-4D5E-4195-BB6D-368D3D41F536}" destId="{2338DC3A-EC90-4D2C-9F18-4C9431DA8D5E}" srcOrd="1" destOrd="0" presId="urn:microsoft.com/office/officeart/2005/8/layout/lProcess2"/>
    <dgm:cxn modelId="{E3299303-D733-4292-8B59-14CFAAF4B9A2}" type="presParOf" srcId="{90572A37-4D5E-4195-BB6D-368D3D41F536}" destId="{D91226F3-BF08-4162-A4EF-27B5B3A41574}" srcOrd="2" destOrd="0" presId="urn:microsoft.com/office/officeart/2005/8/layout/lProcess2"/>
    <dgm:cxn modelId="{11090008-C924-4E11-B2B3-063F69E7733D}" type="presParOf" srcId="{90572A37-4D5E-4195-BB6D-368D3D41F536}" destId="{6D94B173-EF4F-4ED2-B003-0828E7484A3B}" srcOrd="3" destOrd="0" presId="urn:microsoft.com/office/officeart/2005/8/layout/lProcess2"/>
    <dgm:cxn modelId="{A2BEAFBD-F60D-4DDA-BC40-65FB277776EA}" type="presParOf" srcId="{90572A37-4D5E-4195-BB6D-368D3D41F536}" destId="{91060667-EFF7-4DD4-91B0-B9A01198C7D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25FA6-B9D8-4630-AA60-9978642AE804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21428C-B59D-40BC-9AFF-0277831D146B}">
      <dgm:prSet phldrT="[Text]"/>
      <dgm:spPr/>
      <dgm:t>
        <a:bodyPr/>
        <a:lstStyle/>
        <a:p>
          <a:r>
            <a:rPr lang="mn-MN" b="1" dirty="0">
              <a:latin typeface="Arial" panose="020B0604020202020204" pitchFamily="34" charset="0"/>
              <a:cs typeface="Arial" panose="020B0604020202020204" pitchFamily="34" charset="0"/>
            </a:rPr>
            <a:t>Богино хугацааны сургалт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BD25F-3C9B-47FE-8615-DE1C21C998D1}" type="parTrans" cxnId="{B25DDF82-E844-4FD1-AB85-0A20AD8A6683}">
      <dgm:prSet/>
      <dgm:spPr/>
      <dgm:t>
        <a:bodyPr/>
        <a:lstStyle/>
        <a:p>
          <a:endParaRPr lang="en-US"/>
        </a:p>
      </dgm:t>
    </dgm:pt>
    <dgm:pt modelId="{DA37FE31-1D45-407D-B3CC-BD297A27AADE}" type="sibTrans" cxnId="{B25DDF82-E844-4FD1-AB85-0A20AD8A6683}">
      <dgm:prSet/>
      <dgm:spPr/>
      <dgm:t>
        <a:bodyPr/>
        <a:lstStyle/>
        <a:p>
          <a:endParaRPr lang="en-US"/>
        </a:p>
      </dgm:t>
    </dgm:pt>
    <dgm:pt modelId="{1352BC32-C315-465D-A2AC-DA77461AA91E}">
      <dgm:prSet phldrT="[Text]"/>
      <dgm:spPr/>
      <dgm:t>
        <a:bodyPr/>
        <a:lstStyle/>
        <a:p>
          <a:r>
            <a:rPr lang="mn-MN" b="1" dirty="0">
              <a:latin typeface="Arial" panose="020B0604020202020204" pitchFamily="34" charset="0"/>
              <a:cs typeface="Arial" panose="020B0604020202020204" pitchFamily="34" charset="0"/>
            </a:rPr>
            <a:t>Чиглүүлэх сургалт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AF1DC-957A-4802-AC5B-1914C3608819}" type="parTrans" cxnId="{17BB7FD0-9294-4A07-9590-12B5313ACD64}">
      <dgm:prSet/>
      <dgm:spPr/>
      <dgm:t>
        <a:bodyPr/>
        <a:lstStyle/>
        <a:p>
          <a:endParaRPr lang="en-US"/>
        </a:p>
      </dgm:t>
    </dgm:pt>
    <dgm:pt modelId="{5E7F9A17-3DB3-4F98-90DE-3590567748D5}" type="sibTrans" cxnId="{17BB7FD0-9294-4A07-9590-12B5313ACD64}">
      <dgm:prSet/>
      <dgm:spPr/>
      <dgm:t>
        <a:bodyPr/>
        <a:lstStyle/>
        <a:p>
          <a:endParaRPr lang="en-US"/>
        </a:p>
      </dgm:t>
    </dgm:pt>
    <dgm:pt modelId="{42E6711B-4F4C-480B-8F3D-FEBB0F968B8A}">
      <dgm:prSet/>
      <dgm:spPr/>
      <dgm:t>
        <a:bodyPr/>
        <a:lstStyle/>
        <a:p>
          <a:r>
            <a:rPr lang="mn-MN" b="1" dirty="0">
              <a:latin typeface="Arial" panose="020B0604020202020204" pitchFamily="34" charset="0"/>
              <a:cs typeface="Arial" panose="020B0604020202020204" pitchFamily="34" charset="0"/>
            </a:rPr>
            <a:t>Зорилтот сургалт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34EF2-D3DC-478F-A285-B124E38C4253}" type="parTrans" cxnId="{40DC8DFE-371B-490C-B7E1-2C077B03FFAC}">
      <dgm:prSet/>
      <dgm:spPr/>
      <dgm:t>
        <a:bodyPr/>
        <a:lstStyle/>
        <a:p>
          <a:endParaRPr lang="en-US"/>
        </a:p>
      </dgm:t>
    </dgm:pt>
    <dgm:pt modelId="{13E7A8DD-7E46-4E12-B078-7328DDE0056A}" type="sibTrans" cxnId="{40DC8DFE-371B-490C-B7E1-2C077B03FFAC}">
      <dgm:prSet/>
      <dgm:spPr/>
      <dgm:t>
        <a:bodyPr/>
        <a:lstStyle/>
        <a:p>
          <a:endParaRPr lang="en-US"/>
        </a:p>
      </dgm:t>
    </dgm:pt>
    <dgm:pt modelId="{5067698D-7321-4EAA-9309-DCA647CD5F0E}" type="pres">
      <dgm:prSet presAssocID="{6F425FA6-B9D8-4630-AA60-9978642AE8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FD2DA5-6D2E-4F92-93AF-41C098E7376F}" type="pres">
      <dgm:prSet presAssocID="{BF21428C-B59D-40BC-9AFF-0277831D146B}" presName="hierRoot1" presStyleCnt="0">
        <dgm:presLayoutVars>
          <dgm:hierBranch val="init"/>
        </dgm:presLayoutVars>
      </dgm:prSet>
      <dgm:spPr/>
    </dgm:pt>
    <dgm:pt modelId="{D9A2D167-832D-4FC4-A096-6FF5ECFB01B2}" type="pres">
      <dgm:prSet presAssocID="{BF21428C-B59D-40BC-9AFF-0277831D146B}" presName="rootComposite1" presStyleCnt="0"/>
      <dgm:spPr/>
    </dgm:pt>
    <dgm:pt modelId="{0F8D1C80-2E35-4C45-B805-88402F3060F9}" type="pres">
      <dgm:prSet presAssocID="{BF21428C-B59D-40BC-9AFF-0277831D146B}" presName="rootText1" presStyleLbl="node0" presStyleIdx="0" presStyleCnt="1">
        <dgm:presLayoutVars>
          <dgm:chPref val="3"/>
        </dgm:presLayoutVars>
      </dgm:prSet>
      <dgm:spPr/>
    </dgm:pt>
    <dgm:pt modelId="{B09AB2FB-ADD0-4091-9F6C-8ACC1DEC718A}" type="pres">
      <dgm:prSet presAssocID="{BF21428C-B59D-40BC-9AFF-0277831D146B}" presName="rootConnector1" presStyleLbl="node1" presStyleIdx="0" presStyleCnt="0"/>
      <dgm:spPr/>
    </dgm:pt>
    <dgm:pt modelId="{1F7BE374-44E0-43E4-B28F-032C5B1565F2}" type="pres">
      <dgm:prSet presAssocID="{BF21428C-B59D-40BC-9AFF-0277831D146B}" presName="hierChild2" presStyleCnt="0"/>
      <dgm:spPr/>
    </dgm:pt>
    <dgm:pt modelId="{C5E77205-6FC3-4E2A-8549-FEC3E7412007}" type="pres">
      <dgm:prSet presAssocID="{1BFAF1DC-957A-4802-AC5B-1914C3608819}" presName="Name37" presStyleLbl="parChTrans1D2" presStyleIdx="0" presStyleCnt="2"/>
      <dgm:spPr/>
    </dgm:pt>
    <dgm:pt modelId="{58DE46CC-BFAB-4FAA-81D6-5821944D4F1D}" type="pres">
      <dgm:prSet presAssocID="{1352BC32-C315-465D-A2AC-DA77461AA91E}" presName="hierRoot2" presStyleCnt="0">
        <dgm:presLayoutVars>
          <dgm:hierBranch val="init"/>
        </dgm:presLayoutVars>
      </dgm:prSet>
      <dgm:spPr/>
    </dgm:pt>
    <dgm:pt modelId="{1523904C-9D3D-45CC-83F7-5C4EE9773E5C}" type="pres">
      <dgm:prSet presAssocID="{1352BC32-C315-465D-A2AC-DA77461AA91E}" presName="rootComposite" presStyleCnt="0"/>
      <dgm:spPr/>
    </dgm:pt>
    <dgm:pt modelId="{7EB123BA-DF5C-4551-B4A4-756F88C95618}" type="pres">
      <dgm:prSet presAssocID="{1352BC32-C315-465D-A2AC-DA77461AA91E}" presName="rootText" presStyleLbl="node2" presStyleIdx="0" presStyleCnt="2">
        <dgm:presLayoutVars>
          <dgm:chPref val="3"/>
        </dgm:presLayoutVars>
      </dgm:prSet>
      <dgm:spPr/>
    </dgm:pt>
    <dgm:pt modelId="{7B274358-EEEB-4FB1-9719-9BA90DABB8DE}" type="pres">
      <dgm:prSet presAssocID="{1352BC32-C315-465D-A2AC-DA77461AA91E}" presName="rootConnector" presStyleLbl="node2" presStyleIdx="0" presStyleCnt="2"/>
      <dgm:spPr/>
    </dgm:pt>
    <dgm:pt modelId="{16B303BA-DA79-495A-B3F7-B278E6AAF956}" type="pres">
      <dgm:prSet presAssocID="{1352BC32-C315-465D-A2AC-DA77461AA91E}" presName="hierChild4" presStyleCnt="0"/>
      <dgm:spPr/>
    </dgm:pt>
    <dgm:pt modelId="{BBAC6AEB-58B7-4131-9633-3579DCFDC194}" type="pres">
      <dgm:prSet presAssocID="{1352BC32-C315-465D-A2AC-DA77461AA91E}" presName="hierChild5" presStyleCnt="0"/>
      <dgm:spPr/>
    </dgm:pt>
    <dgm:pt modelId="{72816E25-AB5C-442C-AB83-2AA092212967}" type="pres">
      <dgm:prSet presAssocID="{09034EF2-D3DC-478F-A285-B124E38C4253}" presName="Name37" presStyleLbl="parChTrans1D2" presStyleIdx="1" presStyleCnt="2"/>
      <dgm:spPr/>
    </dgm:pt>
    <dgm:pt modelId="{2841E350-5E64-453D-84CF-5AB30A3FB239}" type="pres">
      <dgm:prSet presAssocID="{42E6711B-4F4C-480B-8F3D-FEBB0F968B8A}" presName="hierRoot2" presStyleCnt="0">
        <dgm:presLayoutVars>
          <dgm:hierBranch val="init"/>
        </dgm:presLayoutVars>
      </dgm:prSet>
      <dgm:spPr/>
    </dgm:pt>
    <dgm:pt modelId="{896CE184-AE50-4853-9A03-32DA26AADA42}" type="pres">
      <dgm:prSet presAssocID="{42E6711B-4F4C-480B-8F3D-FEBB0F968B8A}" presName="rootComposite" presStyleCnt="0"/>
      <dgm:spPr/>
    </dgm:pt>
    <dgm:pt modelId="{54E23E25-9BAD-4C8D-AB1E-46129035318A}" type="pres">
      <dgm:prSet presAssocID="{42E6711B-4F4C-480B-8F3D-FEBB0F968B8A}" presName="rootText" presStyleLbl="node2" presStyleIdx="1" presStyleCnt="2">
        <dgm:presLayoutVars>
          <dgm:chPref val="3"/>
        </dgm:presLayoutVars>
      </dgm:prSet>
      <dgm:spPr/>
    </dgm:pt>
    <dgm:pt modelId="{4BA15574-27CA-4DC7-A6D0-F31DC9187750}" type="pres">
      <dgm:prSet presAssocID="{42E6711B-4F4C-480B-8F3D-FEBB0F968B8A}" presName="rootConnector" presStyleLbl="node2" presStyleIdx="1" presStyleCnt="2"/>
      <dgm:spPr/>
    </dgm:pt>
    <dgm:pt modelId="{8A48A569-1C70-4F51-942E-F0E4E5D9EF8B}" type="pres">
      <dgm:prSet presAssocID="{42E6711B-4F4C-480B-8F3D-FEBB0F968B8A}" presName="hierChild4" presStyleCnt="0"/>
      <dgm:spPr/>
    </dgm:pt>
    <dgm:pt modelId="{A64A66AC-60DE-4110-87F2-305AA92CD67A}" type="pres">
      <dgm:prSet presAssocID="{42E6711B-4F4C-480B-8F3D-FEBB0F968B8A}" presName="hierChild5" presStyleCnt="0"/>
      <dgm:spPr/>
    </dgm:pt>
    <dgm:pt modelId="{407B76B4-C3BA-4782-89CC-0014907B7D58}" type="pres">
      <dgm:prSet presAssocID="{BF21428C-B59D-40BC-9AFF-0277831D146B}" presName="hierChild3" presStyleCnt="0"/>
      <dgm:spPr/>
    </dgm:pt>
  </dgm:ptLst>
  <dgm:cxnLst>
    <dgm:cxn modelId="{1B07450B-88C4-4138-8BF7-D31011B82D32}" type="presOf" srcId="{1352BC32-C315-465D-A2AC-DA77461AA91E}" destId="{7EB123BA-DF5C-4551-B4A4-756F88C95618}" srcOrd="0" destOrd="0" presId="urn:microsoft.com/office/officeart/2005/8/layout/orgChart1"/>
    <dgm:cxn modelId="{6D171B31-827A-4C0F-81C5-A1DAED7AD3A5}" type="presOf" srcId="{1352BC32-C315-465D-A2AC-DA77461AA91E}" destId="{7B274358-EEEB-4FB1-9719-9BA90DABB8DE}" srcOrd="1" destOrd="0" presId="urn:microsoft.com/office/officeart/2005/8/layout/orgChart1"/>
    <dgm:cxn modelId="{18AB5462-9E77-4BA8-9A7B-8DB8DB750C9C}" type="presOf" srcId="{42E6711B-4F4C-480B-8F3D-FEBB0F968B8A}" destId="{4BA15574-27CA-4DC7-A6D0-F31DC9187750}" srcOrd="1" destOrd="0" presId="urn:microsoft.com/office/officeart/2005/8/layout/orgChart1"/>
    <dgm:cxn modelId="{F04D8282-9317-4C22-A70D-CC0F350C72C7}" type="presOf" srcId="{6F425FA6-B9D8-4630-AA60-9978642AE804}" destId="{5067698D-7321-4EAA-9309-DCA647CD5F0E}" srcOrd="0" destOrd="0" presId="urn:microsoft.com/office/officeart/2005/8/layout/orgChart1"/>
    <dgm:cxn modelId="{B25DDF82-E844-4FD1-AB85-0A20AD8A6683}" srcId="{6F425FA6-B9D8-4630-AA60-9978642AE804}" destId="{BF21428C-B59D-40BC-9AFF-0277831D146B}" srcOrd="0" destOrd="0" parTransId="{5D5BD25F-3C9B-47FE-8615-DE1C21C998D1}" sibTransId="{DA37FE31-1D45-407D-B3CC-BD297A27AADE}"/>
    <dgm:cxn modelId="{6E4BB58D-6B51-4DB6-9B2E-934B4ADE6E73}" type="presOf" srcId="{BF21428C-B59D-40BC-9AFF-0277831D146B}" destId="{B09AB2FB-ADD0-4091-9F6C-8ACC1DEC718A}" srcOrd="1" destOrd="0" presId="urn:microsoft.com/office/officeart/2005/8/layout/orgChart1"/>
    <dgm:cxn modelId="{9B074991-5CD8-440A-A9EA-05C4E1299C54}" type="presOf" srcId="{42E6711B-4F4C-480B-8F3D-FEBB0F968B8A}" destId="{54E23E25-9BAD-4C8D-AB1E-46129035318A}" srcOrd="0" destOrd="0" presId="urn:microsoft.com/office/officeart/2005/8/layout/orgChart1"/>
    <dgm:cxn modelId="{B9937BA8-FBC3-4AA3-86D4-4EA823480948}" type="presOf" srcId="{1BFAF1DC-957A-4802-AC5B-1914C3608819}" destId="{C5E77205-6FC3-4E2A-8549-FEC3E7412007}" srcOrd="0" destOrd="0" presId="urn:microsoft.com/office/officeart/2005/8/layout/orgChart1"/>
    <dgm:cxn modelId="{4D6272C6-40BD-4FE1-933F-1AE12D14B4D5}" type="presOf" srcId="{09034EF2-D3DC-478F-A285-B124E38C4253}" destId="{72816E25-AB5C-442C-AB83-2AA092212967}" srcOrd="0" destOrd="0" presId="urn:microsoft.com/office/officeart/2005/8/layout/orgChart1"/>
    <dgm:cxn modelId="{17BB7FD0-9294-4A07-9590-12B5313ACD64}" srcId="{BF21428C-B59D-40BC-9AFF-0277831D146B}" destId="{1352BC32-C315-465D-A2AC-DA77461AA91E}" srcOrd="0" destOrd="0" parTransId="{1BFAF1DC-957A-4802-AC5B-1914C3608819}" sibTransId="{5E7F9A17-3DB3-4F98-90DE-3590567748D5}"/>
    <dgm:cxn modelId="{AF82CCFA-BF79-4F1D-826A-2B208BC7CFD7}" type="presOf" srcId="{BF21428C-B59D-40BC-9AFF-0277831D146B}" destId="{0F8D1C80-2E35-4C45-B805-88402F3060F9}" srcOrd="0" destOrd="0" presId="urn:microsoft.com/office/officeart/2005/8/layout/orgChart1"/>
    <dgm:cxn modelId="{40DC8DFE-371B-490C-B7E1-2C077B03FFAC}" srcId="{BF21428C-B59D-40BC-9AFF-0277831D146B}" destId="{42E6711B-4F4C-480B-8F3D-FEBB0F968B8A}" srcOrd="1" destOrd="0" parTransId="{09034EF2-D3DC-478F-A285-B124E38C4253}" sibTransId="{13E7A8DD-7E46-4E12-B078-7328DDE0056A}"/>
    <dgm:cxn modelId="{61115D82-17D9-4088-BDB3-40022F570807}" type="presParOf" srcId="{5067698D-7321-4EAA-9309-DCA647CD5F0E}" destId="{97FD2DA5-6D2E-4F92-93AF-41C098E7376F}" srcOrd="0" destOrd="0" presId="urn:microsoft.com/office/officeart/2005/8/layout/orgChart1"/>
    <dgm:cxn modelId="{D0227E3C-FD76-419F-B00F-4C575F9B65DB}" type="presParOf" srcId="{97FD2DA5-6D2E-4F92-93AF-41C098E7376F}" destId="{D9A2D167-832D-4FC4-A096-6FF5ECFB01B2}" srcOrd="0" destOrd="0" presId="urn:microsoft.com/office/officeart/2005/8/layout/orgChart1"/>
    <dgm:cxn modelId="{78E51D72-9E6F-4BD4-A128-6F35E60924AA}" type="presParOf" srcId="{D9A2D167-832D-4FC4-A096-6FF5ECFB01B2}" destId="{0F8D1C80-2E35-4C45-B805-88402F3060F9}" srcOrd="0" destOrd="0" presId="urn:microsoft.com/office/officeart/2005/8/layout/orgChart1"/>
    <dgm:cxn modelId="{89A8BA86-7241-47C1-B285-8CC45DAC0571}" type="presParOf" srcId="{D9A2D167-832D-4FC4-A096-6FF5ECFB01B2}" destId="{B09AB2FB-ADD0-4091-9F6C-8ACC1DEC718A}" srcOrd="1" destOrd="0" presId="urn:microsoft.com/office/officeart/2005/8/layout/orgChart1"/>
    <dgm:cxn modelId="{7CFB50D8-A69B-45B0-A569-4130D6768C11}" type="presParOf" srcId="{97FD2DA5-6D2E-4F92-93AF-41C098E7376F}" destId="{1F7BE374-44E0-43E4-B28F-032C5B1565F2}" srcOrd="1" destOrd="0" presId="urn:microsoft.com/office/officeart/2005/8/layout/orgChart1"/>
    <dgm:cxn modelId="{78CD5DEE-0F53-4209-BA1C-2B72F6450CA6}" type="presParOf" srcId="{1F7BE374-44E0-43E4-B28F-032C5B1565F2}" destId="{C5E77205-6FC3-4E2A-8549-FEC3E7412007}" srcOrd="0" destOrd="0" presId="urn:microsoft.com/office/officeart/2005/8/layout/orgChart1"/>
    <dgm:cxn modelId="{9917684C-2F57-466B-B596-485AA16D7B2B}" type="presParOf" srcId="{1F7BE374-44E0-43E4-B28F-032C5B1565F2}" destId="{58DE46CC-BFAB-4FAA-81D6-5821944D4F1D}" srcOrd="1" destOrd="0" presId="urn:microsoft.com/office/officeart/2005/8/layout/orgChart1"/>
    <dgm:cxn modelId="{D10D0826-08BF-4D85-AE3C-F1876ADDC5FF}" type="presParOf" srcId="{58DE46CC-BFAB-4FAA-81D6-5821944D4F1D}" destId="{1523904C-9D3D-45CC-83F7-5C4EE9773E5C}" srcOrd="0" destOrd="0" presId="urn:microsoft.com/office/officeart/2005/8/layout/orgChart1"/>
    <dgm:cxn modelId="{6C6459E6-31BA-4E8A-AF17-EEDC762C6D4A}" type="presParOf" srcId="{1523904C-9D3D-45CC-83F7-5C4EE9773E5C}" destId="{7EB123BA-DF5C-4551-B4A4-756F88C95618}" srcOrd="0" destOrd="0" presId="urn:microsoft.com/office/officeart/2005/8/layout/orgChart1"/>
    <dgm:cxn modelId="{A65E9211-C17D-4EAF-8697-EE7348A2973B}" type="presParOf" srcId="{1523904C-9D3D-45CC-83F7-5C4EE9773E5C}" destId="{7B274358-EEEB-4FB1-9719-9BA90DABB8DE}" srcOrd="1" destOrd="0" presId="urn:microsoft.com/office/officeart/2005/8/layout/orgChart1"/>
    <dgm:cxn modelId="{F21938E3-8215-4E44-8E54-5D310FAB82AF}" type="presParOf" srcId="{58DE46CC-BFAB-4FAA-81D6-5821944D4F1D}" destId="{16B303BA-DA79-495A-B3F7-B278E6AAF956}" srcOrd="1" destOrd="0" presId="urn:microsoft.com/office/officeart/2005/8/layout/orgChart1"/>
    <dgm:cxn modelId="{1CD9C33F-397F-4CD3-8ECF-24DD947380D3}" type="presParOf" srcId="{58DE46CC-BFAB-4FAA-81D6-5821944D4F1D}" destId="{BBAC6AEB-58B7-4131-9633-3579DCFDC194}" srcOrd="2" destOrd="0" presId="urn:microsoft.com/office/officeart/2005/8/layout/orgChart1"/>
    <dgm:cxn modelId="{26E7D0F7-D295-4082-A791-7DF24CED5023}" type="presParOf" srcId="{1F7BE374-44E0-43E4-B28F-032C5B1565F2}" destId="{72816E25-AB5C-442C-AB83-2AA092212967}" srcOrd="2" destOrd="0" presId="urn:microsoft.com/office/officeart/2005/8/layout/orgChart1"/>
    <dgm:cxn modelId="{81D88F61-66DC-4679-8A4C-223BD5399492}" type="presParOf" srcId="{1F7BE374-44E0-43E4-B28F-032C5B1565F2}" destId="{2841E350-5E64-453D-84CF-5AB30A3FB239}" srcOrd="3" destOrd="0" presId="urn:microsoft.com/office/officeart/2005/8/layout/orgChart1"/>
    <dgm:cxn modelId="{614568CC-B3D5-4AD4-8E05-ABED93D0C0A6}" type="presParOf" srcId="{2841E350-5E64-453D-84CF-5AB30A3FB239}" destId="{896CE184-AE50-4853-9A03-32DA26AADA42}" srcOrd="0" destOrd="0" presId="urn:microsoft.com/office/officeart/2005/8/layout/orgChart1"/>
    <dgm:cxn modelId="{BD21E9DB-7998-4A42-98FE-9E12E8EF68B7}" type="presParOf" srcId="{896CE184-AE50-4853-9A03-32DA26AADA42}" destId="{54E23E25-9BAD-4C8D-AB1E-46129035318A}" srcOrd="0" destOrd="0" presId="urn:microsoft.com/office/officeart/2005/8/layout/orgChart1"/>
    <dgm:cxn modelId="{A83ED8C3-C251-4249-BE31-7FA2695A016E}" type="presParOf" srcId="{896CE184-AE50-4853-9A03-32DA26AADA42}" destId="{4BA15574-27CA-4DC7-A6D0-F31DC9187750}" srcOrd="1" destOrd="0" presId="urn:microsoft.com/office/officeart/2005/8/layout/orgChart1"/>
    <dgm:cxn modelId="{C2AECB3C-1E9C-4C58-9CF6-36AB8B066CBE}" type="presParOf" srcId="{2841E350-5E64-453D-84CF-5AB30A3FB239}" destId="{8A48A569-1C70-4F51-942E-F0E4E5D9EF8B}" srcOrd="1" destOrd="0" presId="urn:microsoft.com/office/officeart/2005/8/layout/orgChart1"/>
    <dgm:cxn modelId="{D2A882A6-A5A8-4020-B260-899AC8157D74}" type="presParOf" srcId="{2841E350-5E64-453D-84CF-5AB30A3FB239}" destId="{A64A66AC-60DE-4110-87F2-305AA92CD67A}" srcOrd="2" destOrd="0" presId="urn:microsoft.com/office/officeart/2005/8/layout/orgChart1"/>
    <dgm:cxn modelId="{0F63FDA9-F0B3-4317-B46D-267929A7AC30}" type="presParOf" srcId="{97FD2DA5-6D2E-4F92-93AF-41C098E7376F}" destId="{407B76B4-C3BA-4782-89CC-0014907B7D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CF323-52BD-4ADA-94C6-14E7EA1CE93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9A85C342-5511-47EF-BDD1-B65126AC2D46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Мэргэшүүлэх дунд хугацааны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46C81E3-C48F-41E0-AA35-9B22089AB68B}" type="parTrans" cxnId="{91EA6E38-21B5-4414-8596-7397E188315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1F06B49-D91D-417E-9217-AEEAE4645A22}" type="sibTrans" cxnId="{91EA6E38-21B5-4414-8596-7397E188315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1AA5D6D-818D-4CFA-9E9B-7B0352C519E8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Төрийн албанд мэргэшүүлэх сургалт /анх томилогдоход/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E8C558B-F53C-413D-8CEF-844E99EB38B4}" type="parTrans" cxnId="{73414689-9FA4-48D5-9D2D-CEA129C3D12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077BF79-850B-4EA4-AF30-6B2BED64C694}" type="sibTrans" cxnId="{73414689-9FA4-48D5-9D2D-CEA129C3D12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3F7BE45-5C9D-4A2D-A770-85868572F63F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Мэргэшүүлэх давтан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7B461DB-0F6A-4988-89C9-07C00147CA3D}" type="parTrans" cxnId="{8554551D-2198-427B-B301-1441FFDD71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4C9325-1BD6-4D1A-8E88-06DC3CC297AE}" type="sibTrans" cxnId="{8554551D-2198-427B-B301-1441FFDD71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BB67558-32E0-4E97-A225-B411FFBAF041}" type="pres">
      <dgm:prSet presAssocID="{5E3CF323-52BD-4ADA-94C6-14E7EA1CE9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E4C070-95E9-404F-BE36-5244CF5DB454}" type="pres">
      <dgm:prSet presAssocID="{9A85C342-5511-47EF-BDD1-B65126AC2D46}" presName="hierRoot1" presStyleCnt="0"/>
      <dgm:spPr/>
    </dgm:pt>
    <dgm:pt modelId="{71A4A96D-2793-488C-AB29-34BD80A12C6C}" type="pres">
      <dgm:prSet presAssocID="{9A85C342-5511-47EF-BDD1-B65126AC2D46}" presName="composite" presStyleCnt="0"/>
      <dgm:spPr/>
    </dgm:pt>
    <dgm:pt modelId="{B1E34651-DDD1-46E3-A2AF-85F8E20FB296}" type="pres">
      <dgm:prSet presAssocID="{9A85C342-5511-47EF-BDD1-B65126AC2D46}" presName="background" presStyleLbl="node0" presStyleIdx="0" presStyleCnt="1"/>
      <dgm:spPr/>
    </dgm:pt>
    <dgm:pt modelId="{FAADA3F6-084B-4E35-A0ED-E40788F13F43}" type="pres">
      <dgm:prSet presAssocID="{9A85C342-5511-47EF-BDD1-B65126AC2D46}" presName="text" presStyleLbl="fgAcc0" presStyleIdx="0" presStyleCnt="1" custScaleX="180718" custScaleY="30398" custLinFactNeighborY="-186">
        <dgm:presLayoutVars>
          <dgm:chPref val="3"/>
        </dgm:presLayoutVars>
      </dgm:prSet>
      <dgm:spPr/>
    </dgm:pt>
    <dgm:pt modelId="{F1CF8B71-A2EC-4680-8589-4CA096EC3BB8}" type="pres">
      <dgm:prSet presAssocID="{9A85C342-5511-47EF-BDD1-B65126AC2D46}" presName="hierChild2" presStyleCnt="0"/>
      <dgm:spPr/>
    </dgm:pt>
    <dgm:pt modelId="{71523474-45F5-4F9B-A699-9FB136FCAD77}" type="pres">
      <dgm:prSet presAssocID="{CE8C558B-F53C-413D-8CEF-844E99EB38B4}" presName="Name10" presStyleLbl="parChTrans1D2" presStyleIdx="0" presStyleCnt="1"/>
      <dgm:spPr/>
    </dgm:pt>
    <dgm:pt modelId="{25797632-B8D0-4F3A-9816-33B892AE230B}" type="pres">
      <dgm:prSet presAssocID="{81AA5D6D-818D-4CFA-9E9B-7B0352C519E8}" presName="hierRoot2" presStyleCnt="0"/>
      <dgm:spPr/>
    </dgm:pt>
    <dgm:pt modelId="{49B28B8D-3F56-4D55-B406-338160CA6711}" type="pres">
      <dgm:prSet presAssocID="{81AA5D6D-818D-4CFA-9E9B-7B0352C519E8}" presName="composite2" presStyleCnt="0"/>
      <dgm:spPr/>
    </dgm:pt>
    <dgm:pt modelId="{5722EFED-16B9-4E17-9D0E-7B5EB5589A5A}" type="pres">
      <dgm:prSet presAssocID="{81AA5D6D-818D-4CFA-9E9B-7B0352C519E8}" presName="background2" presStyleLbl="node2" presStyleIdx="0" presStyleCnt="1"/>
      <dgm:spPr/>
    </dgm:pt>
    <dgm:pt modelId="{A23C6034-96AD-43C7-87CB-E30FCBED3C3B}" type="pres">
      <dgm:prSet presAssocID="{81AA5D6D-818D-4CFA-9E9B-7B0352C519E8}" presName="text2" presStyleLbl="fgAcc2" presStyleIdx="0" presStyleCnt="1">
        <dgm:presLayoutVars>
          <dgm:chPref val="3"/>
        </dgm:presLayoutVars>
      </dgm:prSet>
      <dgm:spPr/>
    </dgm:pt>
    <dgm:pt modelId="{5CDFB8B5-EB4A-488F-8B9E-C585855A5CE1}" type="pres">
      <dgm:prSet presAssocID="{81AA5D6D-818D-4CFA-9E9B-7B0352C519E8}" presName="hierChild3" presStyleCnt="0"/>
      <dgm:spPr/>
    </dgm:pt>
    <dgm:pt modelId="{8DAB3625-137C-4EE7-8C70-60FFF3033366}" type="pres">
      <dgm:prSet presAssocID="{27B461DB-0F6A-4988-89C9-07C00147CA3D}" presName="Name17" presStyleLbl="parChTrans1D3" presStyleIdx="0" presStyleCnt="1"/>
      <dgm:spPr/>
    </dgm:pt>
    <dgm:pt modelId="{7E100D64-209B-4145-8A25-5C1EF46EE923}" type="pres">
      <dgm:prSet presAssocID="{93F7BE45-5C9D-4A2D-A770-85868572F63F}" presName="hierRoot3" presStyleCnt="0"/>
      <dgm:spPr/>
    </dgm:pt>
    <dgm:pt modelId="{73AE0091-8123-477C-B6C2-12C49AD7A442}" type="pres">
      <dgm:prSet presAssocID="{93F7BE45-5C9D-4A2D-A770-85868572F63F}" presName="composite3" presStyleCnt="0"/>
      <dgm:spPr/>
    </dgm:pt>
    <dgm:pt modelId="{D0FFC44A-4171-4B60-81DC-D8A472560361}" type="pres">
      <dgm:prSet presAssocID="{93F7BE45-5C9D-4A2D-A770-85868572F63F}" presName="background3" presStyleLbl="node3" presStyleIdx="0" presStyleCnt="1"/>
      <dgm:spPr/>
    </dgm:pt>
    <dgm:pt modelId="{46F5D9A5-22DC-45C7-ACD7-F0297FDEE364}" type="pres">
      <dgm:prSet presAssocID="{93F7BE45-5C9D-4A2D-A770-85868572F63F}" presName="text3" presStyleLbl="fgAcc3" presStyleIdx="0" presStyleCnt="1">
        <dgm:presLayoutVars>
          <dgm:chPref val="3"/>
        </dgm:presLayoutVars>
      </dgm:prSet>
      <dgm:spPr/>
    </dgm:pt>
    <dgm:pt modelId="{AB2062EC-B088-4EC8-99D1-737AE2A98B91}" type="pres">
      <dgm:prSet presAssocID="{93F7BE45-5C9D-4A2D-A770-85868572F63F}" presName="hierChild4" presStyleCnt="0"/>
      <dgm:spPr/>
    </dgm:pt>
  </dgm:ptLst>
  <dgm:cxnLst>
    <dgm:cxn modelId="{8554551D-2198-427B-B301-1441FFDD71CA}" srcId="{81AA5D6D-818D-4CFA-9E9B-7B0352C519E8}" destId="{93F7BE45-5C9D-4A2D-A770-85868572F63F}" srcOrd="0" destOrd="0" parTransId="{27B461DB-0F6A-4988-89C9-07C00147CA3D}" sibTransId="{A84C9325-1BD6-4D1A-8E88-06DC3CC297AE}"/>
    <dgm:cxn modelId="{91EA6E38-21B5-4414-8596-7397E1883159}" srcId="{5E3CF323-52BD-4ADA-94C6-14E7EA1CE93E}" destId="{9A85C342-5511-47EF-BDD1-B65126AC2D46}" srcOrd="0" destOrd="0" parTransId="{F46C81E3-C48F-41E0-AA35-9B22089AB68B}" sibTransId="{11F06B49-D91D-417E-9217-AEEAE4645A22}"/>
    <dgm:cxn modelId="{73414689-9FA4-48D5-9D2D-CEA129C3D123}" srcId="{9A85C342-5511-47EF-BDD1-B65126AC2D46}" destId="{81AA5D6D-818D-4CFA-9E9B-7B0352C519E8}" srcOrd="0" destOrd="0" parTransId="{CE8C558B-F53C-413D-8CEF-844E99EB38B4}" sibTransId="{D077BF79-850B-4EA4-AF30-6B2BED64C694}"/>
    <dgm:cxn modelId="{683B659E-0258-429B-82A1-78374C80324E}" type="presOf" srcId="{81AA5D6D-818D-4CFA-9E9B-7B0352C519E8}" destId="{A23C6034-96AD-43C7-87CB-E30FCBED3C3B}" srcOrd="0" destOrd="0" presId="urn:microsoft.com/office/officeart/2005/8/layout/hierarchy1"/>
    <dgm:cxn modelId="{1F5718A2-FFBF-4D98-8467-4C9E5EB7D67F}" type="presOf" srcId="{27B461DB-0F6A-4988-89C9-07C00147CA3D}" destId="{8DAB3625-137C-4EE7-8C70-60FFF3033366}" srcOrd="0" destOrd="0" presId="urn:microsoft.com/office/officeart/2005/8/layout/hierarchy1"/>
    <dgm:cxn modelId="{A4A685BB-D778-4A6A-A846-4D57FCD93581}" type="presOf" srcId="{93F7BE45-5C9D-4A2D-A770-85868572F63F}" destId="{46F5D9A5-22DC-45C7-ACD7-F0297FDEE364}" srcOrd="0" destOrd="0" presId="urn:microsoft.com/office/officeart/2005/8/layout/hierarchy1"/>
    <dgm:cxn modelId="{A36F19C5-DC17-4BC6-B8F0-8649E2E0AEAC}" type="presOf" srcId="{5E3CF323-52BD-4ADA-94C6-14E7EA1CE93E}" destId="{EBB67558-32E0-4E97-A225-B411FFBAF041}" srcOrd="0" destOrd="0" presId="urn:microsoft.com/office/officeart/2005/8/layout/hierarchy1"/>
    <dgm:cxn modelId="{D0AC47C7-C76D-409A-A4F1-CEA8F9E79B4C}" type="presOf" srcId="{CE8C558B-F53C-413D-8CEF-844E99EB38B4}" destId="{71523474-45F5-4F9B-A699-9FB136FCAD77}" srcOrd="0" destOrd="0" presId="urn:microsoft.com/office/officeart/2005/8/layout/hierarchy1"/>
    <dgm:cxn modelId="{8C54AFE2-66F8-4809-B85A-AFFFF82D5CA8}" type="presOf" srcId="{9A85C342-5511-47EF-BDD1-B65126AC2D46}" destId="{FAADA3F6-084B-4E35-A0ED-E40788F13F43}" srcOrd="0" destOrd="0" presId="urn:microsoft.com/office/officeart/2005/8/layout/hierarchy1"/>
    <dgm:cxn modelId="{BC2D9CB6-4670-44A3-B1E0-5D9172A5297A}" type="presParOf" srcId="{EBB67558-32E0-4E97-A225-B411FFBAF041}" destId="{A4E4C070-95E9-404F-BE36-5244CF5DB454}" srcOrd="0" destOrd="0" presId="urn:microsoft.com/office/officeart/2005/8/layout/hierarchy1"/>
    <dgm:cxn modelId="{2FEECAD1-354E-4876-B244-CF1E1E80FED9}" type="presParOf" srcId="{A4E4C070-95E9-404F-BE36-5244CF5DB454}" destId="{71A4A96D-2793-488C-AB29-34BD80A12C6C}" srcOrd="0" destOrd="0" presId="urn:microsoft.com/office/officeart/2005/8/layout/hierarchy1"/>
    <dgm:cxn modelId="{7AC43D66-F430-42D2-9495-78E517EC8B5B}" type="presParOf" srcId="{71A4A96D-2793-488C-AB29-34BD80A12C6C}" destId="{B1E34651-DDD1-46E3-A2AF-85F8E20FB296}" srcOrd="0" destOrd="0" presId="urn:microsoft.com/office/officeart/2005/8/layout/hierarchy1"/>
    <dgm:cxn modelId="{CC927271-31E8-473A-9583-102D9A11595C}" type="presParOf" srcId="{71A4A96D-2793-488C-AB29-34BD80A12C6C}" destId="{FAADA3F6-084B-4E35-A0ED-E40788F13F43}" srcOrd="1" destOrd="0" presId="urn:microsoft.com/office/officeart/2005/8/layout/hierarchy1"/>
    <dgm:cxn modelId="{A896144A-7BE1-4EAD-907D-A20F1D1EE59D}" type="presParOf" srcId="{A4E4C070-95E9-404F-BE36-5244CF5DB454}" destId="{F1CF8B71-A2EC-4680-8589-4CA096EC3BB8}" srcOrd="1" destOrd="0" presId="urn:microsoft.com/office/officeart/2005/8/layout/hierarchy1"/>
    <dgm:cxn modelId="{D831299D-143D-4FFB-8DD8-37E98844E992}" type="presParOf" srcId="{F1CF8B71-A2EC-4680-8589-4CA096EC3BB8}" destId="{71523474-45F5-4F9B-A699-9FB136FCAD77}" srcOrd="0" destOrd="0" presId="urn:microsoft.com/office/officeart/2005/8/layout/hierarchy1"/>
    <dgm:cxn modelId="{7F26E9C7-B445-4822-8530-378269E77F8F}" type="presParOf" srcId="{F1CF8B71-A2EC-4680-8589-4CA096EC3BB8}" destId="{25797632-B8D0-4F3A-9816-33B892AE230B}" srcOrd="1" destOrd="0" presId="urn:microsoft.com/office/officeart/2005/8/layout/hierarchy1"/>
    <dgm:cxn modelId="{227A6ECC-7D94-4D7C-82C9-740DD9B8D66D}" type="presParOf" srcId="{25797632-B8D0-4F3A-9816-33B892AE230B}" destId="{49B28B8D-3F56-4D55-B406-338160CA6711}" srcOrd="0" destOrd="0" presId="urn:microsoft.com/office/officeart/2005/8/layout/hierarchy1"/>
    <dgm:cxn modelId="{13BD6F07-1FA0-4F0D-85B2-BAEB04D8096D}" type="presParOf" srcId="{49B28B8D-3F56-4D55-B406-338160CA6711}" destId="{5722EFED-16B9-4E17-9D0E-7B5EB5589A5A}" srcOrd="0" destOrd="0" presId="urn:microsoft.com/office/officeart/2005/8/layout/hierarchy1"/>
    <dgm:cxn modelId="{1BE5C68D-0C34-4F85-8721-0F4DC032075C}" type="presParOf" srcId="{49B28B8D-3F56-4D55-B406-338160CA6711}" destId="{A23C6034-96AD-43C7-87CB-E30FCBED3C3B}" srcOrd="1" destOrd="0" presId="urn:microsoft.com/office/officeart/2005/8/layout/hierarchy1"/>
    <dgm:cxn modelId="{CDBA8085-1B4C-4736-9CE1-7688914EB6FC}" type="presParOf" srcId="{25797632-B8D0-4F3A-9816-33B892AE230B}" destId="{5CDFB8B5-EB4A-488F-8B9E-C585855A5CE1}" srcOrd="1" destOrd="0" presId="urn:microsoft.com/office/officeart/2005/8/layout/hierarchy1"/>
    <dgm:cxn modelId="{6AF68EF0-64CB-44E0-AA99-17190E1E8CDC}" type="presParOf" srcId="{5CDFB8B5-EB4A-488F-8B9E-C585855A5CE1}" destId="{8DAB3625-137C-4EE7-8C70-60FFF3033366}" srcOrd="0" destOrd="0" presId="urn:microsoft.com/office/officeart/2005/8/layout/hierarchy1"/>
    <dgm:cxn modelId="{A9EE8FA9-AE92-4845-A446-24F6516941E8}" type="presParOf" srcId="{5CDFB8B5-EB4A-488F-8B9E-C585855A5CE1}" destId="{7E100D64-209B-4145-8A25-5C1EF46EE923}" srcOrd="1" destOrd="0" presId="urn:microsoft.com/office/officeart/2005/8/layout/hierarchy1"/>
    <dgm:cxn modelId="{24059BAB-EC9E-4205-B3DD-5F4DA2400E5C}" type="presParOf" srcId="{7E100D64-209B-4145-8A25-5C1EF46EE923}" destId="{73AE0091-8123-477C-B6C2-12C49AD7A442}" srcOrd="0" destOrd="0" presId="urn:microsoft.com/office/officeart/2005/8/layout/hierarchy1"/>
    <dgm:cxn modelId="{5919D607-4D16-4FF0-B006-E6A421883304}" type="presParOf" srcId="{73AE0091-8123-477C-B6C2-12C49AD7A442}" destId="{D0FFC44A-4171-4B60-81DC-D8A472560361}" srcOrd="0" destOrd="0" presId="urn:microsoft.com/office/officeart/2005/8/layout/hierarchy1"/>
    <dgm:cxn modelId="{346EB94C-859F-4772-87E3-40195CA407CD}" type="presParOf" srcId="{73AE0091-8123-477C-B6C2-12C49AD7A442}" destId="{46F5D9A5-22DC-45C7-ACD7-F0297FDEE364}" srcOrd="1" destOrd="0" presId="urn:microsoft.com/office/officeart/2005/8/layout/hierarchy1"/>
    <dgm:cxn modelId="{E2F13667-0412-469B-8FB5-8C116A3D04B9}" type="presParOf" srcId="{7E100D64-209B-4145-8A25-5C1EF46EE923}" destId="{AB2062EC-B088-4EC8-99D1-737AE2A98B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3CF323-52BD-4ADA-94C6-14E7EA1CE93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C536AA59-80D2-40DE-886E-FD97FEFDAF7A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Мэргэшүүлэх багц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F71D579-412E-432C-99CE-3BC5B6DCE040}" type="parTrans" cxnId="{F90488D2-91EE-4A26-95E0-B2F5E1567FE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4E1A2C1-102A-4362-B514-701F2918FF89}" type="sibTrans" cxnId="{F90488D2-91EE-4A26-95E0-B2F5E1567FE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309AE0F-C8A5-43F1-9001-F27419EE4EA4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Тэргүүн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CB44076-8497-4DC3-8FB5-515FD664B1E1}" type="parTrans" cxnId="{74C4C0E7-3EC7-478A-AFB6-2BD73400F6B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EE54752-88A2-423E-BB61-8AC7942877CB}" type="sibTrans" cxnId="{74C4C0E7-3EC7-478A-AFB6-2BD73400F6B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7C9580F-CD7E-4443-A166-C3CDCEE52AA8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Эрхэлсэн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B4407B9-6140-41C7-A38D-26CCD053BDE6}" type="parTrans" cxnId="{AB8F9F8F-D7F9-450D-9A1D-C548C078D50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52C5E9C-7917-4B2F-B8E6-B7FF77B605AA}" type="sibTrans" cxnId="{AB8F9F8F-D7F9-450D-9A1D-C548C078D50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E7F91FB-E47C-41C6-A782-207B81FCB90E}">
      <dgm:prSet phldrT="[Text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Ахлах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ADFC314-0DC3-41AB-8550-E5B353E49E65}" type="parTrans" cxnId="{7A2E4090-788F-4118-A06D-52443C1EC5A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63A2AA2-ACC1-49F5-8FA8-FF96B2EC6BE9}" type="sibTrans" cxnId="{7A2E4090-788F-4118-A06D-52443C1EC5A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BB67558-32E0-4E97-A225-B411FFBAF041}" type="pres">
      <dgm:prSet presAssocID="{5E3CF323-52BD-4ADA-94C6-14E7EA1CE9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F02E62-70E2-460B-85C8-45E349D67998}" type="pres">
      <dgm:prSet presAssocID="{C536AA59-80D2-40DE-886E-FD97FEFDAF7A}" presName="hierRoot1" presStyleCnt="0"/>
      <dgm:spPr/>
    </dgm:pt>
    <dgm:pt modelId="{080DF5B7-140C-4E98-A610-54C5E61CD8D1}" type="pres">
      <dgm:prSet presAssocID="{C536AA59-80D2-40DE-886E-FD97FEFDAF7A}" presName="composite" presStyleCnt="0"/>
      <dgm:spPr/>
    </dgm:pt>
    <dgm:pt modelId="{B19C5FF8-ADCD-4019-A955-C9E612CFC927}" type="pres">
      <dgm:prSet presAssocID="{C536AA59-80D2-40DE-886E-FD97FEFDAF7A}" presName="background" presStyleLbl="node0" presStyleIdx="0" presStyleCnt="1"/>
      <dgm:spPr/>
    </dgm:pt>
    <dgm:pt modelId="{761A7458-D3E7-4861-9CCD-4A2A2B954B49}" type="pres">
      <dgm:prSet presAssocID="{C536AA59-80D2-40DE-886E-FD97FEFDAF7A}" presName="text" presStyleLbl="fgAcc0" presStyleIdx="0" presStyleCnt="1" custScaleY="55611">
        <dgm:presLayoutVars>
          <dgm:chPref val="3"/>
        </dgm:presLayoutVars>
      </dgm:prSet>
      <dgm:spPr/>
    </dgm:pt>
    <dgm:pt modelId="{2CC95181-3BF6-447E-ABB6-84525FEF068D}" type="pres">
      <dgm:prSet presAssocID="{C536AA59-80D2-40DE-886E-FD97FEFDAF7A}" presName="hierChild2" presStyleCnt="0"/>
      <dgm:spPr/>
    </dgm:pt>
    <dgm:pt modelId="{951E0849-115F-46B0-AF30-DE98E8DE0A67}" type="pres">
      <dgm:prSet presAssocID="{BCB44076-8497-4DC3-8FB5-515FD664B1E1}" presName="Name10" presStyleLbl="parChTrans1D2" presStyleIdx="0" presStyleCnt="1"/>
      <dgm:spPr/>
    </dgm:pt>
    <dgm:pt modelId="{EDD93344-6DB1-4DF6-B5D3-6910AB27AE68}" type="pres">
      <dgm:prSet presAssocID="{B309AE0F-C8A5-43F1-9001-F27419EE4EA4}" presName="hierRoot2" presStyleCnt="0"/>
      <dgm:spPr/>
    </dgm:pt>
    <dgm:pt modelId="{7C3A7D98-DF95-4CA8-8D2B-3010F45466EB}" type="pres">
      <dgm:prSet presAssocID="{B309AE0F-C8A5-43F1-9001-F27419EE4EA4}" presName="composite2" presStyleCnt="0"/>
      <dgm:spPr/>
    </dgm:pt>
    <dgm:pt modelId="{4055A714-A9FC-4D9B-90D0-6518D261266F}" type="pres">
      <dgm:prSet presAssocID="{B309AE0F-C8A5-43F1-9001-F27419EE4EA4}" presName="background2" presStyleLbl="node2" presStyleIdx="0" presStyleCnt="1"/>
      <dgm:spPr/>
    </dgm:pt>
    <dgm:pt modelId="{07DE4CF7-6262-4A28-BA08-6CF582DD7E2F}" type="pres">
      <dgm:prSet presAssocID="{B309AE0F-C8A5-43F1-9001-F27419EE4EA4}" presName="text2" presStyleLbl="fgAcc2" presStyleIdx="0" presStyleCnt="1" custScaleY="63426">
        <dgm:presLayoutVars>
          <dgm:chPref val="3"/>
        </dgm:presLayoutVars>
      </dgm:prSet>
      <dgm:spPr/>
    </dgm:pt>
    <dgm:pt modelId="{C0DBBEC7-6B54-4438-ABCE-9E5402717BD9}" type="pres">
      <dgm:prSet presAssocID="{B309AE0F-C8A5-43F1-9001-F27419EE4EA4}" presName="hierChild3" presStyleCnt="0"/>
      <dgm:spPr/>
    </dgm:pt>
    <dgm:pt modelId="{D459093F-AF66-41A6-8F6A-C42070CB8CA3}" type="pres">
      <dgm:prSet presAssocID="{7B4407B9-6140-41C7-A38D-26CCD053BDE6}" presName="Name17" presStyleLbl="parChTrans1D3" presStyleIdx="0" presStyleCnt="1"/>
      <dgm:spPr/>
    </dgm:pt>
    <dgm:pt modelId="{839D3A59-DB5D-42F6-987C-48F962B25C32}" type="pres">
      <dgm:prSet presAssocID="{57C9580F-CD7E-4443-A166-C3CDCEE52AA8}" presName="hierRoot3" presStyleCnt="0"/>
      <dgm:spPr/>
    </dgm:pt>
    <dgm:pt modelId="{B3708697-A573-4727-AB32-395A4870494F}" type="pres">
      <dgm:prSet presAssocID="{57C9580F-CD7E-4443-A166-C3CDCEE52AA8}" presName="composite3" presStyleCnt="0"/>
      <dgm:spPr/>
    </dgm:pt>
    <dgm:pt modelId="{557221CC-E2A2-4A53-98AE-520F80188DB2}" type="pres">
      <dgm:prSet presAssocID="{57C9580F-CD7E-4443-A166-C3CDCEE52AA8}" presName="background3" presStyleLbl="node3" presStyleIdx="0" presStyleCnt="1"/>
      <dgm:spPr/>
    </dgm:pt>
    <dgm:pt modelId="{40337FF8-3FF4-4C1D-8E1C-DE2CC5EACB2A}" type="pres">
      <dgm:prSet presAssocID="{57C9580F-CD7E-4443-A166-C3CDCEE52AA8}" presName="text3" presStyleLbl="fgAcc3" presStyleIdx="0" presStyleCnt="1" custScaleY="63426">
        <dgm:presLayoutVars>
          <dgm:chPref val="3"/>
        </dgm:presLayoutVars>
      </dgm:prSet>
      <dgm:spPr/>
    </dgm:pt>
    <dgm:pt modelId="{804F3275-34E0-4A59-8E9C-E15415F3EA39}" type="pres">
      <dgm:prSet presAssocID="{57C9580F-CD7E-4443-A166-C3CDCEE52AA8}" presName="hierChild4" presStyleCnt="0"/>
      <dgm:spPr/>
    </dgm:pt>
    <dgm:pt modelId="{3F896B9B-FD91-4FF6-89B4-7AB3052284E7}" type="pres">
      <dgm:prSet presAssocID="{6ADFC314-0DC3-41AB-8550-E5B353E49E65}" presName="Name23" presStyleLbl="parChTrans1D4" presStyleIdx="0" presStyleCnt="1"/>
      <dgm:spPr/>
    </dgm:pt>
    <dgm:pt modelId="{23CB47B3-9BBF-4530-8E6C-9810BED42719}" type="pres">
      <dgm:prSet presAssocID="{7E7F91FB-E47C-41C6-A782-207B81FCB90E}" presName="hierRoot4" presStyleCnt="0"/>
      <dgm:spPr/>
    </dgm:pt>
    <dgm:pt modelId="{71FB0DBD-FDA7-41C2-8989-42E183FE3116}" type="pres">
      <dgm:prSet presAssocID="{7E7F91FB-E47C-41C6-A782-207B81FCB90E}" presName="composite4" presStyleCnt="0"/>
      <dgm:spPr/>
    </dgm:pt>
    <dgm:pt modelId="{2DB76CBD-0D49-4ED9-9F11-42248EE7A19D}" type="pres">
      <dgm:prSet presAssocID="{7E7F91FB-E47C-41C6-A782-207B81FCB90E}" presName="background4" presStyleLbl="node4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D260D9F4-BC8F-4175-8954-6137FC9C3E38}" type="pres">
      <dgm:prSet presAssocID="{7E7F91FB-E47C-41C6-A782-207B81FCB90E}" presName="text4" presStyleLbl="fgAcc4" presStyleIdx="0" presStyleCnt="1" custScaleY="52713" custLinFactNeighborY="-12508">
        <dgm:presLayoutVars>
          <dgm:chPref val="3"/>
        </dgm:presLayoutVars>
      </dgm:prSet>
      <dgm:spPr/>
    </dgm:pt>
    <dgm:pt modelId="{8AC90B50-D793-406A-9F72-39246D84C0DC}" type="pres">
      <dgm:prSet presAssocID="{7E7F91FB-E47C-41C6-A782-207B81FCB90E}" presName="hierChild5" presStyleCnt="0"/>
      <dgm:spPr/>
    </dgm:pt>
  </dgm:ptLst>
  <dgm:cxnLst>
    <dgm:cxn modelId="{603CEF2D-A8C3-40B2-AE96-144BE886D39E}" type="presOf" srcId="{57C9580F-CD7E-4443-A166-C3CDCEE52AA8}" destId="{40337FF8-3FF4-4C1D-8E1C-DE2CC5EACB2A}" srcOrd="0" destOrd="0" presId="urn:microsoft.com/office/officeart/2005/8/layout/hierarchy1"/>
    <dgm:cxn modelId="{85443840-F725-4560-BED8-85601256BE6E}" type="presOf" srcId="{5E3CF323-52BD-4ADA-94C6-14E7EA1CE93E}" destId="{EBB67558-32E0-4E97-A225-B411FFBAF041}" srcOrd="0" destOrd="0" presId="urn:microsoft.com/office/officeart/2005/8/layout/hierarchy1"/>
    <dgm:cxn modelId="{FBE97A5B-6C95-4D0E-87DF-0017A569B68C}" type="presOf" srcId="{7B4407B9-6140-41C7-A38D-26CCD053BDE6}" destId="{D459093F-AF66-41A6-8F6A-C42070CB8CA3}" srcOrd="0" destOrd="0" presId="urn:microsoft.com/office/officeart/2005/8/layout/hierarchy1"/>
    <dgm:cxn modelId="{C8453F42-CBAF-402E-8014-90B098866717}" type="presOf" srcId="{6ADFC314-0DC3-41AB-8550-E5B353E49E65}" destId="{3F896B9B-FD91-4FF6-89B4-7AB3052284E7}" srcOrd="0" destOrd="0" presId="urn:microsoft.com/office/officeart/2005/8/layout/hierarchy1"/>
    <dgm:cxn modelId="{E5294F73-8518-4299-A356-70703791BF2C}" type="presOf" srcId="{C536AA59-80D2-40DE-886E-FD97FEFDAF7A}" destId="{761A7458-D3E7-4861-9CCD-4A2A2B954B49}" srcOrd="0" destOrd="0" presId="urn:microsoft.com/office/officeart/2005/8/layout/hierarchy1"/>
    <dgm:cxn modelId="{AB8F9F8F-D7F9-450D-9A1D-C548C078D50E}" srcId="{B309AE0F-C8A5-43F1-9001-F27419EE4EA4}" destId="{57C9580F-CD7E-4443-A166-C3CDCEE52AA8}" srcOrd="0" destOrd="0" parTransId="{7B4407B9-6140-41C7-A38D-26CCD053BDE6}" sibTransId="{352C5E9C-7917-4B2F-B8E6-B7FF77B605AA}"/>
    <dgm:cxn modelId="{7A2E4090-788F-4118-A06D-52443C1EC5AB}" srcId="{57C9580F-CD7E-4443-A166-C3CDCEE52AA8}" destId="{7E7F91FB-E47C-41C6-A782-207B81FCB90E}" srcOrd="0" destOrd="0" parTransId="{6ADFC314-0DC3-41AB-8550-E5B353E49E65}" sibTransId="{D63A2AA2-ACC1-49F5-8FA8-FF96B2EC6BE9}"/>
    <dgm:cxn modelId="{F90488D2-91EE-4A26-95E0-B2F5E1567FE4}" srcId="{5E3CF323-52BD-4ADA-94C6-14E7EA1CE93E}" destId="{C536AA59-80D2-40DE-886E-FD97FEFDAF7A}" srcOrd="0" destOrd="0" parTransId="{3F71D579-412E-432C-99CE-3BC5B6DCE040}" sibTransId="{B4E1A2C1-102A-4362-B514-701F2918FF89}"/>
    <dgm:cxn modelId="{EA08B0DE-F99C-45C2-9545-43B1AD1F8D15}" type="presOf" srcId="{B309AE0F-C8A5-43F1-9001-F27419EE4EA4}" destId="{07DE4CF7-6262-4A28-BA08-6CF582DD7E2F}" srcOrd="0" destOrd="0" presId="urn:microsoft.com/office/officeart/2005/8/layout/hierarchy1"/>
    <dgm:cxn modelId="{74C4C0E7-3EC7-478A-AFB6-2BD73400F6B9}" srcId="{C536AA59-80D2-40DE-886E-FD97FEFDAF7A}" destId="{B309AE0F-C8A5-43F1-9001-F27419EE4EA4}" srcOrd="0" destOrd="0" parTransId="{BCB44076-8497-4DC3-8FB5-515FD664B1E1}" sibTransId="{4EE54752-88A2-423E-BB61-8AC7942877CB}"/>
    <dgm:cxn modelId="{EED657EC-D327-4AAB-B0EC-685B96644163}" type="presOf" srcId="{BCB44076-8497-4DC3-8FB5-515FD664B1E1}" destId="{951E0849-115F-46B0-AF30-DE98E8DE0A67}" srcOrd="0" destOrd="0" presId="urn:microsoft.com/office/officeart/2005/8/layout/hierarchy1"/>
    <dgm:cxn modelId="{54F77EFB-98F3-44BD-A74E-069B7BA00AB7}" type="presOf" srcId="{7E7F91FB-E47C-41C6-A782-207B81FCB90E}" destId="{D260D9F4-BC8F-4175-8954-6137FC9C3E38}" srcOrd="0" destOrd="0" presId="urn:microsoft.com/office/officeart/2005/8/layout/hierarchy1"/>
    <dgm:cxn modelId="{19AECBD4-B16C-4725-96FC-14E0A6D0488A}" type="presParOf" srcId="{EBB67558-32E0-4E97-A225-B411FFBAF041}" destId="{09F02E62-70E2-460B-85C8-45E349D67998}" srcOrd="0" destOrd="0" presId="urn:microsoft.com/office/officeart/2005/8/layout/hierarchy1"/>
    <dgm:cxn modelId="{D42EFAD5-CED7-4BC3-B221-65A4CCE7DA06}" type="presParOf" srcId="{09F02E62-70E2-460B-85C8-45E349D67998}" destId="{080DF5B7-140C-4E98-A610-54C5E61CD8D1}" srcOrd="0" destOrd="0" presId="urn:microsoft.com/office/officeart/2005/8/layout/hierarchy1"/>
    <dgm:cxn modelId="{BEB04F5A-EF6B-4B65-BCDB-9ACF23E67E69}" type="presParOf" srcId="{080DF5B7-140C-4E98-A610-54C5E61CD8D1}" destId="{B19C5FF8-ADCD-4019-A955-C9E612CFC927}" srcOrd="0" destOrd="0" presId="urn:microsoft.com/office/officeart/2005/8/layout/hierarchy1"/>
    <dgm:cxn modelId="{2D07AC8D-8F9B-41A5-B6E0-3E9CA17B8B6D}" type="presParOf" srcId="{080DF5B7-140C-4E98-A610-54C5E61CD8D1}" destId="{761A7458-D3E7-4861-9CCD-4A2A2B954B49}" srcOrd="1" destOrd="0" presId="urn:microsoft.com/office/officeart/2005/8/layout/hierarchy1"/>
    <dgm:cxn modelId="{3DF44236-478F-4164-B576-51A2926CBD4D}" type="presParOf" srcId="{09F02E62-70E2-460B-85C8-45E349D67998}" destId="{2CC95181-3BF6-447E-ABB6-84525FEF068D}" srcOrd="1" destOrd="0" presId="urn:microsoft.com/office/officeart/2005/8/layout/hierarchy1"/>
    <dgm:cxn modelId="{FC2D94E2-3134-42BB-8213-3C0206F87BB4}" type="presParOf" srcId="{2CC95181-3BF6-447E-ABB6-84525FEF068D}" destId="{951E0849-115F-46B0-AF30-DE98E8DE0A67}" srcOrd="0" destOrd="0" presId="urn:microsoft.com/office/officeart/2005/8/layout/hierarchy1"/>
    <dgm:cxn modelId="{F785E2BD-021D-4DEF-8194-90E7723ED9E5}" type="presParOf" srcId="{2CC95181-3BF6-447E-ABB6-84525FEF068D}" destId="{EDD93344-6DB1-4DF6-B5D3-6910AB27AE68}" srcOrd="1" destOrd="0" presId="urn:microsoft.com/office/officeart/2005/8/layout/hierarchy1"/>
    <dgm:cxn modelId="{1E0010D6-F561-4493-9968-1268ABEDC176}" type="presParOf" srcId="{EDD93344-6DB1-4DF6-B5D3-6910AB27AE68}" destId="{7C3A7D98-DF95-4CA8-8D2B-3010F45466EB}" srcOrd="0" destOrd="0" presId="urn:microsoft.com/office/officeart/2005/8/layout/hierarchy1"/>
    <dgm:cxn modelId="{88D9861C-FA55-423E-BFD1-D878D1737ADA}" type="presParOf" srcId="{7C3A7D98-DF95-4CA8-8D2B-3010F45466EB}" destId="{4055A714-A9FC-4D9B-90D0-6518D261266F}" srcOrd="0" destOrd="0" presId="urn:microsoft.com/office/officeart/2005/8/layout/hierarchy1"/>
    <dgm:cxn modelId="{F2894992-AB63-4664-8FFD-87C02A1ED601}" type="presParOf" srcId="{7C3A7D98-DF95-4CA8-8D2B-3010F45466EB}" destId="{07DE4CF7-6262-4A28-BA08-6CF582DD7E2F}" srcOrd="1" destOrd="0" presId="urn:microsoft.com/office/officeart/2005/8/layout/hierarchy1"/>
    <dgm:cxn modelId="{0C057329-9A11-4F31-B690-DCCC556886C7}" type="presParOf" srcId="{EDD93344-6DB1-4DF6-B5D3-6910AB27AE68}" destId="{C0DBBEC7-6B54-4438-ABCE-9E5402717BD9}" srcOrd="1" destOrd="0" presId="urn:microsoft.com/office/officeart/2005/8/layout/hierarchy1"/>
    <dgm:cxn modelId="{A541E68E-58C6-4E4E-AFCF-5E36818A0953}" type="presParOf" srcId="{C0DBBEC7-6B54-4438-ABCE-9E5402717BD9}" destId="{D459093F-AF66-41A6-8F6A-C42070CB8CA3}" srcOrd="0" destOrd="0" presId="urn:microsoft.com/office/officeart/2005/8/layout/hierarchy1"/>
    <dgm:cxn modelId="{FC3A995D-14D0-4C0E-9318-023756579BEF}" type="presParOf" srcId="{C0DBBEC7-6B54-4438-ABCE-9E5402717BD9}" destId="{839D3A59-DB5D-42F6-987C-48F962B25C32}" srcOrd="1" destOrd="0" presId="urn:microsoft.com/office/officeart/2005/8/layout/hierarchy1"/>
    <dgm:cxn modelId="{F47FF7E9-6CD4-47FA-B961-A673115C69FA}" type="presParOf" srcId="{839D3A59-DB5D-42F6-987C-48F962B25C32}" destId="{B3708697-A573-4727-AB32-395A4870494F}" srcOrd="0" destOrd="0" presId="urn:microsoft.com/office/officeart/2005/8/layout/hierarchy1"/>
    <dgm:cxn modelId="{69427E41-A978-4289-8763-9F416E2FB982}" type="presParOf" srcId="{B3708697-A573-4727-AB32-395A4870494F}" destId="{557221CC-E2A2-4A53-98AE-520F80188DB2}" srcOrd="0" destOrd="0" presId="urn:microsoft.com/office/officeart/2005/8/layout/hierarchy1"/>
    <dgm:cxn modelId="{EDF7B67B-38A9-48F5-B52E-C9A9C6B50607}" type="presParOf" srcId="{B3708697-A573-4727-AB32-395A4870494F}" destId="{40337FF8-3FF4-4C1D-8E1C-DE2CC5EACB2A}" srcOrd="1" destOrd="0" presId="urn:microsoft.com/office/officeart/2005/8/layout/hierarchy1"/>
    <dgm:cxn modelId="{98536DAA-0AC4-4FD6-8811-E62E4E8688E9}" type="presParOf" srcId="{839D3A59-DB5D-42F6-987C-48F962B25C32}" destId="{804F3275-34E0-4A59-8E9C-E15415F3EA39}" srcOrd="1" destOrd="0" presId="urn:microsoft.com/office/officeart/2005/8/layout/hierarchy1"/>
    <dgm:cxn modelId="{CC96DE6B-56AB-419C-A8CE-54847DA07508}" type="presParOf" srcId="{804F3275-34E0-4A59-8E9C-E15415F3EA39}" destId="{3F896B9B-FD91-4FF6-89B4-7AB3052284E7}" srcOrd="0" destOrd="0" presId="urn:microsoft.com/office/officeart/2005/8/layout/hierarchy1"/>
    <dgm:cxn modelId="{6A1B44C8-CDB0-4647-8785-0F0DD2928526}" type="presParOf" srcId="{804F3275-34E0-4A59-8E9C-E15415F3EA39}" destId="{23CB47B3-9BBF-4530-8E6C-9810BED42719}" srcOrd="1" destOrd="0" presId="urn:microsoft.com/office/officeart/2005/8/layout/hierarchy1"/>
    <dgm:cxn modelId="{48822271-77CA-42E4-820E-207C51F2B9A1}" type="presParOf" srcId="{23CB47B3-9BBF-4530-8E6C-9810BED42719}" destId="{71FB0DBD-FDA7-41C2-8989-42E183FE3116}" srcOrd="0" destOrd="0" presId="urn:microsoft.com/office/officeart/2005/8/layout/hierarchy1"/>
    <dgm:cxn modelId="{C5A2CD73-7236-4475-A28B-0592E1F469E2}" type="presParOf" srcId="{71FB0DBD-FDA7-41C2-8989-42E183FE3116}" destId="{2DB76CBD-0D49-4ED9-9F11-42248EE7A19D}" srcOrd="0" destOrd="0" presId="urn:microsoft.com/office/officeart/2005/8/layout/hierarchy1"/>
    <dgm:cxn modelId="{2740490C-DEA4-49CC-A402-1EB6AF7A5D03}" type="presParOf" srcId="{71FB0DBD-FDA7-41C2-8989-42E183FE3116}" destId="{D260D9F4-BC8F-4175-8954-6137FC9C3E38}" srcOrd="1" destOrd="0" presId="urn:microsoft.com/office/officeart/2005/8/layout/hierarchy1"/>
    <dgm:cxn modelId="{8EC7AC9D-AC48-4464-A29A-4BE618BEF3A1}" type="presParOf" srcId="{23CB47B3-9BBF-4530-8E6C-9810BED42719}" destId="{8AC90B50-D793-406A-9F72-39246D84C0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9CCB1E-A94F-4974-A977-FE070E3018D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1F168456-8019-4493-91E2-65C030EA013C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Төрийн албан хаагчдын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D350044-E183-4272-A536-5622B5607B55}" type="parTrans" cxnId="{3A3BF059-27CA-40AC-9F06-57177AB7A9E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5262517-AEE2-4D3C-B2A1-1580AE3F13A4}" type="sibTrans" cxnId="{3A3BF059-27CA-40AC-9F06-57177AB7A9E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5A9D462-A38D-4F94-B932-06BF946BC71E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Мэргэшүүлэх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B6F86FB-EC44-4448-811A-C846A951475F}" type="parTrans" cxnId="{C48E8564-A421-4D6A-BBBE-99507FE2F12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EBD05D-3748-42DB-ADA9-95DFDF741E17}" type="sibTrans" cxnId="{C48E8564-A421-4D6A-BBBE-99507FE2F12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54FD495-BFE3-4AA9-AD0B-2D9737703B34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Боловсролын зэрэг олгох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2BDE34C-1799-43AA-A47F-33F2034997D8}" type="parTrans" cxnId="{7C37A193-9478-436D-9B4C-B8F3A493909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8F8796-C587-4996-A9FD-7862E5E0EA3C}" type="sibTrans" cxnId="{7C37A193-9478-436D-9B4C-B8F3A493909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9FC39A5-6292-47B7-BE7A-CB87C29A7352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Доктор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29F7999-E3F9-4C8A-BB9D-E8D3792C7687}" type="parTrans" cxnId="{7E3066A1-A94C-42D2-992F-8BDDB2D8129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5A04722-4963-475B-B891-7C97B11DA740}" type="sibTrans" cxnId="{7E3066A1-A94C-42D2-992F-8BDDB2D8129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A7E14A0-EF4F-4ECC-8765-21D25C5B05E4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Магистрын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A3D87EB-18BE-41FD-8B4A-576D4EB15F2F}" type="parTrans" cxnId="{62F43623-E972-40AD-BA57-1E8C1CAFB5D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9EC3D13-68F0-4C0B-93B1-6777D4405945}" type="sibTrans" cxnId="{62F43623-E972-40AD-BA57-1E8C1CAFB5D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127D11E-01E2-43CE-B5F6-36C0CF546AB4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Төрийн захиргааны менежмент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173C108-7A87-4FFF-8B1D-D47A04A84140}" type="parTrans" cxnId="{359C20A4-6DF2-470F-9D6C-453AA69F3C3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376F72C-A027-415B-93B2-F39D13FA60E9}" type="sibTrans" cxnId="{359C20A4-6DF2-470F-9D6C-453AA69F3C3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F4DC642-605D-4F81-ACD4-6A268FF928AD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Төрийн удирдлага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F1774C7-6CFC-4C46-9909-9573FF1500B5}" type="parTrans" cxnId="{486EABB7-8D08-4B97-AAA8-85FC98259A3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E315589-228B-41C7-8E9D-CA36A85090FD}" type="sibTrans" cxnId="{486EABB7-8D08-4B97-AAA8-85FC98259A3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3266E48-0E5E-4A39-9F0E-5EF2CB96A2E8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Төрийн удирдлага – /ТбОНӨҮГ-ын удирдлага/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E1D58D1-6E69-4958-AC4C-423A458F7C3C}" type="parTrans" cxnId="{E4D54214-E925-4FAD-B46B-53FABE97CEC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2FAA280-0968-4F1A-BDF1-7B380A06C91B}" type="sibTrans" cxnId="{E4D54214-E925-4FAD-B46B-53FABE97CEC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9A2D2B0-A8C1-4D20-AE16-77E4B99A3485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Мэргэшүүлэх багц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79FB102-0FDC-4A14-A411-DFA32F80A581}" type="parTrans" cxnId="{91C7AB27-3693-467B-B522-099A3DFD2E3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FDD5DA1-E6E1-4E45-B5C3-78F0D2882666}" type="sibTrans" cxnId="{91C7AB27-3693-467B-B522-099A3DFD2E3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F4348CE-0E32-4E41-AD93-B13F9C00DB85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Ахлах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28F0DCE-DEE2-4929-AFFC-45EBD83038F8}" type="parTrans" cxnId="{49161F5D-538A-44DB-80E2-7B02A4CCFBD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438ABCE-836E-4F0E-AAEA-9AC0512D5043}" type="sibTrans" cxnId="{49161F5D-538A-44DB-80E2-7B02A4CCFBD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924E362-DF72-445E-9035-531363DFB520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Эрхэлсэн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D728C04-4976-4CD9-A7C0-85AF527DC340}" type="parTrans" cxnId="{E9835FC6-8CB3-4C85-9773-131FA5335F7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C8B864F-7174-4626-AC51-95BB4CAFA2FB}" type="sibTrans" cxnId="{E9835FC6-8CB3-4C85-9773-131FA5335F7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3AC5F4F-5753-47DE-AA54-5920CD725396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Тэргүүн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21F77ED-540D-4268-A96B-CFDC0F0C9F84}" type="parTrans" cxnId="{65B6A48D-E757-4558-A7BA-A360E957EA9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90222F1-8FBE-4E37-A136-6AE27FBC3EA4}" type="sibTrans" cxnId="{65B6A48D-E757-4558-A7BA-A360E957EA9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C33496C-8ED9-45FC-BFDA-86848BFCEFEC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Мэргэшүүлэх дунд хугацааны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2E3B7AD-AD0B-4CC5-928B-685BC935B3C1}" type="parTrans" cxnId="{D7D88A43-29BF-415A-A713-63504EB9E05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4DF35F2-9A15-4D3E-9428-7EF6DAD36DF1}" type="sibTrans" cxnId="{D7D88A43-29BF-415A-A713-63504EB9E05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B1276C1-E882-43D1-92AB-6F12717640AB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Төрийн албанд мэргэшүүлэх сургалт /анх томилогдоход/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0333ACD-D078-44E9-98E8-9E53AED34097}" type="parTrans" cxnId="{32308015-098A-426E-83F9-5BF68275E79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6326731-6F16-459A-A35B-379C7A0BAF32}" type="sibTrans" cxnId="{32308015-098A-426E-83F9-5BF68275E79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4FB4B3E-1CB2-4655-9494-257E0C34DF4D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Мэргэшүүлэх давтан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8BC7106-F162-4F48-9FA0-3C25791C0BDC}" type="parTrans" cxnId="{B02C1EC6-CA49-4606-AC48-52648610F32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2118AC-ABB6-453B-B4C0-646BE4FCBEB4}" type="sibTrans" cxnId="{B02C1EC6-CA49-4606-AC48-52648610F32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1BE6964-80E3-4E1D-9964-DDCF668A0268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Богино хугацааны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24E528A-954B-4DBC-AC12-CCE783FAD25B}" type="parTrans" cxnId="{DE5D6EA4-5154-403C-9242-DDE3DBB2AEE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FD2EC15-3397-42BE-AA60-C0D33D641A73}" type="sibTrans" cxnId="{DE5D6EA4-5154-403C-9242-DDE3DBB2AEE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AB0F722-E065-4C56-88E3-F7AC77C01BF5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Чиглүүлэх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D329A2D-E399-49C7-A27F-E77E2CF5440B}" type="parTrans" cxnId="{90340D65-72D2-4EBF-9D4B-652AEB22852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5719204-1AA6-4BF0-8096-65EF96258D9B}" type="sibTrans" cxnId="{90340D65-72D2-4EBF-9D4B-652AEB22852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DFD3C8-EAB1-401F-BC72-E975A81E7F47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Зорилтот сургалт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B794E58-0307-4FE5-9603-22F89E88DBA5}" type="parTrans" cxnId="{780ADC93-045D-4461-AB52-2CE8DCB794A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215AB7-975F-4875-8F1A-A930D82A514E}" type="sibTrans" cxnId="{780ADC93-045D-4461-AB52-2CE8DCB794A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F0EE0CC-E03A-42CD-9D8B-76FEDEDF701C}">
      <dgm:prSet phldrT="[Text]" custT="1"/>
      <dgm:spPr/>
      <dgm:t>
        <a:bodyPr/>
        <a:lstStyle/>
        <a:p>
          <a:r>
            <a:rPr lang="mn-MN" sz="1800" b="1" dirty="0">
              <a:latin typeface="Arial" pitchFamily="34" charset="0"/>
              <a:cs typeface="Arial" pitchFamily="34" charset="0"/>
            </a:rPr>
            <a:t>Удирдлагын академийн сургалт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F1FF134A-582B-46F0-B7FD-325A5D99924D}" type="sibTrans" cxnId="{CE95076D-3F1B-494A-B382-74CBC30BE26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56B68BF-A19A-42B4-8480-08C12B690F4D}" type="parTrans" cxnId="{CE95076D-3F1B-494A-B382-74CBC30BE26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D9A16AA-0634-456E-971A-B9E35ABFD358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Диплом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3FA8793-D0BC-4FDF-BD2F-CAA25B9E6818}" type="parTrans" cxnId="{C3EF0989-E776-4B47-AD28-FB1C704C4464}">
      <dgm:prSet/>
      <dgm:spPr/>
      <dgm:t>
        <a:bodyPr/>
        <a:lstStyle/>
        <a:p>
          <a:endParaRPr lang="en-US"/>
        </a:p>
      </dgm:t>
    </dgm:pt>
    <dgm:pt modelId="{DFEB7DCE-3586-4D80-AA54-869F4A6354F1}" type="sibTrans" cxnId="{C3EF0989-E776-4B47-AD28-FB1C704C4464}">
      <dgm:prSet/>
      <dgm:spPr/>
      <dgm:t>
        <a:bodyPr/>
        <a:lstStyle/>
        <a:p>
          <a:endParaRPr lang="en-US"/>
        </a:p>
      </dgm:t>
    </dgm:pt>
    <dgm:pt modelId="{5EE0DAA7-0E1F-4F40-95F3-68F091EDFF32}">
      <dgm:prSet phldrT="[Text]"/>
      <dgm:spPr/>
      <dgm:t>
        <a:bodyPr/>
        <a:lstStyle/>
        <a:p>
          <a:r>
            <a:rPr lang="mn-MN" dirty="0">
              <a:latin typeface="Arial" pitchFamily="34" charset="0"/>
              <a:cs typeface="Arial" pitchFamily="34" charset="0"/>
            </a:rPr>
            <a:t>Сертификат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4B89469-EA77-42D7-8737-A24C6FED17E1}" type="parTrans" cxnId="{058CCEA3-3E65-4EFD-8834-0821CDF7DAF9}">
      <dgm:prSet/>
      <dgm:spPr/>
      <dgm:t>
        <a:bodyPr/>
        <a:lstStyle/>
        <a:p>
          <a:endParaRPr lang="en-US"/>
        </a:p>
      </dgm:t>
    </dgm:pt>
    <dgm:pt modelId="{B059C525-79D0-47AD-8D8F-AA0D86038F21}" type="sibTrans" cxnId="{058CCEA3-3E65-4EFD-8834-0821CDF7DAF9}">
      <dgm:prSet/>
      <dgm:spPr/>
      <dgm:t>
        <a:bodyPr/>
        <a:lstStyle/>
        <a:p>
          <a:endParaRPr lang="en-US"/>
        </a:p>
      </dgm:t>
    </dgm:pt>
    <dgm:pt modelId="{F231418D-9C74-4370-A732-2C7041D44057}">
      <dgm:prSet phldrT="[Text]"/>
      <dgm:spPr/>
      <dgm:t>
        <a:bodyPr/>
        <a:lstStyle/>
        <a:p>
          <a:endParaRPr lang="en-US" dirty="0">
            <a:latin typeface="Arial" pitchFamily="34" charset="0"/>
            <a:cs typeface="Arial" pitchFamily="34" charset="0"/>
          </a:endParaRPr>
        </a:p>
      </dgm:t>
    </dgm:pt>
    <dgm:pt modelId="{E12F479B-E8AC-46AF-A4C4-EA9785C67283}" type="parTrans" cxnId="{00823FCF-B5F7-498F-8D1C-3CDB80E1D722}">
      <dgm:prSet/>
      <dgm:spPr/>
      <dgm:t>
        <a:bodyPr/>
        <a:lstStyle/>
        <a:p>
          <a:endParaRPr lang="en-US"/>
        </a:p>
      </dgm:t>
    </dgm:pt>
    <dgm:pt modelId="{6B4E192B-3D30-4FB9-B7DD-BA87A81ED626}" type="sibTrans" cxnId="{00823FCF-B5F7-498F-8D1C-3CDB80E1D722}">
      <dgm:prSet/>
      <dgm:spPr/>
      <dgm:t>
        <a:bodyPr/>
        <a:lstStyle/>
        <a:p>
          <a:endParaRPr lang="en-US"/>
        </a:p>
      </dgm:t>
    </dgm:pt>
    <dgm:pt modelId="{D2D996AC-143B-4630-A27F-CA0F00A8F3B1}" type="pres">
      <dgm:prSet presAssocID="{349CCB1E-A94F-4974-A977-FE070E3018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332EE3-F5E7-419B-AFAA-D6D7F727407A}" type="pres">
      <dgm:prSet presAssocID="{4F0EE0CC-E03A-42CD-9D8B-76FEDEDF701C}" presName="hierRoot1" presStyleCnt="0"/>
      <dgm:spPr/>
    </dgm:pt>
    <dgm:pt modelId="{3A8B2701-3B49-4AA7-B619-26DD2B20ED75}" type="pres">
      <dgm:prSet presAssocID="{4F0EE0CC-E03A-42CD-9D8B-76FEDEDF701C}" presName="composite" presStyleCnt="0"/>
      <dgm:spPr/>
    </dgm:pt>
    <dgm:pt modelId="{821E0FF0-14A0-4F06-94A2-C160C7B1E760}" type="pres">
      <dgm:prSet presAssocID="{4F0EE0CC-E03A-42CD-9D8B-76FEDEDF701C}" presName="background" presStyleLbl="node0" presStyleIdx="0" presStyleCnt="1"/>
      <dgm:spPr/>
    </dgm:pt>
    <dgm:pt modelId="{A2CB2751-AC93-463E-8D63-3C6C1D1DEB64}" type="pres">
      <dgm:prSet presAssocID="{4F0EE0CC-E03A-42CD-9D8B-76FEDEDF701C}" presName="text" presStyleLbl="fgAcc0" presStyleIdx="0" presStyleCnt="1" custScaleX="306511" custScaleY="77001">
        <dgm:presLayoutVars>
          <dgm:chPref val="3"/>
        </dgm:presLayoutVars>
      </dgm:prSet>
      <dgm:spPr/>
    </dgm:pt>
    <dgm:pt modelId="{510276A8-8B31-4AC9-8A49-83712F3FC648}" type="pres">
      <dgm:prSet presAssocID="{4F0EE0CC-E03A-42CD-9D8B-76FEDEDF701C}" presName="hierChild2" presStyleCnt="0"/>
      <dgm:spPr/>
    </dgm:pt>
    <dgm:pt modelId="{F199D7C4-1788-48B0-8415-3659C71D4A2D}" type="pres">
      <dgm:prSet presAssocID="{3D350044-E183-4272-A536-5622B5607B55}" presName="Name10" presStyleLbl="parChTrans1D2" presStyleIdx="0" presStyleCnt="2"/>
      <dgm:spPr/>
    </dgm:pt>
    <dgm:pt modelId="{95A77051-6B98-454B-8A41-D402B60D0EA1}" type="pres">
      <dgm:prSet presAssocID="{1F168456-8019-4493-91E2-65C030EA013C}" presName="hierRoot2" presStyleCnt="0"/>
      <dgm:spPr/>
    </dgm:pt>
    <dgm:pt modelId="{B9088E02-503E-4D28-98BD-49BE3E67CD47}" type="pres">
      <dgm:prSet presAssocID="{1F168456-8019-4493-91E2-65C030EA013C}" presName="composite2" presStyleCnt="0"/>
      <dgm:spPr/>
    </dgm:pt>
    <dgm:pt modelId="{434AE47A-F42D-47C1-8135-D185BF5E3594}" type="pres">
      <dgm:prSet presAssocID="{1F168456-8019-4493-91E2-65C030EA013C}" presName="background2" presStyleLbl="node2" presStyleIdx="0" presStyleCnt="2"/>
      <dgm:spPr/>
    </dgm:pt>
    <dgm:pt modelId="{308E2887-55C7-45D8-B630-000B60E0710A}" type="pres">
      <dgm:prSet presAssocID="{1F168456-8019-4493-91E2-65C030EA013C}" presName="text2" presStyleLbl="fgAcc2" presStyleIdx="0" presStyleCnt="2" custScaleX="200600" custScaleY="51285">
        <dgm:presLayoutVars>
          <dgm:chPref val="3"/>
        </dgm:presLayoutVars>
      </dgm:prSet>
      <dgm:spPr/>
    </dgm:pt>
    <dgm:pt modelId="{04968C9F-52AE-45CF-AA12-9252A6FD2EE2}" type="pres">
      <dgm:prSet presAssocID="{1F168456-8019-4493-91E2-65C030EA013C}" presName="hierChild3" presStyleCnt="0"/>
      <dgm:spPr/>
    </dgm:pt>
    <dgm:pt modelId="{F2511991-8637-49DF-A615-810E891EE103}" type="pres">
      <dgm:prSet presAssocID="{5B6F86FB-EC44-4448-811A-C846A951475F}" presName="Name17" presStyleLbl="parChTrans1D3" presStyleIdx="0" presStyleCnt="3"/>
      <dgm:spPr/>
    </dgm:pt>
    <dgm:pt modelId="{497D5792-7B79-420C-9F5A-404777C6F3E4}" type="pres">
      <dgm:prSet presAssocID="{E5A9D462-A38D-4F94-B932-06BF946BC71E}" presName="hierRoot3" presStyleCnt="0"/>
      <dgm:spPr/>
    </dgm:pt>
    <dgm:pt modelId="{B0596541-A4A5-4CCD-AA04-5972D897FC05}" type="pres">
      <dgm:prSet presAssocID="{E5A9D462-A38D-4F94-B932-06BF946BC71E}" presName="composite3" presStyleCnt="0"/>
      <dgm:spPr/>
    </dgm:pt>
    <dgm:pt modelId="{320E216C-9FBA-41A8-9C59-9488B21071B0}" type="pres">
      <dgm:prSet presAssocID="{E5A9D462-A38D-4F94-B932-06BF946BC71E}" presName="background3" presStyleLbl="node3" presStyleIdx="0" presStyleCnt="3"/>
      <dgm:spPr/>
    </dgm:pt>
    <dgm:pt modelId="{3774CC42-36AD-4CDE-9BCE-D97A90134C7E}" type="pres">
      <dgm:prSet presAssocID="{E5A9D462-A38D-4F94-B932-06BF946BC71E}" presName="text3" presStyleLbl="fgAcc3" presStyleIdx="0" presStyleCnt="3" custScaleX="132920" custScaleY="54045">
        <dgm:presLayoutVars>
          <dgm:chPref val="3"/>
        </dgm:presLayoutVars>
      </dgm:prSet>
      <dgm:spPr/>
    </dgm:pt>
    <dgm:pt modelId="{30EEF12A-8B8B-476B-A387-E093716F213A}" type="pres">
      <dgm:prSet presAssocID="{E5A9D462-A38D-4F94-B932-06BF946BC71E}" presName="hierChild4" presStyleCnt="0"/>
      <dgm:spPr/>
    </dgm:pt>
    <dgm:pt modelId="{BE8C6E7B-995D-4E6A-83CB-11AA826C7BD3}" type="pres">
      <dgm:prSet presAssocID="{779FB102-0FDC-4A14-A411-DFA32F80A581}" presName="Name23" presStyleLbl="parChTrans1D4" presStyleIdx="0" presStyleCnt="16"/>
      <dgm:spPr/>
    </dgm:pt>
    <dgm:pt modelId="{FC1C4ACC-58E2-4568-B230-0A0B18154C78}" type="pres">
      <dgm:prSet presAssocID="{C9A2D2B0-A8C1-4D20-AE16-77E4B99A3485}" presName="hierRoot4" presStyleCnt="0"/>
      <dgm:spPr/>
    </dgm:pt>
    <dgm:pt modelId="{42389707-D172-41D1-A015-9132CE2FB5EE}" type="pres">
      <dgm:prSet presAssocID="{C9A2D2B0-A8C1-4D20-AE16-77E4B99A3485}" presName="composite4" presStyleCnt="0"/>
      <dgm:spPr/>
    </dgm:pt>
    <dgm:pt modelId="{44CBC584-FEB1-427C-99A5-21A22D93584D}" type="pres">
      <dgm:prSet presAssocID="{C9A2D2B0-A8C1-4D20-AE16-77E4B99A3485}" presName="background4" presStyleLbl="node4" presStyleIdx="0" presStyleCnt="16"/>
      <dgm:spPr/>
    </dgm:pt>
    <dgm:pt modelId="{C0A2C135-5909-469B-8D43-85598F5F7015}" type="pres">
      <dgm:prSet presAssocID="{C9A2D2B0-A8C1-4D20-AE16-77E4B99A3485}" presName="text4" presStyleLbl="fgAcc4" presStyleIdx="0" presStyleCnt="16">
        <dgm:presLayoutVars>
          <dgm:chPref val="3"/>
        </dgm:presLayoutVars>
      </dgm:prSet>
      <dgm:spPr/>
    </dgm:pt>
    <dgm:pt modelId="{1907EF7A-D7D5-4C0E-BA7E-9D5BA56EFA24}" type="pres">
      <dgm:prSet presAssocID="{C9A2D2B0-A8C1-4D20-AE16-77E4B99A3485}" presName="hierChild5" presStyleCnt="0"/>
      <dgm:spPr/>
    </dgm:pt>
    <dgm:pt modelId="{08689CDA-4DB5-401F-970B-C85D6440AE84}" type="pres">
      <dgm:prSet presAssocID="{528F0DCE-DEE2-4929-AFFC-45EBD83038F8}" presName="Name23" presStyleLbl="parChTrans1D4" presStyleIdx="1" presStyleCnt="16"/>
      <dgm:spPr/>
    </dgm:pt>
    <dgm:pt modelId="{45949F8E-CB72-414E-814B-A7B97092CCF3}" type="pres">
      <dgm:prSet presAssocID="{2F4348CE-0E32-4E41-AD93-B13F9C00DB85}" presName="hierRoot4" presStyleCnt="0"/>
      <dgm:spPr/>
    </dgm:pt>
    <dgm:pt modelId="{093D9BFF-6566-4A09-A65C-9EEB63CB2C79}" type="pres">
      <dgm:prSet presAssocID="{2F4348CE-0E32-4E41-AD93-B13F9C00DB85}" presName="composite4" presStyleCnt="0"/>
      <dgm:spPr/>
    </dgm:pt>
    <dgm:pt modelId="{AFD4F94D-618F-4997-A9BF-6697CAFE5546}" type="pres">
      <dgm:prSet presAssocID="{2F4348CE-0E32-4E41-AD93-B13F9C00DB85}" presName="background4" presStyleLbl="node4" presStyleIdx="1" presStyleCnt="16"/>
      <dgm:spPr/>
    </dgm:pt>
    <dgm:pt modelId="{17EB7C9C-868E-45A5-A432-9176112203EB}" type="pres">
      <dgm:prSet presAssocID="{2F4348CE-0E32-4E41-AD93-B13F9C00DB85}" presName="text4" presStyleLbl="fgAcc4" presStyleIdx="1" presStyleCnt="16" custScaleY="79154">
        <dgm:presLayoutVars>
          <dgm:chPref val="3"/>
        </dgm:presLayoutVars>
      </dgm:prSet>
      <dgm:spPr/>
    </dgm:pt>
    <dgm:pt modelId="{4DE2C38C-EA6E-4F0B-B076-D95A7B440D1A}" type="pres">
      <dgm:prSet presAssocID="{2F4348CE-0E32-4E41-AD93-B13F9C00DB85}" presName="hierChild5" presStyleCnt="0"/>
      <dgm:spPr/>
    </dgm:pt>
    <dgm:pt modelId="{BF3D6655-3615-40A2-8445-F2C48A4355AE}" type="pres">
      <dgm:prSet presAssocID="{4D728C04-4976-4CD9-A7C0-85AF527DC340}" presName="Name23" presStyleLbl="parChTrans1D4" presStyleIdx="2" presStyleCnt="16"/>
      <dgm:spPr/>
    </dgm:pt>
    <dgm:pt modelId="{187CBBF8-98C6-4D27-9AE9-AE65791BDC1E}" type="pres">
      <dgm:prSet presAssocID="{5924E362-DF72-445E-9035-531363DFB520}" presName="hierRoot4" presStyleCnt="0"/>
      <dgm:spPr/>
    </dgm:pt>
    <dgm:pt modelId="{ABD32697-B497-4EC7-8EBE-487EB1D7259D}" type="pres">
      <dgm:prSet presAssocID="{5924E362-DF72-445E-9035-531363DFB520}" presName="composite4" presStyleCnt="0"/>
      <dgm:spPr/>
    </dgm:pt>
    <dgm:pt modelId="{1DFEBD67-8976-4247-853C-A2760A2DDBDE}" type="pres">
      <dgm:prSet presAssocID="{5924E362-DF72-445E-9035-531363DFB520}" presName="background4" presStyleLbl="node4" presStyleIdx="2" presStyleCnt="16"/>
      <dgm:spPr/>
    </dgm:pt>
    <dgm:pt modelId="{A1C57A11-A2C8-4BAE-86E5-FEA02060F6F5}" type="pres">
      <dgm:prSet presAssocID="{5924E362-DF72-445E-9035-531363DFB520}" presName="text4" presStyleLbl="fgAcc4" presStyleIdx="2" presStyleCnt="16" custScaleY="56720">
        <dgm:presLayoutVars>
          <dgm:chPref val="3"/>
        </dgm:presLayoutVars>
      </dgm:prSet>
      <dgm:spPr/>
    </dgm:pt>
    <dgm:pt modelId="{207D15C3-A068-4581-B3B2-CBF057525F5A}" type="pres">
      <dgm:prSet presAssocID="{5924E362-DF72-445E-9035-531363DFB520}" presName="hierChild5" presStyleCnt="0"/>
      <dgm:spPr/>
    </dgm:pt>
    <dgm:pt modelId="{F788850B-5126-4816-97FE-A3102EFAFACA}" type="pres">
      <dgm:prSet presAssocID="{021F77ED-540D-4268-A96B-CFDC0F0C9F84}" presName="Name23" presStyleLbl="parChTrans1D4" presStyleIdx="3" presStyleCnt="16"/>
      <dgm:spPr/>
    </dgm:pt>
    <dgm:pt modelId="{FDD15F8E-6C69-4373-BD38-BF4EDD901416}" type="pres">
      <dgm:prSet presAssocID="{53AC5F4F-5753-47DE-AA54-5920CD725396}" presName="hierRoot4" presStyleCnt="0"/>
      <dgm:spPr/>
    </dgm:pt>
    <dgm:pt modelId="{3A17598D-6054-457A-80B7-85D7527CA875}" type="pres">
      <dgm:prSet presAssocID="{53AC5F4F-5753-47DE-AA54-5920CD725396}" presName="composite4" presStyleCnt="0"/>
      <dgm:spPr/>
    </dgm:pt>
    <dgm:pt modelId="{91043517-5634-484D-A93A-0A7C3F99B05B}" type="pres">
      <dgm:prSet presAssocID="{53AC5F4F-5753-47DE-AA54-5920CD725396}" presName="background4" presStyleLbl="node4" presStyleIdx="3" presStyleCnt="16"/>
      <dgm:spPr/>
    </dgm:pt>
    <dgm:pt modelId="{B79573EB-9003-405A-9A35-AC08D6635F0A}" type="pres">
      <dgm:prSet presAssocID="{53AC5F4F-5753-47DE-AA54-5920CD725396}" presName="text4" presStyleLbl="fgAcc4" presStyleIdx="3" presStyleCnt="16" custScaleY="54509">
        <dgm:presLayoutVars>
          <dgm:chPref val="3"/>
        </dgm:presLayoutVars>
      </dgm:prSet>
      <dgm:spPr/>
    </dgm:pt>
    <dgm:pt modelId="{AE5824A1-51AA-4DA4-ADF0-2382ED88E123}" type="pres">
      <dgm:prSet presAssocID="{53AC5F4F-5753-47DE-AA54-5920CD725396}" presName="hierChild5" presStyleCnt="0"/>
      <dgm:spPr/>
    </dgm:pt>
    <dgm:pt modelId="{B09F7F8C-A209-4D64-80C4-3A106FE4669C}" type="pres">
      <dgm:prSet presAssocID="{92E3B7AD-AD0B-4CC5-928B-685BC935B3C1}" presName="Name23" presStyleLbl="parChTrans1D4" presStyleIdx="4" presStyleCnt="16"/>
      <dgm:spPr/>
    </dgm:pt>
    <dgm:pt modelId="{9C2C115C-45D7-4C55-A91F-50C76EBB3E08}" type="pres">
      <dgm:prSet presAssocID="{7C33496C-8ED9-45FC-BFDA-86848BFCEFEC}" presName="hierRoot4" presStyleCnt="0"/>
      <dgm:spPr/>
    </dgm:pt>
    <dgm:pt modelId="{55A2B439-3B2A-4683-BF00-DAC92AC689F7}" type="pres">
      <dgm:prSet presAssocID="{7C33496C-8ED9-45FC-BFDA-86848BFCEFEC}" presName="composite4" presStyleCnt="0"/>
      <dgm:spPr/>
    </dgm:pt>
    <dgm:pt modelId="{44F7B628-B2F4-4F3C-BCD1-47918F1082E7}" type="pres">
      <dgm:prSet presAssocID="{7C33496C-8ED9-45FC-BFDA-86848BFCEFEC}" presName="background4" presStyleLbl="node4" presStyleIdx="4" presStyleCnt="16"/>
      <dgm:spPr/>
    </dgm:pt>
    <dgm:pt modelId="{BAEB61ED-9D1A-4B3C-9B3C-05C1DC90B2D3}" type="pres">
      <dgm:prSet presAssocID="{7C33496C-8ED9-45FC-BFDA-86848BFCEFEC}" presName="text4" presStyleLbl="fgAcc4" presStyleIdx="4" presStyleCnt="16">
        <dgm:presLayoutVars>
          <dgm:chPref val="3"/>
        </dgm:presLayoutVars>
      </dgm:prSet>
      <dgm:spPr/>
    </dgm:pt>
    <dgm:pt modelId="{4254CCCF-D216-4E11-B0BD-B1073A7BD266}" type="pres">
      <dgm:prSet presAssocID="{7C33496C-8ED9-45FC-BFDA-86848BFCEFEC}" presName="hierChild5" presStyleCnt="0"/>
      <dgm:spPr/>
    </dgm:pt>
    <dgm:pt modelId="{6CED8F97-4E60-413A-900E-FC41CC530FCF}" type="pres">
      <dgm:prSet presAssocID="{50333ACD-D078-44E9-98E8-9E53AED34097}" presName="Name23" presStyleLbl="parChTrans1D4" presStyleIdx="5" presStyleCnt="16"/>
      <dgm:spPr/>
    </dgm:pt>
    <dgm:pt modelId="{9EDEBE88-4573-452C-834D-8EB629432B72}" type="pres">
      <dgm:prSet presAssocID="{1B1276C1-E882-43D1-92AB-6F12717640AB}" presName="hierRoot4" presStyleCnt="0"/>
      <dgm:spPr/>
    </dgm:pt>
    <dgm:pt modelId="{41F457CB-6E03-4E27-B1FC-AED88AB5492C}" type="pres">
      <dgm:prSet presAssocID="{1B1276C1-E882-43D1-92AB-6F12717640AB}" presName="composite4" presStyleCnt="0"/>
      <dgm:spPr/>
    </dgm:pt>
    <dgm:pt modelId="{C73DA7C8-A52B-493A-92D9-75CCD0A8ADA7}" type="pres">
      <dgm:prSet presAssocID="{1B1276C1-E882-43D1-92AB-6F12717640AB}" presName="background4" presStyleLbl="node4" presStyleIdx="5" presStyleCnt="16"/>
      <dgm:spPr/>
    </dgm:pt>
    <dgm:pt modelId="{07FE6593-5663-45E5-A26E-4CD662E13FB5}" type="pres">
      <dgm:prSet presAssocID="{1B1276C1-E882-43D1-92AB-6F12717640AB}" presName="text4" presStyleLbl="fgAcc4" presStyleIdx="5" presStyleCnt="16">
        <dgm:presLayoutVars>
          <dgm:chPref val="3"/>
        </dgm:presLayoutVars>
      </dgm:prSet>
      <dgm:spPr/>
    </dgm:pt>
    <dgm:pt modelId="{9EFBB674-FE7E-4F1D-B981-7EEC96AA7338}" type="pres">
      <dgm:prSet presAssocID="{1B1276C1-E882-43D1-92AB-6F12717640AB}" presName="hierChild5" presStyleCnt="0"/>
      <dgm:spPr/>
    </dgm:pt>
    <dgm:pt modelId="{42DDFEED-A1C9-4B53-A844-3C4479A05AA1}" type="pres">
      <dgm:prSet presAssocID="{C8BC7106-F162-4F48-9FA0-3C25791C0BDC}" presName="Name23" presStyleLbl="parChTrans1D4" presStyleIdx="6" presStyleCnt="16"/>
      <dgm:spPr/>
    </dgm:pt>
    <dgm:pt modelId="{F9E3E15C-17AB-4B86-95E3-07004F3EE3A2}" type="pres">
      <dgm:prSet presAssocID="{74FB4B3E-1CB2-4655-9494-257E0C34DF4D}" presName="hierRoot4" presStyleCnt="0"/>
      <dgm:spPr/>
    </dgm:pt>
    <dgm:pt modelId="{4320278A-1C1E-4CE0-BB9C-50ABDDDDEAB2}" type="pres">
      <dgm:prSet presAssocID="{74FB4B3E-1CB2-4655-9494-257E0C34DF4D}" presName="composite4" presStyleCnt="0"/>
      <dgm:spPr/>
    </dgm:pt>
    <dgm:pt modelId="{50CA3E19-F53B-4DA2-8D71-1E248BE0293B}" type="pres">
      <dgm:prSet presAssocID="{74FB4B3E-1CB2-4655-9494-257E0C34DF4D}" presName="background4" presStyleLbl="node4" presStyleIdx="6" presStyleCnt="16"/>
      <dgm:spPr/>
    </dgm:pt>
    <dgm:pt modelId="{7DA3538B-7C08-4A37-97E8-71269609DEC2}" type="pres">
      <dgm:prSet presAssocID="{74FB4B3E-1CB2-4655-9494-257E0C34DF4D}" presName="text4" presStyleLbl="fgAcc4" presStyleIdx="6" presStyleCnt="16" custScaleY="56720">
        <dgm:presLayoutVars>
          <dgm:chPref val="3"/>
        </dgm:presLayoutVars>
      </dgm:prSet>
      <dgm:spPr/>
    </dgm:pt>
    <dgm:pt modelId="{D6E68D1F-13F8-4305-9E3B-E33243207ACA}" type="pres">
      <dgm:prSet presAssocID="{74FB4B3E-1CB2-4655-9494-257E0C34DF4D}" presName="hierChild5" presStyleCnt="0"/>
      <dgm:spPr/>
    </dgm:pt>
    <dgm:pt modelId="{34CECF66-7AD6-42E6-930B-953468495ACB}" type="pres">
      <dgm:prSet presAssocID="{E12F479B-E8AC-46AF-A4C4-EA9785C67283}" presName="Name17" presStyleLbl="parChTrans1D3" presStyleIdx="1" presStyleCnt="3"/>
      <dgm:spPr/>
    </dgm:pt>
    <dgm:pt modelId="{1F4ADD03-73CC-4183-888D-DD0869536900}" type="pres">
      <dgm:prSet presAssocID="{F231418D-9C74-4370-A732-2C7041D44057}" presName="hierRoot3" presStyleCnt="0"/>
      <dgm:spPr/>
    </dgm:pt>
    <dgm:pt modelId="{B7F58927-36F0-43E3-A87C-589B456E0758}" type="pres">
      <dgm:prSet presAssocID="{F231418D-9C74-4370-A732-2C7041D44057}" presName="composite3" presStyleCnt="0"/>
      <dgm:spPr/>
    </dgm:pt>
    <dgm:pt modelId="{F8F410B2-9DC7-45C3-9369-BCE4D6AF198C}" type="pres">
      <dgm:prSet presAssocID="{F231418D-9C74-4370-A732-2C7041D44057}" presName="background3" presStyleLbl="node3" presStyleIdx="1" presStyleCnt="3"/>
      <dgm:spPr/>
    </dgm:pt>
    <dgm:pt modelId="{C05A6B49-3C5A-43F7-8608-A97E564388DA}" type="pres">
      <dgm:prSet presAssocID="{F231418D-9C74-4370-A732-2C7041D44057}" presName="text3" presStyleLbl="fgAcc3" presStyleIdx="1" presStyleCnt="3" custScaleY="58307">
        <dgm:presLayoutVars>
          <dgm:chPref val="3"/>
        </dgm:presLayoutVars>
      </dgm:prSet>
      <dgm:spPr/>
    </dgm:pt>
    <dgm:pt modelId="{5D002816-7F2C-441E-8CEE-07930595E7F1}" type="pres">
      <dgm:prSet presAssocID="{F231418D-9C74-4370-A732-2C7041D44057}" presName="hierChild4" presStyleCnt="0"/>
      <dgm:spPr/>
    </dgm:pt>
    <dgm:pt modelId="{106EA04F-2E62-48EA-8883-B3D4B13B011E}" type="pres">
      <dgm:prSet presAssocID="{D24E528A-954B-4DBC-AC12-CCE783FAD25B}" presName="Name23" presStyleLbl="parChTrans1D4" presStyleIdx="7" presStyleCnt="16"/>
      <dgm:spPr/>
    </dgm:pt>
    <dgm:pt modelId="{BAAB6195-E5A9-40BF-AF09-046CE8E0246E}" type="pres">
      <dgm:prSet presAssocID="{31BE6964-80E3-4E1D-9964-DDCF668A0268}" presName="hierRoot4" presStyleCnt="0"/>
      <dgm:spPr/>
    </dgm:pt>
    <dgm:pt modelId="{37C76752-FF47-4A42-B39A-FEDD39A92E65}" type="pres">
      <dgm:prSet presAssocID="{31BE6964-80E3-4E1D-9964-DDCF668A0268}" presName="composite4" presStyleCnt="0"/>
      <dgm:spPr/>
    </dgm:pt>
    <dgm:pt modelId="{EE91B6AA-E114-4ADA-BC86-38FD9F8B6BB9}" type="pres">
      <dgm:prSet presAssocID="{31BE6964-80E3-4E1D-9964-DDCF668A0268}" presName="background4" presStyleLbl="node4" presStyleIdx="7" presStyleCnt="16"/>
      <dgm:spPr/>
    </dgm:pt>
    <dgm:pt modelId="{129D096A-C23F-44F1-A4C8-4D43035C65D1}" type="pres">
      <dgm:prSet presAssocID="{31BE6964-80E3-4E1D-9964-DDCF668A0268}" presName="text4" presStyleLbl="fgAcc4" presStyleIdx="7" presStyleCnt="16">
        <dgm:presLayoutVars>
          <dgm:chPref val="3"/>
        </dgm:presLayoutVars>
      </dgm:prSet>
      <dgm:spPr/>
    </dgm:pt>
    <dgm:pt modelId="{F3493F80-D812-4BD8-A486-E2DECF24FF18}" type="pres">
      <dgm:prSet presAssocID="{31BE6964-80E3-4E1D-9964-DDCF668A0268}" presName="hierChild5" presStyleCnt="0"/>
      <dgm:spPr/>
    </dgm:pt>
    <dgm:pt modelId="{BAADA71A-4E74-42CF-A27F-8D610E3CB18F}" type="pres">
      <dgm:prSet presAssocID="{DD329A2D-E399-49C7-A27F-E77E2CF5440B}" presName="Name23" presStyleLbl="parChTrans1D4" presStyleIdx="8" presStyleCnt="16"/>
      <dgm:spPr/>
    </dgm:pt>
    <dgm:pt modelId="{BFF53572-6278-4F7A-84E4-02FD3F8405FD}" type="pres">
      <dgm:prSet presAssocID="{EAB0F722-E065-4C56-88E3-F7AC77C01BF5}" presName="hierRoot4" presStyleCnt="0"/>
      <dgm:spPr/>
    </dgm:pt>
    <dgm:pt modelId="{38535ACB-0402-4EEA-9F48-5510AF948419}" type="pres">
      <dgm:prSet presAssocID="{EAB0F722-E065-4C56-88E3-F7AC77C01BF5}" presName="composite4" presStyleCnt="0"/>
      <dgm:spPr/>
    </dgm:pt>
    <dgm:pt modelId="{01197F80-39A0-49E0-B0A3-C7D89671E976}" type="pres">
      <dgm:prSet presAssocID="{EAB0F722-E065-4C56-88E3-F7AC77C01BF5}" presName="background4" presStyleLbl="node4" presStyleIdx="8" presStyleCnt="16"/>
      <dgm:spPr/>
    </dgm:pt>
    <dgm:pt modelId="{09A725C8-5928-40DE-9ABA-2A952CACB976}" type="pres">
      <dgm:prSet presAssocID="{EAB0F722-E065-4C56-88E3-F7AC77C01BF5}" presName="text4" presStyleLbl="fgAcc4" presStyleIdx="8" presStyleCnt="16" custScaleY="71929">
        <dgm:presLayoutVars>
          <dgm:chPref val="3"/>
        </dgm:presLayoutVars>
      </dgm:prSet>
      <dgm:spPr/>
    </dgm:pt>
    <dgm:pt modelId="{F7FC5D8E-66CD-4D5D-9509-FCA04C36DF0D}" type="pres">
      <dgm:prSet presAssocID="{EAB0F722-E065-4C56-88E3-F7AC77C01BF5}" presName="hierChild5" presStyleCnt="0"/>
      <dgm:spPr/>
    </dgm:pt>
    <dgm:pt modelId="{881F7C7D-4D2A-4654-8AA4-CBE46CB4CCC6}" type="pres">
      <dgm:prSet presAssocID="{2B794E58-0307-4FE5-9603-22F89E88DBA5}" presName="Name23" presStyleLbl="parChTrans1D4" presStyleIdx="9" presStyleCnt="16"/>
      <dgm:spPr/>
    </dgm:pt>
    <dgm:pt modelId="{75BB8509-7F53-45A9-B054-BE5D8F584834}" type="pres">
      <dgm:prSet presAssocID="{A8DFD3C8-EAB1-401F-BC72-E975A81E7F47}" presName="hierRoot4" presStyleCnt="0"/>
      <dgm:spPr/>
    </dgm:pt>
    <dgm:pt modelId="{7CDF1156-1AC6-4D51-A687-CFE51CEDCCBC}" type="pres">
      <dgm:prSet presAssocID="{A8DFD3C8-EAB1-401F-BC72-E975A81E7F47}" presName="composite4" presStyleCnt="0"/>
      <dgm:spPr/>
    </dgm:pt>
    <dgm:pt modelId="{545FFB18-5D5F-4EF0-B071-8C6F74C2BF53}" type="pres">
      <dgm:prSet presAssocID="{A8DFD3C8-EAB1-401F-BC72-E975A81E7F47}" presName="background4" presStyleLbl="node4" presStyleIdx="9" presStyleCnt="16"/>
      <dgm:spPr/>
    </dgm:pt>
    <dgm:pt modelId="{3516AC4F-A8CA-46E3-8D85-D1F8C5F8992B}" type="pres">
      <dgm:prSet presAssocID="{A8DFD3C8-EAB1-401F-BC72-E975A81E7F47}" presName="text4" presStyleLbl="fgAcc4" presStyleIdx="9" presStyleCnt="16" custScaleY="72182">
        <dgm:presLayoutVars>
          <dgm:chPref val="3"/>
        </dgm:presLayoutVars>
      </dgm:prSet>
      <dgm:spPr/>
    </dgm:pt>
    <dgm:pt modelId="{C5A189FF-7245-4200-980D-71A99B8131E6}" type="pres">
      <dgm:prSet presAssocID="{A8DFD3C8-EAB1-401F-BC72-E975A81E7F47}" presName="hierChild5" presStyleCnt="0"/>
      <dgm:spPr/>
    </dgm:pt>
    <dgm:pt modelId="{D9EAEA88-A849-4ACA-B774-7E6CD59D3528}" type="pres">
      <dgm:prSet presAssocID="{22BDE34C-1799-43AA-A47F-33F2034997D8}" presName="Name10" presStyleLbl="parChTrans1D2" presStyleIdx="1" presStyleCnt="2"/>
      <dgm:spPr/>
    </dgm:pt>
    <dgm:pt modelId="{0E46DF95-D3C3-41CD-AB2F-179DFE1BE3AD}" type="pres">
      <dgm:prSet presAssocID="{454FD495-BFE3-4AA9-AD0B-2D9737703B34}" presName="hierRoot2" presStyleCnt="0"/>
      <dgm:spPr/>
    </dgm:pt>
    <dgm:pt modelId="{97D8B7BD-9FCF-4033-80BE-0D75E6684262}" type="pres">
      <dgm:prSet presAssocID="{454FD495-BFE3-4AA9-AD0B-2D9737703B34}" presName="composite2" presStyleCnt="0"/>
      <dgm:spPr/>
    </dgm:pt>
    <dgm:pt modelId="{C3AF79CF-8FB3-4AFF-A0C9-01F2E25C0DF2}" type="pres">
      <dgm:prSet presAssocID="{454FD495-BFE3-4AA9-AD0B-2D9737703B34}" presName="background2" presStyleLbl="node2" presStyleIdx="1" presStyleCnt="2"/>
      <dgm:spPr/>
    </dgm:pt>
    <dgm:pt modelId="{A0C17759-4ED3-41A7-8C66-A9B590860BEF}" type="pres">
      <dgm:prSet presAssocID="{454FD495-BFE3-4AA9-AD0B-2D9737703B34}" presName="text2" presStyleLbl="fgAcc2" presStyleIdx="1" presStyleCnt="2" custScaleX="249279" custScaleY="51285">
        <dgm:presLayoutVars>
          <dgm:chPref val="3"/>
        </dgm:presLayoutVars>
      </dgm:prSet>
      <dgm:spPr/>
    </dgm:pt>
    <dgm:pt modelId="{8389680C-0D5D-4CD0-9206-D015C2187CBB}" type="pres">
      <dgm:prSet presAssocID="{454FD495-BFE3-4AA9-AD0B-2D9737703B34}" presName="hierChild3" presStyleCnt="0"/>
      <dgm:spPr/>
    </dgm:pt>
    <dgm:pt modelId="{9E8410EE-6F50-4ECA-9FAD-D1D9CC6AE73D}" type="pres">
      <dgm:prSet presAssocID="{029F7999-E3F9-4C8A-BB9D-E8D3792C7687}" presName="Name17" presStyleLbl="parChTrans1D3" presStyleIdx="2" presStyleCnt="3"/>
      <dgm:spPr/>
    </dgm:pt>
    <dgm:pt modelId="{805FBB5F-8CAF-496C-ABCE-51C3F9DEBA8D}" type="pres">
      <dgm:prSet presAssocID="{D9FC39A5-6292-47B7-BE7A-CB87C29A7352}" presName="hierRoot3" presStyleCnt="0"/>
      <dgm:spPr/>
    </dgm:pt>
    <dgm:pt modelId="{78E29920-9BE4-4E61-B66F-CD169BB93FE2}" type="pres">
      <dgm:prSet presAssocID="{D9FC39A5-6292-47B7-BE7A-CB87C29A7352}" presName="composite3" presStyleCnt="0"/>
      <dgm:spPr/>
    </dgm:pt>
    <dgm:pt modelId="{7D8C9525-E750-409F-AFB3-E13BE023919E}" type="pres">
      <dgm:prSet presAssocID="{D9FC39A5-6292-47B7-BE7A-CB87C29A7352}" presName="background3" presStyleLbl="node3" presStyleIdx="2" presStyleCnt="3"/>
      <dgm:spPr/>
    </dgm:pt>
    <dgm:pt modelId="{FF6D17B7-06BB-4831-A749-319DB76FAFF3}" type="pres">
      <dgm:prSet presAssocID="{D9FC39A5-6292-47B7-BE7A-CB87C29A7352}" presName="text3" presStyleLbl="fgAcc3" presStyleIdx="2" presStyleCnt="3" custScaleX="124452" custScaleY="58865">
        <dgm:presLayoutVars>
          <dgm:chPref val="3"/>
        </dgm:presLayoutVars>
      </dgm:prSet>
      <dgm:spPr/>
    </dgm:pt>
    <dgm:pt modelId="{25AA7FC0-A83A-45C6-8270-C8A26E6067F3}" type="pres">
      <dgm:prSet presAssocID="{D9FC39A5-6292-47B7-BE7A-CB87C29A7352}" presName="hierChild4" presStyleCnt="0"/>
      <dgm:spPr/>
    </dgm:pt>
    <dgm:pt modelId="{A2CC88A1-164E-41BF-9D2F-22DAFA7350EA}" type="pres">
      <dgm:prSet presAssocID="{4A3D87EB-18BE-41FD-8B4A-576D4EB15F2F}" presName="Name23" presStyleLbl="parChTrans1D4" presStyleIdx="10" presStyleCnt="16"/>
      <dgm:spPr/>
    </dgm:pt>
    <dgm:pt modelId="{AA9F82FB-DB18-43C5-9D24-C2FB619678B1}" type="pres">
      <dgm:prSet presAssocID="{2A7E14A0-EF4F-4ECC-8765-21D25C5B05E4}" presName="hierRoot4" presStyleCnt="0"/>
      <dgm:spPr/>
    </dgm:pt>
    <dgm:pt modelId="{8C5DA096-CAB8-4126-B8BD-725FE78FE3BD}" type="pres">
      <dgm:prSet presAssocID="{2A7E14A0-EF4F-4ECC-8765-21D25C5B05E4}" presName="composite4" presStyleCnt="0"/>
      <dgm:spPr/>
    </dgm:pt>
    <dgm:pt modelId="{D6AD6267-4B44-423C-9F44-7D27984AC47C}" type="pres">
      <dgm:prSet presAssocID="{2A7E14A0-EF4F-4ECC-8765-21D25C5B05E4}" presName="background4" presStyleLbl="node4" presStyleIdx="10" presStyleCnt="16"/>
      <dgm:spPr/>
    </dgm:pt>
    <dgm:pt modelId="{8DE4CA16-4D16-46D8-8631-3929F2BBF2FD}" type="pres">
      <dgm:prSet presAssocID="{2A7E14A0-EF4F-4ECC-8765-21D25C5B05E4}" presName="text4" presStyleLbl="fgAcc4" presStyleIdx="10" presStyleCnt="16">
        <dgm:presLayoutVars>
          <dgm:chPref val="3"/>
        </dgm:presLayoutVars>
      </dgm:prSet>
      <dgm:spPr/>
    </dgm:pt>
    <dgm:pt modelId="{E0C8539F-C80B-4F9B-89EA-BD8123F386CC}" type="pres">
      <dgm:prSet presAssocID="{2A7E14A0-EF4F-4ECC-8765-21D25C5B05E4}" presName="hierChild5" presStyleCnt="0"/>
      <dgm:spPr/>
    </dgm:pt>
    <dgm:pt modelId="{0532CDB1-7934-4146-94D9-AB270C723102}" type="pres">
      <dgm:prSet presAssocID="{9173C108-7A87-4FFF-8B1D-D47A04A84140}" presName="Name23" presStyleLbl="parChTrans1D4" presStyleIdx="11" presStyleCnt="16"/>
      <dgm:spPr/>
    </dgm:pt>
    <dgm:pt modelId="{AA07EE54-DF2B-4C86-BE26-F9E98F9CB9E5}" type="pres">
      <dgm:prSet presAssocID="{D127D11E-01E2-43CE-B5F6-36C0CF546AB4}" presName="hierRoot4" presStyleCnt="0"/>
      <dgm:spPr/>
    </dgm:pt>
    <dgm:pt modelId="{28F55E34-EE2F-49D2-A3C5-809004E478D5}" type="pres">
      <dgm:prSet presAssocID="{D127D11E-01E2-43CE-B5F6-36C0CF546AB4}" presName="composite4" presStyleCnt="0"/>
      <dgm:spPr/>
    </dgm:pt>
    <dgm:pt modelId="{8196706C-E62A-4BD9-9490-CFD1668C30D6}" type="pres">
      <dgm:prSet presAssocID="{D127D11E-01E2-43CE-B5F6-36C0CF546AB4}" presName="background4" presStyleLbl="node4" presStyleIdx="11" presStyleCnt="16"/>
      <dgm:spPr/>
    </dgm:pt>
    <dgm:pt modelId="{F5EE5B14-E698-4D32-9F75-7050DEF00992}" type="pres">
      <dgm:prSet presAssocID="{D127D11E-01E2-43CE-B5F6-36C0CF546AB4}" presName="text4" presStyleLbl="fgAcc4" presStyleIdx="11" presStyleCnt="16">
        <dgm:presLayoutVars>
          <dgm:chPref val="3"/>
        </dgm:presLayoutVars>
      </dgm:prSet>
      <dgm:spPr/>
    </dgm:pt>
    <dgm:pt modelId="{B7B846E8-99DF-495C-83A1-3BBB67FD6FC5}" type="pres">
      <dgm:prSet presAssocID="{D127D11E-01E2-43CE-B5F6-36C0CF546AB4}" presName="hierChild5" presStyleCnt="0"/>
      <dgm:spPr/>
    </dgm:pt>
    <dgm:pt modelId="{4D431A65-61AC-4A87-B5B7-C44F1896BE48}" type="pres">
      <dgm:prSet presAssocID="{3F1774C7-6CFC-4C46-9909-9573FF1500B5}" presName="Name23" presStyleLbl="parChTrans1D4" presStyleIdx="12" presStyleCnt="16"/>
      <dgm:spPr/>
    </dgm:pt>
    <dgm:pt modelId="{C738AD4D-9854-43C9-9897-061B72A7800E}" type="pres">
      <dgm:prSet presAssocID="{3F4DC642-605D-4F81-ACD4-6A268FF928AD}" presName="hierRoot4" presStyleCnt="0"/>
      <dgm:spPr/>
    </dgm:pt>
    <dgm:pt modelId="{BC61CA9F-EA94-4442-80A6-D6B7246E51D0}" type="pres">
      <dgm:prSet presAssocID="{3F4DC642-605D-4F81-ACD4-6A268FF928AD}" presName="composite4" presStyleCnt="0"/>
      <dgm:spPr/>
    </dgm:pt>
    <dgm:pt modelId="{55C58BB8-E1B9-4E9C-9D15-9D331AA6BD1E}" type="pres">
      <dgm:prSet presAssocID="{3F4DC642-605D-4F81-ACD4-6A268FF928AD}" presName="background4" presStyleLbl="node4" presStyleIdx="12" presStyleCnt="16"/>
      <dgm:spPr/>
    </dgm:pt>
    <dgm:pt modelId="{4CCA8AA8-66F7-463E-854D-C290DA22E944}" type="pres">
      <dgm:prSet presAssocID="{3F4DC642-605D-4F81-ACD4-6A268FF928AD}" presName="text4" presStyleLbl="fgAcc4" presStyleIdx="12" presStyleCnt="16">
        <dgm:presLayoutVars>
          <dgm:chPref val="3"/>
        </dgm:presLayoutVars>
      </dgm:prSet>
      <dgm:spPr/>
    </dgm:pt>
    <dgm:pt modelId="{B02090A5-BE19-4B3A-8CAB-205FD389F968}" type="pres">
      <dgm:prSet presAssocID="{3F4DC642-605D-4F81-ACD4-6A268FF928AD}" presName="hierChild5" presStyleCnt="0"/>
      <dgm:spPr/>
    </dgm:pt>
    <dgm:pt modelId="{37E63C24-7DDE-4353-ABC9-E012F0D51F09}" type="pres">
      <dgm:prSet presAssocID="{7E1D58D1-6E69-4958-AC4C-423A458F7C3C}" presName="Name23" presStyleLbl="parChTrans1D4" presStyleIdx="13" presStyleCnt="16"/>
      <dgm:spPr/>
    </dgm:pt>
    <dgm:pt modelId="{1D566170-15CA-4EBB-9E42-3523794B82EE}" type="pres">
      <dgm:prSet presAssocID="{03266E48-0E5E-4A39-9F0E-5EF2CB96A2E8}" presName="hierRoot4" presStyleCnt="0"/>
      <dgm:spPr/>
    </dgm:pt>
    <dgm:pt modelId="{8EA6D773-8C9B-4CC7-822D-864A84D70B6E}" type="pres">
      <dgm:prSet presAssocID="{03266E48-0E5E-4A39-9F0E-5EF2CB96A2E8}" presName="composite4" presStyleCnt="0"/>
      <dgm:spPr/>
    </dgm:pt>
    <dgm:pt modelId="{0F9BA7C6-BE48-45C5-AF1A-E61075E84C11}" type="pres">
      <dgm:prSet presAssocID="{03266E48-0E5E-4A39-9F0E-5EF2CB96A2E8}" presName="background4" presStyleLbl="node4" presStyleIdx="13" presStyleCnt="16"/>
      <dgm:spPr/>
    </dgm:pt>
    <dgm:pt modelId="{2FE3BB64-2A91-4C21-860B-984B9D34A707}" type="pres">
      <dgm:prSet presAssocID="{03266E48-0E5E-4A39-9F0E-5EF2CB96A2E8}" presName="text4" presStyleLbl="fgAcc4" presStyleIdx="13" presStyleCnt="16">
        <dgm:presLayoutVars>
          <dgm:chPref val="3"/>
        </dgm:presLayoutVars>
      </dgm:prSet>
      <dgm:spPr/>
    </dgm:pt>
    <dgm:pt modelId="{131E8C03-677E-420C-A243-56D9CDD90D86}" type="pres">
      <dgm:prSet presAssocID="{03266E48-0E5E-4A39-9F0E-5EF2CB96A2E8}" presName="hierChild5" presStyleCnt="0"/>
      <dgm:spPr/>
    </dgm:pt>
    <dgm:pt modelId="{72144144-3477-4AE9-958E-F0D4FFCB3045}" type="pres">
      <dgm:prSet presAssocID="{13FA8793-D0BC-4FDF-BD2F-CAA25B9E6818}" presName="Name23" presStyleLbl="parChTrans1D4" presStyleIdx="14" presStyleCnt="16"/>
      <dgm:spPr/>
    </dgm:pt>
    <dgm:pt modelId="{6A4B1838-6FEF-45D7-8BA2-7142D5C1528E}" type="pres">
      <dgm:prSet presAssocID="{BD9A16AA-0634-456E-971A-B9E35ABFD358}" presName="hierRoot4" presStyleCnt="0"/>
      <dgm:spPr/>
    </dgm:pt>
    <dgm:pt modelId="{CA9AF900-8F64-407C-AF5B-94202BDCD3AB}" type="pres">
      <dgm:prSet presAssocID="{BD9A16AA-0634-456E-971A-B9E35ABFD358}" presName="composite4" presStyleCnt="0"/>
      <dgm:spPr/>
    </dgm:pt>
    <dgm:pt modelId="{9B619A00-ACE3-43B9-9F88-EF6AD7EA43D7}" type="pres">
      <dgm:prSet presAssocID="{BD9A16AA-0634-456E-971A-B9E35ABFD358}" presName="background4" presStyleLbl="node4" presStyleIdx="14" presStyleCnt="16"/>
      <dgm:spPr/>
    </dgm:pt>
    <dgm:pt modelId="{4CFC3BDB-A971-4BBB-96B2-295B4856604E}" type="pres">
      <dgm:prSet presAssocID="{BD9A16AA-0634-456E-971A-B9E35ABFD358}" presName="text4" presStyleLbl="fgAcc4" presStyleIdx="14" presStyleCnt="16" custScaleY="48959">
        <dgm:presLayoutVars>
          <dgm:chPref val="3"/>
        </dgm:presLayoutVars>
      </dgm:prSet>
      <dgm:spPr/>
    </dgm:pt>
    <dgm:pt modelId="{F2E1F339-F2BE-40AD-9531-82259A1617C9}" type="pres">
      <dgm:prSet presAssocID="{BD9A16AA-0634-456E-971A-B9E35ABFD358}" presName="hierChild5" presStyleCnt="0"/>
      <dgm:spPr/>
    </dgm:pt>
    <dgm:pt modelId="{9112C552-162B-460F-BCF8-D5EB77556D27}" type="pres">
      <dgm:prSet presAssocID="{D4B89469-EA77-42D7-8737-A24C6FED17E1}" presName="Name23" presStyleLbl="parChTrans1D4" presStyleIdx="15" presStyleCnt="16"/>
      <dgm:spPr/>
    </dgm:pt>
    <dgm:pt modelId="{54F63C0C-674E-4A85-AD20-3A89CD048F9E}" type="pres">
      <dgm:prSet presAssocID="{5EE0DAA7-0E1F-4F40-95F3-68F091EDFF32}" presName="hierRoot4" presStyleCnt="0"/>
      <dgm:spPr/>
    </dgm:pt>
    <dgm:pt modelId="{CAB7798A-ABAE-4F55-897C-249AEDFB89CA}" type="pres">
      <dgm:prSet presAssocID="{5EE0DAA7-0E1F-4F40-95F3-68F091EDFF32}" presName="composite4" presStyleCnt="0"/>
      <dgm:spPr/>
    </dgm:pt>
    <dgm:pt modelId="{FC0C2145-EE53-4460-BF97-127750DF64BD}" type="pres">
      <dgm:prSet presAssocID="{5EE0DAA7-0E1F-4F40-95F3-68F091EDFF32}" presName="background4" presStyleLbl="node4" presStyleIdx="15" presStyleCnt="16"/>
      <dgm:spPr/>
    </dgm:pt>
    <dgm:pt modelId="{36E9B5BA-8D99-42D6-9C04-41F742686A3E}" type="pres">
      <dgm:prSet presAssocID="{5EE0DAA7-0E1F-4F40-95F3-68F091EDFF32}" presName="text4" presStyleLbl="fgAcc4" presStyleIdx="15" presStyleCnt="16" custScaleY="52838">
        <dgm:presLayoutVars>
          <dgm:chPref val="3"/>
        </dgm:presLayoutVars>
      </dgm:prSet>
      <dgm:spPr/>
    </dgm:pt>
    <dgm:pt modelId="{C577533C-9920-41DA-9A59-80034631174E}" type="pres">
      <dgm:prSet presAssocID="{5EE0DAA7-0E1F-4F40-95F3-68F091EDFF32}" presName="hierChild5" presStyleCnt="0"/>
      <dgm:spPr/>
    </dgm:pt>
  </dgm:ptLst>
  <dgm:cxnLst>
    <dgm:cxn modelId="{E4D54214-E925-4FAD-B46B-53FABE97CECF}" srcId="{2A7E14A0-EF4F-4ECC-8765-21D25C5B05E4}" destId="{03266E48-0E5E-4A39-9F0E-5EF2CB96A2E8}" srcOrd="2" destOrd="0" parTransId="{7E1D58D1-6E69-4958-AC4C-423A458F7C3C}" sibTransId="{A2FAA280-0968-4F1A-BDF1-7B380A06C91B}"/>
    <dgm:cxn modelId="{32308015-098A-426E-83F9-5BF68275E79E}" srcId="{7C33496C-8ED9-45FC-BFDA-86848BFCEFEC}" destId="{1B1276C1-E882-43D1-92AB-6F12717640AB}" srcOrd="0" destOrd="0" parTransId="{50333ACD-D078-44E9-98E8-9E53AED34097}" sibTransId="{66326731-6F16-459A-A35B-379C7A0BAF32}"/>
    <dgm:cxn modelId="{3F60311B-E663-49A8-AC21-9C1DE0D6B40A}" type="presOf" srcId="{D24E528A-954B-4DBC-AC12-CCE783FAD25B}" destId="{106EA04F-2E62-48EA-8883-B3D4B13B011E}" srcOrd="0" destOrd="0" presId="urn:microsoft.com/office/officeart/2005/8/layout/hierarchy1"/>
    <dgm:cxn modelId="{51E09B1F-EC3E-4AD9-99A4-120F1BDB2B00}" type="presOf" srcId="{2A7E14A0-EF4F-4ECC-8765-21D25C5B05E4}" destId="{8DE4CA16-4D16-46D8-8631-3929F2BBF2FD}" srcOrd="0" destOrd="0" presId="urn:microsoft.com/office/officeart/2005/8/layout/hierarchy1"/>
    <dgm:cxn modelId="{62F43623-E972-40AD-BA57-1E8C1CAFB5DF}" srcId="{D9FC39A5-6292-47B7-BE7A-CB87C29A7352}" destId="{2A7E14A0-EF4F-4ECC-8765-21D25C5B05E4}" srcOrd="0" destOrd="0" parTransId="{4A3D87EB-18BE-41FD-8B4A-576D4EB15F2F}" sibTransId="{39EC3D13-68F0-4C0B-93B1-6777D4405945}"/>
    <dgm:cxn modelId="{91C7AB27-3693-467B-B522-099A3DFD2E3F}" srcId="{E5A9D462-A38D-4F94-B932-06BF946BC71E}" destId="{C9A2D2B0-A8C1-4D20-AE16-77E4B99A3485}" srcOrd="0" destOrd="0" parTransId="{779FB102-0FDC-4A14-A411-DFA32F80A581}" sibTransId="{6FDD5DA1-E6E1-4E45-B5C3-78F0D2882666}"/>
    <dgm:cxn modelId="{7FB4E42B-C32B-4A9F-89E0-ED4E5E99548C}" type="presOf" srcId="{5924E362-DF72-445E-9035-531363DFB520}" destId="{A1C57A11-A2C8-4BAE-86E5-FEA02060F6F5}" srcOrd="0" destOrd="0" presId="urn:microsoft.com/office/officeart/2005/8/layout/hierarchy1"/>
    <dgm:cxn modelId="{7EE69533-F0BE-418D-AD8B-3FF2BC4ECF57}" type="presOf" srcId="{D4B89469-EA77-42D7-8737-A24C6FED17E1}" destId="{9112C552-162B-460F-BCF8-D5EB77556D27}" srcOrd="0" destOrd="0" presId="urn:microsoft.com/office/officeart/2005/8/layout/hierarchy1"/>
    <dgm:cxn modelId="{275FC135-99D7-4006-BB2D-8085E5E05031}" type="presOf" srcId="{779FB102-0FDC-4A14-A411-DFA32F80A581}" destId="{BE8C6E7B-995D-4E6A-83CB-11AA826C7BD3}" srcOrd="0" destOrd="0" presId="urn:microsoft.com/office/officeart/2005/8/layout/hierarchy1"/>
    <dgm:cxn modelId="{8A75E338-4E71-4614-AD60-ED025BAEA324}" type="presOf" srcId="{1B1276C1-E882-43D1-92AB-6F12717640AB}" destId="{07FE6593-5663-45E5-A26E-4CD662E13FB5}" srcOrd="0" destOrd="0" presId="urn:microsoft.com/office/officeart/2005/8/layout/hierarchy1"/>
    <dgm:cxn modelId="{49161F5D-538A-44DB-80E2-7B02A4CCFBD6}" srcId="{C9A2D2B0-A8C1-4D20-AE16-77E4B99A3485}" destId="{2F4348CE-0E32-4E41-AD93-B13F9C00DB85}" srcOrd="0" destOrd="0" parTransId="{528F0DCE-DEE2-4929-AFFC-45EBD83038F8}" sibTransId="{E438ABCE-836E-4F0E-AAEA-9AC0512D5043}"/>
    <dgm:cxn modelId="{1B57AC61-7768-4BB1-B485-57F75759E4A4}" type="presOf" srcId="{A8DFD3C8-EAB1-401F-BC72-E975A81E7F47}" destId="{3516AC4F-A8CA-46E3-8D85-D1F8C5F8992B}" srcOrd="0" destOrd="0" presId="urn:microsoft.com/office/officeart/2005/8/layout/hierarchy1"/>
    <dgm:cxn modelId="{82D07D62-0D6F-4CBA-A72B-E38FC7E69069}" type="presOf" srcId="{50333ACD-D078-44E9-98E8-9E53AED34097}" destId="{6CED8F97-4E60-413A-900E-FC41CC530FCF}" srcOrd="0" destOrd="0" presId="urn:microsoft.com/office/officeart/2005/8/layout/hierarchy1"/>
    <dgm:cxn modelId="{D7D88A43-29BF-415A-A713-63504EB9E054}" srcId="{E5A9D462-A38D-4F94-B932-06BF946BC71E}" destId="{7C33496C-8ED9-45FC-BFDA-86848BFCEFEC}" srcOrd="1" destOrd="0" parTransId="{92E3B7AD-AD0B-4CC5-928B-685BC935B3C1}" sibTransId="{A4DF35F2-9A15-4D3E-9428-7EF6DAD36DF1}"/>
    <dgm:cxn modelId="{C48E8564-A421-4D6A-BBBE-99507FE2F120}" srcId="{1F168456-8019-4493-91E2-65C030EA013C}" destId="{E5A9D462-A38D-4F94-B932-06BF946BC71E}" srcOrd="0" destOrd="0" parTransId="{5B6F86FB-EC44-4448-811A-C846A951475F}" sibTransId="{A8EBD05D-3748-42DB-ADA9-95DFDF741E17}"/>
    <dgm:cxn modelId="{90340D65-72D2-4EBF-9D4B-652AEB228525}" srcId="{31BE6964-80E3-4E1D-9964-DDCF668A0268}" destId="{EAB0F722-E065-4C56-88E3-F7AC77C01BF5}" srcOrd="0" destOrd="0" parTransId="{DD329A2D-E399-49C7-A27F-E77E2CF5440B}" sibTransId="{B5719204-1AA6-4BF0-8096-65EF96258D9B}"/>
    <dgm:cxn modelId="{A9EC8666-0A82-4799-9177-55155787D3D0}" type="presOf" srcId="{5EE0DAA7-0E1F-4F40-95F3-68F091EDFF32}" destId="{36E9B5BA-8D99-42D6-9C04-41F742686A3E}" srcOrd="0" destOrd="0" presId="urn:microsoft.com/office/officeart/2005/8/layout/hierarchy1"/>
    <dgm:cxn modelId="{86933D6B-5A44-4871-97CC-E19FC89B3056}" type="presOf" srcId="{E5A9D462-A38D-4F94-B932-06BF946BC71E}" destId="{3774CC42-36AD-4CDE-9BCE-D97A90134C7E}" srcOrd="0" destOrd="0" presId="urn:microsoft.com/office/officeart/2005/8/layout/hierarchy1"/>
    <dgm:cxn modelId="{CE95076D-3F1B-494A-B382-74CBC30BE26A}" srcId="{349CCB1E-A94F-4974-A977-FE070E3018DB}" destId="{4F0EE0CC-E03A-42CD-9D8B-76FEDEDF701C}" srcOrd="0" destOrd="0" parTransId="{456B68BF-A19A-42B4-8480-08C12B690F4D}" sibTransId="{F1FF134A-582B-46F0-B7FD-325A5D99924D}"/>
    <dgm:cxn modelId="{2BEA164D-0460-4058-9E8A-A330001B9ECD}" type="presOf" srcId="{3F4DC642-605D-4F81-ACD4-6A268FF928AD}" destId="{4CCA8AA8-66F7-463E-854D-C290DA22E944}" srcOrd="0" destOrd="0" presId="urn:microsoft.com/office/officeart/2005/8/layout/hierarchy1"/>
    <dgm:cxn modelId="{B0FCE371-DD10-4F31-985A-300B38DA75CC}" type="presOf" srcId="{C9A2D2B0-A8C1-4D20-AE16-77E4B99A3485}" destId="{C0A2C135-5909-469B-8D43-85598F5F7015}" srcOrd="0" destOrd="0" presId="urn:microsoft.com/office/officeart/2005/8/layout/hierarchy1"/>
    <dgm:cxn modelId="{A2C52F75-79BF-473A-B87F-8EA3BF944EE5}" type="presOf" srcId="{2F4348CE-0E32-4E41-AD93-B13F9C00DB85}" destId="{17EB7C9C-868E-45A5-A432-9176112203EB}" srcOrd="0" destOrd="0" presId="urn:microsoft.com/office/officeart/2005/8/layout/hierarchy1"/>
    <dgm:cxn modelId="{26E81E56-675A-4853-942C-E974238421BA}" type="presOf" srcId="{92E3B7AD-AD0B-4CC5-928B-685BC935B3C1}" destId="{B09F7F8C-A209-4D64-80C4-3A106FE4669C}" srcOrd="0" destOrd="0" presId="urn:microsoft.com/office/officeart/2005/8/layout/hierarchy1"/>
    <dgm:cxn modelId="{8C313A76-4C0D-414A-9B6B-0C4FFC4FC00D}" type="presOf" srcId="{029F7999-E3F9-4C8A-BB9D-E8D3792C7687}" destId="{9E8410EE-6F50-4ECA-9FAD-D1D9CC6AE73D}" srcOrd="0" destOrd="0" presId="urn:microsoft.com/office/officeart/2005/8/layout/hierarchy1"/>
    <dgm:cxn modelId="{23DC6076-7E41-46B4-9ACD-6BD53D68FF3E}" type="presOf" srcId="{2B794E58-0307-4FE5-9603-22F89E88DBA5}" destId="{881F7C7D-4D2A-4654-8AA4-CBE46CB4CCC6}" srcOrd="0" destOrd="0" presId="urn:microsoft.com/office/officeart/2005/8/layout/hierarchy1"/>
    <dgm:cxn modelId="{3A3BF059-27CA-40AC-9F06-57177AB7A9E4}" srcId="{4F0EE0CC-E03A-42CD-9D8B-76FEDEDF701C}" destId="{1F168456-8019-4493-91E2-65C030EA013C}" srcOrd="0" destOrd="0" parTransId="{3D350044-E183-4272-A536-5622B5607B55}" sibTransId="{C5262517-AEE2-4D3C-B2A1-1580AE3F13A4}"/>
    <dgm:cxn modelId="{DCD52F7A-4659-48DB-99A0-A089FBECACC7}" type="presOf" srcId="{EAB0F722-E065-4C56-88E3-F7AC77C01BF5}" destId="{09A725C8-5928-40DE-9ABA-2A952CACB976}" srcOrd="0" destOrd="0" presId="urn:microsoft.com/office/officeart/2005/8/layout/hierarchy1"/>
    <dgm:cxn modelId="{9E55977C-4491-4F5B-9779-ECE112A9C81A}" type="presOf" srcId="{454FD495-BFE3-4AA9-AD0B-2D9737703B34}" destId="{A0C17759-4ED3-41A7-8C66-A9B590860BEF}" srcOrd="0" destOrd="0" presId="urn:microsoft.com/office/officeart/2005/8/layout/hierarchy1"/>
    <dgm:cxn modelId="{0D474F7E-47C8-47DE-8B6A-D78E0519C6D7}" type="presOf" srcId="{BD9A16AA-0634-456E-971A-B9E35ABFD358}" destId="{4CFC3BDB-A971-4BBB-96B2-295B4856604E}" srcOrd="0" destOrd="0" presId="urn:microsoft.com/office/officeart/2005/8/layout/hierarchy1"/>
    <dgm:cxn modelId="{DDE7587F-CC52-448F-A5F8-E406A59FD11B}" type="presOf" srcId="{9173C108-7A87-4FFF-8B1D-D47A04A84140}" destId="{0532CDB1-7934-4146-94D9-AB270C723102}" srcOrd="0" destOrd="0" presId="urn:microsoft.com/office/officeart/2005/8/layout/hierarchy1"/>
    <dgm:cxn modelId="{C3EF0989-E776-4B47-AD28-FB1C704C4464}" srcId="{03266E48-0E5E-4A39-9F0E-5EF2CB96A2E8}" destId="{BD9A16AA-0634-456E-971A-B9E35ABFD358}" srcOrd="0" destOrd="0" parTransId="{13FA8793-D0BC-4FDF-BD2F-CAA25B9E6818}" sibTransId="{DFEB7DCE-3586-4D80-AA54-869F4A6354F1}"/>
    <dgm:cxn modelId="{49984089-F21F-4605-A312-D9BB33AA7F6F}" type="presOf" srcId="{E12F479B-E8AC-46AF-A4C4-EA9785C67283}" destId="{34CECF66-7AD6-42E6-930B-953468495ACB}" srcOrd="0" destOrd="0" presId="urn:microsoft.com/office/officeart/2005/8/layout/hierarchy1"/>
    <dgm:cxn modelId="{D23F018B-8CC5-44C0-91F7-A028CF2D1D12}" type="presOf" srcId="{021F77ED-540D-4268-A96B-CFDC0F0C9F84}" destId="{F788850B-5126-4816-97FE-A3102EFAFACA}" srcOrd="0" destOrd="0" presId="urn:microsoft.com/office/officeart/2005/8/layout/hierarchy1"/>
    <dgm:cxn modelId="{65B6A48D-E757-4558-A7BA-A360E957EA98}" srcId="{5924E362-DF72-445E-9035-531363DFB520}" destId="{53AC5F4F-5753-47DE-AA54-5920CD725396}" srcOrd="0" destOrd="0" parTransId="{021F77ED-540D-4268-A96B-CFDC0F0C9F84}" sibTransId="{A90222F1-8FBE-4E37-A136-6AE27FBC3EA4}"/>
    <dgm:cxn modelId="{F194DD8D-A7DA-4CC3-BBED-C17F905BF413}" type="presOf" srcId="{22BDE34C-1799-43AA-A47F-33F2034997D8}" destId="{D9EAEA88-A849-4ACA-B774-7E6CD59D3528}" srcOrd="0" destOrd="0" presId="urn:microsoft.com/office/officeart/2005/8/layout/hierarchy1"/>
    <dgm:cxn modelId="{7E15628E-7CC2-4B71-9269-6EBAE112AAF7}" type="presOf" srcId="{03266E48-0E5E-4A39-9F0E-5EF2CB96A2E8}" destId="{2FE3BB64-2A91-4C21-860B-984B9D34A707}" srcOrd="0" destOrd="0" presId="urn:microsoft.com/office/officeart/2005/8/layout/hierarchy1"/>
    <dgm:cxn modelId="{7C37A193-9478-436D-9B4C-B8F3A4939090}" srcId="{4F0EE0CC-E03A-42CD-9D8B-76FEDEDF701C}" destId="{454FD495-BFE3-4AA9-AD0B-2D9737703B34}" srcOrd="1" destOrd="0" parTransId="{22BDE34C-1799-43AA-A47F-33F2034997D8}" sibTransId="{AB8F8796-C587-4996-A9FD-7862E5E0EA3C}"/>
    <dgm:cxn modelId="{780ADC93-045D-4461-AB52-2CE8DCB794AF}" srcId="{EAB0F722-E065-4C56-88E3-F7AC77C01BF5}" destId="{A8DFD3C8-EAB1-401F-BC72-E975A81E7F47}" srcOrd="0" destOrd="0" parTransId="{2B794E58-0307-4FE5-9603-22F89E88DBA5}" sibTransId="{84215AB7-975F-4875-8F1A-A930D82A514E}"/>
    <dgm:cxn modelId="{3C0B2495-FF2D-4584-8E84-8C8D28B33500}" type="presOf" srcId="{74FB4B3E-1CB2-4655-9494-257E0C34DF4D}" destId="{7DA3538B-7C08-4A37-97E8-71269609DEC2}" srcOrd="0" destOrd="0" presId="urn:microsoft.com/office/officeart/2005/8/layout/hierarchy1"/>
    <dgm:cxn modelId="{8A45799F-E47C-499D-A16F-E7966E2A1477}" type="presOf" srcId="{C8BC7106-F162-4F48-9FA0-3C25791C0BDC}" destId="{42DDFEED-A1C9-4B53-A844-3C4479A05AA1}" srcOrd="0" destOrd="0" presId="urn:microsoft.com/office/officeart/2005/8/layout/hierarchy1"/>
    <dgm:cxn modelId="{7E3066A1-A94C-42D2-992F-8BDDB2D81293}" srcId="{454FD495-BFE3-4AA9-AD0B-2D9737703B34}" destId="{D9FC39A5-6292-47B7-BE7A-CB87C29A7352}" srcOrd="0" destOrd="0" parTransId="{029F7999-E3F9-4C8A-BB9D-E8D3792C7687}" sibTransId="{25A04722-4963-475B-B891-7C97B11DA740}"/>
    <dgm:cxn modelId="{058CCEA3-3E65-4EFD-8834-0821CDF7DAF9}" srcId="{BD9A16AA-0634-456E-971A-B9E35ABFD358}" destId="{5EE0DAA7-0E1F-4F40-95F3-68F091EDFF32}" srcOrd="0" destOrd="0" parTransId="{D4B89469-EA77-42D7-8737-A24C6FED17E1}" sibTransId="{B059C525-79D0-47AD-8D8F-AA0D86038F21}"/>
    <dgm:cxn modelId="{359C20A4-6DF2-470F-9D6C-453AA69F3C38}" srcId="{2A7E14A0-EF4F-4ECC-8765-21D25C5B05E4}" destId="{D127D11E-01E2-43CE-B5F6-36C0CF546AB4}" srcOrd="0" destOrd="0" parTransId="{9173C108-7A87-4FFF-8B1D-D47A04A84140}" sibTransId="{7376F72C-A027-415B-93B2-F39D13FA60E9}"/>
    <dgm:cxn modelId="{DE5D6EA4-5154-403C-9242-DDE3DBB2AEEC}" srcId="{F231418D-9C74-4370-A732-2C7041D44057}" destId="{31BE6964-80E3-4E1D-9964-DDCF668A0268}" srcOrd="0" destOrd="0" parTransId="{D24E528A-954B-4DBC-AC12-CCE783FAD25B}" sibTransId="{7FD2EC15-3397-42BE-AA60-C0D33D641A73}"/>
    <dgm:cxn modelId="{C44AF1A9-163E-45CA-A11F-397CEA13DF2A}" type="presOf" srcId="{DD329A2D-E399-49C7-A27F-E77E2CF5440B}" destId="{BAADA71A-4E74-42CF-A27F-8D610E3CB18F}" srcOrd="0" destOrd="0" presId="urn:microsoft.com/office/officeart/2005/8/layout/hierarchy1"/>
    <dgm:cxn modelId="{4AEF06AF-7E90-40A4-BD8E-BA4B5DE6DB52}" type="presOf" srcId="{4D728C04-4976-4CD9-A7C0-85AF527DC340}" destId="{BF3D6655-3615-40A2-8445-F2C48A4355AE}" srcOrd="0" destOrd="0" presId="urn:microsoft.com/office/officeart/2005/8/layout/hierarchy1"/>
    <dgm:cxn modelId="{AF2BB4B0-3935-4346-B918-29F14E7FDAAE}" type="presOf" srcId="{31BE6964-80E3-4E1D-9964-DDCF668A0268}" destId="{129D096A-C23F-44F1-A4C8-4D43035C65D1}" srcOrd="0" destOrd="0" presId="urn:microsoft.com/office/officeart/2005/8/layout/hierarchy1"/>
    <dgm:cxn modelId="{ADFBF6B3-5394-41C7-A6E9-106B4FC179D4}" type="presOf" srcId="{3D350044-E183-4272-A536-5622B5607B55}" destId="{F199D7C4-1788-48B0-8415-3659C71D4A2D}" srcOrd="0" destOrd="0" presId="urn:microsoft.com/office/officeart/2005/8/layout/hierarchy1"/>
    <dgm:cxn modelId="{F50E1CB6-2ADA-499C-AB5D-066E8B3A498A}" type="presOf" srcId="{528F0DCE-DEE2-4929-AFFC-45EBD83038F8}" destId="{08689CDA-4DB5-401F-970B-C85D6440AE84}" srcOrd="0" destOrd="0" presId="urn:microsoft.com/office/officeart/2005/8/layout/hierarchy1"/>
    <dgm:cxn modelId="{486EABB7-8D08-4B97-AAA8-85FC98259A33}" srcId="{2A7E14A0-EF4F-4ECC-8765-21D25C5B05E4}" destId="{3F4DC642-605D-4F81-ACD4-6A268FF928AD}" srcOrd="1" destOrd="0" parTransId="{3F1774C7-6CFC-4C46-9909-9573FF1500B5}" sibTransId="{4E315589-228B-41C7-8E9D-CA36A85090FD}"/>
    <dgm:cxn modelId="{BE82FBB7-28F7-4FCD-B2F7-FAEEBCE0A7CC}" type="presOf" srcId="{349CCB1E-A94F-4974-A977-FE070E3018DB}" destId="{D2D996AC-143B-4630-A27F-CA0F00A8F3B1}" srcOrd="0" destOrd="0" presId="urn:microsoft.com/office/officeart/2005/8/layout/hierarchy1"/>
    <dgm:cxn modelId="{A00D31B9-1937-4D67-99E6-D4937BC6B734}" type="presOf" srcId="{5B6F86FB-EC44-4448-811A-C846A951475F}" destId="{F2511991-8637-49DF-A615-810E891EE103}" srcOrd="0" destOrd="0" presId="urn:microsoft.com/office/officeart/2005/8/layout/hierarchy1"/>
    <dgm:cxn modelId="{8CC52EBB-BEB0-4ECB-A063-620E06AA5A9A}" type="presOf" srcId="{D127D11E-01E2-43CE-B5F6-36C0CF546AB4}" destId="{F5EE5B14-E698-4D32-9F75-7050DEF00992}" srcOrd="0" destOrd="0" presId="urn:microsoft.com/office/officeart/2005/8/layout/hierarchy1"/>
    <dgm:cxn modelId="{B49811C1-0114-4E72-AAE8-64D3C4D25ADC}" type="presOf" srcId="{F231418D-9C74-4370-A732-2C7041D44057}" destId="{C05A6B49-3C5A-43F7-8608-A97E564388DA}" srcOrd="0" destOrd="0" presId="urn:microsoft.com/office/officeart/2005/8/layout/hierarchy1"/>
    <dgm:cxn modelId="{B02C1EC6-CA49-4606-AC48-52648610F323}" srcId="{1B1276C1-E882-43D1-92AB-6F12717640AB}" destId="{74FB4B3E-1CB2-4655-9494-257E0C34DF4D}" srcOrd="0" destOrd="0" parTransId="{C8BC7106-F162-4F48-9FA0-3C25791C0BDC}" sibTransId="{962118AC-ABB6-453B-B4C0-646BE4FCBEB4}"/>
    <dgm:cxn modelId="{E9835FC6-8CB3-4C85-9773-131FA5335F7C}" srcId="{2F4348CE-0E32-4E41-AD93-B13F9C00DB85}" destId="{5924E362-DF72-445E-9035-531363DFB520}" srcOrd="0" destOrd="0" parTransId="{4D728C04-4976-4CD9-A7C0-85AF527DC340}" sibTransId="{6C8B864F-7174-4626-AC51-95BB4CAFA2FB}"/>
    <dgm:cxn modelId="{C16B13C7-3D35-43E6-9B02-584135BB0E17}" type="presOf" srcId="{D9FC39A5-6292-47B7-BE7A-CB87C29A7352}" destId="{FF6D17B7-06BB-4831-A749-319DB76FAFF3}" srcOrd="0" destOrd="0" presId="urn:microsoft.com/office/officeart/2005/8/layout/hierarchy1"/>
    <dgm:cxn modelId="{76C25DCE-F09F-436A-A0F5-34A9C1312022}" type="presOf" srcId="{13FA8793-D0BC-4FDF-BD2F-CAA25B9E6818}" destId="{72144144-3477-4AE9-958E-F0D4FFCB3045}" srcOrd="0" destOrd="0" presId="urn:microsoft.com/office/officeart/2005/8/layout/hierarchy1"/>
    <dgm:cxn modelId="{00823FCF-B5F7-498F-8D1C-3CDB80E1D722}" srcId="{1F168456-8019-4493-91E2-65C030EA013C}" destId="{F231418D-9C74-4370-A732-2C7041D44057}" srcOrd="1" destOrd="0" parTransId="{E12F479B-E8AC-46AF-A4C4-EA9785C67283}" sibTransId="{6B4E192B-3D30-4FB9-B7DD-BA87A81ED626}"/>
    <dgm:cxn modelId="{069AB8CF-91CC-4A2D-9F09-85A040F62977}" type="presOf" srcId="{7E1D58D1-6E69-4958-AC4C-423A458F7C3C}" destId="{37E63C24-7DDE-4353-ABC9-E012F0D51F09}" srcOrd="0" destOrd="0" presId="urn:microsoft.com/office/officeart/2005/8/layout/hierarchy1"/>
    <dgm:cxn modelId="{A530A8E4-C806-4228-9F8D-DBC3F73F4887}" type="presOf" srcId="{4A3D87EB-18BE-41FD-8B4A-576D4EB15F2F}" destId="{A2CC88A1-164E-41BF-9D2F-22DAFA7350EA}" srcOrd="0" destOrd="0" presId="urn:microsoft.com/office/officeart/2005/8/layout/hierarchy1"/>
    <dgm:cxn modelId="{09F594E5-FB75-459F-9A2C-153D3F6F7581}" type="presOf" srcId="{7C33496C-8ED9-45FC-BFDA-86848BFCEFEC}" destId="{BAEB61ED-9D1A-4B3C-9B3C-05C1DC90B2D3}" srcOrd="0" destOrd="0" presId="urn:microsoft.com/office/officeart/2005/8/layout/hierarchy1"/>
    <dgm:cxn modelId="{1E0F6BE8-D597-45C3-8ED3-EA90CE7C330A}" type="presOf" srcId="{53AC5F4F-5753-47DE-AA54-5920CD725396}" destId="{B79573EB-9003-405A-9A35-AC08D6635F0A}" srcOrd="0" destOrd="0" presId="urn:microsoft.com/office/officeart/2005/8/layout/hierarchy1"/>
    <dgm:cxn modelId="{43F1A1E8-FC4F-402C-A28E-1E975F8C6B99}" type="presOf" srcId="{3F1774C7-6CFC-4C46-9909-9573FF1500B5}" destId="{4D431A65-61AC-4A87-B5B7-C44F1896BE48}" srcOrd="0" destOrd="0" presId="urn:microsoft.com/office/officeart/2005/8/layout/hierarchy1"/>
    <dgm:cxn modelId="{25CD4DF8-BF13-4829-853C-5179E8E9AFE1}" type="presOf" srcId="{4F0EE0CC-E03A-42CD-9D8B-76FEDEDF701C}" destId="{A2CB2751-AC93-463E-8D63-3C6C1D1DEB64}" srcOrd="0" destOrd="0" presId="urn:microsoft.com/office/officeart/2005/8/layout/hierarchy1"/>
    <dgm:cxn modelId="{D0AA1EF9-3A1E-49B0-A4F8-4C6CA30D8313}" type="presOf" srcId="{1F168456-8019-4493-91E2-65C030EA013C}" destId="{308E2887-55C7-45D8-B630-000B60E0710A}" srcOrd="0" destOrd="0" presId="urn:microsoft.com/office/officeart/2005/8/layout/hierarchy1"/>
    <dgm:cxn modelId="{08954162-7D79-4DB2-B08A-189B43C6F6DC}" type="presParOf" srcId="{D2D996AC-143B-4630-A27F-CA0F00A8F3B1}" destId="{49332EE3-F5E7-419B-AFAA-D6D7F727407A}" srcOrd="0" destOrd="0" presId="urn:microsoft.com/office/officeart/2005/8/layout/hierarchy1"/>
    <dgm:cxn modelId="{58CFBCEF-0DC9-44D5-BFDC-82AFE0FFCCCC}" type="presParOf" srcId="{49332EE3-F5E7-419B-AFAA-D6D7F727407A}" destId="{3A8B2701-3B49-4AA7-B619-26DD2B20ED75}" srcOrd="0" destOrd="0" presId="urn:microsoft.com/office/officeart/2005/8/layout/hierarchy1"/>
    <dgm:cxn modelId="{FC609299-1709-4453-8C13-D5416533A0EE}" type="presParOf" srcId="{3A8B2701-3B49-4AA7-B619-26DD2B20ED75}" destId="{821E0FF0-14A0-4F06-94A2-C160C7B1E760}" srcOrd="0" destOrd="0" presId="urn:microsoft.com/office/officeart/2005/8/layout/hierarchy1"/>
    <dgm:cxn modelId="{7C29FB83-7206-43D0-A7C0-7E08C9162EEB}" type="presParOf" srcId="{3A8B2701-3B49-4AA7-B619-26DD2B20ED75}" destId="{A2CB2751-AC93-463E-8D63-3C6C1D1DEB64}" srcOrd="1" destOrd="0" presId="urn:microsoft.com/office/officeart/2005/8/layout/hierarchy1"/>
    <dgm:cxn modelId="{CC29C468-984B-4DC0-A124-0E73B7CCF34D}" type="presParOf" srcId="{49332EE3-F5E7-419B-AFAA-D6D7F727407A}" destId="{510276A8-8B31-4AC9-8A49-83712F3FC648}" srcOrd="1" destOrd="0" presId="urn:microsoft.com/office/officeart/2005/8/layout/hierarchy1"/>
    <dgm:cxn modelId="{16C5BAB6-11B4-4FC3-9165-1AACAF350B32}" type="presParOf" srcId="{510276A8-8B31-4AC9-8A49-83712F3FC648}" destId="{F199D7C4-1788-48B0-8415-3659C71D4A2D}" srcOrd="0" destOrd="0" presId="urn:microsoft.com/office/officeart/2005/8/layout/hierarchy1"/>
    <dgm:cxn modelId="{AC65A3B9-BC31-4527-9A88-F609EEC02794}" type="presParOf" srcId="{510276A8-8B31-4AC9-8A49-83712F3FC648}" destId="{95A77051-6B98-454B-8A41-D402B60D0EA1}" srcOrd="1" destOrd="0" presId="urn:microsoft.com/office/officeart/2005/8/layout/hierarchy1"/>
    <dgm:cxn modelId="{2D72D59D-E4BA-4BEA-9587-4E9B846521E2}" type="presParOf" srcId="{95A77051-6B98-454B-8A41-D402B60D0EA1}" destId="{B9088E02-503E-4D28-98BD-49BE3E67CD47}" srcOrd="0" destOrd="0" presId="urn:microsoft.com/office/officeart/2005/8/layout/hierarchy1"/>
    <dgm:cxn modelId="{0B33FF79-4218-4321-A5F5-17556831D690}" type="presParOf" srcId="{B9088E02-503E-4D28-98BD-49BE3E67CD47}" destId="{434AE47A-F42D-47C1-8135-D185BF5E3594}" srcOrd="0" destOrd="0" presId="urn:microsoft.com/office/officeart/2005/8/layout/hierarchy1"/>
    <dgm:cxn modelId="{6E152232-7247-414D-9EFA-AFE25E99FDB8}" type="presParOf" srcId="{B9088E02-503E-4D28-98BD-49BE3E67CD47}" destId="{308E2887-55C7-45D8-B630-000B60E0710A}" srcOrd="1" destOrd="0" presId="urn:microsoft.com/office/officeart/2005/8/layout/hierarchy1"/>
    <dgm:cxn modelId="{56FC5D53-8230-4DC8-A348-2504BE4B4DC1}" type="presParOf" srcId="{95A77051-6B98-454B-8A41-D402B60D0EA1}" destId="{04968C9F-52AE-45CF-AA12-9252A6FD2EE2}" srcOrd="1" destOrd="0" presId="urn:microsoft.com/office/officeart/2005/8/layout/hierarchy1"/>
    <dgm:cxn modelId="{E6E5CC1D-42A9-48CF-BA8D-8FDAB5AA00B1}" type="presParOf" srcId="{04968C9F-52AE-45CF-AA12-9252A6FD2EE2}" destId="{F2511991-8637-49DF-A615-810E891EE103}" srcOrd="0" destOrd="0" presId="urn:microsoft.com/office/officeart/2005/8/layout/hierarchy1"/>
    <dgm:cxn modelId="{C624CD65-14C7-4313-8CC6-5237836FB988}" type="presParOf" srcId="{04968C9F-52AE-45CF-AA12-9252A6FD2EE2}" destId="{497D5792-7B79-420C-9F5A-404777C6F3E4}" srcOrd="1" destOrd="0" presId="urn:microsoft.com/office/officeart/2005/8/layout/hierarchy1"/>
    <dgm:cxn modelId="{25055BF0-1262-4CB8-B7E6-8294820FB2AB}" type="presParOf" srcId="{497D5792-7B79-420C-9F5A-404777C6F3E4}" destId="{B0596541-A4A5-4CCD-AA04-5972D897FC05}" srcOrd="0" destOrd="0" presId="urn:microsoft.com/office/officeart/2005/8/layout/hierarchy1"/>
    <dgm:cxn modelId="{34125069-AC1F-43D0-BCD6-1614E5A88ACB}" type="presParOf" srcId="{B0596541-A4A5-4CCD-AA04-5972D897FC05}" destId="{320E216C-9FBA-41A8-9C59-9488B21071B0}" srcOrd="0" destOrd="0" presId="urn:microsoft.com/office/officeart/2005/8/layout/hierarchy1"/>
    <dgm:cxn modelId="{269DBA81-AD0F-45D9-80B7-3471A5EA2C98}" type="presParOf" srcId="{B0596541-A4A5-4CCD-AA04-5972D897FC05}" destId="{3774CC42-36AD-4CDE-9BCE-D97A90134C7E}" srcOrd="1" destOrd="0" presId="urn:microsoft.com/office/officeart/2005/8/layout/hierarchy1"/>
    <dgm:cxn modelId="{CF9C376E-D2B4-43BC-9FFB-C30AD75B7F8E}" type="presParOf" srcId="{497D5792-7B79-420C-9F5A-404777C6F3E4}" destId="{30EEF12A-8B8B-476B-A387-E093716F213A}" srcOrd="1" destOrd="0" presId="urn:microsoft.com/office/officeart/2005/8/layout/hierarchy1"/>
    <dgm:cxn modelId="{B01F1CB2-FEAF-49DA-A9AE-E52498080077}" type="presParOf" srcId="{30EEF12A-8B8B-476B-A387-E093716F213A}" destId="{BE8C6E7B-995D-4E6A-83CB-11AA826C7BD3}" srcOrd="0" destOrd="0" presId="urn:microsoft.com/office/officeart/2005/8/layout/hierarchy1"/>
    <dgm:cxn modelId="{2F5A8E9A-F946-45D0-B90D-223DF6371EBB}" type="presParOf" srcId="{30EEF12A-8B8B-476B-A387-E093716F213A}" destId="{FC1C4ACC-58E2-4568-B230-0A0B18154C78}" srcOrd="1" destOrd="0" presId="urn:microsoft.com/office/officeart/2005/8/layout/hierarchy1"/>
    <dgm:cxn modelId="{B93D0F18-EB41-4713-AD4B-39095A02E6EF}" type="presParOf" srcId="{FC1C4ACC-58E2-4568-B230-0A0B18154C78}" destId="{42389707-D172-41D1-A015-9132CE2FB5EE}" srcOrd="0" destOrd="0" presId="urn:microsoft.com/office/officeart/2005/8/layout/hierarchy1"/>
    <dgm:cxn modelId="{ADC3A53F-3A6C-41E0-B27A-8964A637C1F1}" type="presParOf" srcId="{42389707-D172-41D1-A015-9132CE2FB5EE}" destId="{44CBC584-FEB1-427C-99A5-21A22D93584D}" srcOrd="0" destOrd="0" presId="urn:microsoft.com/office/officeart/2005/8/layout/hierarchy1"/>
    <dgm:cxn modelId="{4F07E5FE-5D5A-423B-B2C1-00B27CF2B63F}" type="presParOf" srcId="{42389707-D172-41D1-A015-9132CE2FB5EE}" destId="{C0A2C135-5909-469B-8D43-85598F5F7015}" srcOrd="1" destOrd="0" presId="urn:microsoft.com/office/officeart/2005/8/layout/hierarchy1"/>
    <dgm:cxn modelId="{D017C000-B654-4580-A2E4-F24B50CE70D1}" type="presParOf" srcId="{FC1C4ACC-58E2-4568-B230-0A0B18154C78}" destId="{1907EF7A-D7D5-4C0E-BA7E-9D5BA56EFA24}" srcOrd="1" destOrd="0" presId="urn:microsoft.com/office/officeart/2005/8/layout/hierarchy1"/>
    <dgm:cxn modelId="{3C882231-632D-4552-ABE4-CA3B771199EA}" type="presParOf" srcId="{1907EF7A-D7D5-4C0E-BA7E-9D5BA56EFA24}" destId="{08689CDA-4DB5-401F-970B-C85D6440AE84}" srcOrd="0" destOrd="0" presId="urn:microsoft.com/office/officeart/2005/8/layout/hierarchy1"/>
    <dgm:cxn modelId="{00A477F1-E60F-49DB-A69D-924D3AD722C6}" type="presParOf" srcId="{1907EF7A-D7D5-4C0E-BA7E-9D5BA56EFA24}" destId="{45949F8E-CB72-414E-814B-A7B97092CCF3}" srcOrd="1" destOrd="0" presId="urn:microsoft.com/office/officeart/2005/8/layout/hierarchy1"/>
    <dgm:cxn modelId="{686406ED-7D05-4804-B353-11CE0432E883}" type="presParOf" srcId="{45949F8E-CB72-414E-814B-A7B97092CCF3}" destId="{093D9BFF-6566-4A09-A65C-9EEB63CB2C79}" srcOrd="0" destOrd="0" presId="urn:microsoft.com/office/officeart/2005/8/layout/hierarchy1"/>
    <dgm:cxn modelId="{EB182BF9-853E-440B-8384-195565B29566}" type="presParOf" srcId="{093D9BFF-6566-4A09-A65C-9EEB63CB2C79}" destId="{AFD4F94D-618F-4997-A9BF-6697CAFE5546}" srcOrd="0" destOrd="0" presId="urn:microsoft.com/office/officeart/2005/8/layout/hierarchy1"/>
    <dgm:cxn modelId="{D4137E07-AD6A-4944-9200-585E4332F269}" type="presParOf" srcId="{093D9BFF-6566-4A09-A65C-9EEB63CB2C79}" destId="{17EB7C9C-868E-45A5-A432-9176112203EB}" srcOrd="1" destOrd="0" presId="urn:microsoft.com/office/officeart/2005/8/layout/hierarchy1"/>
    <dgm:cxn modelId="{00AA15B9-2C04-4AB1-BA95-6B3CD3C42C7C}" type="presParOf" srcId="{45949F8E-CB72-414E-814B-A7B97092CCF3}" destId="{4DE2C38C-EA6E-4F0B-B076-D95A7B440D1A}" srcOrd="1" destOrd="0" presId="urn:microsoft.com/office/officeart/2005/8/layout/hierarchy1"/>
    <dgm:cxn modelId="{CC74C938-7F9F-4B22-87C8-FF0BA163FD4C}" type="presParOf" srcId="{4DE2C38C-EA6E-4F0B-B076-D95A7B440D1A}" destId="{BF3D6655-3615-40A2-8445-F2C48A4355AE}" srcOrd="0" destOrd="0" presId="urn:microsoft.com/office/officeart/2005/8/layout/hierarchy1"/>
    <dgm:cxn modelId="{4BBF3FFC-A1C2-4C06-B264-BFB9ED9CD820}" type="presParOf" srcId="{4DE2C38C-EA6E-4F0B-B076-D95A7B440D1A}" destId="{187CBBF8-98C6-4D27-9AE9-AE65791BDC1E}" srcOrd="1" destOrd="0" presId="urn:microsoft.com/office/officeart/2005/8/layout/hierarchy1"/>
    <dgm:cxn modelId="{4C604FDF-0191-41FB-BF9A-0CAC1C4C607A}" type="presParOf" srcId="{187CBBF8-98C6-4D27-9AE9-AE65791BDC1E}" destId="{ABD32697-B497-4EC7-8EBE-487EB1D7259D}" srcOrd="0" destOrd="0" presId="urn:microsoft.com/office/officeart/2005/8/layout/hierarchy1"/>
    <dgm:cxn modelId="{AC882CB2-8FE2-4029-83C8-29AAA71D3BE0}" type="presParOf" srcId="{ABD32697-B497-4EC7-8EBE-487EB1D7259D}" destId="{1DFEBD67-8976-4247-853C-A2760A2DDBDE}" srcOrd="0" destOrd="0" presId="urn:microsoft.com/office/officeart/2005/8/layout/hierarchy1"/>
    <dgm:cxn modelId="{FF8B6C4B-9AB3-44CD-91F9-E3051ED6611F}" type="presParOf" srcId="{ABD32697-B497-4EC7-8EBE-487EB1D7259D}" destId="{A1C57A11-A2C8-4BAE-86E5-FEA02060F6F5}" srcOrd="1" destOrd="0" presId="urn:microsoft.com/office/officeart/2005/8/layout/hierarchy1"/>
    <dgm:cxn modelId="{AD428332-0713-4DDD-8C19-E10B4D0CB270}" type="presParOf" srcId="{187CBBF8-98C6-4D27-9AE9-AE65791BDC1E}" destId="{207D15C3-A068-4581-B3B2-CBF057525F5A}" srcOrd="1" destOrd="0" presId="urn:microsoft.com/office/officeart/2005/8/layout/hierarchy1"/>
    <dgm:cxn modelId="{64AD1883-CA4C-49C8-BE02-68DDD5048BFD}" type="presParOf" srcId="{207D15C3-A068-4581-B3B2-CBF057525F5A}" destId="{F788850B-5126-4816-97FE-A3102EFAFACA}" srcOrd="0" destOrd="0" presId="urn:microsoft.com/office/officeart/2005/8/layout/hierarchy1"/>
    <dgm:cxn modelId="{D07E6840-EDD7-459F-9D72-00F37C399FD1}" type="presParOf" srcId="{207D15C3-A068-4581-B3B2-CBF057525F5A}" destId="{FDD15F8E-6C69-4373-BD38-BF4EDD901416}" srcOrd="1" destOrd="0" presId="urn:microsoft.com/office/officeart/2005/8/layout/hierarchy1"/>
    <dgm:cxn modelId="{9DC66149-E3EE-4735-AB7A-48697E8B935C}" type="presParOf" srcId="{FDD15F8E-6C69-4373-BD38-BF4EDD901416}" destId="{3A17598D-6054-457A-80B7-85D7527CA875}" srcOrd="0" destOrd="0" presId="urn:microsoft.com/office/officeart/2005/8/layout/hierarchy1"/>
    <dgm:cxn modelId="{4CDD0D6A-1DF7-41C6-ACE6-C42F2C92117C}" type="presParOf" srcId="{3A17598D-6054-457A-80B7-85D7527CA875}" destId="{91043517-5634-484D-A93A-0A7C3F99B05B}" srcOrd="0" destOrd="0" presId="urn:microsoft.com/office/officeart/2005/8/layout/hierarchy1"/>
    <dgm:cxn modelId="{86DCF14A-2791-4697-B03D-B63F90D68EF0}" type="presParOf" srcId="{3A17598D-6054-457A-80B7-85D7527CA875}" destId="{B79573EB-9003-405A-9A35-AC08D6635F0A}" srcOrd="1" destOrd="0" presId="urn:microsoft.com/office/officeart/2005/8/layout/hierarchy1"/>
    <dgm:cxn modelId="{3353311C-4E29-444A-92E9-96314D0738F9}" type="presParOf" srcId="{FDD15F8E-6C69-4373-BD38-BF4EDD901416}" destId="{AE5824A1-51AA-4DA4-ADF0-2382ED88E123}" srcOrd="1" destOrd="0" presId="urn:microsoft.com/office/officeart/2005/8/layout/hierarchy1"/>
    <dgm:cxn modelId="{8AA12EA3-878F-4318-85E1-580C43ED15D7}" type="presParOf" srcId="{30EEF12A-8B8B-476B-A387-E093716F213A}" destId="{B09F7F8C-A209-4D64-80C4-3A106FE4669C}" srcOrd="2" destOrd="0" presId="urn:microsoft.com/office/officeart/2005/8/layout/hierarchy1"/>
    <dgm:cxn modelId="{9A554B95-3CDB-4D88-975F-FB410D9423AF}" type="presParOf" srcId="{30EEF12A-8B8B-476B-A387-E093716F213A}" destId="{9C2C115C-45D7-4C55-A91F-50C76EBB3E08}" srcOrd="3" destOrd="0" presId="urn:microsoft.com/office/officeart/2005/8/layout/hierarchy1"/>
    <dgm:cxn modelId="{5F21E9FE-25F5-4726-944F-50D41FF19B77}" type="presParOf" srcId="{9C2C115C-45D7-4C55-A91F-50C76EBB3E08}" destId="{55A2B439-3B2A-4683-BF00-DAC92AC689F7}" srcOrd="0" destOrd="0" presId="urn:microsoft.com/office/officeart/2005/8/layout/hierarchy1"/>
    <dgm:cxn modelId="{440D029A-096B-42FB-A017-24203620F17E}" type="presParOf" srcId="{55A2B439-3B2A-4683-BF00-DAC92AC689F7}" destId="{44F7B628-B2F4-4F3C-BCD1-47918F1082E7}" srcOrd="0" destOrd="0" presId="urn:microsoft.com/office/officeart/2005/8/layout/hierarchy1"/>
    <dgm:cxn modelId="{1292DAF8-05CB-49FE-9B5F-1B0BF5050FBB}" type="presParOf" srcId="{55A2B439-3B2A-4683-BF00-DAC92AC689F7}" destId="{BAEB61ED-9D1A-4B3C-9B3C-05C1DC90B2D3}" srcOrd="1" destOrd="0" presId="urn:microsoft.com/office/officeart/2005/8/layout/hierarchy1"/>
    <dgm:cxn modelId="{99609B84-2CB4-4B28-B5A5-37E9201166D4}" type="presParOf" srcId="{9C2C115C-45D7-4C55-A91F-50C76EBB3E08}" destId="{4254CCCF-D216-4E11-B0BD-B1073A7BD266}" srcOrd="1" destOrd="0" presId="urn:microsoft.com/office/officeart/2005/8/layout/hierarchy1"/>
    <dgm:cxn modelId="{89CF3375-343C-425A-9BB3-58F0B083848B}" type="presParOf" srcId="{4254CCCF-D216-4E11-B0BD-B1073A7BD266}" destId="{6CED8F97-4E60-413A-900E-FC41CC530FCF}" srcOrd="0" destOrd="0" presId="urn:microsoft.com/office/officeart/2005/8/layout/hierarchy1"/>
    <dgm:cxn modelId="{F6AF74B8-164A-43B5-8591-2ED1D180A807}" type="presParOf" srcId="{4254CCCF-D216-4E11-B0BD-B1073A7BD266}" destId="{9EDEBE88-4573-452C-834D-8EB629432B72}" srcOrd="1" destOrd="0" presId="urn:microsoft.com/office/officeart/2005/8/layout/hierarchy1"/>
    <dgm:cxn modelId="{7120E6FE-608E-419F-A3D4-0EE81D765E95}" type="presParOf" srcId="{9EDEBE88-4573-452C-834D-8EB629432B72}" destId="{41F457CB-6E03-4E27-B1FC-AED88AB5492C}" srcOrd="0" destOrd="0" presId="urn:microsoft.com/office/officeart/2005/8/layout/hierarchy1"/>
    <dgm:cxn modelId="{6D466CE5-5488-401A-B272-AD125C495230}" type="presParOf" srcId="{41F457CB-6E03-4E27-B1FC-AED88AB5492C}" destId="{C73DA7C8-A52B-493A-92D9-75CCD0A8ADA7}" srcOrd="0" destOrd="0" presId="urn:microsoft.com/office/officeart/2005/8/layout/hierarchy1"/>
    <dgm:cxn modelId="{3AAE2B94-8FEA-4521-958F-DBC4ED9D66B7}" type="presParOf" srcId="{41F457CB-6E03-4E27-B1FC-AED88AB5492C}" destId="{07FE6593-5663-45E5-A26E-4CD662E13FB5}" srcOrd="1" destOrd="0" presId="urn:microsoft.com/office/officeart/2005/8/layout/hierarchy1"/>
    <dgm:cxn modelId="{64C81073-609C-40E1-A7AE-A1ACD225B266}" type="presParOf" srcId="{9EDEBE88-4573-452C-834D-8EB629432B72}" destId="{9EFBB674-FE7E-4F1D-B981-7EEC96AA7338}" srcOrd="1" destOrd="0" presId="urn:microsoft.com/office/officeart/2005/8/layout/hierarchy1"/>
    <dgm:cxn modelId="{11947090-BE7F-455D-8DC4-4D1847E135A9}" type="presParOf" srcId="{9EFBB674-FE7E-4F1D-B981-7EEC96AA7338}" destId="{42DDFEED-A1C9-4B53-A844-3C4479A05AA1}" srcOrd="0" destOrd="0" presId="urn:microsoft.com/office/officeart/2005/8/layout/hierarchy1"/>
    <dgm:cxn modelId="{BE412E87-BD3A-49B5-8124-5539E0FD155F}" type="presParOf" srcId="{9EFBB674-FE7E-4F1D-B981-7EEC96AA7338}" destId="{F9E3E15C-17AB-4B86-95E3-07004F3EE3A2}" srcOrd="1" destOrd="0" presId="urn:microsoft.com/office/officeart/2005/8/layout/hierarchy1"/>
    <dgm:cxn modelId="{0CD14750-0C04-4102-92C5-1091AC9A5E26}" type="presParOf" srcId="{F9E3E15C-17AB-4B86-95E3-07004F3EE3A2}" destId="{4320278A-1C1E-4CE0-BB9C-50ABDDDDEAB2}" srcOrd="0" destOrd="0" presId="urn:microsoft.com/office/officeart/2005/8/layout/hierarchy1"/>
    <dgm:cxn modelId="{085DB0C1-4292-4BF6-8550-827CA267F892}" type="presParOf" srcId="{4320278A-1C1E-4CE0-BB9C-50ABDDDDEAB2}" destId="{50CA3E19-F53B-4DA2-8D71-1E248BE0293B}" srcOrd="0" destOrd="0" presId="urn:microsoft.com/office/officeart/2005/8/layout/hierarchy1"/>
    <dgm:cxn modelId="{31E79F1F-F7BC-4720-8A26-1BCD5A316C74}" type="presParOf" srcId="{4320278A-1C1E-4CE0-BB9C-50ABDDDDEAB2}" destId="{7DA3538B-7C08-4A37-97E8-71269609DEC2}" srcOrd="1" destOrd="0" presId="urn:microsoft.com/office/officeart/2005/8/layout/hierarchy1"/>
    <dgm:cxn modelId="{BE361553-552D-48EF-B884-09AC1C7596BE}" type="presParOf" srcId="{F9E3E15C-17AB-4B86-95E3-07004F3EE3A2}" destId="{D6E68D1F-13F8-4305-9E3B-E33243207ACA}" srcOrd="1" destOrd="0" presId="urn:microsoft.com/office/officeart/2005/8/layout/hierarchy1"/>
    <dgm:cxn modelId="{DC066E56-C739-4C36-989D-6113532F1401}" type="presParOf" srcId="{04968C9F-52AE-45CF-AA12-9252A6FD2EE2}" destId="{34CECF66-7AD6-42E6-930B-953468495ACB}" srcOrd="2" destOrd="0" presId="urn:microsoft.com/office/officeart/2005/8/layout/hierarchy1"/>
    <dgm:cxn modelId="{642E3845-D9A1-48FB-A3F4-0FFAEE2BDAAD}" type="presParOf" srcId="{04968C9F-52AE-45CF-AA12-9252A6FD2EE2}" destId="{1F4ADD03-73CC-4183-888D-DD0869536900}" srcOrd="3" destOrd="0" presId="urn:microsoft.com/office/officeart/2005/8/layout/hierarchy1"/>
    <dgm:cxn modelId="{76063D7E-982B-49D8-882B-186C0E716D9E}" type="presParOf" srcId="{1F4ADD03-73CC-4183-888D-DD0869536900}" destId="{B7F58927-36F0-43E3-A87C-589B456E0758}" srcOrd="0" destOrd="0" presId="urn:microsoft.com/office/officeart/2005/8/layout/hierarchy1"/>
    <dgm:cxn modelId="{7F07AB18-D64C-4976-820D-96EBAA076089}" type="presParOf" srcId="{B7F58927-36F0-43E3-A87C-589B456E0758}" destId="{F8F410B2-9DC7-45C3-9369-BCE4D6AF198C}" srcOrd="0" destOrd="0" presId="urn:microsoft.com/office/officeart/2005/8/layout/hierarchy1"/>
    <dgm:cxn modelId="{AA79581F-5C0B-475F-B12A-0A708CE9AC47}" type="presParOf" srcId="{B7F58927-36F0-43E3-A87C-589B456E0758}" destId="{C05A6B49-3C5A-43F7-8608-A97E564388DA}" srcOrd="1" destOrd="0" presId="urn:microsoft.com/office/officeart/2005/8/layout/hierarchy1"/>
    <dgm:cxn modelId="{B0CD1222-7678-4398-AD8A-9D34C7FCB473}" type="presParOf" srcId="{1F4ADD03-73CC-4183-888D-DD0869536900}" destId="{5D002816-7F2C-441E-8CEE-07930595E7F1}" srcOrd="1" destOrd="0" presId="urn:microsoft.com/office/officeart/2005/8/layout/hierarchy1"/>
    <dgm:cxn modelId="{E1183D15-7FA6-4CA9-A757-696DB826C2F9}" type="presParOf" srcId="{5D002816-7F2C-441E-8CEE-07930595E7F1}" destId="{106EA04F-2E62-48EA-8883-B3D4B13B011E}" srcOrd="0" destOrd="0" presId="urn:microsoft.com/office/officeart/2005/8/layout/hierarchy1"/>
    <dgm:cxn modelId="{D279BB59-E026-40C3-ABE7-5C4F07EB7D00}" type="presParOf" srcId="{5D002816-7F2C-441E-8CEE-07930595E7F1}" destId="{BAAB6195-E5A9-40BF-AF09-046CE8E0246E}" srcOrd="1" destOrd="0" presId="urn:microsoft.com/office/officeart/2005/8/layout/hierarchy1"/>
    <dgm:cxn modelId="{D4827049-DF92-40E9-8B78-82065B7D1FD4}" type="presParOf" srcId="{BAAB6195-E5A9-40BF-AF09-046CE8E0246E}" destId="{37C76752-FF47-4A42-B39A-FEDD39A92E65}" srcOrd="0" destOrd="0" presId="urn:microsoft.com/office/officeart/2005/8/layout/hierarchy1"/>
    <dgm:cxn modelId="{0337E033-33C5-4BEE-8686-A79256CA3419}" type="presParOf" srcId="{37C76752-FF47-4A42-B39A-FEDD39A92E65}" destId="{EE91B6AA-E114-4ADA-BC86-38FD9F8B6BB9}" srcOrd="0" destOrd="0" presId="urn:microsoft.com/office/officeart/2005/8/layout/hierarchy1"/>
    <dgm:cxn modelId="{F5B01EED-C9A9-4081-8410-9946C0334847}" type="presParOf" srcId="{37C76752-FF47-4A42-B39A-FEDD39A92E65}" destId="{129D096A-C23F-44F1-A4C8-4D43035C65D1}" srcOrd="1" destOrd="0" presId="urn:microsoft.com/office/officeart/2005/8/layout/hierarchy1"/>
    <dgm:cxn modelId="{156298FC-51C0-451D-B075-600925315719}" type="presParOf" srcId="{BAAB6195-E5A9-40BF-AF09-046CE8E0246E}" destId="{F3493F80-D812-4BD8-A486-E2DECF24FF18}" srcOrd="1" destOrd="0" presId="urn:microsoft.com/office/officeart/2005/8/layout/hierarchy1"/>
    <dgm:cxn modelId="{4E0BB981-B49C-4AB3-8A3F-10E624FBD0D5}" type="presParOf" srcId="{F3493F80-D812-4BD8-A486-E2DECF24FF18}" destId="{BAADA71A-4E74-42CF-A27F-8D610E3CB18F}" srcOrd="0" destOrd="0" presId="urn:microsoft.com/office/officeart/2005/8/layout/hierarchy1"/>
    <dgm:cxn modelId="{A6CC6812-E061-4DE6-822B-B518E9A803BD}" type="presParOf" srcId="{F3493F80-D812-4BD8-A486-E2DECF24FF18}" destId="{BFF53572-6278-4F7A-84E4-02FD3F8405FD}" srcOrd="1" destOrd="0" presId="urn:microsoft.com/office/officeart/2005/8/layout/hierarchy1"/>
    <dgm:cxn modelId="{90CF0BBB-2BC5-433C-AECE-DD4562AC67C6}" type="presParOf" srcId="{BFF53572-6278-4F7A-84E4-02FD3F8405FD}" destId="{38535ACB-0402-4EEA-9F48-5510AF948419}" srcOrd="0" destOrd="0" presId="urn:microsoft.com/office/officeart/2005/8/layout/hierarchy1"/>
    <dgm:cxn modelId="{6E5251BB-13B1-42F1-B78C-5DA34FF81E04}" type="presParOf" srcId="{38535ACB-0402-4EEA-9F48-5510AF948419}" destId="{01197F80-39A0-49E0-B0A3-C7D89671E976}" srcOrd="0" destOrd="0" presId="urn:microsoft.com/office/officeart/2005/8/layout/hierarchy1"/>
    <dgm:cxn modelId="{065E3BC4-0B75-407B-A97E-69C00E0D717C}" type="presParOf" srcId="{38535ACB-0402-4EEA-9F48-5510AF948419}" destId="{09A725C8-5928-40DE-9ABA-2A952CACB976}" srcOrd="1" destOrd="0" presId="urn:microsoft.com/office/officeart/2005/8/layout/hierarchy1"/>
    <dgm:cxn modelId="{62183B14-80B3-4D13-86B7-7A8B2E4D422C}" type="presParOf" srcId="{BFF53572-6278-4F7A-84E4-02FD3F8405FD}" destId="{F7FC5D8E-66CD-4D5D-9509-FCA04C36DF0D}" srcOrd="1" destOrd="0" presId="urn:microsoft.com/office/officeart/2005/8/layout/hierarchy1"/>
    <dgm:cxn modelId="{C8754FEF-AEB4-41DD-B2BD-A79CF33A35BC}" type="presParOf" srcId="{F7FC5D8E-66CD-4D5D-9509-FCA04C36DF0D}" destId="{881F7C7D-4D2A-4654-8AA4-CBE46CB4CCC6}" srcOrd="0" destOrd="0" presId="urn:microsoft.com/office/officeart/2005/8/layout/hierarchy1"/>
    <dgm:cxn modelId="{1F57A14A-1F9D-4655-B0DE-DA513467879A}" type="presParOf" srcId="{F7FC5D8E-66CD-4D5D-9509-FCA04C36DF0D}" destId="{75BB8509-7F53-45A9-B054-BE5D8F584834}" srcOrd="1" destOrd="0" presId="urn:microsoft.com/office/officeart/2005/8/layout/hierarchy1"/>
    <dgm:cxn modelId="{CD8EF1BE-9897-475B-B68E-76113950EF91}" type="presParOf" srcId="{75BB8509-7F53-45A9-B054-BE5D8F584834}" destId="{7CDF1156-1AC6-4D51-A687-CFE51CEDCCBC}" srcOrd="0" destOrd="0" presId="urn:microsoft.com/office/officeart/2005/8/layout/hierarchy1"/>
    <dgm:cxn modelId="{9BB8E9AD-F8E3-4177-B0A7-E0FE1246338F}" type="presParOf" srcId="{7CDF1156-1AC6-4D51-A687-CFE51CEDCCBC}" destId="{545FFB18-5D5F-4EF0-B071-8C6F74C2BF53}" srcOrd="0" destOrd="0" presId="urn:microsoft.com/office/officeart/2005/8/layout/hierarchy1"/>
    <dgm:cxn modelId="{5F9DFEDE-CB06-46E9-BE77-03E912F68609}" type="presParOf" srcId="{7CDF1156-1AC6-4D51-A687-CFE51CEDCCBC}" destId="{3516AC4F-A8CA-46E3-8D85-D1F8C5F8992B}" srcOrd="1" destOrd="0" presId="urn:microsoft.com/office/officeart/2005/8/layout/hierarchy1"/>
    <dgm:cxn modelId="{97BE26B1-9588-44F3-9C75-EF87E0879D87}" type="presParOf" srcId="{75BB8509-7F53-45A9-B054-BE5D8F584834}" destId="{C5A189FF-7245-4200-980D-71A99B8131E6}" srcOrd="1" destOrd="0" presId="urn:microsoft.com/office/officeart/2005/8/layout/hierarchy1"/>
    <dgm:cxn modelId="{6CB7F3FD-6230-4BD2-9B1B-2AFD8BEF1299}" type="presParOf" srcId="{510276A8-8B31-4AC9-8A49-83712F3FC648}" destId="{D9EAEA88-A849-4ACA-B774-7E6CD59D3528}" srcOrd="2" destOrd="0" presId="urn:microsoft.com/office/officeart/2005/8/layout/hierarchy1"/>
    <dgm:cxn modelId="{92B4597E-4616-4B5C-B2D2-E04F865D3E0C}" type="presParOf" srcId="{510276A8-8B31-4AC9-8A49-83712F3FC648}" destId="{0E46DF95-D3C3-41CD-AB2F-179DFE1BE3AD}" srcOrd="3" destOrd="0" presId="urn:microsoft.com/office/officeart/2005/8/layout/hierarchy1"/>
    <dgm:cxn modelId="{37D650B6-1065-4A39-B092-33A7080E5A44}" type="presParOf" srcId="{0E46DF95-D3C3-41CD-AB2F-179DFE1BE3AD}" destId="{97D8B7BD-9FCF-4033-80BE-0D75E6684262}" srcOrd="0" destOrd="0" presId="urn:microsoft.com/office/officeart/2005/8/layout/hierarchy1"/>
    <dgm:cxn modelId="{99D7EA7C-2D63-4D77-B794-EC0ABE22628F}" type="presParOf" srcId="{97D8B7BD-9FCF-4033-80BE-0D75E6684262}" destId="{C3AF79CF-8FB3-4AFF-A0C9-01F2E25C0DF2}" srcOrd="0" destOrd="0" presId="urn:microsoft.com/office/officeart/2005/8/layout/hierarchy1"/>
    <dgm:cxn modelId="{646D2693-F373-40CE-90C1-16EEAFD6AC4C}" type="presParOf" srcId="{97D8B7BD-9FCF-4033-80BE-0D75E6684262}" destId="{A0C17759-4ED3-41A7-8C66-A9B590860BEF}" srcOrd="1" destOrd="0" presId="urn:microsoft.com/office/officeart/2005/8/layout/hierarchy1"/>
    <dgm:cxn modelId="{1B678D90-5280-48A6-A4D6-14256B054914}" type="presParOf" srcId="{0E46DF95-D3C3-41CD-AB2F-179DFE1BE3AD}" destId="{8389680C-0D5D-4CD0-9206-D015C2187CBB}" srcOrd="1" destOrd="0" presId="urn:microsoft.com/office/officeart/2005/8/layout/hierarchy1"/>
    <dgm:cxn modelId="{8670A2EB-3D8A-4414-B42E-44B2063F0676}" type="presParOf" srcId="{8389680C-0D5D-4CD0-9206-D015C2187CBB}" destId="{9E8410EE-6F50-4ECA-9FAD-D1D9CC6AE73D}" srcOrd="0" destOrd="0" presId="urn:microsoft.com/office/officeart/2005/8/layout/hierarchy1"/>
    <dgm:cxn modelId="{D9E39830-892A-4AC7-A81C-C6ED19519C18}" type="presParOf" srcId="{8389680C-0D5D-4CD0-9206-D015C2187CBB}" destId="{805FBB5F-8CAF-496C-ABCE-51C3F9DEBA8D}" srcOrd="1" destOrd="0" presId="urn:microsoft.com/office/officeart/2005/8/layout/hierarchy1"/>
    <dgm:cxn modelId="{DBA05ABC-F392-4C80-9B37-8DC1CB734147}" type="presParOf" srcId="{805FBB5F-8CAF-496C-ABCE-51C3F9DEBA8D}" destId="{78E29920-9BE4-4E61-B66F-CD169BB93FE2}" srcOrd="0" destOrd="0" presId="urn:microsoft.com/office/officeart/2005/8/layout/hierarchy1"/>
    <dgm:cxn modelId="{BF4103CE-0DA2-4F9C-BEC4-2796EDAADF5D}" type="presParOf" srcId="{78E29920-9BE4-4E61-B66F-CD169BB93FE2}" destId="{7D8C9525-E750-409F-AFB3-E13BE023919E}" srcOrd="0" destOrd="0" presId="urn:microsoft.com/office/officeart/2005/8/layout/hierarchy1"/>
    <dgm:cxn modelId="{F5542E0A-07AD-4068-8E0E-D6A99EA44088}" type="presParOf" srcId="{78E29920-9BE4-4E61-B66F-CD169BB93FE2}" destId="{FF6D17B7-06BB-4831-A749-319DB76FAFF3}" srcOrd="1" destOrd="0" presId="urn:microsoft.com/office/officeart/2005/8/layout/hierarchy1"/>
    <dgm:cxn modelId="{FB096A9F-ECFE-4E8C-911D-3C12CE729661}" type="presParOf" srcId="{805FBB5F-8CAF-496C-ABCE-51C3F9DEBA8D}" destId="{25AA7FC0-A83A-45C6-8270-C8A26E6067F3}" srcOrd="1" destOrd="0" presId="urn:microsoft.com/office/officeart/2005/8/layout/hierarchy1"/>
    <dgm:cxn modelId="{79E781E3-222F-4F3A-AC55-476B15D66E25}" type="presParOf" srcId="{25AA7FC0-A83A-45C6-8270-C8A26E6067F3}" destId="{A2CC88A1-164E-41BF-9D2F-22DAFA7350EA}" srcOrd="0" destOrd="0" presId="urn:microsoft.com/office/officeart/2005/8/layout/hierarchy1"/>
    <dgm:cxn modelId="{F6DE2565-0259-4231-8136-FA497B874E95}" type="presParOf" srcId="{25AA7FC0-A83A-45C6-8270-C8A26E6067F3}" destId="{AA9F82FB-DB18-43C5-9D24-C2FB619678B1}" srcOrd="1" destOrd="0" presId="urn:microsoft.com/office/officeart/2005/8/layout/hierarchy1"/>
    <dgm:cxn modelId="{19892AFE-BDB5-457E-B0DB-1C24810C8C3A}" type="presParOf" srcId="{AA9F82FB-DB18-43C5-9D24-C2FB619678B1}" destId="{8C5DA096-CAB8-4126-B8BD-725FE78FE3BD}" srcOrd="0" destOrd="0" presId="urn:microsoft.com/office/officeart/2005/8/layout/hierarchy1"/>
    <dgm:cxn modelId="{722A7158-A686-49C6-AF1F-BAC446854D04}" type="presParOf" srcId="{8C5DA096-CAB8-4126-B8BD-725FE78FE3BD}" destId="{D6AD6267-4B44-423C-9F44-7D27984AC47C}" srcOrd="0" destOrd="0" presId="urn:microsoft.com/office/officeart/2005/8/layout/hierarchy1"/>
    <dgm:cxn modelId="{BF872405-241E-4051-8D59-D1D4B0D485E5}" type="presParOf" srcId="{8C5DA096-CAB8-4126-B8BD-725FE78FE3BD}" destId="{8DE4CA16-4D16-46D8-8631-3929F2BBF2FD}" srcOrd="1" destOrd="0" presId="urn:microsoft.com/office/officeart/2005/8/layout/hierarchy1"/>
    <dgm:cxn modelId="{74B366C3-F81F-4367-9DCB-758809952529}" type="presParOf" srcId="{AA9F82FB-DB18-43C5-9D24-C2FB619678B1}" destId="{E0C8539F-C80B-4F9B-89EA-BD8123F386CC}" srcOrd="1" destOrd="0" presId="urn:microsoft.com/office/officeart/2005/8/layout/hierarchy1"/>
    <dgm:cxn modelId="{AB4511B9-95DC-4640-90FA-3D3271012A65}" type="presParOf" srcId="{E0C8539F-C80B-4F9B-89EA-BD8123F386CC}" destId="{0532CDB1-7934-4146-94D9-AB270C723102}" srcOrd="0" destOrd="0" presId="urn:microsoft.com/office/officeart/2005/8/layout/hierarchy1"/>
    <dgm:cxn modelId="{433AB00C-137D-42E7-89BF-785EA392BB97}" type="presParOf" srcId="{E0C8539F-C80B-4F9B-89EA-BD8123F386CC}" destId="{AA07EE54-DF2B-4C86-BE26-F9E98F9CB9E5}" srcOrd="1" destOrd="0" presId="urn:microsoft.com/office/officeart/2005/8/layout/hierarchy1"/>
    <dgm:cxn modelId="{9F52E133-5E5E-401D-87CE-F2D18DA9605D}" type="presParOf" srcId="{AA07EE54-DF2B-4C86-BE26-F9E98F9CB9E5}" destId="{28F55E34-EE2F-49D2-A3C5-809004E478D5}" srcOrd="0" destOrd="0" presId="urn:microsoft.com/office/officeart/2005/8/layout/hierarchy1"/>
    <dgm:cxn modelId="{4294CD4C-4B61-4F1A-9A67-78C46167AFA1}" type="presParOf" srcId="{28F55E34-EE2F-49D2-A3C5-809004E478D5}" destId="{8196706C-E62A-4BD9-9490-CFD1668C30D6}" srcOrd="0" destOrd="0" presId="urn:microsoft.com/office/officeart/2005/8/layout/hierarchy1"/>
    <dgm:cxn modelId="{850659CB-A890-4D6A-B8B2-5BC0486FCD98}" type="presParOf" srcId="{28F55E34-EE2F-49D2-A3C5-809004E478D5}" destId="{F5EE5B14-E698-4D32-9F75-7050DEF00992}" srcOrd="1" destOrd="0" presId="urn:microsoft.com/office/officeart/2005/8/layout/hierarchy1"/>
    <dgm:cxn modelId="{3A947F2A-FB25-46F4-902D-C767D7621F88}" type="presParOf" srcId="{AA07EE54-DF2B-4C86-BE26-F9E98F9CB9E5}" destId="{B7B846E8-99DF-495C-83A1-3BBB67FD6FC5}" srcOrd="1" destOrd="0" presId="urn:microsoft.com/office/officeart/2005/8/layout/hierarchy1"/>
    <dgm:cxn modelId="{F3497200-0881-44BF-8C32-A11A472189B3}" type="presParOf" srcId="{E0C8539F-C80B-4F9B-89EA-BD8123F386CC}" destId="{4D431A65-61AC-4A87-B5B7-C44F1896BE48}" srcOrd="2" destOrd="0" presId="urn:microsoft.com/office/officeart/2005/8/layout/hierarchy1"/>
    <dgm:cxn modelId="{95536745-1277-4040-9A62-28406EB36519}" type="presParOf" srcId="{E0C8539F-C80B-4F9B-89EA-BD8123F386CC}" destId="{C738AD4D-9854-43C9-9897-061B72A7800E}" srcOrd="3" destOrd="0" presId="urn:microsoft.com/office/officeart/2005/8/layout/hierarchy1"/>
    <dgm:cxn modelId="{5A6F29EF-B650-4D77-8E56-2679A67C242F}" type="presParOf" srcId="{C738AD4D-9854-43C9-9897-061B72A7800E}" destId="{BC61CA9F-EA94-4442-80A6-D6B7246E51D0}" srcOrd="0" destOrd="0" presId="urn:microsoft.com/office/officeart/2005/8/layout/hierarchy1"/>
    <dgm:cxn modelId="{344C5B51-D471-4C76-BBB0-C0BB13936EC1}" type="presParOf" srcId="{BC61CA9F-EA94-4442-80A6-D6B7246E51D0}" destId="{55C58BB8-E1B9-4E9C-9D15-9D331AA6BD1E}" srcOrd="0" destOrd="0" presId="urn:microsoft.com/office/officeart/2005/8/layout/hierarchy1"/>
    <dgm:cxn modelId="{D76BD4F1-1E1F-4FAF-AA46-219318FB6527}" type="presParOf" srcId="{BC61CA9F-EA94-4442-80A6-D6B7246E51D0}" destId="{4CCA8AA8-66F7-463E-854D-C290DA22E944}" srcOrd="1" destOrd="0" presId="urn:microsoft.com/office/officeart/2005/8/layout/hierarchy1"/>
    <dgm:cxn modelId="{96D6DB7D-B224-4567-8302-15D401C59FD0}" type="presParOf" srcId="{C738AD4D-9854-43C9-9897-061B72A7800E}" destId="{B02090A5-BE19-4B3A-8CAB-205FD389F968}" srcOrd="1" destOrd="0" presId="urn:microsoft.com/office/officeart/2005/8/layout/hierarchy1"/>
    <dgm:cxn modelId="{69BA05B3-A2C3-42EB-9BB2-37A3A993B56F}" type="presParOf" srcId="{E0C8539F-C80B-4F9B-89EA-BD8123F386CC}" destId="{37E63C24-7DDE-4353-ABC9-E012F0D51F09}" srcOrd="4" destOrd="0" presId="urn:microsoft.com/office/officeart/2005/8/layout/hierarchy1"/>
    <dgm:cxn modelId="{C63B3E93-9478-46F8-B091-A72D45CC506B}" type="presParOf" srcId="{E0C8539F-C80B-4F9B-89EA-BD8123F386CC}" destId="{1D566170-15CA-4EBB-9E42-3523794B82EE}" srcOrd="5" destOrd="0" presId="urn:microsoft.com/office/officeart/2005/8/layout/hierarchy1"/>
    <dgm:cxn modelId="{FBB39C83-37DF-4DA8-A784-E53734CE2B8E}" type="presParOf" srcId="{1D566170-15CA-4EBB-9E42-3523794B82EE}" destId="{8EA6D773-8C9B-4CC7-822D-864A84D70B6E}" srcOrd="0" destOrd="0" presId="urn:microsoft.com/office/officeart/2005/8/layout/hierarchy1"/>
    <dgm:cxn modelId="{8E68DC2E-2808-4C44-97D8-AD2F77DA6369}" type="presParOf" srcId="{8EA6D773-8C9B-4CC7-822D-864A84D70B6E}" destId="{0F9BA7C6-BE48-45C5-AF1A-E61075E84C11}" srcOrd="0" destOrd="0" presId="urn:microsoft.com/office/officeart/2005/8/layout/hierarchy1"/>
    <dgm:cxn modelId="{F8F9A786-6067-40EB-BE68-9D403D86509B}" type="presParOf" srcId="{8EA6D773-8C9B-4CC7-822D-864A84D70B6E}" destId="{2FE3BB64-2A91-4C21-860B-984B9D34A707}" srcOrd="1" destOrd="0" presId="urn:microsoft.com/office/officeart/2005/8/layout/hierarchy1"/>
    <dgm:cxn modelId="{B8849DF8-5F58-4688-9255-B49FCABDED59}" type="presParOf" srcId="{1D566170-15CA-4EBB-9E42-3523794B82EE}" destId="{131E8C03-677E-420C-A243-56D9CDD90D86}" srcOrd="1" destOrd="0" presId="urn:microsoft.com/office/officeart/2005/8/layout/hierarchy1"/>
    <dgm:cxn modelId="{1A0B4D3F-7A89-4E35-AA9E-F2F6FA3A47E6}" type="presParOf" srcId="{131E8C03-677E-420C-A243-56D9CDD90D86}" destId="{72144144-3477-4AE9-958E-F0D4FFCB3045}" srcOrd="0" destOrd="0" presId="urn:microsoft.com/office/officeart/2005/8/layout/hierarchy1"/>
    <dgm:cxn modelId="{41BB1E99-F70F-49ED-99EF-C049310AC0EC}" type="presParOf" srcId="{131E8C03-677E-420C-A243-56D9CDD90D86}" destId="{6A4B1838-6FEF-45D7-8BA2-7142D5C1528E}" srcOrd="1" destOrd="0" presId="urn:microsoft.com/office/officeart/2005/8/layout/hierarchy1"/>
    <dgm:cxn modelId="{16C6A51B-EB4C-4EE0-9385-5F704E3EA3ED}" type="presParOf" srcId="{6A4B1838-6FEF-45D7-8BA2-7142D5C1528E}" destId="{CA9AF900-8F64-407C-AF5B-94202BDCD3AB}" srcOrd="0" destOrd="0" presId="urn:microsoft.com/office/officeart/2005/8/layout/hierarchy1"/>
    <dgm:cxn modelId="{A6791215-1968-4378-AFE6-D1A25593E06F}" type="presParOf" srcId="{CA9AF900-8F64-407C-AF5B-94202BDCD3AB}" destId="{9B619A00-ACE3-43B9-9F88-EF6AD7EA43D7}" srcOrd="0" destOrd="0" presId="urn:microsoft.com/office/officeart/2005/8/layout/hierarchy1"/>
    <dgm:cxn modelId="{A31FE378-AD54-4408-ADB0-A4F0815D7948}" type="presParOf" srcId="{CA9AF900-8F64-407C-AF5B-94202BDCD3AB}" destId="{4CFC3BDB-A971-4BBB-96B2-295B4856604E}" srcOrd="1" destOrd="0" presId="urn:microsoft.com/office/officeart/2005/8/layout/hierarchy1"/>
    <dgm:cxn modelId="{41399CC9-4DCD-472D-A530-329E8C29CBD4}" type="presParOf" srcId="{6A4B1838-6FEF-45D7-8BA2-7142D5C1528E}" destId="{F2E1F339-F2BE-40AD-9531-82259A1617C9}" srcOrd="1" destOrd="0" presId="urn:microsoft.com/office/officeart/2005/8/layout/hierarchy1"/>
    <dgm:cxn modelId="{880BAC5F-7E61-4C7C-A832-DFB12F266137}" type="presParOf" srcId="{F2E1F339-F2BE-40AD-9531-82259A1617C9}" destId="{9112C552-162B-460F-BCF8-D5EB77556D27}" srcOrd="0" destOrd="0" presId="urn:microsoft.com/office/officeart/2005/8/layout/hierarchy1"/>
    <dgm:cxn modelId="{A89EF7E5-463E-4393-8E10-09F6095C6347}" type="presParOf" srcId="{F2E1F339-F2BE-40AD-9531-82259A1617C9}" destId="{54F63C0C-674E-4A85-AD20-3A89CD048F9E}" srcOrd="1" destOrd="0" presId="urn:microsoft.com/office/officeart/2005/8/layout/hierarchy1"/>
    <dgm:cxn modelId="{3837E888-30AB-4369-B1DE-625D7F60F1C4}" type="presParOf" srcId="{54F63C0C-674E-4A85-AD20-3A89CD048F9E}" destId="{CAB7798A-ABAE-4F55-897C-249AEDFB89CA}" srcOrd="0" destOrd="0" presId="urn:microsoft.com/office/officeart/2005/8/layout/hierarchy1"/>
    <dgm:cxn modelId="{54F68725-2969-41CB-9EF4-5884C1991F44}" type="presParOf" srcId="{CAB7798A-ABAE-4F55-897C-249AEDFB89CA}" destId="{FC0C2145-EE53-4460-BF97-127750DF64BD}" srcOrd="0" destOrd="0" presId="urn:microsoft.com/office/officeart/2005/8/layout/hierarchy1"/>
    <dgm:cxn modelId="{4683A8FE-B2DF-4EA4-B6EF-4C3C4F6A34D6}" type="presParOf" srcId="{CAB7798A-ABAE-4F55-897C-249AEDFB89CA}" destId="{36E9B5BA-8D99-42D6-9C04-41F742686A3E}" srcOrd="1" destOrd="0" presId="urn:microsoft.com/office/officeart/2005/8/layout/hierarchy1"/>
    <dgm:cxn modelId="{65415E29-28A6-4ECF-955E-C974497C5582}" type="presParOf" srcId="{54F63C0C-674E-4A85-AD20-3A89CD048F9E}" destId="{C577533C-9920-41DA-9A59-8003463117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7A4D4-ECB1-4D87-85DF-D6F32D074C38}">
      <dsp:nvSpPr>
        <dsp:cNvPr id="0" name=""/>
        <dsp:cNvSpPr/>
      </dsp:nvSpPr>
      <dsp:spPr>
        <a:xfrm>
          <a:off x="2976" y="1755179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/>
            <a:t>ТЗЧҮ</a:t>
          </a:r>
        </a:p>
      </dsp:txBody>
      <dsp:txXfrm>
        <a:off x="19192" y="1771395"/>
        <a:ext cx="890302" cy="521208"/>
      </dsp:txXfrm>
    </dsp:sp>
    <dsp:sp modelId="{5D41C7D7-DF89-4C61-84DE-31A3237CB62D}">
      <dsp:nvSpPr>
        <dsp:cNvPr id="0" name=""/>
        <dsp:cNvSpPr/>
      </dsp:nvSpPr>
      <dsp:spPr>
        <a:xfrm>
          <a:off x="1017984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n-MN" sz="900" kern="1200"/>
        </a:p>
      </dsp:txBody>
      <dsp:txXfrm>
        <a:off x="1017984" y="1963348"/>
        <a:ext cx="136933" cy="137302"/>
      </dsp:txXfrm>
    </dsp:sp>
    <dsp:sp modelId="{8214E985-2E62-4D01-9D59-A058F80E7B02}">
      <dsp:nvSpPr>
        <dsp:cNvPr id="0" name=""/>
        <dsp:cNvSpPr/>
      </dsp:nvSpPr>
      <dsp:spPr>
        <a:xfrm>
          <a:off x="1294804" y="1755179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/>
            <a:t>ТБ</a:t>
          </a:r>
        </a:p>
      </dsp:txBody>
      <dsp:txXfrm>
        <a:off x="1311020" y="1771395"/>
        <a:ext cx="890302" cy="521208"/>
      </dsp:txXfrm>
    </dsp:sp>
    <dsp:sp modelId="{A2995C37-733A-4057-9104-2BAC273261E4}">
      <dsp:nvSpPr>
        <dsp:cNvPr id="0" name=""/>
        <dsp:cNvSpPr/>
      </dsp:nvSpPr>
      <dsp:spPr>
        <a:xfrm>
          <a:off x="2309812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n-MN" sz="900" kern="1200"/>
        </a:p>
      </dsp:txBody>
      <dsp:txXfrm>
        <a:off x="2309812" y="1963348"/>
        <a:ext cx="136933" cy="137302"/>
      </dsp:txXfrm>
    </dsp:sp>
    <dsp:sp modelId="{A74B380F-3218-46B4-9014-2FF0B877A7E0}">
      <dsp:nvSpPr>
        <dsp:cNvPr id="0" name=""/>
        <dsp:cNvSpPr/>
      </dsp:nvSpPr>
      <dsp:spPr>
        <a:xfrm>
          <a:off x="2586632" y="1755179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/>
            <a:t>ТАТ</a:t>
          </a:r>
        </a:p>
      </dsp:txBody>
      <dsp:txXfrm>
        <a:off x="2602848" y="1771395"/>
        <a:ext cx="890302" cy="521208"/>
      </dsp:txXfrm>
    </dsp:sp>
    <dsp:sp modelId="{047CFB2D-7DE1-4D62-AACB-728FD2FD9907}">
      <dsp:nvSpPr>
        <dsp:cNvPr id="0" name=""/>
        <dsp:cNvSpPr/>
      </dsp:nvSpPr>
      <dsp:spPr>
        <a:xfrm>
          <a:off x="3601640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n-MN" sz="900" kern="1200"/>
        </a:p>
      </dsp:txBody>
      <dsp:txXfrm>
        <a:off x="3601640" y="1963348"/>
        <a:ext cx="136933" cy="137302"/>
      </dsp:txXfrm>
    </dsp:sp>
    <dsp:sp modelId="{11808FC6-B0A2-4E04-8E31-0673B36211ED}">
      <dsp:nvSpPr>
        <dsp:cNvPr id="0" name=""/>
        <dsp:cNvSpPr/>
      </dsp:nvSpPr>
      <dsp:spPr>
        <a:xfrm>
          <a:off x="3878460" y="1755179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/>
            <a:t>ТАХ</a:t>
          </a:r>
        </a:p>
      </dsp:txBody>
      <dsp:txXfrm>
        <a:off x="3894676" y="1771395"/>
        <a:ext cx="890302" cy="521208"/>
      </dsp:txXfrm>
    </dsp:sp>
    <dsp:sp modelId="{A9FAC5C8-B15D-4471-B633-BFF77890DB2B}">
      <dsp:nvSpPr>
        <dsp:cNvPr id="0" name=""/>
        <dsp:cNvSpPr/>
      </dsp:nvSpPr>
      <dsp:spPr>
        <a:xfrm>
          <a:off x="4893468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n-MN" sz="900" kern="1200"/>
        </a:p>
      </dsp:txBody>
      <dsp:txXfrm>
        <a:off x="4893468" y="1963348"/>
        <a:ext cx="136933" cy="137302"/>
      </dsp:txXfrm>
    </dsp:sp>
    <dsp:sp modelId="{3E0D966B-CB7E-449A-B69D-63DD998E5DED}">
      <dsp:nvSpPr>
        <dsp:cNvPr id="0" name=""/>
        <dsp:cNvSpPr/>
      </dsp:nvSpPr>
      <dsp:spPr>
        <a:xfrm>
          <a:off x="5170289" y="1755179"/>
          <a:ext cx="922734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/>
            <a:t>ҮД</a:t>
          </a:r>
        </a:p>
      </dsp:txBody>
      <dsp:txXfrm>
        <a:off x="5186505" y="1771395"/>
        <a:ext cx="890302" cy="521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088D5-77DE-4A24-B97F-87D7ACDBC0F9}">
      <dsp:nvSpPr>
        <dsp:cNvPr id="0" name=""/>
        <dsp:cNvSpPr/>
      </dsp:nvSpPr>
      <dsp:spPr>
        <a:xfrm>
          <a:off x="1004" y="0"/>
          <a:ext cx="2611933" cy="43608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300" b="1" kern="1200" dirty="0">
              <a:latin typeface="Arial" panose="020B0604020202020204" pitchFamily="34" charset="0"/>
              <a:cs typeface="Arial" panose="020B0604020202020204" pitchFamily="34" charset="0"/>
            </a:rPr>
            <a:t>Богино хугацааны сургалт</a:t>
          </a:r>
          <a:endParaRPr 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4" y="0"/>
        <a:ext cx="2611933" cy="1308258"/>
      </dsp:txXfrm>
    </dsp:sp>
    <dsp:sp modelId="{CC5657E5-C08D-4F10-8EC6-579D23BDFA8B}">
      <dsp:nvSpPr>
        <dsp:cNvPr id="0" name=""/>
        <dsp:cNvSpPr/>
      </dsp:nvSpPr>
      <dsp:spPr>
        <a:xfrm>
          <a:off x="262197" y="1323771"/>
          <a:ext cx="2089546" cy="131485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latin typeface="Arial" panose="020B0604020202020204" pitchFamily="34" charset="0"/>
              <a:cs typeface="Arial" panose="020B0604020202020204" pitchFamily="34" charset="0"/>
            </a:rPr>
            <a:t>Шинээр томилогдсон ТАХ-ийг чиглүүлэх сургалт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708" y="1362282"/>
        <a:ext cx="2012524" cy="1237837"/>
      </dsp:txXfrm>
    </dsp:sp>
    <dsp:sp modelId="{1DE2FF20-E5FA-4307-9877-4FF55D664C38}">
      <dsp:nvSpPr>
        <dsp:cNvPr id="0" name=""/>
        <dsp:cNvSpPr/>
      </dsp:nvSpPr>
      <dsp:spPr>
        <a:xfrm>
          <a:off x="262197" y="2840916"/>
          <a:ext cx="2089546" cy="131485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latin typeface="Arial" panose="020B0604020202020204" pitchFamily="34" charset="0"/>
              <a:cs typeface="Arial" panose="020B0604020202020204" pitchFamily="34" charset="0"/>
            </a:rPr>
            <a:t>Зорилтот сургалт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708" y="2879427"/>
        <a:ext cx="2012524" cy="1237837"/>
      </dsp:txXfrm>
    </dsp:sp>
    <dsp:sp modelId="{512EAF00-5380-49CD-8ED4-1CAE60A5B89F}">
      <dsp:nvSpPr>
        <dsp:cNvPr id="0" name=""/>
        <dsp:cNvSpPr/>
      </dsp:nvSpPr>
      <dsp:spPr>
        <a:xfrm>
          <a:off x="2808833" y="0"/>
          <a:ext cx="2611933" cy="43608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300" b="1" kern="1200" dirty="0">
              <a:latin typeface="Arial" panose="020B0604020202020204" pitchFamily="34" charset="0"/>
              <a:cs typeface="Arial" panose="020B0604020202020204" pitchFamily="34" charset="0"/>
            </a:rPr>
            <a:t>Мэргэшүүлэх дунд хугацааны сургалт</a:t>
          </a:r>
          <a:endParaRPr 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8833" y="0"/>
        <a:ext cx="2611933" cy="1308258"/>
      </dsp:txXfrm>
    </dsp:sp>
    <dsp:sp modelId="{B7B93919-EF78-4CA7-B9A1-C16096C67BCE}">
      <dsp:nvSpPr>
        <dsp:cNvPr id="0" name=""/>
        <dsp:cNvSpPr/>
      </dsp:nvSpPr>
      <dsp:spPr>
        <a:xfrm>
          <a:off x="3070026" y="1323771"/>
          <a:ext cx="2089546" cy="131485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latin typeface="Arial" panose="020B0604020202020204" pitchFamily="34" charset="0"/>
              <a:cs typeface="Arial" panose="020B0604020202020204" pitchFamily="34" charset="0"/>
            </a:rPr>
            <a:t>Төрийн албанд мэргэшүүлэх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mn-MN" sz="1800" kern="1200" dirty="0">
              <a:latin typeface="Arial" panose="020B0604020202020204" pitchFamily="34" charset="0"/>
              <a:cs typeface="Arial" panose="020B0604020202020204" pitchFamily="34" charset="0"/>
            </a:rPr>
            <a:t>анх томилогдоход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108537" y="1362282"/>
        <a:ext cx="2012524" cy="1237837"/>
      </dsp:txXfrm>
    </dsp:sp>
    <dsp:sp modelId="{C7C8A100-EFEF-41DD-B19E-2E1C8C112227}">
      <dsp:nvSpPr>
        <dsp:cNvPr id="0" name=""/>
        <dsp:cNvSpPr/>
      </dsp:nvSpPr>
      <dsp:spPr>
        <a:xfrm>
          <a:off x="3070026" y="2840916"/>
          <a:ext cx="2089546" cy="131485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latin typeface="Arial" panose="020B0604020202020204" pitchFamily="34" charset="0"/>
              <a:cs typeface="Arial" panose="020B0604020202020204" pitchFamily="34" charset="0"/>
            </a:rPr>
            <a:t>Давтан сургалт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8537" y="2879427"/>
        <a:ext cx="2012524" cy="1237837"/>
      </dsp:txXfrm>
    </dsp:sp>
    <dsp:sp modelId="{4EF23995-1AB0-4432-B2EA-5BA55EB3E82E}">
      <dsp:nvSpPr>
        <dsp:cNvPr id="0" name=""/>
        <dsp:cNvSpPr/>
      </dsp:nvSpPr>
      <dsp:spPr>
        <a:xfrm>
          <a:off x="5616661" y="0"/>
          <a:ext cx="2611933" cy="436086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300" b="1" kern="1200" dirty="0">
              <a:latin typeface="Arial" panose="020B0604020202020204" pitchFamily="34" charset="0"/>
              <a:cs typeface="Arial" panose="020B0604020202020204" pitchFamily="34" charset="0"/>
            </a:rPr>
            <a:t>Мэргэшүүлэх багц сургалт</a:t>
          </a:r>
          <a:endParaRPr lang="en-US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6661" y="0"/>
        <a:ext cx="2611933" cy="1308258"/>
      </dsp:txXfrm>
    </dsp:sp>
    <dsp:sp modelId="{5F1CCE36-20ED-416B-A0F0-2EB949B83E03}">
      <dsp:nvSpPr>
        <dsp:cNvPr id="0" name=""/>
        <dsp:cNvSpPr/>
      </dsp:nvSpPr>
      <dsp:spPr>
        <a:xfrm>
          <a:off x="5877855" y="1308631"/>
          <a:ext cx="2089546" cy="85673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latin typeface="Arial" panose="020B0604020202020204" pitchFamily="34" charset="0"/>
              <a:cs typeface="Arial" panose="020B0604020202020204" pitchFamily="34" charset="0"/>
            </a:rPr>
            <a:t>Ахлах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2948" y="1333724"/>
        <a:ext cx="2039360" cy="806548"/>
      </dsp:txXfrm>
    </dsp:sp>
    <dsp:sp modelId="{D91226F3-BF08-4162-A4EF-27B5B3A41574}">
      <dsp:nvSpPr>
        <dsp:cNvPr id="0" name=""/>
        <dsp:cNvSpPr/>
      </dsp:nvSpPr>
      <dsp:spPr>
        <a:xfrm>
          <a:off x="5877855" y="2297171"/>
          <a:ext cx="2089546" cy="85673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latin typeface="Arial" panose="020B0604020202020204" pitchFamily="34" charset="0"/>
              <a:cs typeface="Arial" panose="020B0604020202020204" pitchFamily="34" charset="0"/>
            </a:rPr>
            <a:t>Эрхэлсэн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2948" y="2322264"/>
        <a:ext cx="2039360" cy="806548"/>
      </dsp:txXfrm>
    </dsp:sp>
    <dsp:sp modelId="{91060667-EFF7-4DD4-91B0-B9A01198C7DA}">
      <dsp:nvSpPr>
        <dsp:cNvPr id="0" name=""/>
        <dsp:cNvSpPr/>
      </dsp:nvSpPr>
      <dsp:spPr>
        <a:xfrm>
          <a:off x="5877855" y="3285711"/>
          <a:ext cx="2089546" cy="8567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>
              <a:latin typeface="Arial" panose="020B0604020202020204" pitchFamily="34" charset="0"/>
              <a:cs typeface="Arial" panose="020B0604020202020204" pitchFamily="34" charset="0"/>
            </a:rPr>
            <a:t>Тэргүүн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2948" y="3310804"/>
        <a:ext cx="2039360" cy="806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16E25-AB5C-442C-AB83-2AA092212967}">
      <dsp:nvSpPr>
        <dsp:cNvPr id="0" name=""/>
        <dsp:cNvSpPr/>
      </dsp:nvSpPr>
      <dsp:spPr>
        <a:xfrm>
          <a:off x="3733800" y="1165147"/>
          <a:ext cx="1409085" cy="489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52"/>
              </a:lnTo>
              <a:lnTo>
                <a:pt x="1409085" y="244552"/>
              </a:lnTo>
              <a:lnTo>
                <a:pt x="1409085" y="4891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77205-6FC3-4E2A-8549-FEC3E7412007}">
      <dsp:nvSpPr>
        <dsp:cNvPr id="0" name=""/>
        <dsp:cNvSpPr/>
      </dsp:nvSpPr>
      <dsp:spPr>
        <a:xfrm>
          <a:off x="2324714" y="1165147"/>
          <a:ext cx="1409085" cy="489104"/>
        </a:xfrm>
        <a:custGeom>
          <a:avLst/>
          <a:gdLst/>
          <a:ahLst/>
          <a:cxnLst/>
          <a:rect l="0" t="0" r="0" b="0"/>
          <a:pathLst>
            <a:path>
              <a:moveTo>
                <a:pt x="1409085" y="0"/>
              </a:moveTo>
              <a:lnTo>
                <a:pt x="1409085" y="244552"/>
              </a:lnTo>
              <a:lnTo>
                <a:pt x="0" y="244552"/>
              </a:lnTo>
              <a:lnTo>
                <a:pt x="0" y="48910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D1C80-2E35-4C45-B805-88402F3060F9}">
      <dsp:nvSpPr>
        <dsp:cNvPr id="0" name=""/>
        <dsp:cNvSpPr/>
      </dsp:nvSpPr>
      <dsp:spPr>
        <a:xfrm>
          <a:off x="2569266" y="614"/>
          <a:ext cx="2329067" cy="11645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b="1" kern="1200" dirty="0">
              <a:latin typeface="Arial" panose="020B0604020202020204" pitchFamily="34" charset="0"/>
              <a:cs typeface="Arial" panose="020B0604020202020204" pitchFamily="34" charset="0"/>
            </a:rPr>
            <a:t>Богино хугацааны сургалт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9266" y="614"/>
        <a:ext cx="2329067" cy="1164533"/>
      </dsp:txXfrm>
    </dsp:sp>
    <dsp:sp modelId="{7EB123BA-DF5C-4551-B4A4-756F88C95618}">
      <dsp:nvSpPr>
        <dsp:cNvPr id="0" name=""/>
        <dsp:cNvSpPr/>
      </dsp:nvSpPr>
      <dsp:spPr>
        <a:xfrm>
          <a:off x="1160180" y="1654252"/>
          <a:ext cx="2329067" cy="11645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b="1" kern="1200" dirty="0">
              <a:latin typeface="Arial" panose="020B0604020202020204" pitchFamily="34" charset="0"/>
              <a:cs typeface="Arial" panose="020B0604020202020204" pitchFamily="34" charset="0"/>
            </a:rPr>
            <a:t>Чиглүүлэх сургалт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0180" y="1654252"/>
        <a:ext cx="2329067" cy="1164533"/>
      </dsp:txXfrm>
    </dsp:sp>
    <dsp:sp modelId="{54E23E25-9BAD-4C8D-AB1E-46129035318A}">
      <dsp:nvSpPr>
        <dsp:cNvPr id="0" name=""/>
        <dsp:cNvSpPr/>
      </dsp:nvSpPr>
      <dsp:spPr>
        <a:xfrm>
          <a:off x="3978352" y="1654252"/>
          <a:ext cx="2329067" cy="11645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b="1" kern="1200" dirty="0">
              <a:latin typeface="Arial" panose="020B0604020202020204" pitchFamily="34" charset="0"/>
              <a:cs typeface="Arial" panose="020B0604020202020204" pitchFamily="34" charset="0"/>
            </a:rPr>
            <a:t>Зорилтот сургалт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8352" y="1654252"/>
        <a:ext cx="2329067" cy="1164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3625-137C-4EE7-8C70-60FFF3033366}">
      <dsp:nvSpPr>
        <dsp:cNvPr id="0" name=""/>
        <dsp:cNvSpPr/>
      </dsp:nvSpPr>
      <dsp:spPr>
        <a:xfrm>
          <a:off x="4182384" y="3092559"/>
          <a:ext cx="91440" cy="8030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30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23474-45F5-4F9B-A699-9FB136FCAD77}">
      <dsp:nvSpPr>
        <dsp:cNvPr id="0" name=""/>
        <dsp:cNvSpPr/>
      </dsp:nvSpPr>
      <dsp:spPr>
        <a:xfrm>
          <a:off x="4182384" y="532966"/>
          <a:ext cx="91440" cy="8062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62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34651-DDD1-46E3-A2AF-85F8E20FB296}">
      <dsp:nvSpPr>
        <dsp:cNvPr id="0" name=""/>
        <dsp:cNvSpPr/>
      </dsp:nvSpPr>
      <dsp:spPr>
        <a:xfrm>
          <a:off x="1733188" y="-4"/>
          <a:ext cx="4989832" cy="532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DA3F6-084B-4E35-A0ED-E40788F13F43}">
      <dsp:nvSpPr>
        <dsp:cNvPr id="0" name=""/>
        <dsp:cNvSpPr/>
      </dsp:nvSpPr>
      <dsp:spPr>
        <a:xfrm>
          <a:off x="2039979" y="291446"/>
          <a:ext cx="4989832" cy="532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100" kern="1200" dirty="0">
              <a:latin typeface="Arial" pitchFamily="34" charset="0"/>
              <a:cs typeface="Arial" pitchFamily="34" charset="0"/>
            </a:rPr>
            <a:t>Мэргэшүүлэх дунд хугацааны сургалт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2055589" y="307056"/>
        <a:ext cx="4958612" cy="501750"/>
      </dsp:txXfrm>
    </dsp:sp>
    <dsp:sp modelId="{5722EFED-16B9-4E17-9D0E-7B5EB5589A5A}">
      <dsp:nvSpPr>
        <dsp:cNvPr id="0" name=""/>
        <dsp:cNvSpPr/>
      </dsp:nvSpPr>
      <dsp:spPr>
        <a:xfrm>
          <a:off x="2847547" y="1339251"/>
          <a:ext cx="2761115" cy="1753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C6034-96AD-43C7-87CB-E30FCBED3C3B}">
      <dsp:nvSpPr>
        <dsp:cNvPr id="0" name=""/>
        <dsp:cNvSpPr/>
      </dsp:nvSpPr>
      <dsp:spPr>
        <a:xfrm>
          <a:off x="3154337" y="1630702"/>
          <a:ext cx="2761115" cy="1753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100" kern="1200" dirty="0">
              <a:latin typeface="Arial" pitchFamily="34" charset="0"/>
              <a:cs typeface="Arial" pitchFamily="34" charset="0"/>
            </a:rPr>
            <a:t>Төрийн албанд мэргэшүүлэх сургалт /анх томилогдоход/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3205690" y="1682055"/>
        <a:ext cx="2658409" cy="1650602"/>
      </dsp:txXfrm>
    </dsp:sp>
    <dsp:sp modelId="{D0FFC44A-4171-4B60-81DC-D8A472560361}">
      <dsp:nvSpPr>
        <dsp:cNvPr id="0" name=""/>
        <dsp:cNvSpPr/>
      </dsp:nvSpPr>
      <dsp:spPr>
        <a:xfrm>
          <a:off x="2847547" y="3895584"/>
          <a:ext cx="2761115" cy="17533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5D9A5-22DC-45C7-ACD7-F0297FDEE364}">
      <dsp:nvSpPr>
        <dsp:cNvPr id="0" name=""/>
        <dsp:cNvSpPr/>
      </dsp:nvSpPr>
      <dsp:spPr>
        <a:xfrm>
          <a:off x="3154337" y="4187035"/>
          <a:ext cx="2761115" cy="1753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100" kern="1200" dirty="0">
              <a:latin typeface="Arial" pitchFamily="34" charset="0"/>
              <a:cs typeface="Arial" pitchFamily="34" charset="0"/>
            </a:rPr>
            <a:t>Мэргэшүүлэх давтан сургалт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>
        <a:off x="3205690" y="4238388"/>
        <a:ext cx="2658409" cy="1650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96B9B-FD91-4FF6-89B4-7AB3052284E7}">
      <dsp:nvSpPr>
        <dsp:cNvPr id="0" name=""/>
        <dsp:cNvSpPr/>
      </dsp:nvSpPr>
      <dsp:spPr>
        <a:xfrm>
          <a:off x="3021225" y="4183925"/>
          <a:ext cx="91440" cy="507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8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9093F-AF66-41A6-8F6A-C42070CB8CA3}">
      <dsp:nvSpPr>
        <dsp:cNvPr id="0" name=""/>
        <dsp:cNvSpPr/>
      </dsp:nvSpPr>
      <dsp:spPr>
        <a:xfrm>
          <a:off x="3021225" y="2517804"/>
          <a:ext cx="91440" cy="69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6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E0849-115F-46B0-AF30-DE98E8DE0A67}">
      <dsp:nvSpPr>
        <dsp:cNvPr id="0" name=""/>
        <dsp:cNvSpPr/>
      </dsp:nvSpPr>
      <dsp:spPr>
        <a:xfrm>
          <a:off x="3021225" y="851684"/>
          <a:ext cx="91440" cy="69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6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C5FF8-ADCD-4019-A955-C9E612CFC927}">
      <dsp:nvSpPr>
        <dsp:cNvPr id="0" name=""/>
        <dsp:cNvSpPr/>
      </dsp:nvSpPr>
      <dsp:spPr>
        <a:xfrm>
          <a:off x="1865858" y="3404"/>
          <a:ext cx="2402175" cy="848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A7458-D3E7-4861-9CCD-4A2A2B954B49}">
      <dsp:nvSpPr>
        <dsp:cNvPr id="0" name=""/>
        <dsp:cNvSpPr/>
      </dsp:nvSpPr>
      <dsp:spPr>
        <a:xfrm>
          <a:off x="2132766" y="256967"/>
          <a:ext cx="2402175" cy="848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300" kern="1200" dirty="0">
              <a:latin typeface="Arial" pitchFamily="34" charset="0"/>
              <a:cs typeface="Arial" pitchFamily="34" charset="0"/>
            </a:rPr>
            <a:t>Мэргэшүүлэх багц сургалт</a:t>
          </a:r>
          <a:endParaRPr lang="en-US" sz="2300" kern="1200" dirty="0">
            <a:latin typeface="Arial" pitchFamily="34" charset="0"/>
            <a:cs typeface="Arial" pitchFamily="34" charset="0"/>
          </a:endParaRPr>
        </a:p>
      </dsp:txBody>
      <dsp:txXfrm>
        <a:off x="2157611" y="281812"/>
        <a:ext cx="2352485" cy="798589"/>
      </dsp:txXfrm>
    </dsp:sp>
    <dsp:sp modelId="{4055A714-A9FC-4D9B-90D0-6518D261266F}">
      <dsp:nvSpPr>
        <dsp:cNvPr id="0" name=""/>
        <dsp:cNvSpPr/>
      </dsp:nvSpPr>
      <dsp:spPr>
        <a:xfrm>
          <a:off x="1865858" y="1550316"/>
          <a:ext cx="2402175" cy="9674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E4CF7-6262-4A28-BA08-6CF582DD7E2F}">
      <dsp:nvSpPr>
        <dsp:cNvPr id="0" name=""/>
        <dsp:cNvSpPr/>
      </dsp:nvSpPr>
      <dsp:spPr>
        <a:xfrm>
          <a:off x="2132766" y="1803879"/>
          <a:ext cx="2402175" cy="967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300" kern="1200" dirty="0">
              <a:latin typeface="Arial" pitchFamily="34" charset="0"/>
              <a:cs typeface="Arial" pitchFamily="34" charset="0"/>
            </a:rPr>
            <a:t>Тэргүүн</a:t>
          </a:r>
          <a:endParaRPr lang="en-US" sz="2300" kern="1200" dirty="0">
            <a:latin typeface="Arial" pitchFamily="34" charset="0"/>
            <a:cs typeface="Arial" pitchFamily="34" charset="0"/>
          </a:endParaRPr>
        </a:p>
      </dsp:txBody>
      <dsp:txXfrm>
        <a:off x="2161103" y="1832216"/>
        <a:ext cx="2345501" cy="910814"/>
      </dsp:txXfrm>
    </dsp:sp>
    <dsp:sp modelId="{557221CC-E2A2-4A53-98AE-520F80188DB2}">
      <dsp:nvSpPr>
        <dsp:cNvPr id="0" name=""/>
        <dsp:cNvSpPr/>
      </dsp:nvSpPr>
      <dsp:spPr>
        <a:xfrm>
          <a:off x="1865858" y="3216437"/>
          <a:ext cx="2402175" cy="9674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37FF8-3FF4-4C1D-8E1C-DE2CC5EACB2A}">
      <dsp:nvSpPr>
        <dsp:cNvPr id="0" name=""/>
        <dsp:cNvSpPr/>
      </dsp:nvSpPr>
      <dsp:spPr>
        <a:xfrm>
          <a:off x="2132766" y="3470000"/>
          <a:ext cx="2402175" cy="967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300" kern="1200" dirty="0">
              <a:latin typeface="Arial" pitchFamily="34" charset="0"/>
              <a:cs typeface="Arial" pitchFamily="34" charset="0"/>
            </a:rPr>
            <a:t>Эрхэлсэн</a:t>
          </a:r>
          <a:endParaRPr lang="en-US" sz="2300" kern="1200" dirty="0">
            <a:latin typeface="Arial" pitchFamily="34" charset="0"/>
            <a:cs typeface="Arial" pitchFamily="34" charset="0"/>
          </a:endParaRPr>
        </a:p>
      </dsp:txBody>
      <dsp:txXfrm>
        <a:off x="2161103" y="3498337"/>
        <a:ext cx="2345501" cy="910814"/>
      </dsp:txXfrm>
    </dsp:sp>
    <dsp:sp modelId="{2DB76CBD-0D49-4ED9-9F11-42248EE7A19D}">
      <dsp:nvSpPr>
        <dsp:cNvPr id="0" name=""/>
        <dsp:cNvSpPr/>
      </dsp:nvSpPr>
      <dsp:spPr>
        <a:xfrm>
          <a:off x="1865858" y="4691763"/>
          <a:ext cx="2402175" cy="80407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0D9F4-BC8F-4175-8954-6137FC9C3E38}">
      <dsp:nvSpPr>
        <dsp:cNvPr id="0" name=""/>
        <dsp:cNvSpPr/>
      </dsp:nvSpPr>
      <dsp:spPr>
        <a:xfrm>
          <a:off x="2132766" y="4945326"/>
          <a:ext cx="2402175" cy="804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300" kern="1200" dirty="0">
              <a:latin typeface="Arial" pitchFamily="34" charset="0"/>
              <a:cs typeface="Arial" pitchFamily="34" charset="0"/>
            </a:rPr>
            <a:t>Ахлах </a:t>
          </a:r>
          <a:endParaRPr lang="en-US" sz="2300" kern="1200" dirty="0">
            <a:latin typeface="Arial" pitchFamily="34" charset="0"/>
            <a:cs typeface="Arial" pitchFamily="34" charset="0"/>
          </a:endParaRPr>
        </a:p>
      </dsp:txBody>
      <dsp:txXfrm>
        <a:off x="2156317" y="4968877"/>
        <a:ext cx="2355073" cy="7569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2C552-162B-460F-BCF8-D5EB77556D27}">
      <dsp:nvSpPr>
        <dsp:cNvPr id="0" name=""/>
        <dsp:cNvSpPr/>
      </dsp:nvSpPr>
      <dsp:spPr>
        <a:xfrm>
          <a:off x="8114395" y="5469231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44144-3477-4AE9-958E-F0D4FFCB3045}">
      <dsp:nvSpPr>
        <dsp:cNvPr id="0" name=""/>
        <dsp:cNvSpPr/>
      </dsp:nvSpPr>
      <dsp:spPr>
        <a:xfrm>
          <a:off x="8114395" y="4726621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63C24-7DDE-4353-ABC9-E012F0D51F09}">
      <dsp:nvSpPr>
        <dsp:cNvPr id="0" name=""/>
        <dsp:cNvSpPr/>
      </dsp:nvSpPr>
      <dsp:spPr>
        <a:xfrm>
          <a:off x="6651724" y="3584015"/>
          <a:ext cx="1508391" cy="358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99"/>
              </a:lnTo>
              <a:lnTo>
                <a:pt x="1508391" y="244599"/>
              </a:lnTo>
              <a:lnTo>
                <a:pt x="1508391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31A65-61AC-4A87-B5B7-C44F1896BE48}">
      <dsp:nvSpPr>
        <dsp:cNvPr id="0" name=""/>
        <dsp:cNvSpPr/>
      </dsp:nvSpPr>
      <dsp:spPr>
        <a:xfrm>
          <a:off x="6606004" y="3584015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2CDB1-7934-4146-94D9-AB270C723102}">
      <dsp:nvSpPr>
        <dsp:cNvPr id="0" name=""/>
        <dsp:cNvSpPr/>
      </dsp:nvSpPr>
      <dsp:spPr>
        <a:xfrm>
          <a:off x="5143332" y="3584015"/>
          <a:ext cx="1508391" cy="358928"/>
        </a:xfrm>
        <a:custGeom>
          <a:avLst/>
          <a:gdLst/>
          <a:ahLst/>
          <a:cxnLst/>
          <a:rect l="0" t="0" r="0" b="0"/>
          <a:pathLst>
            <a:path>
              <a:moveTo>
                <a:pt x="1508391" y="0"/>
              </a:moveTo>
              <a:lnTo>
                <a:pt x="1508391" y="244599"/>
              </a:lnTo>
              <a:lnTo>
                <a:pt x="0" y="244599"/>
              </a:lnTo>
              <a:lnTo>
                <a:pt x="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C88A1-164E-41BF-9D2F-22DAFA7350EA}">
      <dsp:nvSpPr>
        <dsp:cNvPr id="0" name=""/>
        <dsp:cNvSpPr/>
      </dsp:nvSpPr>
      <dsp:spPr>
        <a:xfrm>
          <a:off x="6606004" y="2441408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410EE-6F50-4ECA-9FAD-D1D9CC6AE73D}">
      <dsp:nvSpPr>
        <dsp:cNvPr id="0" name=""/>
        <dsp:cNvSpPr/>
      </dsp:nvSpPr>
      <dsp:spPr>
        <a:xfrm>
          <a:off x="6606004" y="1621167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AEA88-A849-4ACA-B774-7E6CD59D3528}">
      <dsp:nvSpPr>
        <dsp:cNvPr id="0" name=""/>
        <dsp:cNvSpPr/>
      </dsp:nvSpPr>
      <dsp:spPr>
        <a:xfrm>
          <a:off x="4677092" y="860329"/>
          <a:ext cx="1974631" cy="358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99"/>
              </a:lnTo>
              <a:lnTo>
                <a:pt x="1974631" y="244599"/>
              </a:lnTo>
              <a:lnTo>
                <a:pt x="1974631" y="3589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F7C7D-4D2A-4654-8AA4-CBE46CB4CCC6}">
      <dsp:nvSpPr>
        <dsp:cNvPr id="0" name=""/>
        <dsp:cNvSpPr/>
      </dsp:nvSpPr>
      <dsp:spPr>
        <a:xfrm>
          <a:off x="3589220" y="4502262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DA71A-4E74-42CF-A27F-8D610E3CB18F}">
      <dsp:nvSpPr>
        <dsp:cNvPr id="0" name=""/>
        <dsp:cNvSpPr/>
      </dsp:nvSpPr>
      <dsp:spPr>
        <a:xfrm>
          <a:off x="3589220" y="3579642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EA04F-2E62-48EA-8883-B3D4B13B011E}">
      <dsp:nvSpPr>
        <dsp:cNvPr id="0" name=""/>
        <dsp:cNvSpPr/>
      </dsp:nvSpPr>
      <dsp:spPr>
        <a:xfrm>
          <a:off x="3589220" y="2437035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ECF66-7AD6-42E6-930B-953468495ACB}">
      <dsp:nvSpPr>
        <dsp:cNvPr id="0" name=""/>
        <dsp:cNvSpPr/>
      </dsp:nvSpPr>
      <dsp:spPr>
        <a:xfrm>
          <a:off x="2402077" y="1621167"/>
          <a:ext cx="1232863" cy="358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99"/>
              </a:lnTo>
              <a:lnTo>
                <a:pt x="1232863" y="244599"/>
              </a:lnTo>
              <a:lnTo>
                <a:pt x="1232863" y="3589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DFEED-A1C9-4B53-A844-3C4479A05AA1}">
      <dsp:nvSpPr>
        <dsp:cNvPr id="0" name=""/>
        <dsp:cNvSpPr/>
      </dsp:nvSpPr>
      <dsp:spPr>
        <a:xfrm>
          <a:off x="2080829" y="4688848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D8F97-4E60-413A-900E-FC41CC530FCF}">
      <dsp:nvSpPr>
        <dsp:cNvPr id="0" name=""/>
        <dsp:cNvSpPr/>
      </dsp:nvSpPr>
      <dsp:spPr>
        <a:xfrm>
          <a:off x="2080829" y="3546241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F7F8C-A209-4D64-80C4-3A106FE4669C}">
      <dsp:nvSpPr>
        <dsp:cNvPr id="0" name=""/>
        <dsp:cNvSpPr/>
      </dsp:nvSpPr>
      <dsp:spPr>
        <a:xfrm>
          <a:off x="1372353" y="2403635"/>
          <a:ext cx="754195" cy="358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99"/>
              </a:lnTo>
              <a:lnTo>
                <a:pt x="754195" y="244599"/>
              </a:lnTo>
              <a:lnTo>
                <a:pt x="754195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8850B-5126-4816-97FE-A3102EFAFACA}">
      <dsp:nvSpPr>
        <dsp:cNvPr id="0" name=""/>
        <dsp:cNvSpPr/>
      </dsp:nvSpPr>
      <dsp:spPr>
        <a:xfrm>
          <a:off x="572437" y="5328913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6655-3615-40A2-8445-F2C48A4355AE}">
      <dsp:nvSpPr>
        <dsp:cNvPr id="0" name=""/>
        <dsp:cNvSpPr/>
      </dsp:nvSpPr>
      <dsp:spPr>
        <a:xfrm>
          <a:off x="572437" y="4525483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89CDA-4DB5-401F-970B-C85D6440AE84}">
      <dsp:nvSpPr>
        <dsp:cNvPr id="0" name=""/>
        <dsp:cNvSpPr/>
      </dsp:nvSpPr>
      <dsp:spPr>
        <a:xfrm>
          <a:off x="572437" y="3546241"/>
          <a:ext cx="91440" cy="358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C6E7B-995D-4E6A-83CB-11AA826C7BD3}">
      <dsp:nvSpPr>
        <dsp:cNvPr id="0" name=""/>
        <dsp:cNvSpPr/>
      </dsp:nvSpPr>
      <dsp:spPr>
        <a:xfrm>
          <a:off x="618157" y="2403635"/>
          <a:ext cx="754195" cy="358928"/>
        </a:xfrm>
        <a:custGeom>
          <a:avLst/>
          <a:gdLst/>
          <a:ahLst/>
          <a:cxnLst/>
          <a:rect l="0" t="0" r="0" b="0"/>
          <a:pathLst>
            <a:path>
              <a:moveTo>
                <a:pt x="754195" y="0"/>
              </a:moveTo>
              <a:lnTo>
                <a:pt x="754195" y="244599"/>
              </a:lnTo>
              <a:lnTo>
                <a:pt x="0" y="244599"/>
              </a:lnTo>
              <a:lnTo>
                <a:pt x="0" y="3589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11991-8637-49DF-A615-810E891EE103}">
      <dsp:nvSpPr>
        <dsp:cNvPr id="0" name=""/>
        <dsp:cNvSpPr/>
      </dsp:nvSpPr>
      <dsp:spPr>
        <a:xfrm>
          <a:off x="1372353" y="1621167"/>
          <a:ext cx="1029724" cy="358928"/>
        </a:xfrm>
        <a:custGeom>
          <a:avLst/>
          <a:gdLst/>
          <a:ahLst/>
          <a:cxnLst/>
          <a:rect l="0" t="0" r="0" b="0"/>
          <a:pathLst>
            <a:path>
              <a:moveTo>
                <a:pt x="1029724" y="0"/>
              </a:moveTo>
              <a:lnTo>
                <a:pt x="1029724" y="244599"/>
              </a:lnTo>
              <a:lnTo>
                <a:pt x="0" y="244599"/>
              </a:lnTo>
              <a:lnTo>
                <a:pt x="0" y="3589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9D7C4-1788-48B0-8415-3659C71D4A2D}">
      <dsp:nvSpPr>
        <dsp:cNvPr id="0" name=""/>
        <dsp:cNvSpPr/>
      </dsp:nvSpPr>
      <dsp:spPr>
        <a:xfrm>
          <a:off x="2402077" y="860329"/>
          <a:ext cx="2275014" cy="358928"/>
        </a:xfrm>
        <a:custGeom>
          <a:avLst/>
          <a:gdLst/>
          <a:ahLst/>
          <a:cxnLst/>
          <a:rect l="0" t="0" r="0" b="0"/>
          <a:pathLst>
            <a:path>
              <a:moveTo>
                <a:pt x="2275014" y="0"/>
              </a:moveTo>
              <a:lnTo>
                <a:pt x="2275014" y="244599"/>
              </a:lnTo>
              <a:lnTo>
                <a:pt x="0" y="244599"/>
              </a:lnTo>
              <a:lnTo>
                <a:pt x="0" y="3589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E0FF0-14A0-4F06-94A2-C160C7B1E760}">
      <dsp:nvSpPr>
        <dsp:cNvPr id="0" name=""/>
        <dsp:cNvSpPr/>
      </dsp:nvSpPr>
      <dsp:spPr>
        <a:xfrm>
          <a:off x="2785707" y="256889"/>
          <a:ext cx="3782770" cy="603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B2751-AC93-463E-8D63-3C6C1D1DEB64}">
      <dsp:nvSpPr>
        <dsp:cNvPr id="0" name=""/>
        <dsp:cNvSpPr/>
      </dsp:nvSpPr>
      <dsp:spPr>
        <a:xfrm>
          <a:off x="2922833" y="387160"/>
          <a:ext cx="3782770" cy="603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1" kern="1200" dirty="0">
              <a:latin typeface="Arial" pitchFamily="34" charset="0"/>
              <a:cs typeface="Arial" pitchFamily="34" charset="0"/>
            </a:rPr>
            <a:t>Удирдлагын академийн сургалт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2940507" y="404834"/>
        <a:ext cx="3747422" cy="568091"/>
      </dsp:txXfrm>
    </dsp:sp>
    <dsp:sp modelId="{434AE47A-F42D-47C1-8135-D185BF5E3594}">
      <dsp:nvSpPr>
        <dsp:cNvPr id="0" name=""/>
        <dsp:cNvSpPr/>
      </dsp:nvSpPr>
      <dsp:spPr>
        <a:xfrm>
          <a:off x="1164236" y="1219258"/>
          <a:ext cx="2475682" cy="4019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E2887-55C7-45D8-B630-000B60E0710A}">
      <dsp:nvSpPr>
        <dsp:cNvPr id="0" name=""/>
        <dsp:cNvSpPr/>
      </dsp:nvSpPr>
      <dsp:spPr>
        <a:xfrm>
          <a:off x="1301363" y="1349528"/>
          <a:ext cx="2475682" cy="401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Төрийн албан хаагчдын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313135" y="1361300"/>
        <a:ext cx="2452138" cy="378365"/>
      </dsp:txXfrm>
    </dsp:sp>
    <dsp:sp modelId="{320E216C-9FBA-41A8-9C59-9488B21071B0}">
      <dsp:nvSpPr>
        <dsp:cNvPr id="0" name=""/>
        <dsp:cNvSpPr/>
      </dsp:nvSpPr>
      <dsp:spPr>
        <a:xfrm>
          <a:off x="552144" y="1980096"/>
          <a:ext cx="1640417" cy="423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4CC42-36AD-4CDE-9BCE-D97A90134C7E}">
      <dsp:nvSpPr>
        <dsp:cNvPr id="0" name=""/>
        <dsp:cNvSpPr/>
      </dsp:nvSpPr>
      <dsp:spPr>
        <a:xfrm>
          <a:off x="689271" y="2110366"/>
          <a:ext cx="1640417" cy="423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Мэргэшүүлэх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01676" y="2122771"/>
        <a:ext cx="1615607" cy="398728"/>
      </dsp:txXfrm>
    </dsp:sp>
    <dsp:sp modelId="{44CBC584-FEB1-427C-99A5-21A22D93584D}">
      <dsp:nvSpPr>
        <dsp:cNvPr id="0" name=""/>
        <dsp:cNvSpPr/>
      </dsp:nvSpPr>
      <dsp:spPr>
        <a:xfrm>
          <a:off x="1088" y="2762563"/>
          <a:ext cx="1234138" cy="78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2C135-5909-469B-8D43-85598F5F7015}">
      <dsp:nvSpPr>
        <dsp:cNvPr id="0" name=""/>
        <dsp:cNvSpPr/>
      </dsp:nvSpPr>
      <dsp:spPr>
        <a:xfrm>
          <a:off x="138214" y="2892834"/>
          <a:ext cx="1234138" cy="78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Мэргэшүүлэх багц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61167" y="2915787"/>
        <a:ext cx="1188232" cy="737772"/>
      </dsp:txXfrm>
    </dsp:sp>
    <dsp:sp modelId="{AFD4F94D-618F-4997-A9BF-6697CAFE5546}">
      <dsp:nvSpPr>
        <dsp:cNvPr id="0" name=""/>
        <dsp:cNvSpPr/>
      </dsp:nvSpPr>
      <dsp:spPr>
        <a:xfrm>
          <a:off x="1088" y="3905170"/>
          <a:ext cx="1234138" cy="620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B7C9C-868E-45A5-A432-9176112203EB}">
      <dsp:nvSpPr>
        <dsp:cNvPr id="0" name=""/>
        <dsp:cNvSpPr/>
      </dsp:nvSpPr>
      <dsp:spPr>
        <a:xfrm>
          <a:off x="138214" y="4035440"/>
          <a:ext cx="1234138" cy="62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Ахлах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56382" y="4053608"/>
        <a:ext cx="1197802" cy="583976"/>
      </dsp:txXfrm>
    </dsp:sp>
    <dsp:sp modelId="{1DFEBD67-8976-4247-853C-A2760A2DDBDE}">
      <dsp:nvSpPr>
        <dsp:cNvPr id="0" name=""/>
        <dsp:cNvSpPr/>
      </dsp:nvSpPr>
      <dsp:spPr>
        <a:xfrm>
          <a:off x="1088" y="4884411"/>
          <a:ext cx="1234138" cy="4445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57A11-A2C8-4BAE-86E5-FEA02060F6F5}">
      <dsp:nvSpPr>
        <dsp:cNvPr id="0" name=""/>
        <dsp:cNvSpPr/>
      </dsp:nvSpPr>
      <dsp:spPr>
        <a:xfrm>
          <a:off x="138214" y="5014681"/>
          <a:ext cx="1234138" cy="44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Эрхэлсэн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51233" y="5027700"/>
        <a:ext cx="1208100" cy="418464"/>
      </dsp:txXfrm>
    </dsp:sp>
    <dsp:sp modelId="{91043517-5634-484D-A93A-0A7C3F99B05B}">
      <dsp:nvSpPr>
        <dsp:cNvPr id="0" name=""/>
        <dsp:cNvSpPr/>
      </dsp:nvSpPr>
      <dsp:spPr>
        <a:xfrm>
          <a:off x="1088" y="5687842"/>
          <a:ext cx="1234138" cy="4271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573EB-9003-405A-9A35-AC08D6635F0A}">
      <dsp:nvSpPr>
        <dsp:cNvPr id="0" name=""/>
        <dsp:cNvSpPr/>
      </dsp:nvSpPr>
      <dsp:spPr>
        <a:xfrm>
          <a:off x="138214" y="5818112"/>
          <a:ext cx="1234138" cy="427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Тэргүүн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50726" y="5830624"/>
        <a:ext cx="1209114" cy="402151"/>
      </dsp:txXfrm>
    </dsp:sp>
    <dsp:sp modelId="{44F7B628-B2F4-4F3C-BCD1-47918F1082E7}">
      <dsp:nvSpPr>
        <dsp:cNvPr id="0" name=""/>
        <dsp:cNvSpPr/>
      </dsp:nvSpPr>
      <dsp:spPr>
        <a:xfrm>
          <a:off x="1509479" y="2762563"/>
          <a:ext cx="1234138" cy="78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B61ED-9D1A-4B3C-9B3C-05C1DC90B2D3}">
      <dsp:nvSpPr>
        <dsp:cNvPr id="0" name=""/>
        <dsp:cNvSpPr/>
      </dsp:nvSpPr>
      <dsp:spPr>
        <a:xfrm>
          <a:off x="1646606" y="2892834"/>
          <a:ext cx="1234138" cy="78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Мэргэшүүлэх дунд хугацааны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669559" y="2915787"/>
        <a:ext cx="1188232" cy="737772"/>
      </dsp:txXfrm>
    </dsp:sp>
    <dsp:sp modelId="{C73DA7C8-A52B-493A-92D9-75CCD0A8ADA7}">
      <dsp:nvSpPr>
        <dsp:cNvPr id="0" name=""/>
        <dsp:cNvSpPr/>
      </dsp:nvSpPr>
      <dsp:spPr>
        <a:xfrm>
          <a:off x="1509479" y="3905170"/>
          <a:ext cx="1234138" cy="78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E6593-5663-45E5-A26E-4CD662E13FB5}">
      <dsp:nvSpPr>
        <dsp:cNvPr id="0" name=""/>
        <dsp:cNvSpPr/>
      </dsp:nvSpPr>
      <dsp:spPr>
        <a:xfrm>
          <a:off x="1646606" y="4035440"/>
          <a:ext cx="1234138" cy="78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Төрийн албанд мэргэшүүлэх сургалт /анх томилогдоход/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669559" y="4058393"/>
        <a:ext cx="1188232" cy="737772"/>
      </dsp:txXfrm>
    </dsp:sp>
    <dsp:sp modelId="{50CA3E19-F53B-4DA2-8D71-1E248BE0293B}">
      <dsp:nvSpPr>
        <dsp:cNvPr id="0" name=""/>
        <dsp:cNvSpPr/>
      </dsp:nvSpPr>
      <dsp:spPr>
        <a:xfrm>
          <a:off x="1509479" y="5047777"/>
          <a:ext cx="1234138" cy="4445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3538B-7C08-4A37-97E8-71269609DEC2}">
      <dsp:nvSpPr>
        <dsp:cNvPr id="0" name=""/>
        <dsp:cNvSpPr/>
      </dsp:nvSpPr>
      <dsp:spPr>
        <a:xfrm>
          <a:off x="1646606" y="5178047"/>
          <a:ext cx="1234138" cy="44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Мэргэшүүлэх давтан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659625" y="5191066"/>
        <a:ext cx="1208100" cy="418464"/>
      </dsp:txXfrm>
    </dsp:sp>
    <dsp:sp modelId="{F8F410B2-9DC7-45C3-9369-BCE4D6AF198C}">
      <dsp:nvSpPr>
        <dsp:cNvPr id="0" name=""/>
        <dsp:cNvSpPr/>
      </dsp:nvSpPr>
      <dsp:spPr>
        <a:xfrm>
          <a:off x="3017871" y="1980096"/>
          <a:ext cx="1234138" cy="4569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A6B49-3C5A-43F7-8608-A97E564388DA}">
      <dsp:nvSpPr>
        <dsp:cNvPr id="0" name=""/>
        <dsp:cNvSpPr/>
      </dsp:nvSpPr>
      <dsp:spPr>
        <a:xfrm>
          <a:off x="3154998" y="2110366"/>
          <a:ext cx="1234138" cy="456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168381" y="2123749"/>
        <a:ext cx="1207372" cy="430173"/>
      </dsp:txXfrm>
    </dsp:sp>
    <dsp:sp modelId="{EE91B6AA-E114-4ADA-BC86-38FD9F8B6BB9}">
      <dsp:nvSpPr>
        <dsp:cNvPr id="0" name=""/>
        <dsp:cNvSpPr/>
      </dsp:nvSpPr>
      <dsp:spPr>
        <a:xfrm>
          <a:off x="3017871" y="2795964"/>
          <a:ext cx="1234138" cy="78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D096A-C23F-44F1-A4C8-4D43035C65D1}">
      <dsp:nvSpPr>
        <dsp:cNvPr id="0" name=""/>
        <dsp:cNvSpPr/>
      </dsp:nvSpPr>
      <dsp:spPr>
        <a:xfrm>
          <a:off x="3154998" y="2926234"/>
          <a:ext cx="1234138" cy="78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Богино хугацааны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177951" y="2949187"/>
        <a:ext cx="1188232" cy="737772"/>
      </dsp:txXfrm>
    </dsp:sp>
    <dsp:sp modelId="{01197F80-39A0-49E0-B0A3-C7D89671E976}">
      <dsp:nvSpPr>
        <dsp:cNvPr id="0" name=""/>
        <dsp:cNvSpPr/>
      </dsp:nvSpPr>
      <dsp:spPr>
        <a:xfrm>
          <a:off x="3017871" y="3938570"/>
          <a:ext cx="1234138" cy="5636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725C8-5928-40DE-9ABA-2A952CACB976}">
      <dsp:nvSpPr>
        <dsp:cNvPr id="0" name=""/>
        <dsp:cNvSpPr/>
      </dsp:nvSpPr>
      <dsp:spPr>
        <a:xfrm>
          <a:off x="3154998" y="4068841"/>
          <a:ext cx="1234138" cy="56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Чиглүүлэх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171508" y="4085351"/>
        <a:ext cx="1201118" cy="530671"/>
      </dsp:txXfrm>
    </dsp:sp>
    <dsp:sp modelId="{545FFB18-5D5F-4EF0-B071-8C6F74C2BF53}">
      <dsp:nvSpPr>
        <dsp:cNvPr id="0" name=""/>
        <dsp:cNvSpPr/>
      </dsp:nvSpPr>
      <dsp:spPr>
        <a:xfrm>
          <a:off x="3017871" y="4861191"/>
          <a:ext cx="1234138" cy="565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6AC4F-A8CA-46E3-8D85-D1F8C5F8992B}">
      <dsp:nvSpPr>
        <dsp:cNvPr id="0" name=""/>
        <dsp:cNvSpPr/>
      </dsp:nvSpPr>
      <dsp:spPr>
        <a:xfrm>
          <a:off x="3154998" y="4991461"/>
          <a:ext cx="1234138" cy="565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Зорилтот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171566" y="5008029"/>
        <a:ext cx="1201002" cy="532538"/>
      </dsp:txXfrm>
    </dsp:sp>
    <dsp:sp modelId="{C3AF79CF-8FB3-4AFF-A0C9-01F2E25C0DF2}">
      <dsp:nvSpPr>
        <dsp:cNvPr id="0" name=""/>
        <dsp:cNvSpPr/>
      </dsp:nvSpPr>
      <dsp:spPr>
        <a:xfrm>
          <a:off x="5113500" y="1219258"/>
          <a:ext cx="3076448" cy="4019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17759-4ED3-41A7-8C66-A9B590860BEF}">
      <dsp:nvSpPr>
        <dsp:cNvPr id="0" name=""/>
        <dsp:cNvSpPr/>
      </dsp:nvSpPr>
      <dsp:spPr>
        <a:xfrm>
          <a:off x="5250626" y="1349528"/>
          <a:ext cx="3076448" cy="401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Боловсролын зэрэг олгох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5262398" y="1361300"/>
        <a:ext cx="3052904" cy="378365"/>
      </dsp:txXfrm>
    </dsp:sp>
    <dsp:sp modelId="{7D8C9525-E750-409F-AFB3-E13BE023919E}">
      <dsp:nvSpPr>
        <dsp:cNvPr id="0" name=""/>
        <dsp:cNvSpPr/>
      </dsp:nvSpPr>
      <dsp:spPr>
        <a:xfrm>
          <a:off x="5883769" y="1980096"/>
          <a:ext cx="1535910" cy="461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D17B7-06BB-4831-A749-319DB76FAFF3}">
      <dsp:nvSpPr>
        <dsp:cNvPr id="0" name=""/>
        <dsp:cNvSpPr/>
      </dsp:nvSpPr>
      <dsp:spPr>
        <a:xfrm>
          <a:off x="6020895" y="2110366"/>
          <a:ext cx="1535910" cy="461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Доктор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6034406" y="2123877"/>
        <a:ext cx="1508888" cy="434290"/>
      </dsp:txXfrm>
    </dsp:sp>
    <dsp:sp modelId="{D6AD6267-4B44-423C-9F44-7D27984AC47C}">
      <dsp:nvSpPr>
        <dsp:cNvPr id="0" name=""/>
        <dsp:cNvSpPr/>
      </dsp:nvSpPr>
      <dsp:spPr>
        <a:xfrm>
          <a:off x="6034654" y="2800337"/>
          <a:ext cx="1234138" cy="78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CA16-4D16-46D8-8631-3929F2BBF2FD}">
      <dsp:nvSpPr>
        <dsp:cNvPr id="0" name=""/>
        <dsp:cNvSpPr/>
      </dsp:nvSpPr>
      <dsp:spPr>
        <a:xfrm>
          <a:off x="6171781" y="2930607"/>
          <a:ext cx="1234138" cy="78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Магистрын сургалт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6194734" y="2953560"/>
        <a:ext cx="1188232" cy="737772"/>
      </dsp:txXfrm>
    </dsp:sp>
    <dsp:sp modelId="{8196706C-E62A-4BD9-9490-CFD1668C30D6}">
      <dsp:nvSpPr>
        <dsp:cNvPr id="0" name=""/>
        <dsp:cNvSpPr/>
      </dsp:nvSpPr>
      <dsp:spPr>
        <a:xfrm>
          <a:off x="4526263" y="3942943"/>
          <a:ext cx="1234138" cy="78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E5B14-E698-4D32-9F75-7050DEF00992}">
      <dsp:nvSpPr>
        <dsp:cNvPr id="0" name=""/>
        <dsp:cNvSpPr/>
      </dsp:nvSpPr>
      <dsp:spPr>
        <a:xfrm>
          <a:off x="4663389" y="4073214"/>
          <a:ext cx="1234138" cy="78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Төрийн захиргааны менежмент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4686342" y="4096167"/>
        <a:ext cx="1188232" cy="737772"/>
      </dsp:txXfrm>
    </dsp:sp>
    <dsp:sp modelId="{55C58BB8-E1B9-4E9C-9D15-9D331AA6BD1E}">
      <dsp:nvSpPr>
        <dsp:cNvPr id="0" name=""/>
        <dsp:cNvSpPr/>
      </dsp:nvSpPr>
      <dsp:spPr>
        <a:xfrm>
          <a:off x="6034654" y="3942943"/>
          <a:ext cx="1234138" cy="78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A8AA8-66F7-463E-854D-C290DA22E944}">
      <dsp:nvSpPr>
        <dsp:cNvPr id="0" name=""/>
        <dsp:cNvSpPr/>
      </dsp:nvSpPr>
      <dsp:spPr>
        <a:xfrm>
          <a:off x="6171781" y="4073214"/>
          <a:ext cx="1234138" cy="78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Төрийн удирдлага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6194734" y="4096167"/>
        <a:ext cx="1188232" cy="737772"/>
      </dsp:txXfrm>
    </dsp:sp>
    <dsp:sp modelId="{0F9BA7C6-BE48-45C5-AF1A-E61075E84C11}">
      <dsp:nvSpPr>
        <dsp:cNvPr id="0" name=""/>
        <dsp:cNvSpPr/>
      </dsp:nvSpPr>
      <dsp:spPr>
        <a:xfrm>
          <a:off x="7543046" y="3942943"/>
          <a:ext cx="1234138" cy="78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3BB64-2A91-4C21-860B-984B9D34A707}">
      <dsp:nvSpPr>
        <dsp:cNvPr id="0" name=""/>
        <dsp:cNvSpPr/>
      </dsp:nvSpPr>
      <dsp:spPr>
        <a:xfrm>
          <a:off x="7680173" y="4073214"/>
          <a:ext cx="1234138" cy="78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Төрийн удирдлага – /ТбОНӨҮГ-ын удирдлага/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703126" y="4096167"/>
        <a:ext cx="1188232" cy="737772"/>
      </dsp:txXfrm>
    </dsp:sp>
    <dsp:sp modelId="{9B619A00-ACE3-43B9-9F88-EF6AD7EA43D7}">
      <dsp:nvSpPr>
        <dsp:cNvPr id="0" name=""/>
        <dsp:cNvSpPr/>
      </dsp:nvSpPr>
      <dsp:spPr>
        <a:xfrm>
          <a:off x="7543046" y="5085550"/>
          <a:ext cx="1234138" cy="383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C3BDB-A971-4BBB-96B2-295B4856604E}">
      <dsp:nvSpPr>
        <dsp:cNvPr id="0" name=""/>
        <dsp:cNvSpPr/>
      </dsp:nvSpPr>
      <dsp:spPr>
        <a:xfrm>
          <a:off x="7680173" y="5215820"/>
          <a:ext cx="1234138" cy="383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Диплом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691411" y="5227058"/>
        <a:ext cx="1211662" cy="361204"/>
      </dsp:txXfrm>
    </dsp:sp>
    <dsp:sp modelId="{FC0C2145-EE53-4460-BF97-127750DF64BD}">
      <dsp:nvSpPr>
        <dsp:cNvPr id="0" name=""/>
        <dsp:cNvSpPr/>
      </dsp:nvSpPr>
      <dsp:spPr>
        <a:xfrm>
          <a:off x="7543046" y="5828160"/>
          <a:ext cx="1234138" cy="4140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9B5BA-8D99-42D6-9C04-41F742686A3E}">
      <dsp:nvSpPr>
        <dsp:cNvPr id="0" name=""/>
        <dsp:cNvSpPr/>
      </dsp:nvSpPr>
      <dsp:spPr>
        <a:xfrm>
          <a:off x="7680173" y="5958430"/>
          <a:ext cx="1234138" cy="414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200" kern="1200" dirty="0">
              <a:latin typeface="Arial" pitchFamily="34" charset="0"/>
              <a:cs typeface="Arial" pitchFamily="34" charset="0"/>
            </a:rPr>
            <a:t>Сертификат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692301" y="5970558"/>
        <a:ext cx="1209882" cy="389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E33DE33B-A81C-49A7-A0E4-8788CB48C5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33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2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FCFD09A2-A3B1-4A43-82AA-D69F296980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370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УА, Төрийн албаны сургууль,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D09A2-A3B1-4A43-82AA-D69F2969803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AEC9-3B5E-4559-8358-8D0E77790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8CFF-C8EC-4BB6-9EEC-DD0E6716A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E5EE-C330-4AE9-AB3C-9A125E8E4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AB9-297F-4D42-BAD6-458DD90F3BFB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41F6-076D-47B9-9A76-B8C8D327F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048"/>
            <a:ext cx="1524000" cy="762352"/>
          </a:xfrm>
          <a:prstGeom prst="rect">
            <a:avLst/>
          </a:prstGeom>
        </p:spPr>
      </p:pic>
      <p:grpSp>
        <p:nvGrpSpPr>
          <p:cNvPr id="2" name="Group 7"/>
          <p:cNvGrpSpPr/>
          <p:nvPr userDrawn="1"/>
        </p:nvGrpSpPr>
        <p:grpSpPr>
          <a:xfrm>
            <a:off x="1" y="990600"/>
            <a:ext cx="9144000" cy="5867400"/>
            <a:chOff x="1" y="895350"/>
            <a:chExt cx="9144000" cy="4248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409950"/>
              <a:ext cx="9144000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1176" y="895350"/>
              <a:ext cx="8001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1905002" y="-18197"/>
            <a:ext cx="7246961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981200" y="76200"/>
            <a:ext cx="70104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DIN Pro Bold" pitchFamily="34" charset="0"/>
                <a:cs typeface="DIN Pro Bold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44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7"/>
            <a:ext cx="8229600" cy="472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AB9-297F-4D42-BAD6-458DD90F3BFB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41F6-076D-47B9-9A76-B8C8D327F3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FF1AB9-297F-4D42-BAD6-458DD90F3BFB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641F6-076D-47B9-9A76-B8C8D327F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1584"/>
            <a:ext cx="1524000" cy="8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4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232-AE34-40AC-B7EF-54432FA1B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7957-1D1C-455A-80F8-7D8D80E58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D2B3-E35D-4C72-8CC4-4179528E9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1E8E-8378-4494-9DBE-94F6D9E82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80A2-A8DA-491F-A000-FC21A1A46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793-D1A8-4300-8F65-53A4C04CB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1F5B-FDC1-4B53-B773-78610B0DC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E47E-EBEC-4A34-8930-49908153D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AB81-CF04-4355-8EFD-4F2D953B4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Baigal\Desktop\Brandbook 2017.05.09\Presentation\Slid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402"/>
            <a:ext cx="9144000" cy="51571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15240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албаны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шинэчлэлийн бодлого, сургалтын тогтолцоо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2A3763-5EB3-4211-AF92-B846F3E5F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561582"/>
            <a:ext cx="5257800" cy="1077218"/>
          </a:xfrm>
        </p:spPr>
        <p:txBody>
          <a:bodyPr>
            <a:normAutofit/>
          </a:bodyPr>
          <a:lstStyle/>
          <a:p>
            <a:pPr algn="r"/>
            <a:r>
              <a:rPr lang="mn-MN" sz="1800" i="1" dirty="0">
                <a:solidFill>
                  <a:schemeClr val="bg1"/>
                </a:solidFill>
              </a:rPr>
              <a:t>Төрийн албаны сургуулийн захирал, </a:t>
            </a:r>
            <a:endParaRPr lang="en-US" sz="1800" i="1" dirty="0">
              <a:solidFill>
                <a:schemeClr val="bg1"/>
              </a:solidFill>
            </a:endParaRPr>
          </a:p>
          <a:p>
            <a:pPr algn="r"/>
            <a:r>
              <a:rPr lang="mn-MN" sz="1800" i="1" dirty="0">
                <a:solidFill>
                  <a:schemeClr val="bg1"/>
                </a:solidFill>
              </a:rPr>
              <a:t>доктор, профессор Д.Байгал</a:t>
            </a:r>
            <a:endParaRPr lang="en-US" sz="1800" i="1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869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2" y="279404"/>
            <a:ext cx="7162801" cy="630237"/>
          </a:xfrm>
        </p:spPr>
        <p:txBody>
          <a:bodyPr>
            <a:noAutofit/>
          </a:bodyPr>
          <a:lstStyle/>
          <a:p>
            <a:pPr algn="l"/>
            <a:r>
              <a:rPr lang="mn-MN" sz="3200" b="1" dirty="0"/>
              <a:t>Төрийн албаны тухай хууль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371601"/>
            <a:ext cx="8686800" cy="4953000"/>
          </a:xfrm>
          <a:prstGeom prst="rect">
            <a:avLst/>
          </a:prstGeom>
        </p:spPr>
        <p:txBody>
          <a:bodyPr/>
          <a:lstStyle/>
          <a:p>
            <a:pPr lvl="1" indent="-457200">
              <a:buFont typeface="Wingdings" pitchFamily="2" charset="2"/>
              <a:buChar char="v"/>
            </a:pPr>
            <a:r>
              <a:rPr lang="mn-MN" sz="2400" b="1" dirty="0">
                <a:latin typeface="Arial" pitchFamily="34" charset="0"/>
                <a:cs typeface="Arial" pitchFamily="34" charset="0"/>
              </a:rPr>
              <a:t>Богино болон дунд хугацааны сургалт</a:t>
            </a:r>
          </a:p>
          <a:p>
            <a:pPr lvl="2"/>
            <a:r>
              <a:rPr lang="en-US" sz="2400" i="1" dirty="0">
                <a:latin typeface="Arial" pitchFamily="34" charset="0"/>
                <a:cs typeface="Arial" pitchFamily="34" charset="0"/>
              </a:rPr>
              <a:t>29.1.Иргэнийг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төрийн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албан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тушаалд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томилсны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дараа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богино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болон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дунд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хугацааны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сургалтад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хамруулна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  <a:endParaRPr lang="mn-MN" sz="2400" i="1" dirty="0">
              <a:latin typeface="Arial" pitchFamily="34" charset="0"/>
              <a:cs typeface="Arial" pitchFamily="34" charset="0"/>
            </a:endParaRPr>
          </a:p>
          <a:p>
            <a:pPr lvl="1" indent="-457200">
              <a:buFont typeface="Wingdings" pitchFamily="2" charset="2"/>
              <a:buChar char="v"/>
            </a:pPr>
            <a:endParaRPr lang="mn-MN" sz="2400" b="1" dirty="0">
              <a:latin typeface="Arial" pitchFamily="34" charset="0"/>
              <a:cs typeface="Arial" pitchFamily="34" charset="0"/>
            </a:endParaRPr>
          </a:p>
          <a:p>
            <a:pPr lvl="1" indent="-457200">
              <a:buFont typeface="Wingdings" pitchFamily="2" charset="2"/>
              <a:buChar char="v"/>
            </a:pPr>
            <a:r>
              <a:rPr lang="mn-MN" sz="2400" b="1" dirty="0">
                <a:latin typeface="Arial" pitchFamily="34" charset="0"/>
                <a:cs typeface="Arial" pitchFamily="34" charset="0"/>
              </a:rPr>
              <a:t>Мэргэшүүлэх багц сургалт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тэргүүн, эрхэлсэн, ахлах түшмэл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400" i="1" dirty="0">
                <a:latin typeface="Arial" pitchFamily="34" charset="0"/>
                <a:cs typeface="Arial" pitchFamily="34" charset="0"/>
              </a:rPr>
              <a:t>23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дугаар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зүйл.Төрийн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албан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тушаалд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тавих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шаардлага</a:t>
            </a:r>
            <a:r>
              <a:rPr lang="mn-MN" sz="2400" i="1" dirty="0">
                <a:latin typeface="Arial" pitchFamily="34" charset="0"/>
                <a:cs typeface="Arial" pitchFamily="34" charset="0"/>
              </a:rPr>
              <a:t> /23.2.1-23.2.3/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; </a:t>
            </a:r>
            <a:endParaRPr lang="mn-MN" sz="2400" i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400" i="1" dirty="0">
                <a:latin typeface="Arial" pitchFamily="34" charset="0"/>
                <a:cs typeface="Arial" pitchFamily="34" charset="0"/>
              </a:rPr>
              <a:t>24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дүгээр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зүйл.Мэргэшүүлэх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багц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сургалт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pPr lvl="1" indent="-457200">
              <a:buFont typeface="Wingdings" pitchFamily="2" charset="2"/>
              <a:buChar char="v"/>
            </a:pP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lvl="1" indent="-457200">
              <a:buFont typeface="Wingdings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Төрийн албаны сургалтын байгууллага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сургах, судалгаа хийх, зөвлөгөө өгөх чиг үүрэгтэй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 /64.3/</a:t>
            </a:r>
          </a:p>
          <a:p>
            <a:pPr lvl="2"/>
            <a:endParaRPr lang="mn-MN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0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162803" cy="833441"/>
          </a:xfrm>
        </p:spPr>
        <p:txBody>
          <a:bodyPr>
            <a:noAutofit/>
          </a:bodyPr>
          <a:lstStyle/>
          <a:p>
            <a:pPr marL="347663" indent="-347663" fontAlgn="t">
              <a:spcBef>
                <a:spcPts val="600"/>
              </a:spcBef>
            </a:pPr>
            <a:r>
              <a:rPr lang="mn-MN" sz="2800" b="1" dirty="0"/>
              <a:t>СУРГАЛТЫН АГУУЛГА, ХӨТӨЛБӨР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42999"/>
            <a:ext cx="8686800" cy="5435597"/>
          </a:xfrm>
          <a:prstGeom prst="rect">
            <a:avLst/>
          </a:prstGeom>
        </p:spPr>
        <p:txBody>
          <a:bodyPr/>
          <a:lstStyle/>
          <a:p>
            <a:pPr marL="347663" indent="-347663" fontAlgn="t">
              <a:spcBef>
                <a:spcPts val="600"/>
              </a:spcBef>
              <a:buFont typeface="Wingdings" pitchFamily="2" charset="2"/>
              <a:buChar char="Ø"/>
            </a:pP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Төрийн албаны тухай хууль 24.1: </a:t>
            </a:r>
            <a:r>
              <a:rPr lang="mn-M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Мэргэшүүлэх багц сургалтын </a:t>
            </a: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агуулга, хөтөлбөрийг төрийн албаны төв байгууллага, Засгийн газар хамтран батална.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Мэргэшүүлэх багц сургалтын агуулга, хөтөлбөр батлах тухай</a:t>
            </a: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Монгол Улсын Засгийн газрын Хэрэг эрхлэх газрын дарга, Төрийн албаны зөвлөлийн даргын хамтарсан тушаал – 2019.04.04. №37/33</a:t>
            </a:r>
          </a:p>
          <a:p>
            <a:pPr marL="347663" indent="-347663" fontAlgn="t">
              <a:spcBef>
                <a:spcPts val="1200"/>
              </a:spcBef>
              <a:buFont typeface="Wingdings" pitchFamily="2" charset="2"/>
              <a:buChar char="Ø"/>
            </a:pPr>
            <a:endParaRPr lang="mn-M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 fontAlgn="t">
              <a:spcBef>
                <a:spcPts val="1200"/>
              </a:spcBef>
              <a:buFont typeface="Wingdings" pitchFamily="2" charset="2"/>
              <a:buChar char="Ø"/>
            </a:pP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Төрийн албаны тухай хууль 29.3: </a:t>
            </a:r>
            <a:r>
              <a:rPr lang="mn-M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Богино </a:t>
            </a: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болон </a:t>
            </a:r>
            <a:r>
              <a:rPr lang="mn-M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дунд хугацааны сургалтын </a:t>
            </a: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агуулга, хөтөлбөрийг төрийн албаны төв байгууллагын саналыг үндэслэн Засгийн газар тодорхойлно.</a:t>
            </a:r>
          </a:p>
          <a:p>
            <a:pPr marL="800100" lvl="1" indent="-342900" algn="just" eaLnBrk="1" hangingPunct="1">
              <a:buFont typeface="Courier New" pitchFamily="49" charset="0"/>
              <a:buChar char="o"/>
            </a:pP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Сургалтын агуулга, хөтөлбөр батлах тухай</a:t>
            </a: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Монгол Улсын Засгийн газрын 2019 оны 7 дугаар сарын 18-ны №299 тогтоол</a:t>
            </a:r>
          </a:p>
          <a:p>
            <a:pPr marL="1371600" lvl="2" indent="-187325" algn="just" eaLnBrk="1" hangingPunct="1">
              <a:buFont typeface="Arial" pitchFamily="34" charset="0"/>
              <a:buChar char="•"/>
            </a:pP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“Төрийн албан хаагчийн богино болон дунд хугацааны сургалтын агуулга”-ыг 1 дүгээр хавсралт, </a:t>
            </a:r>
          </a:p>
          <a:p>
            <a:pPr marL="1371600" lvl="2" indent="-187325" algn="just" eaLnBrk="1" hangingPunct="1">
              <a:buFont typeface="Arial" pitchFamily="34" charset="0"/>
              <a:buChar char="•"/>
            </a:pP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“Төрийн албан хаагчийн богино болон дунд хугацааны сургалтын хөтөлбөр”-ийг 2 дугаар хавсралт </a:t>
            </a:r>
            <a:endParaRPr lang="mn-MN" sz="20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0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538" y="181084"/>
            <a:ext cx="7162801" cy="630237"/>
          </a:xfrm>
        </p:spPr>
        <p:txBody>
          <a:bodyPr>
            <a:noAutofit/>
          </a:bodyPr>
          <a:lstStyle/>
          <a:p>
            <a:pPr marL="347663" indent="-347663">
              <a:spcBef>
                <a:spcPts val="600"/>
              </a:spcBef>
            </a:pPr>
            <a:r>
              <a:rPr lang="mn-MN" sz="2800" b="1" dirty="0"/>
              <a:t>СУРГАЛТЫГ ЗОХИОН БАЙГУУЛАХ</a:t>
            </a:r>
            <a:endParaRPr lang="mn-MN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42999"/>
            <a:ext cx="8686800" cy="51054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mn-MN" sz="2000" b="1" dirty="0"/>
              <a:t>ТӨРИЙН АЛБАНЫ ТУХАЙ ХУУЛЬ</a:t>
            </a: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Ø"/>
            </a:pPr>
            <a:r>
              <a:rPr lang="mn-MN" sz="2000" dirty="0"/>
              <a:t>24.2. </a:t>
            </a:r>
            <a:r>
              <a:rPr lang="mn-MN" sz="2000" b="1" i="1" dirty="0"/>
              <a:t>Мэргэшүүлэх багц сургалтыг</a:t>
            </a:r>
            <a:endParaRPr lang="mn-MN" sz="2000" dirty="0"/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Ø"/>
            </a:pPr>
            <a:r>
              <a:rPr lang="mn-MN" sz="2000" dirty="0"/>
              <a:t>29.2. </a:t>
            </a:r>
            <a:r>
              <a:rPr lang="mn-MN" sz="2000" b="1" i="1" dirty="0"/>
              <a:t>Богино </a:t>
            </a:r>
            <a:r>
              <a:rPr lang="mn-MN" sz="2000" dirty="0"/>
              <a:t>болон </a:t>
            </a:r>
            <a:r>
              <a:rPr lang="mn-MN" sz="2000" b="1" i="1" dirty="0"/>
              <a:t>дунд хугацааны сургалтыг </a:t>
            </a:r>
          </a:p>
          <a:p>
            <a:pPr marL="804863" lvl="1" indent="-347663">
              <a:spcBef>
                <a:spcPts val="600"/>
              </a:spcBef>
              <a:buFont typeface="Wingdings" pitchFamily="2" charset="2"/>
              <a:buChar char="Ø"/>
            </a:pPr>
            <a:r>
              <a:rPr lang="mn-MN" sz="2000" dirty="0"/>
              <a:t>Засгийн газрын харьяа төрийн албаны сургалтын байгууллага хариуцан зохион байгуулна.</a:t>
            </a: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Ø"/>
            </a:pPr>
            <a:r>
              <a:rPr lang="mn-MN" sz="2000" dirty="0"/>
              <a:t>55.3.Төрийн байгууллага </a:t>
            </a:r>
            <a:r>
              <a:rPr lang="mn-MN" sz="2000" b="1" i="1" dirty="0"/>
              <a:t>төрийн албан хаагчийн сургалт</a:t>
            </a:r>
            <a:r>
              <a:rPr lang="mn-MN" sz="2000" dirty="0"/>
              <a:t>, ажиллах нөхцөл, нийгмийн баталгааны </a:t>
            </a:r>
            <a:r>
              <a:rPr lang="mn-MN" sz="2000" b="1" i="1" dirty="0"/>
              <a:t>хөтөлбөрийг </a:t>
            </a:r>
            <a:r>
              <a:rPr lang="mn-MN" sz="2000" dirty="0"/>
              <a:t>боловсруулж хэрэгжүүлнэ.</a:t>
            </a:r>
          </a:p>
          <a:p>
            <a:pPr>
              <a:spcBef>
                <a:spcPts val="600"/>
              </a:spcBef>
            </a:pPr>
            <a:endParaRPr lang="mn-MN" sz="2000" b="1" dirty="0"/>
          </a:p>
          <a:p>
            <a:pPr>
              <a:spcBef>
                <a:spcPts val="600"/>
              </a:spcBef>
            </a:pPr>
            <a:r>
              <a:rPr lang="mn-MN" sz="2000" b="1" dirty="0"/>
              <a:t>ЗАСГИЙН ГАЗРЫН ТОГТООЛ</a:t>
            </a: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Ø"/>
            </a:pPr>
            <a:r>
              <a:rPr lang="mn-MN" sz="2000" b="1" dirty="0"/>
              <a:t>Засгийн газрын 2018.12.05-ны №366 тогтоолоор </a:t>
            </a:r>
            <a:r>
              <a:rPr lang="mn-MN" sz="2000" dirty="0"/>
              <a:t>Удирдлагын академийн статус, чиг үүрэг, бүтэц, зохион байгуулалтад өөрчлөлт оруулан дүрмийг нь шинэчлэн баталсан. </a:t>
            </a: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Ø"/>
            </a:pPr>
            <a:endParaRPr lang="mn-MN" sz="2000" dirty="0"/>
          </a:p>
        </p:txBody>
      </p:sp>
    </p:spTree>
    <p:extLst>
      <p:ext uri="{BB962C8B-B14F-4D97-AF65-F5344CB8AC3E}">
        <p14:creationId xmlns:p14="http://schemas.microsoft.com/office/powerpoint/2010/main" val="76178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Baigal\Desktop\Brandbook 2017.05.09\Presentation\Slid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402"/>
            <a:ext cx="9144000" cy="51571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2514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dirty="0">
                <a:solidFill>
                  <a:schemeClr val="bg1"/>
                </a:solidFill>
              </a:rPr>
              <a:t>Төрийн албаны сургалтын тогтолцоо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2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C39E58-D439-421C-B805-4DEE2527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/>
              <a:t>Төрийн албан хаагчийн сургалт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C636807-583D-421E-A2D1-0F845D3F2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013760"/>
              </p:ext>
            </p:extLst>
          </p:nvPr>
        </p:nvGraphicFramePr>
        <p:xfrm>
          <a:off x="457200" y="1447800"/>
          <a:ext cx="8229600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57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Богино хугацааны сургалт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AE7F3-8882-41D2-A442-13F7B04EB0F8}"/>
              </a:ext>
            </a:extLst>
          </p:cNvPr>
          <p:cNvSpPr/>
          <p:nvPr/>
        </p:nvSpPr>
        <p:spPr>
          <a:xfrm>
            <a:off x="3352800" y="5432823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Засгийн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газрын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299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r>
              <a:rPr lang="mn-MN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тогтоолын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дүгээр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хавсралт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8C9F19-0384-4777-9DD3-A48F4DFD8987}"/>
              </a:ext>
            </a:extLst>
          </p:cNvPr>
          <p:cNvGraphicFramePr/>
          <p:nvPr/>
        </p:nvGraphicFramePr>
        <p:xfrm>
          <a:off x="609600" y="1752600"/>
          <a:ext cx="7467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54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Богино хугацааны </a:t>
            </a:r>
            <a:br>
              <a:rPr lang="mn-MN" dirty="0"/>
            </a:br>
            <a:r>
              <a:rPr lang="mn-MN" dirty="0"/>
              <a:t>Чиглүүлэх сургалтын хөтөлбөр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AE05694-6139-4B4C-A91C-EC31B62D41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093444"/>
              </p:ext>
            </p:extLst>
          </p:nvPr>
        </p:nvGraphicFramePr>
        <p:xfrm>
          <a:off x="685800" y="1219200"/>
          <a:ext cx="8153400" cy="507332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1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9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№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 err="1">
                          <a:effectLst/>
                        </a:rPr>
                        <a:t>Сургах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чиглэл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5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1.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effectLst/>
                        </a:rPr>
                        <a:t>Төрийн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албаны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онцлог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үнэт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зүйлс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5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2.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effectLst/>
                        </a:rPr>
                        <a:t>Төрийн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захиргаа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нутгийн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удирдлага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85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3.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effectLst/>
                        </a:rPr>
                        <a:t>Монголын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Улсын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хөгжлийн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бодлого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стратеги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5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4.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effectLst/>
                        </a:rPr>
                        <a:t>Төрийн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байгууллагын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чиг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үүрэг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бүтэц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зохион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байгуулалт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85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5.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effectLst/>
                        </a:rPr>
                        <a:t>Төрийн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албаны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эрх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зүйн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зохицуулалт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89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6.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effectLst/>
                        </a:rPr>
                        <a:t>Төрийн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албан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хаагчийн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ёс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зүй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хариуцлага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албан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ажлын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зохион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байгуулалт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харилцааны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соёл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889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7.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effectLst/>
                        </a:rPr>
                        <a:t>Төрийн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захиргаанд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мэдээлэл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харилцаа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холбооны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технологи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ашиглах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арга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зүй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85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>
                          <a:effectLst/>
                        </a:rPr>
                        <a:t>8.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effectLst/>
                        </a:rPr>
                        <a:t>Төрийн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албан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дахь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хүний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эрх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жендэрийн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асуудал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017"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1" dirty="0" err="1">
                          <a:effectLst/>
                        </a:rPr>
                        <a:t>Нийт</a:t>
                      </a:r>
                      <a:r>
                        <a:rPr lang="en-US" sz="2000" b="1" dirty="0">
                          <a:effectLst/>
                        </a:rPr>
                        <a:t> 40 </a:t>
                      </a:r>
                      <a:r>
                        <a:rPr lang="en-US" sz="2000" b="1" dirty="0" err="1">
                          <a:effectLst/>
                        </a:rPr>
                        <a:t>цаг</a:t>
                      </a:r>
                      <a:r>
                        <a:rPr lang="mn-MN" sz="2000" b="1" dirty="0">
                          <a:effectLst/>
                        </a:rPr>
                        <a:t> /Заавал хамрагдана/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07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Дунд хугацааны сургалтын </a:t>
            </a:r>
            <a:br>
              <a:rPr lang="mn-MN" dirty="0"/>
            </a:br>
            <a:r>
              <a:rPr lang="mn-MN" dirty="0"/>
              <a:t>зохион байгуулалт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914400"/>
          <a:ext cx="8763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1" y="2971800"/>
            <a:ext cx="3048001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Танхимд: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хичээл х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цаг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=160 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цаг</a:t>
            </a:r>
          </a:p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Бие даах: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хичээл х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цаг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=240 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379823"/>
            <a:ext cx="2743200" cy="591979"/>
          </a:xfrm>
          <a:prstGeom prst="downArrow">
            <a:avLst>
              <a:gd name="adj1" fmla="val 85443"/>
              <a:gd name="adj2" fmla="val 50000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10+</a:t>
            </a:r>
            <a:r>
              <a:rPr lang="mn-MN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= </a:t>
            </a:r>
            <a:r>
              <a:rPr lang="mn-MN" sz="1600" b="1" dirty="0">
                <a:latin typeface="Arial" pitchFamily="34" charset="0"/>
                <a:cs typeface="Arial" pitchFamily="34" charset="0"/>
              </a:rPr>
              <a:t>11 багц цаг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410200"/>
            <a:ext cx="3048001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Танхимд: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хичээл х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4цаг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цаг</a:t>
            </a:r>
          </a:p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Бие даах: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хичээл х56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цаг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224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599" y="4818223"/>
            <a:ext cx="2743200" cy="591979"/>
          </a:xfrm>
          <a:prstGeom prst="downArrow">
            <a:avLst>
              <a:gd name="adj1" fmla="val 85443"/>
              <a:gd name="adj2" fmla="val 50000"/>
            </a:avLst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+</a:t>
            </a:r>
            <a:r>
              <a:rPr lang="mn-MN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= </a:t>
            </a:r>
            <a:r>
              <a:rPr lang="mn-MN" sz="1600" b="1" dirty="0">
                <a:latin typeface="Arial" pitchFamily="34" charset="0"/>
                <a:cs typeface="Arial" pitchFamily="34" charset="0"/>
              </a:rPr>
              <a:t>9 багц цаг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2332300"/>
            <a:ext cx="2895601" cy="1827728"/>
          </a:xfrm>
          <a:prstGeom prst="rightArrow">
            <a:avLst>
              <a:gd name="adj1" fmla="val 85222"/>
              <a:gd name="adj2" fmla="val 25345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n-MN" sz="1600" dirty="0">
                <a:latin typeface="Arial" pitchFamily="34" charset="0"/>
                <a:cs typeface="Arial" pitchFamily="34" charset="0"/>
              </a:rPr>
              <a:t>Чиглүүлэх сургалтад хамрагдсан, төрийн захиргааны туслах, дэс түшмэлийн ангиллын албан тушаалд 1 жил ажилласан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1" y="4980977"/>
            <a:ext cx="2895601" cy="1254323"/>
          </a:xfrm>
          <a:prstGeom prst="rightArrow">
            <a:avLst>
              <a:gd name="adj1" fmla="val 85222"/>
              <a:gd name="adj2" fmla="val 25345"/>
            </a:avLst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mn-MN" sz="16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mn-MN" sz="1600" dirty="0">
                <a:latin typeface="Arial" pitchFamily="34" charset="0"/>
                <a:cs typeface="Arial" pitchFamily="34" charset="0"/>
              </a:rPr>
              <a:t>Төрийн албан хаагч бүр  </a:t>
            </a:r>
          </a:p>
          <a:p>
            <a:pPr algn="r"/>
            <a:r>
              <a:rPr lang="mn-MN" sz="1600" dirty="0">
                <a:latin typeface="Arial" pitchFamily="34" charset="0"/>
                <a:cs typeface="Arial" pitchFamily="34" charset="0"/>
              </a:rPr>
              <a:t>3 жил тутамд</a:t>
            </a:r>
          </a:p>
          <a:p>
            <a:pPr algn="r"/>
            <a:endParaRPr lang="mn-MN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Дунд хугацааны сургалт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2"/>
            <a:ext cx="8458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Төрийн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албан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хаагчийг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мэргэшүүлэх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дунд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хугацааны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сургалт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 pitchFamily="34" charset="0"/>
                <a:cs typeface="DIN Pro Bold" pitchFamily="34" charset="0"/>
              </a:rPr>
              <a:t>: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DIN Pro Bold" pitchFamily="34" charset="0"/>
              <a:cs typeface="DIN Pro Bold" pitchFamily="34" charset="0"/>
            </a:endParaRPr>
          </a:p>
          <a:p>
            <a:pPr marL="457200" indent="-457200" fontAlgn="t">
              <a:buFont typeface="Wingdings" pitchFamily="2" charset="2"/>
              <a:buChar char="v"/>
            </a:pPr>
            <a:endParaRPr lang="mn-MN" sz="2400" b="1" dirty="0">
              <a:latin typeface="DIN Pro Bold"/>
              <a:cs typeface="DIN Pro Bold" pitchFamily="34" charset="0"/>
            </a:endParaRPr>
          </a:p>
          <a:p>
            <a:pPr marL="457200" indent="-457200" fontAlgn="t">
              <a:buFont typeface="Wingdings" pitchFamily="2" charset="2"/>
              <a:buChar char="v"/>
            </a:pPr>
            <a:r>
              <a:rPr lang="en-US" sz="2400" b="1" dirty="0" err="1">
                <a:latin typeface="DIN Pro Bold"/>
                <a:cs typeface="DIN Pro Bold" pitchFamily="34" charset="0"/>
              </a:rPr>
              <a:t>төрийн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албанд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анх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томилогдсон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албан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хаагчийг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төрийн албанд ажиллахад шаардлагатай үндсэн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мэдлэг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чадварыг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эзэмшүүлэх</a:t>
            </a:r>
            <a:endParaRPr lang="en-US" sz="2400" b="1" dirty="0">
              <a:latin typeface="DIN Pro Bold"/>
              <a:cs typeface="DIN Pro Bold" pitchFamily="34" charset="0"/>
            </a:endParaRPr>
          </a:p>
          <a:p>
            <a:pPr marL="457200" indent="-457200" fontAlgn="t">
              <a:buFont typeface="Wingdings" pitchFamily="2" charset="2"/>
              <a:buChar char="v"/>
            </a:pPr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Т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өрийн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захиргааны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туслах</a:t>
            </a:r>
            <a:r>
              <a:rPr lang="en-US" sz="2400" b="1" dirty="0">
                <a:latin typeface="DIN Pro Bold"/>
                <a:cs typeface="DIN Pro Bold" pitchFamily="34" charset="0"/>
              </a:rPr>
              <a:t>,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дэс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түшмэлийн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ангиллын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албан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тушаалд</a:t>
            </a:r>
            <a:r>
              <a:rPr lang="en-US" sz="2400" b="1" dirty="0">
                <a:latin typeface="DIN Pro Bold"/>
                <a:cs typeface="DIN Pro Bold" pitchFamily="34" charset="0"/>
              </a:rPr>
              <a:t> 1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жил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ажилласан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албан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хаагч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endParaRPr lang="mn-MN" sz="2400" b="1" dirty="0">
              <a:latin typeface="DIN Pro Bold" pitchFamily="34" charset="0"/>
              <a:cs typeface="DIN Pro Bold" pitchFamily="34" charset="0"/>
            </a:endParaRPr>
          </a:p>
          <a:p>
            <a:pPr marL="457200" indent="-457200" fontAlgn="t">
              <a:buFont typeface="Wingdings" pitchFamily="2" charset="2"/>
              <a:buChar char="v"/>
            </a:pPr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Н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ийт</a:t>
            </a:r>
            <a:r>
              <a:rPr lang="en-US" sz="2400" b="1" dirty="0">
                <a:latin typeface="DIN Pro Bold"/>
                <a:cs typeface="DIN Pro Bold" pitchFamily="34" charset="0"/>
              </a:rPr>
              <a:t> 11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багц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цагийг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биелүүлнэ</a:t>
            </a:r>
            <a:r>
              <a:rPr lang="en-US" sz="2400" b="1" dirty="0">
                <a:latin typeface="DIN Pro Bold"/>
                <a:cs typeface="DIN Pro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227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2800" b="1" dirty="0"/>
              <a:t>Төрийн албан хаагчийг мэргэшүүлэх дунд хугацааны сургалтын хөтөлбөр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2" y="990600"/>
          <a:ext cx="8839199" cy="5359933"/>
        </p:xfrm>
        <a:graphic>
          <a:graphicData uri="http://schemas.openxmlformats.org/drawingml/2006/table">
            <a:tbl>
              <a:tblPr/>
              <a:tblGrid>
                <a:gridCol w="40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35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b="1">
                          <a:latin typeface="Times New Roman"/>
                          <a:ea typeface="Times New Roman"/>
                          <a:cs typeface="Times New Roman"/>
                        </a:rPr>
                        <a:t>Сургах чиглэл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Багц цаг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Сургалтын цаг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Бүгд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Үүнээс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Танхимд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Бие даах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Төрийн захиргааны хөгжил, хандлага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Захиргааны эрх зүй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Монгол Улсын төр, захиргааны тогтолцоо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Захиргааны мэдээлэл цуглуулах, шинжилгээ хийх аргачлал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Хүний эрх ба захиргаа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Төрийн албан хэргийн баримт бичиг боловсруулах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Мэдээлэл</a:t>
                      </a:r>
                      <a:r>
                        <a:rPr lang="mn-MN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харилцаа холбооны технологий</a:t>
                      </a:r>
                      <a:r>
                        <a:rPr lang="mn-MN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 төрийн албанд ашиглах арга зүй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Авлига, ашиг сонирхлын зөрчил, төрийн албан хаагчийн ёс зүй 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Төрийн албан хаагчийн хөдөлмөрийн харилцаа, эрх зүйн зохицуулалт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Харилцааны </a:t>
                      </a: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соёл,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ур чадвар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удлах багц цаг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Төгсөлтийн шалгалт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Нийт багц цаг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778" marR="60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Baigal\Desktop\Brandbook 2017.05.09\Presentation\Slid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402"/>
            <a:ext cx="9144000" cy="51571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25146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dirty="0">
                <a:solidFill>
                  <a:schemeClr val="bg1"/>
                </a:solidFill>
              </a:rPr>
              <a:t>Төрийн албаны шинэчлэл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58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Дунд хугацааны сургалт </a:t>
            </a:r>
            <a:br>
              <a:rPr lang="mn-MN" dirty="0"/>
            </a:br>
            <a:r>
              <a:rPr lang="mn-MN" dirty="0"/>
              <a:t>/анх томилогдсон/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419255"/>
            <a:ext cx="83820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Сургалтын хөтөлбөр боловсруулж жил бүрийн сургалтын төлөвлөгөөтэй байх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Сүүлийн 1 жилд төрийн захиргааны албанд шинээр томилогдсон албан хаагчийг хамруулахаар төлөвлөх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Чиглүүлэх богино хугацааны сургалтад хамрагдсанаас хойш 1 жил ажиллаад хамрагдана.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Сургалтын төлбөрийг жил бүрийн төсөвтөө тусгаж байх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Энэ сургалтад хамрагдаж байж дараагийн шатны Дунд хугацааны ДАВТАН сургалтад хамрагдана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endParaRPr lang="mn-MN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Дунд хугацааны ДАВТАН сургалт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Төрийн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албан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хаагчийг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мэргэшүүлэх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дунд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хугацааны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 ДАВТАН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сургалт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IN Pro Bold"/>
              </a:rPr>
              <a:t>:</a:t>
            </a:r>
            <a:endParaRPr lang="mn-MN" sz="2800" b="1" dirty="0">
              <a:solidFill>
                <a:schemeClr val="tx2">
                  <a:lumMod val="60000"/>
                  <a:lumOff val="40000"/>
                </a:schemeClr>
              </a:solidFill>
              <a:latin typeface="DIN Pro Bold"/>
            </a:endParaRPr>
          </a:p>
          <a:p>
            <a:pPr fontAlgn="t"/>
            <a:endParaRPr lang="en-US" sz="2800" dirty="0">
              <a:latin typeface="DIN Pro Bold"/>
            </a:endParaRPr>
          </a:p>
          <a:p>
            <a:pPr marL="457200" indent="-457200" fontAlgn="t">
              <a:buFont typeface="Wingdings" pitchFamily="2" charset="2"/>
              <a:buChar char="v"/>
            </a:pPr>
            <a:r>
              <a:rPr lang="mn-MN" sz="2800" dirty="0">
                <a:latin typeface="DIN Pro Bold"/>
              </a:rPr>
              <a:t>Т</a:t>
            </a:r>
            <a:r>
              <a:rPr lang="en-US" sz="2800" dirty="0" err="1">
                <a:latin typeface="DIN Pro Bold"/>
              </a:rPr>
              <a:t>өрийн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албан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хаагчдад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эрхэлж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байгаа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албан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тушаалынх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нь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онцлог</a:t>
            </a:r>
            <a:r>
              <a:rPr lang="en-US" sz="2800" dirty="0">
                <a:latin typeface="DIN Pro Bold"/>
              </a:rPr>
              <a:t>, </a:t>
            </a:r>
            <a:r>
              <a:rPr lang="en-US" sz="2800" dirty="0" err="1">
                <a:latin typeface="DIN Pro Bold"/>
              </a:rPr>
              <a:t>гүйцэтгэж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байгаа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чиг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үүрэг</a:t>
            </a:r>
            <a:r>
              <a:rPr lang="en-US" sz="2800" dirty="0">
                <a:latin typeface="DIN Pro Bold"/>
              </a:rPr>
              <a:t>, </a:t>
            </a:r>
            <a:r>
              <a:rPr lang="en-US" sz="2800" dirty="0" err="1">
                <a:latin typeface="DIN Pro Bold"/>
              </a:rPr>
              <a:t>хариуцсан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ажлын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шаардлагад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нь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нийцсэн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мэдлэг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чадварыг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үе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шаттайгаар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тогтмол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хөгжүүлж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мэргэшүүлэх</a:t>
            </a:r>
            <a:endParaRPr lang="mn-MN" sz="2800" dirty="0">
              <a:latin typeface="DIN Pro Bold"/>
            </a:endParaRPr>
          </a:p>
          <a:p>
            <a:pPr marL="457200" indent="-457200" fontAlgn="t">
              <a:buFont typeface="Wingdings" pitchFamily="2" charset="2"/>
              <a:buChar char="v"/>
            </a:pPr>
            <a:r>
              <a:rPr lang="en-US" sz="2800" dirty="0">
                <a:latin typeface="DIN Pro Bold"/>
              </a:rPr>
              <a:t>3 </a:t>
            </a:r>
            <a:r>
              <a:rPr lang="en-US" sz="2800" dirty="0" err="1">
                <a:latin typeface="DIN Pro Bold"/>
              </a:rPr>
              <a:t>жил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тутамд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албан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тушаалынхаа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чиг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үүргийн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дагуу</a:t>
            </a:r>
            <a:r>
              <a:rPr lang="en-US" sz="2800" dirty="0">
                <a:latin typeface="DIN Pro Bold"/>
              </a:rPr>
              <a:t> </a:t>
            </a:r>
            <a:r>
              <a:rPr lang="mn-MN" sz="2800" dirty="0">
                <a:latin typeface="DIN Pro Bold"/>
              </a:rPr>
              <a:t>мэргэшиж суралцана</a:t>
            </a:r>
          </a:p>
          <a:p>
            <a:pPr marL="457200" indent="-457200" fontAlgn="t">
              <a:buFont typeface="Wingdings" pitchFamily="2" charset="2"/>
              <a:buChar char="v"/>
            </a:pPr>
            <a:r>
              <a:rPr lang="en-US" sz="2800" dirty="0">
                <a:latin typeface="DIN Pro Bold"/>
              </a:rPr>
              <a:t>9 </a:t>
            </a:r>
            <a:r>
              <a:rPr lang="en-US" sz="2800" dirty="0" err="1">
                <a:latin typeface="DIN Pro Bold"/>
              </a:rPr>
              <a:t>багц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цагийг</a:t>
            </a:r>
            <a:r>
              <a:rPr lang="en-US" sz="2800" dirty="0">
                <a:latin typeface="DIN Pro Bold"/>
              </a:rPr>
              <a:t> </a:t>
            </a:r>
            <a:r>
              <a:rPr lang="en-US" sz="2800" dirty="0" err="1">
                <a:latin typeface="DIN Pro Bold"/>
              </a:rPr>
              <a:t>биелүүл</a:t>
            </a:r>
            <a:r>
              <a:rPr lang="mn-MN" sz="2800" dirty="0">
                <a:latin typeface="DIN Pro Bold"/>
              </a:rPr>
              <a:t>эх</a:t>
            </a:r>
            <a:endParaRPr lang="en-US" sz="2800" dirty="0">
              <a:latin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739604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/>
              <a:t>Дунд хугацааны сургалтын агуулга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F52A3A-B433-4B46-9D31-4DCE4FD61D1F}"/>
              </a:ext>
            </a:extLst>
          </p:cNvPr>
          <p:cNvSpPr txBox="1">
            <a:spLocks/>
          </p:cNvSpPr>
          <p:nvPr/>
        </p:nvSpPr>
        <p:spPr>
          <a:xfrm>
            <a:off x="304800" y="1477108"/>
            <a:ext cx="8534400" cy="469985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Төрийн захиргаа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Төрийн бодлого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Нутгийн удирдлага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Төрийн байгууллагын удирдлага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Бодлого төлөвлөлт, зохицуулалт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Хяналт-шинжилгээ, үнэлгээ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Хүний нөөц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Төсөв санхүү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Удирдлагын арга барил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371600"/>
            <a:ext cx="2807329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800" dirty="0"/>
              <a:t>Чиглэл тус бүрээр 4-12 хичээлтэй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0668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Дунд хугацааны давтан сургалт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411560"/>
            <a:ext cx="8382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Сургалтын хөтөлбөр боловсруулж жил бүрийн сургалтын төлөвлөгөөтэй байх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2022, 2023, 2024 он гэх мэт нийт албан хаагчдыг 3 жилд суралцахаар төлөвлөнө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Академийн мэргэшүүлэх дипломын сургалтад хамрагдаагүй албан хаагчдыг эхэлж сургах чиглэлийг баримтлах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Академийн мэргэшүүлэх дипломын сургалтыг төгссөн оныг харгалзан сүүлд төгссөн бол дараа нь сургахаар төлөвлөх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Сургалтын төлбөрийг жил бүрийн төсөвтөө тусгаж байх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Дунд хугацааны сургалтад сурсан байх нь цаашид ахлах, эрхэлсэн түшмэлийн мэргэшүүлэх багц сургалтад хамрагдах нөхцөл болохыг анхаарах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endParaRPr lang="mn-MN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/>
              <a:t>Мэргэшүүлэх багц сургалт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2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t"/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Төрийн захиргааны албан тушаалын </a:t>
            </a:r>
          </a:p>
          <a:p>
            <a:pPr marL="914400" lvl="1" indent="-457200" fontAlgn="t">
              <a:buFont typeface="Wingdings" pitchFamily="2" charset="2"/>
              <a:buChar char="v"/>
            </a:pPr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Тэргүүн, </a:t>
            </a:r>
          </a:p>
          <a:p>
            <a:pPr marL="914400" lvl="1" indent="-457200" fontAlgn="t">
              <a:buFont typeface="Wingdings" pitchFamily="2" charset="2"/>
              <a:buChar char="v"/>
            </a:pPr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Эрхэлсэн, </a:t>
            </a:r>
          </a:p>
          <a:p>
            <a:pPr marL="914400" lvl="1" indent="-457200" fontAlgn="t">
              <a:buFont typeface="Wingdings" pitchFamily="2" charset="2"/>
              <a:buChar char="v"/>
            </a:pPr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Ахлах түшмэлийн ангилалд хамаарах албан тушаалд томилогдох </a:t>
            </a:r>
          </a:p>
          <a:p>
            <a:pPr marL="914400" lvl="1" indent="-457200" fontAlgn="t"/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албан хаагч албан тушаалын онцлог, хариуцсан ажил, гүйцэтгэх чиг үүргийг харгалзан тогтоосон агуулгын хүрээнд сургалтад хамрагдаж </a:t>
            </a:r>
          </a:p>
          <a:p>
            <a:pPr marL="914400" lvl="1" indent="-457200" fontAlgn="t"/>
            <a:r>
              <a:rPr lang="mn-MN" sz="2400" b="1" dirty="0">
                <a:latin typeface="DIN Pro Bold" pitchFamily="34" charset="0"/>
                <a:cs typeface="DIN Pro Bold" pitchFamily="34" charset="0"/>
              </a:rPr>
              <a:t>9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багц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цагийг</a:t>
            </a:r>
            <a:r>
              <a:rPr lang="en-US" sz="2400" b="1" dirty="0">
                <a:latin typeface="DIN Pro Bold"/>
                <a:cs typeface="DIN Pro Bold" pitchFamily="34" charset="0"/>
              </a:rPr>
              <a:t> </a:t>
            </a:r>
            <a:r>
              <a:rPr lang="en-US" sz="2400" b="1" dirty="0" err="1">
                <a:latin typeface="DIN Pro Bold"/>
                <a:cs typeface="DIN Pro Bold" pitchFamily="34" charset="0"/>
              </a:rPr>
              <a:t>биелүүл</a:t>
            </a:r>
            <a:r>
              <a:rPr lang="mn-MN" sz="2400" b="1" dirty="0">
                <a:latin typeface="DIN Pro Bold"/>
                <a:cs typeface="DIN Pro Bold" pitchFamily="34" charset="0"/>
              </a:rPr>
              <a:t>ж төгсөнө</a:t>
            </a:r>
            <a:r>
              <a:rPr lang="en-US" sz="2400" b="1" dirty="0">
                <a:latin typeface="DIN Pro Bold"/>
                <a:cs typeface="DIN Pro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380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/>
              <a:t>Мэргэшүүлэх багц сургалт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43000"/>
            <a:ext cx="8686800" cy="5181601"/>
          </a:xfrm>
          <a:prstGeom prst="rect">
            <a:avLst/>
          </a:prstGeom>
        </p:spPr>
        <p:txBody>
          <a:bodyPr/>
          <a:lstStyle/>
          <a:p>
            <a:r>
              <a:rPr lang="mn-MN" sz="2400" dirty="0"/>
              <a:t>Төрийн албаны тэргүүн, эрхэлсэн, ахлах түшмэлийн ангилалд хамаарах албан тушаалд томилогдохын өмнө заавал хамрагдаж төгссөн байх шаардлагатай.</a:t>
            </a:r>
          </a:p>
          <a:p>
            <a:endParaRPr lang="mn-MN" sz="2400" dirty="0"/>
          </a:p>
          <a:p>
            <a:r>
              <a:rPr lang="mn-MN" sz="2400" dirty="0"/>
              <a:t>Суралцагчдад тавигдах шаардлага нь:</a:t>
            </a:r>
          </a:p>
          <a:p>
            <a:pPr lvl="1" indent="-223838">
              <a:buFont typeface="Arial" pitchFamily="34" charset="0"/>
              <a:buChar char="•"/>
            </a:pPr>
            <a:r>
              <a:rPr lang="mn-MN" sz="2000" dirty="0"/>
              <a:t>Төрийн албанд ажилласан хугацаа </a:t>
            </a:r>
            <a:r>
              <a:rPr lang="en-US" sz="2000" dirty="0"/>
              <a:t>(</a:t>
            </a:r>
            <a:r>
              <a:rPr lang="mn-MN" sz="2000" dirty="0"/>
              <a:t>16, 12, 8 жил</a:t>
            </a:r>
            <a:r>
              <a:rPr lang="en-US" sz="2000" dirty="0"/>
              <a:t>)</a:t>
            </a:r>
            <a:endParaRPr lang="mn-MN" sz="2000" dirty="0"/>
          </a:p>
          <a:p>
            <a:pPr lvl="1" indent="-223838">
              <a:buFont typeface="Arial" pitchFamily="34" charset="0"/>
              <a:buChar char="•"/>
            </a:pPr>
            <a:r>
              <a:rPr lang="mn-MN" sz="2000" dirty="0"/>
              <a:t>Тухайн ангиллын </a:t>
            </a:r>
            <a:r>
              <a:rPr lang="en-US" sz="2000" dirty="0"/>
              <a:t>(</a:t>
            </a:r>
            <a:r>
              <a:rPr lang="mn-MN" sz="2000" dirty="0"/>
              <a:t>дэс-4, ахлах-4, эрхэлсэн-8 жил</a:t>
            </a:r>
            <a:r>
              <a:rPr lang="en-US" sz="2000" dirty="0"/>
              <a:t>) </a:t>
            </a:r>
            <a:r>
              <a:rPr lang="mn-MN" sz="2000" dirty="0"/>
              <a:t>албан тушаалд ажилласан хугацаа</a:t>
            </a:r>
          </a:p>
          <a:p>
            <a:pPr lvl="1" indent="-223838">
              <a:buFont typeface="Arial" pitchFamily="34" charset="0"/>
              <a:buChar char="•"/>
            </a:pPr>
            <a:r>
              <a:rPr lang="mn-MN" sz="2000" dirty="0"/>
              <a:t>Төрийн албан хаагчийн ёс зүйн хэм хэмжээний зөрчилгүй, сахилгын шийтгэлгүй байх.</a:t>
            </a:r>
          </a:p>
          <a:p>
            <a:pPr lvl="1" indent="-223838">
              <a:buFont typeface="Arial" pitchFamily="34" charset="0"/>
              <a:buChar char="•"/>
            </a:pPr>
            <a:r>
              <a:rPr lang="mn-MN" sz="2000" dirty="0"/>
              <a:t>Ажлын гүйцэтгэл, үр дүнгийн хувьд сүүлийн нэг жилд “Бүрэн хангалттай” болон “Хангалттай” үнэлгээ авсан байх.</a:t>
            </a:r>
          </a:p>
          <a:p>
            <a:pPr lvl="1" indent="-223838">
              <a:buFont typeface="Arial" pitchFamily="34" charset="0"/>
              <a:buChar char="•"/>
            </a:pPr>
            <a:r>
              <a:rPr lang="mn-MN" sz="2000" dirty="0"/>
              <a:t>Шатлан дэвших зарчмаар албан тушаалд дэвшин ажиллах </a:t>
            </a:r>
          </a:p>
        </p:txBody>
      </p:sp>
    </p:spTree>
    <p:extLst>
      <p:ext uri="{BB962C8B-B14F-4D97-AF65-F5344CB8AC3E}">
        <p14:creationId xmlns:p14="http://schemas.microsoft.com/office/powerpoint/2010/main" val="3926721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Мэргэшүүлэх багц сургалтын зохион байгуулалт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914400"/>
          <a:ext cx="6400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1" y="1066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Тус бүрт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8+1</a:t>
            </a:r>
            <a:r>
              <a:rPr lang="en-US" dirty="0">
                <a:latin typeface="Arial" pitchFamily="34" charset="0"/>
                <a:cs typeface="Arial" pitchFamily="34" charset="0"/>
              </a:rPr>
              <a:t>=9</a:t>
            </a:r>
            <a:r>
              <a:rPr lang="mn-MN" dirty="0">
                <a:latin typeface="Arial" pitchFamily="34" charset="0"/>
                <a:cs typeface="Arial" pitchFamily="34" charset="0"/>
              </a:rPr>
              <a:t> багц цаг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2504182"/>
            <a:ext cx="3733801" cy="107721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itchFamily="34" charset="0"/>
                <a:cs typeface="Arial" pitchFamily="34" charset="0"/>
              </a:rPr>
              <a:t>Танхимд: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	 8 хичээл х 8 цаг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=64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цаг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Бие даах: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	 8 хичээл х 32 цаг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=256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цаг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1388" y="4267200"/>
            <a:ext cx="2700213" cy="1077218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itchFamily="34" charset="0"/>
                <a:cs typeface="Arial" pitchFamily="34" charset="0"/>
              </a:rPr>
              <a:t>Танхимд: 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	6х12+18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90цаг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Бие даах: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30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цаг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504725"/>
            <a:ext cx="3657600" cy="10772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itchFamily="34" charset="0"/>
                <a:cs typeface="Arial" pitchFamily="34" charset="0"/>
              </a:rPr>
              <a:t>Танхимд: 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	8 хичээл х 20 цаг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6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цаг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Бие даах:  </a:t>
            </a:r>
          </a:p>
          <a:p>
            <a:r>
              <a:rPr lang="mn-MN" sz="1600" dirty="0">
                <a:latin typeface="Arial" pitchFamily="34" charset="0"/>
                <a:cs typeface="Arial" pitchFamily="34" charset="0"/>
              </a:rPr>
              <a:t>	8 хичээл х 20 цаг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160 цаг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2920427"/>
            <a:ext cx="2743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Өдрөөр - 4 долоо хоног</a:t>
            </a:r>
          </a:p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Гарагаар - 8 долоо хоног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1" y="4292027"/>
            <a:ext cx="270021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Өдрөөр - 6 долоо хоног</a:t>
            </a:r>
          </a:p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Гарагаар - 12 долоо хоног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1" y="5892227"/>
            <a:ext cx="266700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Өдрөөр - 8 долоо хоног</a:t>
            </a:r>
          </a:p>
          <a:p>
            <a:r>
              <a:rPr lang="mn-MN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Гарагаар - 16 долоо хоног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dirty="0"/>
              <a:t>Эрхэлсэн түшмэлийн ангилал, зэрэглэл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37894"/>
              </p:ext>
            </p:extLst>
          </p:nvPr>
        </p:nvGraphicFramePr>
        <p:xfrm>
          <a:off x="228602" y="1097280"/>
          <a:ext cx="8686799" cy="5318760"/>
        </p:xfrm>
        <a:graphic>
          <a:graphicData uri="http://schemas.openxmlformats.org/drawingml/2006/table">
            <a:tbl>
              <a:tblPr/>
              <a:tblGrid>
                <a:gridCol w="100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52027">
                <a:tc rowSpan="3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Эрхэлсэн</a:t>
                      </a:r>
                      <a:r>
                        <a:rPr lang="en-US" sz="14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түшмэл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Times New Roman"/>
                          <a:ea typeface="Calibri"/>
                          <a:cs typeface="Times New Roman"/>
                        </a:rPr>
                        <a:t>ТЗ-13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Яамны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Засгийн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газрын</a:t>
                      </a:r>
                      <a:r>
                        <a:rPr lang="mn-MN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агентлагийн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дэд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Чөлөөт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бүсийн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ерөнхий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менежер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Засгийн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газраас</a:t>
                      </a:r>
                      <a:r>
                        <a:rPr lang="mn-MN" sz="1400" baseline="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байгуулсан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төрийн</a:t>
                      </a:r>
                      <a:r>
                        <a:rPr lang="mn-MN" sz="1400" baseline="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захиргааны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бусад</a:t>
                      </a:r>
                      <a:r>
                        <a:rPr lang="mn-MN" sz="1400" baseline="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байгууллагын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Аймгийн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ИТХ-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бичгийн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Аймгийн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Times New Roman"/>
                          <a:ea typeface="Calibri"/>
                          <a:cs typeface="Times New Roman"/>
                        </a:rPr>
                        <a:t>АА-4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Тасгийн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ахлах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зөвлөх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Албаны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Times New Roman"/>
                          <a:ea typeface="Calibri"/>
                          <a:cs typeface="Times New Roman"/>
                        </a:rPr>
                        <a:t>ТЗ-12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Яамны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орлогч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Times New Roman"/>
                          <a:ea typeface="Calibri"/>
                          <a:cs typeface="Times New Roman"/>
                        </a:rPr>
                        <a:t>АА-5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Зөвлөх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ахлах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референт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Times New Roman"/>
                          <a:ea typeface="Calibri"/>
                          <a:cs typeface="Times New Roman"/>
                        </a:rPr>
                        <a:t>ТЗ-11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Яамны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хэлтсийн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Засгийн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агентлагийн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Засгийн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газраас</a:t>
                      </a:r>
                      <a:r>
                        <a:rPr lang="mn-MN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байгуулсан</a:t>
                      </a:r>
                      <a:r>
                        <a:rPr lang="mn-MN" sz="1400" baseline="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төрийн</a:t>
                      </a:r>
                      <a:r>
                        <a:rPr lang="mn-MN" sz="1400" baseline="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захиргааны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бусад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байгууллагын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дэд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Чөлөөт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бүсийн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захирагчийн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ажлын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албаны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болон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Нийслэлийн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mn-MN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mn-MN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Г-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хэлтсийн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Нийслэлийн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n-MN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ИТХ-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ажлын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албаны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хэлтсийн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Улаанбаатар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хотын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Захирагчийн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ажлын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албаны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хэлтсийн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Нийслэлийн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Засаг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эрхлэх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асуудлын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хүрээний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нутгийн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захиргааны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байгууллагын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Бүсийн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зөвлөлийн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бичгийн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n-MN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dirty="0"/>
              <a:t>Ахлах түшмэлийн ангилал, зэрэглэл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78598"/>
              </p:ext>
            </p:extLst>
          </p:nvPr>
        </p:nvGraphicFramePr>
        <p:xfrm>
          <a:off x="152400" y="966478"/>
          <a:ext cx="8762999" cy="54343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8499">
                <a:tc rowSpan="3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Ахлах</a:t>
                      </a:r>
                      <a:r>
                        <a:rPr lang="en-US" sz="14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түшмэл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n-MN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600"/>
                        </a:spcAft>
                      </a:pPr>
                      <a:endParaRPr lang="en-US" sz="14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Calibri"/>
                          <a:cs typeface="Times New Roman"/>
                        </a:rPr>
                        <a:t>АА-6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Референт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>
                          <a:latin typeface="Times New Roman"/>
                          <a:ea typeface="Calibri"/>
                          <a:cs typeface="Times New Roman"/>
                        </a:rPr>
                        <a:t>ТЗ-10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Яамны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тасгийн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Яамны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ахлах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шинжээч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агентлагийн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хэлтсийн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Чөлөөт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бүсийн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захирагчийн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ажлын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албаны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хэлтсийн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Хилийн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чанад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дахь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нийгмийн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хамгааллын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үйлчилгээний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төвийн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Нийслэлийн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Засаг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эрхлэх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асуудлын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хүрээний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нутгийн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захиргааны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байгууллагын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дэд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Аймгийн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ДТГ-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хэлтсийн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Аймгийн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Засаг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эрхлэх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асуудлын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хүрээний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нутгийн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захиргааны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байгууллагын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mn-MN" sz="1400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4.Аймгийн иргэдийн Төлөөлөгчдийн Хурлын ажлын албаны нэгжийн дарга 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Times New Roman"/>
                          <a:ea typeface="Calibri"/>
                          <a:cs typeface="Times New Roman"/>
                        </a:rPr>
                        <a:t>АА-7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Ахлах</a:t>
                      </a:r>
                      <a:r>
                        <a:rPr lang="mn-MN" sz="1400" baseline="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шинжээч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600" dirty="0">
                          <a:latin typeface="Times New Roman"/>
                          <a:ea typeface="Calibri"/>
                          <a:cs typeface="Times New Roman"/>
                        </a:rPr>
                        <a:t>ТЗ-9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Яамны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шинжээч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газраас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байгуулсан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төрийн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ахиргааны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бусад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байгууллагын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нэгжийн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Тусгай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хамгаалалттай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газар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нутгийн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хамгаалалтын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захиргааны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Чөлөөт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бүсийн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захирагчийн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ажлын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албаны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тасгийн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4. 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Хилийн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чанад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дахь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нийгмийн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хамгааллын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үйлчилгээний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төвийн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тасгийн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Нийслэлийн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тасгийн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Нийслэлийн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Засаг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эрхлэх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асуудлын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хүрээний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нутгийн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захиргааны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байгууллагын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нэгжийн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Дүүргийн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ИТХ-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бичгийн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Дүүргийн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ДТГ-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ИТХ-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бичгийн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ДТГ-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дарга</a:t>
                      </a:r>
                      <a:endParaRPr lang="mn-MN" sz="1400" kern="1200" dirty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7.Нийслэлийн 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ИТХ-</a:t>
                      </a:r>
                      <a:r>
                        <a:rPr lang="en-US" sz="1400" kern="12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n-MN" sz="1400" kern="1200" dirty="0">
                          <a:solidFill>
                            <a:srgbClr val="333333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ажлын албаны тасгийн дарга </a:t>
                      </a:r>
                      <a:endParaRPr lang="en-US" sz="1400" kern="1200" dirty="0">
                        <a:solidFill>
                          <a:srgbClr val="33333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n-MN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mn-MN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509" marR="4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6357843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Засгийн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газрын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2019.VII.3-ны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өдрийн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№275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тогтоол</a:t>
            </a:r>
            <a:r>
              <a:rPr kumimoji="0" lang="mn-MN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Төрийн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захиргааны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албан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тушаалын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ангилал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зэрэглэл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жагсаалт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батлах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тухай</a:t>
            </a:r>
            <a:r>
              <a:rPr kumimoji="0" lang="mn-MN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mn-MN" sz="20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Мэргэшүүлэх багц сургалт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627004"/>
            <a:ext cx="84582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Сургалтын хөтөлбөр боловсруулж гаргах 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Жил бүрийн сургалтын төлөвлөгөөтэй байх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Сургалтын төлбөрийг жил бүрийн төсөвтөө тусгаж байх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Ахлах, эрхэлсэн түшмэлийн мэргэшүүлэх багц сургалтад хамрагдах албан хаагчдыг тус бүрт нь төлөвлөнө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Мэргэшүүлэх дунд хугацааны сургалтуудад хамрагдсан байх</a:t>
            </a:r>
          </a:p>
          <a:p>
            <a:pPr marL="341313" indent="-341313" algn="just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mn-MN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Шаардлага хангасан албан хаагчид суралцахыг анхаарах /шатлан дэвшиж томилогдох/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Төрийн албаны шинэтгэлийн үндсэн зорилт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286000"/>
            <a:ext cx="77724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Төрийн салбарын үр ашиг, үр нөлөөг сайжруулах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Сургалтын төлбөр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379F9-5EB2-4EF5-B23B-8AC33571DCB9}"/>
              </a:ext>
            </a:extLst>
          </p:cNvPr>
          <p:cNvSpPr txBox="1"/>
          <p:nvPr/>
        </p:nvSpPr>
        <p:spPr>
          <a:xfrm>
            <a:off x="457200" y="1320716"/>
            <a:ext cx="8305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Анх томилогдсон албан хаагчийн Мэргэшүүлэх</a:t>
            </a:r>
            <a:r>
              <a:rPr lang="en-US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mn-MN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сургалт</a:t>
            </a:r>
            <a:endParaRPr lang="en-US" sz="20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mn-MN" sz="2000" b="1" i="1" dirty="0">
                <a:latin typeface="Arial" pitchFamily="34" charset="0"/>
                <a:cs typeface="Arial" pitchFamily="34" charset="0"/>
              </a:rPr>
              <a:t>1 </a:t>
            </a:r>
            <a:r>
              <a:rPr lang="mn-MN" sz="2000" i="1" dirty="0">
                <a:latin typeface="Arial" pitchFamily="34" charset="0"/>
                <a:cs typeface="Arial" pitchFamily="34" charset="0"/>
              </a:rPr>
              <a:t>багц цаг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mn-MN" sz="2000" b="1" i="1" dirty="0">
                <a:latin typeface="Arial" pitchFamily="34" charset="0"/>
                <a:cs typeface="Arial" pitchFamily="34" charset="0"/>
              </a:rPr>
              <a:t>65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’000</a:t>
            </a:r>
            <a:r>
              <a:rPr lang="mn-MN" sz="2000" b="1" i="1" dirty="0">
                <a:latin typeface="Arial" pitchFamily="34" charset="0"/>
                <a:cs typeface="Arial" pitchFamily="34" charset="0"/>
              </a:rPr>
              <a:t>₮ 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*</a:t>
            </a:r>
            <a:r>
              <a:rPr lang="mn-MN" sz="2000" b="1" i="1" dirty="0">
                <a:latin typeface="Arial" pitchFamily="34" charset="0"/>
                <a:cs typeface="Arial" pitchFamily="34" charset="0"/>
              </a:rPr>
              <a:t> 11 </a:t>
            </a:r>
            <a:r>
              <a:rPr lang="mn-MN" sz="2000" i="1" dirty="0">
                <a:latin typeface="Arial" pitchFamily="34" charset="0"/>
                <a:cs typeface="Arial" pitchFamily="34" charset="0"/>
              </a:rPr>
              <a:t>багц цаг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= </a:t>
            </a:r>
            <a:r>
              <a:rPr lang="mn-MN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lang="mn-MN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815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’000 </a:t>
            </a: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төг </a:t>
            </a:r>
          </a:p>
          <a:p>
            <a:endParaRPr lang="mn-MN" sz="20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mn-MN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Мэргэшүүлэх</a:t>
            </a:r>
            <a:r>
              <a:rPr lang="en-US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mn-MN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ДАВТАН сургалт</a:t>
            </a:r>
            <a:endParaRPr lang="en-US" sz="20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mn-MN" sz="2000" b="1" i="1" dirty="0">
                <a:latin typeface="Arial" pitchFamily="34" charset="0"/>
                <a:cs typeface="Arial" pitchFamily="34" charset="0"/>
              </a:rPr>
              <a:t>1 </a:t>
            </a:r>
            <a:r>
              <a:rPr lang="mn-MN" sz="2000" i="1" dirty="0">
                <a:latin typeface="Arial" pitchFamily="34" charset="0"/>
                <a:cs typeface="Arial" pitchFamily="34" charset="0"/>
              </a:rPr>
              <a:t>багц цаг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mn-MN" sz="2000" b="1" i="1" dirty="0">
                <a:latin typeface="Arial" pitchFamily="34" charset="0"/>
                <a:cs typeface="Arial" pitchFamily="34" charset="0"/>
              </a:rPr>
              <a:t>65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’000</a:t>
            </a:r>
            <a:r>
              <a:rPr lang="mn-MN" sz="2000" b="1" i="1" dirty="0">
                <a:latin typeface="Arial" pitchFamily="34" charset="0"/>
                <a:cs typeface="Arial" pitchFamily="34" charset="0"/>
              </a:rPr>
              <a:t>₮ 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*</a:t>
            </a:r>
            <a:r>
              <a:rPr lang="mn-MN" sz="2000" b="1" i="1" dirty="0">
                <a:latin typeface="Arial" pitchFamily="34" charset="0"/>
                <a:cs typeface="Arial" pitchFamily="34" charset="0"/>
              </a:rPr>
              <a:t> 9 </a:t>
            </a:r>
            <a:r>
              <a:rPr lang="mn-MN" sz="2000" i="1" dirty="0">
                <a:latin typeface="Arial" pitchFamily="34" charset="0"/>
                <a:cs typeface="Arial" pitchFamily="34" charset="0"/>
              </a:rPr>
              <a:t>багц цаг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= </a:t>
            </a:r>
            <a:r>
              <a:rPr lang="mn-MN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’485’000 </a:t>
            </a: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төг </a:t>
            </a:r>
          </a:p>
          <a:p>
            <a:endParaRPr lang="en-US" sz="20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mn-MN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Мэргэшүүлэх багц сургалт /Тэргүүн, Эрхэлсэн, Ахлах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mn-MN" sz="2000" b="1" i="1" dirty="0">
                <a:latin typeface="Arial" pitchFamily="34" charset="0"/>
                <a:cs typeface="Arial" pitchFamily="34" charset="0"/>
              </a:rPr>
              <a:t>1 </a:t>
            </a:r>
            <a:r>
              <a:rPr lang="mn-MN" sz="2000" i="1" dirty="0">
                <a:latin typeface="Arial" pitchFamily="34" charset="0"/>
                <a:cs typeface="Arial" pitchFamily="34" charset="0"/>
              </a:rPr>
              <a:t>багц цаг</a:t>
            </a:r>
            <a:r>
              <a:rPr lang="mn-MN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180’000</a:t>
            </a:r>
            <a:r>
              <a:rPr lang="mn-MN" sz="2000" b="1" i="1" dirty="0">
                <a:latin typeface="Arial" pitchFamily="34" charset="0"/>
                <a:cs typeface="Arial" pitchFamily="34" charset="0"/>
              </a:rPr>
              <a:t>₮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9 </a:t>
            </a:r>
            <a:r>
              <a:rPr lang="mn-MN" sz="2000" i="1" dirty="0">
                <a:latin typeface="Arial" pitchFamily="34" charset="0"/>
                <a:cs typeface="Arial" pitchFamily="34" charset="0"/>
              </a:rPr>
              <a:t>багц цаг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= </a:t>
            </a:r>
            <a:r>
              <a:rPr lang="mn-MN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lang="mn-MN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620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’000 </a:t>
            </a: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төг </a:t>
            </a:r>
          </a:p>
          <a:p>
            <a:endParaRPr lang="en-US" sz="20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3F07A-A96A-467B-95D5-EB43C0422530}"/>
              </a:ext>
            </a:extLst>
          </p:cNvPr>
          <p:cNvSpPr txBox="1"/>
          <p:nvPr/>
        </p:nvSpPr>
        <p:spPr>
          <a:xfrm>
            <a:off x="533400" y="4542472"/>
            <a:ext cx="8229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Байгууллага бүр сургалтын хөтөлбөр боловсруулан хэрэгжүүлэх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Хүний нөөцийн бодлого, төлөвлөгөөтэйгээр сургалтад хамруулах</a:t>
            </a:r>
          </a:p>
          <a:p>
            <a:pPr marL="342900" indent="-34290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mn-MN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Сургалтын төлбөрийг жил бүрийн төсөвтөө тусгаж байх</a:t>
            </a:r>
          </a:p>
        </p:txBody>
      </p:sp>
    </p:spTree>
    <p:extLst>
      <p:ext uri="{BB962C8B-B14F-4D97-AF65-F5344CB8AC3E}">
        <p14:creationId xmlns:p14="http://schemas.microsoft.com/office/powerpoint/2010/main" val="68437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BA0D6-A230-41F4-9B9F-6E7FC844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2800" dirty="0"/>
              <a:t>Сургалтын хэрэгжилт, зохион байгуулалтын хувьд байгууллагын зүгээс...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5D507-41E3-4E93-88E1-EB858ADAE884}"/>
              </a:ext>
            </a:extLst>
          </p:cNvPr>
          <p:cNvSpPr txBox="1"/>
          <p:nvPr/>
        </p:nvSpPr>
        <p:spPr>
          <a:xfrm>
            <a:off x="359664" y="1185577"/>
            <a:ext cx="8479536" cy="5367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Төрийн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байгууллага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бүр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төрийн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албан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хаагчийн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сургалт</a:t>
            </a:r>
            <a:r>
              <a:rPr lang="mn-MN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ын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хөтөлбөрийг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mn-MN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жилээр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боловсруулж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хэрэгжүүл</a:t>
            </a:r>
            <a:r>
              <a:rPr lang="mn-MN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эх</a:t>
            </a:r>
          </a:p>
          <a:p>
            <a:pPr marL="285750" indent="-285750" fontAlgn="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Сургалтын хөтөлбөрийг хэрэгжүүлэх төлөвлөгөөг жил бүр гарган төрийн албан хаагчийг анх томилогдсон үеэс нь эхлэн шат дараалсан сургалт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богино болон дунд хугацааны сургалт, мэргэшүүлэх багц сургалт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)-</a:t>
            </a: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 хамруулж байх</a:t>
            </a:r>
          </a:p>
          <a:p>
            <a:pPr marL="285750" indent="-285750" fontAlgn="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Сургалтад хамрагдах албан хаагчдыг субъектив шинжтэй шалгуураар бус хууль ёсны бодитой шалгуураар, хүний нөөцийн төлөвлөгөөнд үндэслэн ирээдүйгээ харж сонгон шалгаруулах</a:t>
            </a:r>
          </a:p>
          <a:p>
            <a:pPr marL="285750" indent="-285750" fontAlgn="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Орон нутгийн хувьд нийт төрийн албан хаагчид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аймаг, сум, баг болон бусад байгууллагууд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)-</a:t>
            </a: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ыг хамарсан сургалтын хөтөлбөр, төлөвлөгөөг боловсруулж хэрэгжүүлэх</a:t>
            </a:r>
          </a:p>
          <a:p>
            <a:pPr marL="285750" indent="-285750" fontAlgn="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Сургалтын жилийн төлөвлөгөөг хэрэгжүүлэх сургалтын зардлыг тооцон орон нутгийн болон байгууллагын төсөвтөө тусгаж байх</a:t>
            </a:r>
          </a:p>
          <a:p>
            <a:pPr marL="285750" indent="-285750" fontAlgn="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Сургалтын хөтөлбөрийн хэрэгжилтэд хяналт-шинжилгээ, үнэлгээ хийх</a:t>
            </a:r>
          </a:p>
          <a:p>
            <a:pPr marL="285750" indent="-285750" fontAlgn="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Сургалтыг зайнаас цахим хэлбэрээр явуулах техник-технологийн нөхцлийг бүрдүүлж, албан хаагчдад цахим сургалтад хамрагдахад шаардлагатай мэдлэг, ур чадвар эзэмшүүлж, хандлагыг өөрчлөх</a:t>
            </a:r>
          </a:p>
        </p:txBody>
      </p:sp>
    </p:spTree>
    <p:extLst>
      <p:ext uri="{BB962C8B-B14F-4D97-AF65-F5344CB8AC3E}">
        <p14:creationId xmlns:p14="http://schemas.microsoft.com/office/powerpoint/2010/main" val="3873520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>
          <a:xfrm>
            <a:off x="7879980" y="2904564"/>
            <a:ext cx="273420" cy="11429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ent-Up Arrow 20"/>
          <p:cNvSpPr/>
          <p:nvPr/>
        </p:nvSpPr>
        <p:spPr>
          <a:xfrm rot="16200000">
            <a:off x="7727580" y="5060938"/>
            <a:ext cx="685800" cy="381000"/>
          </a:xfrm>
          <a:prstGeom prst="bentUpArrow">
            <a:avLst/>
          </a:prstGeom>
          <a:ln w="0"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6200"/>
            <a:ext cx="7010400" cy="762000"/>
          </a:xfrm>
        </p:spPr>
        <p:txBody>
          <a:bodyPr>
            <a:normAutofit fontScale="90000"/>
          </a:bodyPr>
          <a:lstStyle/>
          <a:p>
            <a:r>
              <a:rPr lang="mn-MN" dirty="0">
                <a:latin typeface="+mj-lt"/>
                <a:cs typeface="Times New Roman" panose="02020603050405020304" pitchFamily="18" charset="0"/>
              </a:rPr>
              <a:t>Төрийн албан хаагчийн сургалтын тогтолцоо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381000" y="1219200"/>
            <a:ext cx="3352800" cy="646331"/>
          </a:xfrm>
          <a:prstGeom prst="rightArrowCallout">
            <a:avLst>
              <a:gd name="adj1" fmla="val 55182"/>
              <a:gd name="adj2" fmla="val 50000"/>
              <a:gd name="adj3" fmla="val 50271"/>
              <a:gd name="adj4" fmla="val 90467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Төрийн албанд анх томилогдмогц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3810000" y="1143000"/>
            <a:ext cx="3200400" cy="8026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ЧИГЛҮҮЛЭХ богино хугацааны сургалт /40 цаг/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381000" y="2133600"/>
            <a:ext cx="4953000" cy="646331"/>
          </a:xfrm>
          <a:prstGeom prst="rightArrowCallout">
            <a:avLst>
              <a:gd name="adj1" fmla="val 27774"/>
              <a:gd name="adj2" fmla="val 50000"/>
              <a:gd name="adj3" fmla="val 62450"/>
              <a:gd name="adj4" fmla="val 91669"/>
            </a:avLst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Төрийн албанд анх томилогдсоноос хойш 1 жил ажиллаад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5410200" y="1981200"/>
            <a:ext cx="3352800" cy="1146572"/>
          </a:xfrm>
          <a:prstGeom prst="flowChartDocumen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Мэргэшүүлэх дунд хугацааны сургалт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Анх томилогдоход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/11 багц цаг/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733800"/>
            <a:ext cx="3200400" cy="646331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Төрийн албан тушаал эрхлэх хугацаандаа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038600" y="2962656"/>
            <a:ext cx="3124200" cy="1155502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ЗОРИЛТОТ богино хугацааны сургалт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/16-40 цаг/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398930" y="5466230"/>
            <a:ext cx="3886200" cy="923330"/>
          </a:xfrm>
          <a:prstGeom prst="rightArrowCallout">
            <a:avLst>
              <a:gd name="adj1" fmla="val 100000"/>
              <a:gd name="adj2" fmla="val 50000"/>
              <a:gd name="adj3" fmla="val 25000"/>
              <a:gd name="adj4" fmla="val 86153"/>
            </a:avLst>
          </a:prstGeom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Шатлан дэвших зарчмын дагуу төрийн албан тушаалд томилогдох албан хаагч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4343400" y="5094160"/>
            <a:ext cx="3505200" cy="1634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n-M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Мэргэшүүлэх багц сургалт </a:t>
            </a:r>
          </a:p>
          <a:p>
            <a:pPr marL="233363">
              <a:buFontTx/>
              <a:buChar char="-"/>
            </a:pP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Ахлах түшмэлийн</a:t>
            </a:r>
          </a:p>
          <a:p>
            <a:pPr marL="233363">
              <a:buFontTx/>
              <a:buChar char="-"/>
            </a:pP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Эрхэлсэн түшмэлийн</a:t>
            </a:r>
          </a:p>
          <a:p>
            <a:pPr marL="233363">
              <a:buFontTx/>
              <a:buChar char="-"/>
            </a:pP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Тэргүүн түшмэлийн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тус бүр 9 багц цаг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5372100" y="4040742"/>
            <a:ext cx="3429000" cy="1021556"/>
          </a:xfrm>
          <a:prstGeom prst="flowChartAlternateProcess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Мэргэшүүлэх дунд хугацааны ДАВТАН сургалт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жил тутамд 9 багц цаг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>
            <a:off x="3581400" y="4056966"/>
            <a:ext cx="1790700" cy="494554"/>
          </a:xfrm>
          <a:prstGeom prst="straightConnector1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581400" y="3625751"/>
            <a:ext cx="457200" cy="431215"/>
          </a:xfrm>
          <a:prstGeom prst="straightConnector1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ent-Up Arrow 18"/>
          <p:cNvSpPr/>
          <p:nvPr/>
        </p:nvSpPr>
        <p:spPr>
          <a:xfrm rot="10800000">
            <a:off x="7010400" y="1371600"/>
            <a:ext cx="838200" cy="609600"/>
          </a:xfrm>
          <a:prstGeom prst="bentUpArrow">
            <a:avLst>
              <a:gd name="adj1" fmla="val 20500"/>
              <a:gd name="adj2" fmla="val 25000"/>
              <a:gd name="adj3" fmla="val 25000"/>
            </a:avLst>
          </a:prstGeom>
          <a:ln w="0"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69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895600" y="1990850"/>
            <a:ext cx="1676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786850" y="1939725"/>
            <a:ext cx="0" cy="6858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16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" y="0"/>
            <a:ext cx="91235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30226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50" dirty="0">
                <a:solidFill>
                  <a:schemeClr val="bg1"/>
                </a:solidFill>
              </a:rPr>
              <a:t>Дэд</a:t>
            </a:r>
          </a:p>
          <a:p>
            <a:r>
              <a:rPr lang="mn-MN" sz="1050" dirty="0">
                <a:solidFill>
                  <a:schemeClr val="bg1"/>
                </a:solidFill>
              </a:rPr>
              <a:t>Дэд</a:t>
            </a:r>
          </a:p>
          <a:p>
            <a:r>
              <a:rPr lang="mn-MN" sz="1050" dirty="0">
                <a:solidFill>
                  <a:schemeClr val="bg1"/>
                </a:solidFill>
              </a:rPr>
              <a:t>Дэд</a:t>
            </a:r>
          </a:p>
          <a:p>
            <a:r>
              <a:rPr lang="mn-MN" sz="1050" dirty="0">
                <a:solidFill>
                  <a:schemeClr val="bg1"/>
                </a:solidFill>
              </a:rPr>
              <a:t>Дэд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2203451"/>
            <a:ext cx="91059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1701" y="2413002"/>
            <a:ext cx="7276899" cy="201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5400" dirty="0">
                <a:solidFill>
                  <a:schemeClr val="bg1"/>
                </a:solidFill>
                <a:latin typeface="+mn-lt"/>
                <a:cs typeface="DIN Pro Black" pitchFamily="34" charset="0"/>
              </a:rPr>
              <a:t>Анхаарал хандуулсанд баярлалаа.</a:t>
            </a:r>
            <a:endParaRPr lang="en-US" sz="5400" dirty="0">
              <a:solidFill>
                <a:schemeClr val="bg1"/>
              </a:solidFill>
              <a:latin typeface="+mn-lt"/>
              <a:cs typeface="DIN Pro Black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584"/>
            <a:ext cx="1524000" cy="8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Төрийн албаны шинэтгэлийн үндсэн зорилт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865AC7F-CEF7-424E-9271-BE9A9304A944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2192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mn-MN" sz="2800" b="1" dirty="0">
                <a:solidFill>
                  <a:srgbClr val="FF5050"/>
                </a:solidFill>
                <a:latin typeface="Calibri"/>
              </a:rPr>
              <a:t>Хүнд сурталтай,</a:t>
            </a:r>
          </a:p>
          <a:p>
            <a:pPr algn="ctr" defTabSz="9144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mn-MN" sz="2800" b="1" dirty="0">
                <a:solidFill>
                  <a:srgbClr val="FF5050"/>
                </a:solidFill>
                <a:latin typeface="Calibri"/>
              </a:rPr>
              <a:t>Авилгатай, </a:t>
            </a:r>
            <a:endParaRPr lang="en-US" sz="2800" b="1" dirty="0">
              <a:solidFill>
                <a:srgbClr val="FF5050"/>
              </a:solidFill>
              <a:latin typeface="Calibri"/>
            </a:endParaRPr>
          </a:p>
          <a:p>
            <a:pPr algn="ctr" defTabSz="9144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mn-MN" sz="2800" b="1" dirty="0">
                <a:solidFill>
                  <a:srgbClr val="FF5050"/>
                </a:solidFill>
                <a:latin typeface="Calibri"/>
              </a:rPr>
              <a:t>Зардал өндөр</a:t>
            </a:r>
          </a:p>
          <a:p>
            <a:pPr algn="ctr" defTabSz="9144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mn-MN" sz="2800" b="1" dirty="0">
                <a:solidFill>
                  <a:srgbClr val="FF5050"/>
                </a:solidFill>
                <a:latin typeface="Calibri"/>
              </a:rPr>
              <a:t>Шинийг санаачлах чадвар сул, өөрчлөлтийг хүсдэггүй, </a:t>
            </a:r>
          </a:p>
          <a:p>
            <a:pPr algn="ctr" defTabSz="9144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mn-MN" sz="2800" b="1" dirty="0">
                <a:solidFill>
                  <a:srgbClr val="FF5050"/>
                </a:solidFill>
                <a:latin typeface="Calibri"/>
              </a:rPr>
              <a:t>Улс төрөөс хэт хамааралтай </a:t>
            </a:r>
            <a:endParaRPr lang="en-US" sz="2800" b="1" dirty="0">
              <a:solidFill>
                <a:srgbClr val="FF505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mn-MN" sz="3300" dirty="0"/>
              <a:t>Төрийн албаны шинэтгэл </a:t>
            </a:r>
            <a:r>
              <a:rPr lang="en-US" sz="3300" dirty="0" err="1"/>
              <a:t>нь</a:t>
            </a:r>
            <a:r>
              <a:rPr lang="en-US" sz="3300" dirty="0"/>
              <a:t> </a:t>
            </a:r>
            <a:endParaRPr lang="mn-MN" sz="3300" dirty="0"/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300" dirty="0" err="1"/>
              <a:t>төрийн</a:t>
            </a:r>
            <a:r>
              <a:rPr lang="en-US" sz="3300" dirty="0"/>
              <a:t> </a:t>
            </a:r>
            <a:r>
              <a:rPr lang="en-US" sz="3300" dirty="0" err="1"/>
              <a:t>албаны</a:t>
            </a:r>
            <a:r>
              <a:rPr lang="en-US" sz="3300" dirty="0"/>
              <a:t> </a:t>
            </a:r>
            <a:r>
              <a:rPr lang="en-US" sz="3300" dirty="0" err="1"/>
              <a:t>сул</a:t>
            </a:r>
            <a:r>
              <a:rPr lang="en-US" sz="3300" dirty="0"/>
              <a:t> </a:t>
            </a:r>
            <a:r>
              <a:rPr lang="en-US" sz="3300" dirty="0" err="1"/>
              <a:t>тал</a:t>
            </a:r>
            <a:r>
              <a:rPr lang="en-US" sz="3300" dirty="0"/>
              <a:t>, </a:t>
            </a:r>
            <a:r>
              <a:rPr lang="en-US" sz="3300" dirty="0" err="1"/>
              <a:t>дутагдалтай</a:t>
            </a:r>
            <a:r>
              <a:rPr lang="en-US" sz="3300" dirty="0"/>
              <a:t> </a:t>
            </a:r>
            <a:r>
              <a:rPr lang="en-US" sz="3300" dirty="0" err="1"/>
              <a:t>зүйлийг</a:t>
            </a:r>
            <a:r>
              <a:rPr lang="en-US" sz="3300" dirty="0"/>
              <a:t> </a:t>
            </a:r>
            <a:r>
              <a:rPr lang="en-US" sz="3300" dirty="0" err="1"/>
              <a:t>засаж</a:t>
            </a:r>
            <a:r>
              <a:rPr lang="en-US" sz="3300" dirty="0"/>
              <a:t> </a:t>
            </a:r>
            <a:r>
              <a:rPr lang="en-US" sz="3300" dirty="0" err="1"/>
              <a:t>залруулах</a:t>
            </a:r>
            <a:r>
              <a:rPr lang="en-US" sz="3300" dirty="0"/>
              <a:t>, </a:t>
            </a:r>
            <a:endParaRPr lang="mn-MN" sz="3300" dirty="0"/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300" dirty="0" err="1"/>
              <a:t>өөрчлөгдөн</a:t>
            </a:r>
            <a:r>
              <a:rPr lang="en-US" sz="3300" dirty="0"/>
              <a:t> </a:t>
            </a:r>
            <a:r>
              <a:rPr lang="en-US" sz="3300" dirty="0" err="1"/>
              <a:t>буй</a:t>
            </a:r>
            <a:r>
              <a:rPr lang="en-US" sz="3300" dirty="0"/>
              <a:t> </a:t>
            </a:r>
            <a:r>
              <a:rPr lang="en-US" sz="3300" dirty="0" err="1"/>
              <a:t>орчин</a:t>
            </a:r>
            <a:r>
              <a:rPr lang="en-US" sz="3300" dirty="0"/>
              <a:t> </a:t>
            </a:r>
            <a:r>
              <a:rPr lang="en-US" sz="3300" dirty="0" err="1"/>
              <a:t>нөхцөлд</a:t>
            </a:r>
            <a:r>
              <a:rPr lang="en-US" sz="3300" dirty="0"/>
              <a:t> </a:t>
            </a:r>
            <a:r>
              <a:rPr lang="en-US" sz="3300" dirty="0" err="1"/>
              <a:t>илүү</a:t>
            </a:r>
            <a:r>
              <a:rPr lang="en-US" sz="3300" dirty="0"/>
              <a:t> </a:t>
            </a:r>
            <a:r>
              <a:rPr lang="en-US" sz="3300" dirty="0" err="1"/>
              <a:t>үр</a:t>
            </a:r>
            <a:r>
              <a:rPr lang="en-US" sz="3300" dirty="0"/>
              <a:t> </a:t>
            </a:r>
            <a:r>
              <a:rPr lang="en-US" sz="3300" dirty="0" err="1"/>
              <a:t>нөлөөтэй</a:t>
            </a:r>
            <a:r>
              <a:rPr lang="en-US" sz="3300" dirty="0"/>
              <a:t> </a:t>
            </a:r>
            <a:r>
              <a:rPr lang="en-US" sz="3300" dirty="0" err="1"/>
              <a:t>ажиллах</a:t>
            </a:r>
            <a:r>
              <a:rPr lang="en-US" sz="3300" dirty="0"/>
              <a:t> </a:t>
            </a:r>
            <a:r>
              <a:rPr lang="en-US" sz="3300" dirty="0" err="1"/>
              <a:t>чадвартай</a:t>
            </a:r>
            <a:r>
              <a:rPr lang="en-US" sz="3300" dirty="0"/>
              <a:t> </a:t>
            </a:r>
            <a:r>
              <a:rPr lang="en-US" sz="3300" dirty="0" err="1"/>
              <a:t>болгоход</a:t>
            </a:r>
            <a:r>
              <a:rPr lang="en-US" sz="3300" dirty="0"/>
              <a:t> </a:t>
            </a:r>
            <a:r>
              <a:rPr lang="en-US" sz="3300" dirty="0" err="1"/>
              <a:t>чиглэгд</a:t>
            </a:r>
            <a:r>
              <a:rPr lang="mn-MN" sz="3300" dirty="0"/>
              <a:t>дэг.</a:t>
            </a:r>
            <a:r>
              <a:rPr lang="en-US" sz="3300" dirty="0"/>
              <a:t> 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279478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Төрийн албаны шинэтгэл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2BE221-E491-4966-BEE6-84EC566504F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66800"/>
            <a:ext cx="8534400" cy="5638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mn-MN" sz="2800"/>
              <a:t>Шинэтгэл нь </a:t>
            </a:r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2400"/>
              <a:t>нарийн түвэгтэй, </a:t>
            </a:r>
            <a:endParaRPr lang="mn-MN" sz="2400"/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2400"/>
              <a:t>байгууллагын тулгамдсан асуудалтай холбоотой </a:t>
            </a:r>
            <a:endParaRPr lang="mn-MN" sz="2400"/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2400"/>
              <a:t>үр дүнд хүрэхэд цаг хугацаа шаарддаг.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endParaRPr lang="mn-MN" sz="2800"/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endParaRPr lang="mn-MN" sz="2800"/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2800"/>
              <a:t>Төрийн албаны үйл ажиллагаа нь төрийн албан хаагчдаас ихээхэн шалтгаалах бөгөөд </a:t>
            </a:r>
            <a:endParaRPr lang="mn-MN" sz="2800"/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2400"/>
              <a:t>хүний зан байдлыг өөрчилж, </a:t>
            </a:r>
            <a:endParaRPr lang="mn-MN" sz="2400"/>
          </a:p>
          <a:p>
            <a:pPr lvl="1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2400"/>
              <a:t>хүмүүсийн хооронд тогтсон харилцааны нарийн  тогтолцоог эвдэж, шинэчлэхийг шаардаж байдаг учраас </a:t>
            </a:r>
            <a:r>
              <a:rPr lang="mn-MN" sz="2400"/>
              <a:t>төрийн албаны шинэтгэлийг </a:t>
            </a:r>
            <a:r>
              <a:rPr lang="en-US" sz="2400"/>
              <a:t>хэрэгжүүлэх </a:t>
            </a:r>
            <a:r>
              <a:rPr lang="mn-MN" sz="2400"/>
              <a:t>нь хялбар биш </a:t>
            </a:r>
            <a:r>
              <a:rPr lang="en-US" sz="2400"/>
              <a:t>байдаг.</a:t>
            </a:r>
            <a:endParaRPr lang="ru-RU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743B5E-907D-4700-805C-AE3CA7E3CB7E}"/>
              </a:ext>
            </a:extLst>
          </p:cNvPr>
          <p:cNvGrpSpPr/>
          <p:nvPr/>
        </p:nvGrpSpPr>
        <p:grpSpPr>
          <a:xfrm>
            <a:off x="1600200" y="1346200"/>
            <a:ext cx="6096000" cy="4064000"/>
            <a:chOff x="1600200" y="990600"/>
            <a:chExt cx="6096000" cy="40640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54F5EF50-B3A5-4DF4-9D89-0B4F1DECA336}"/>
                </a:ext>
              </a:extLst>
            </p:cNvPr>
            <p:cNvGraphicFramePr/>
            <p:nvPr/>
          </p:nvGraphicFramePr>
          <p:xfrm>
            <a:off x="1600200" y="9906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9" name="Elbow Connector 4">
              <a:extLst>
                <a:ext uri="{FF2B5EF4-FFF2-40B4-BE49-F238E27FC236}">
                  <a16:creationId xmlns:a16="http://schemas.microsoft.com/office/drawing/2014/main" id="{6D76C276-7C71-43DA-BE4E-51A9B8C66DC2}"/>
                </a:ext>
              </a:extLst>
            </p:cNvPr>
            <p:cNvCxnSpPr/>
            <p:nvPr/>
          </p:nvCxnSpPr>
          <p:spPr>
            <a:xfrm rot="10800000" flipV="1">
              <a:off x="2057400" y="3276600"/>
              <a:ext cx="5257800" cy="228600"/>
            </a:xfrm>
            <a:prstGeom prst="bentConnector3">
              <a:avLst>
                <a:gd name="adj1" fmla="val 468"/>
              </a:avLst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80E4C0-57BB-4EB7-8290-CEF5A4BA0F05}"/>
                </a:ext>
              </a:extLst>
            </p:cNvPr>
            <p:cNvCxnSpPr/>
            <p:nvPr/>
          </p:nvCxnSpPr>
          <p:spPr>
            <a:xfrm flipV="1">
              <a:off x="2057400" y="32766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483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/>
              <a:t>Төрийн албан хаагч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F704D-1B5C-4FB1-A7CE-061DD1F09445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19200"/>
            <a:ext cx="4114800" cy="548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mn-MN" sz="2400" b="1" u="sng" dirty="0">
                <a:solidFill>
                  <a:srgbClr val="0066CC"/>
                </a:solidFill>
              </a:rPr>
              <a:t>Сонгодог бюрократ түшмэл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Эрсдлээс зайлсхийх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Хэвшсэн үйл ажиллагаагаа эрхэлж зөвхөн даалгасан ажлыг хийх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Хийж буй ажилдаа анхаарлаа төвлөрүүлэх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Өөрчлөлтөд үл дурлах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Захиргаанаас шийтгэл хүлээлгэдэг учир алдаа гаргахаас зайлсхийх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Хязгаарлалт тавихыг урдаа  барих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Аюулгүй байдлыг эн түрүүнд тавих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Дахин суралцах хүсэлгүй байх</a:t>
            </a:r>
            <a:endParaRPr lang="ru-RU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C1DD6-E6EC-44ED-9C46-857F90AB85D9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1161324"/>
            <a:ext cx="4267200" cy="53918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mn-MN" sz="2400" b="1" u="sng" dirty="0">
                <a:solidFill>
                  <a:srgbClr val="0066CC"/>
                </a:solidFill>
              </a:rPr>
              <a:t>Орчин үеийн түшмэл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Зайлшгүй нөхцөлд эрсдэл хийх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Байнга инноваци гаргаж байх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Үйл ажиллагааны үр дүнд анхаарлаа төвлөрүүлэх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Өөрчлөлт гаргахыг эрмэлзэх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Алдаагаа ухаарч түүн дээрээ суралцах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Бий болсон боломжин дээр анхаарлаа төвлөрүүлэх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Амжилтыг бүхнээс түрүүнд тавих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mn-MN" sz="2400" dirty="0"/>
              <a:t>Мэргэжлээ байнга дээшлүүлэхийг эрмэлзэх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692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Монгол Улсын Төрийн албаны шинэтгэлийн үе шат</a:t>
            </a:r>
            <a:endParaRPr lang="en-US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AF58BB0-FE0F-46D7-BABF-1FC19F0BE8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28800" y="2971800"/>
            <a:ext cx="2176450" cy="34290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FF9900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захиргаа, </a:t>
            </a:r>
          </a:p>
          <a:p>
            <a:pPr algn="ctr">
              <a:defRPr/>
            </a:pP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албаны шинэ тогтолцоог бүрдүүлэх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5CDE4B8E-AD35-488D-BBEF-B37C20ECA5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81400" y="2971800"/>
            <a:ext cx="2193924" cy="3429000"/>
          </a:xfrm>
          <a:prstGeom prst="chevron">
            <a:avLst>
              <a:gd name="adj" fmla="val 17901"/>
            </a:avLst>
          </a:prstGeom>
          <a:gradFill flip="none" rotWithShape="1">
            <a:gsLst>
              <a:gs pos="0">
                <a:srgbClr val="FFCC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албаны чадавхи, үйл ажиллагааных нь үр ашиг, үр нөлөөг дээшлүүлэх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F7BE1E65-8225-456D-9447-C1103E95C9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214" y="2971800"/>
            <a:ext cx="2176450" cy="3429000"/>
          </a:xfrm>
          <a:prstGeom prst="chevron">
            <a:avLst>
              <a:gd name="adj" fmla="val 17842"/>
            </a:avLst>
          </a:prstGeom>
          <a:gradFill flip="none" rotWithShape="1">
            <a:gsLst>
              <a:gs pos="0">
                <a:srgbClr val="99660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байгууллын шинэ тогтолцоог бүрдүүлэх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6E7968D5-BA25-4B18-B6DC-F4698A4E99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-76200" y="1447800"/>
            <a:ext cx="17526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9660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 шат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63F1191D-D362-4C61-B1D5-0BC59E4C6D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52600" y="1447800"/>
            <a:ext cx="17526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00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 шат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EEB2C6F8-4E25-4F33-856D-98FCF1C688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4413" y="1371600"/>
            <a:ext cx="17526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 шат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06227650-A979-49CD-BB37-06C99D9651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57800" y="2971800"/>
            <a:ext cx="2198687" cy="3429000"/>
          </a:xfrm>
          <a:prstGeom prst="chevron">
            <a:avLst>
              <a:gd name="adj" fmla="val 17378"/>
            </a:avLst>
          </a:prstGeom>
          <a:gradFill>
            <a:gsLst>
              <a:gs pos="0">
                <a:srgbClr val="FF9966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rIns="0" anchor="ctr"/>
          <a:lstStyle/>
          <a:p>
            <a:pPr algn="ctr">
              <a:defRPr/>
            </a:pP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 төрийн нөлөөллөөс ангид төрийн мэргэшсэн,</a:t>
            </a:r>
          </a:p>
          <a:p>
            <a:pPr algn="ctr">
              <a:defRPr/>
            </a:pP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тогтвортой албыг төлөвшүүлэх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7050DDE0-8338-42AD-AC7A-885EE523B2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34000" y="1371600"/>
            <a:ext cx="1752600" cy="57467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66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 шат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FF2B8959-B2F6-4553-8242-50C0645481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244725"/>
            <a:ext cx="1752600" cy="574675"/>
          </a:xfrm>
          <a:prstGeom prst="homePlate">
            <a:avLst/>
          </a:prstGeom>
          <a:gradFill flip="none" rotWithShape="1">
            <a:gsLst>
              <a:gs pos="0">
                <a:srgbClr val="99660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mn-M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1990-199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733E7020-7965-4673-9016-3FD5A3CE96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28800" y="2244725"/>
            <a:ext cx="1752600" cy="574675"/>
          </a:xfrm>
          <a:prstGeom prst="homePlate">
            <a:avLst/>
          </a:prstGeom>
          <a:gradFill rotWithShape="1">
            <a:gsLst>
              <a:gs pos="0">
                <a:srgbClr val="FF9900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mn-M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-200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3776FB7C-1E97-4D8D-933D-1E4E1D233F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0613" y="2244725"/>
            <a:ext cx="1752600" cy="574675"/>
          </a:xfrm>
          <a:prstGeom prst="homePlate">
            <a:avLst/>
          </a:prstGeom>
          <a:gradFill flip="none" rotWithShape="1">
            <a:gsLst>
              <a:gs pos="0">
                <a:srgbClr val="FFCC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mn-M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-200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0FC369CF-754F-489E-910B-6B068B1CCA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10200" y="2244725"/>
            <a:ext cx="1752600" cy="574675"/>
          </a:xfrm>
          <a:prstGeom prst="homePlate">
            <a:avLst/>
          </a:prstGeom>
          <a:gradFill>
            <a:gsLst>
              <a:gs pos="0">
                <a:srgbClr val="FF9966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mn-M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2009-201</a:t>
            </a:r>
            <a:r>
              <a:rPr lang="en-US"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417A92A6-91E4-4525-877C-88D0DF8E7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45313" y="2976280"/>
            <a:ext cx="2198687" cy="3429000"/>
          </a:xfrm>
          <a:prstGeom prst="chevron">
            <a:avLst>
              <a:gd name="adj" fmla="val 17378"/>
            </a:avLst>
          </a:prstGeom>
          <a:gradFill>
            <a:gsLst>
              <a:gs pos="0">
                <a:srgbClr val="FF9966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rIns="0" anchor="ctr"/>
          <a:lstStyle/>
          <a:p>
            <a:pPr algn="ctr">
              <a:defRPr/>
            </a:pP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Мерит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чадахуйн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зарчимд суурилсан төрийн мэргэшсэн,</a:t>
            </a:r>
          </a:p>
          <a:p>
            <a:pPr algn="ctr">
              <a:defRPr/>
            </a:pPr>
            <a:r>
              <a:rPr lang="mn-M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тогтвортой алба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CE7FB83C-FF08-43CB-8E76-11F531E6CF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6600" y="1371600"/>
            <a:ext cx="1752600" cy="57467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66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 шат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33A4C3D0-EAFE-4F53-9196-11B3A3ED00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62800" y="2244725"/>
            <a:ext cx="1752600" cy="574675"/>
          </a:xfrm>
          <a:prstGeom prst="homePlate">
            <a:avLst/>
          </a:prstGeom>
          <a:gradFill>
            <a:gsLst>
              <a:gs pos="0">
                <a:srgbClr val="FF9966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mn-MN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“Чадахуйн-Мерит” зарчмыг бодитой</a:t>
            </a:r>
            <a:r>
              <a:rPr kumimoji="0" lang="mn-M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баримталж хэрэгжүүлэх</a:t>
            </a:r>
            <a:endParaRPr kumimoji="0" lang="mn-MN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Мэргэшсэн</a:t>
            </a:r>
            <a:r>
              <a:rPr kumimoji="0" lang="mn-M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төрийн албыг төлөвшүүлэх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mn-MN" sz="3200" baseline="0" dirty="0">
                <a:latin typeface="Arial" pitchFamily="34" charset="0"/>
                <a:cs typeface="Arial" pitchFamily="34" charset="0"/>
              </a:rPr>
              <a:t>Төрийн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 албаны тогтвортой байдлыг хангах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n-MN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Шатлан</a:t>
            </a:r>
            <a:r>
              <a:rPr kumimoji="0" lang="mn-MN" sz="3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дэвших зарчмаар төрийн албанд тогтвортой ажиллах </a:t>
            </a:r>
            <a:endParaRPr kumimoji="0" lang="mn-MN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7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2" y="42332"/>
            <a:ext cx="7162801" cy="833441"/>
          </a:xfrm>
        </p:spPr>
        <p:txBody>
          <a:bodyPr>
            <a:noAutofit/>
          </a:bodyPr>
          <a:lstStyle/>
          <a:p>
            <a:r>
              <a:rPr lang="mn-MN" sz="3200" b="1" dirty="0"/>
              <a:t>Төрийн албаны сургалтын бодлого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371601"/>
            <a:ext cx="8686800" cy="4953000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mn-MN" sz="2400" dirty="0"/>
              <a:t>Сургалтын бодлого, тогтолцоог хуулиар тогтоосон онцлогтой /Төрийн албаны тухай хууль, 2017/</a:t>
            </a:r>
            <a:endParaRPr lang="en-US" sz="2400" dirty="0"/>
          </a:p>
          <a:p>
            <a:pPr marL="457200" lvl="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mn-MN" sz="2400" dirty="0"/>
              <a:t>Сургалтын бодлого, тогтолцоог Засгийн газрын шийдвэрээр зохицуулж байв /Засгийн газрын 1991 оны №293, 1997 оны №19, 1999 оны №96/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mn-MN" sz="2400" dirty="0"/>
              <a:t>Төрийн албан хаагч мэргэшсэн байх шаардлага, шатлан дэвших замаар тогтвортой ажиллах зарчимд нийцүүлэн тодорхойлсон</a:t>
            </a:r>
            <a:r>
              <a:rPr lang="en-US" sz="2400" dirty="0"/>
              <a:t> </a:t>
            </a:r>
          </a:p>
          <a:p>
            <a:pPr marL="457200" lvl="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mn-MN" sz="2400" dirty="0"/>
              <a:t>Төрийн албан хаагчийн сургалтыг нэгдсэн бодлого, зохион байгуулалт, төвлөрсөн тогтолцоогоор хэрэгжүүлэхээр тогтоосон.</a:t>
            </a:r>
          </a:p>
        </p:txBody>
      </p:sp>
    </p:spTree>
    <p:extLst>
      <p:ext uri="{BB962C8B-B14F-4D97-AF65-F5344CB8AC3E}">
        <p14:creationId xmlns:p14="http://schemas.microsoft.com/office/powerpoint/2010/main" val="30755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6503</TotalTime>
  <Words>2442</Words>
  <Application>Microsoft Office PowerPoint</Application>
  <PresentationFormat>On-screen Show (4:3)</PresentationFormat>
  <Paragraphs>443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Mon</vt:lpstr>
      <vt:lpstr>Calibri</vt:lpstr>
      <vt:lpstr>Courier New</vt:lpstr>
      <vt:lpstr>DIN Pro Bold</vt:lpstr>
      <vt:lpstr>Times New Roman</vt:lpstr>
      <vt:lpstr>Wingdings</vt:lpstr>
      <vt:lpstr>Office Theme</vt:lpstr>
      <vt:lpstr>PowerPoint Presentation</vt:lpstr>
      <vt:lpstr>PowerPoint Presentation</vt:lpstr>
      <vt:lpstr>Төрийн албаны шинэтгэлийн үндсэн зорилт</vt:lpstr>
      <vt:lpstr>Төрийн албаны шинэтгэлийн үндсэн зорилт</vt:lpstr>
      <vt:lpstr>Төрийн албаны шинэтгэл</vt:lpstr>
      <vt:lpstr>Төрийн албан хаагч</vt:lpstr>
      <vt:lpstr>Монгол Улсын Төрийн албаны шинэтгэлийн үе шат</vt:lpstr>
      <vt:lpstr>PowerPoint Presentation</vt:lpstr>
      <vt:lpstr>Төрийн албаны сургалтын бодлого</vt:lpstr>
      <vt:lpstr>Төрийн албаны тухай хууль</vt:lpstr>
      <vt:lpstr>СУРГАЛТЫН АГУУЛГА, ХӨТӨЛБӨР</vt:lpstr>
      <vt:lpstr>СУРГАЛТЫГ ЗОХИОН БАЙГУУЛАХ</vt:lpstr>
      <vt:lpstr>PowerPoint Presentation</vt:lpstr>
      <vt:lpstr>Төрийн албан хаагчийн сургалт</vt:lpstr>
      <vt:lpstr>Богино хугацааны сургалт</vt:lpstr>
      <vt:lpstr>Богино хугацааны  Чиглүүлэх сургалтын хөтөлбөр</vt:lpstr>
      <vt:lpstr>Дунд хугацааны сургалтын  зохион байгуулалт</vt:lpstr>
      <vt:lpstr>Дунд хугацааны сургалт</vt:lpstr>
      <vt:lpstr>Төрийн албан хаагчийг мэргэшүүлэх дунд хугацааны сургалтын хөтөлбөр</vt:lpstr>
      <vt:lpstr>Дунд хугацааны сургалт  /анх томилогдсон/</vt:lpstr>
      <vt:lpstr>Дунд хугацааны ДАВТАН сургалт</vt:lpstr>
      <vt:lpstr>Дунд хугацааны сургалтын агуулга</vt:lpstr>
      <vt:lpstr>Дунд хугацааны давтан сургалт</vt:lpstr>
      <vt:lpstr>Мэргэшүүлэх багц сургалт</vt:lpstr>
      <vt:lpstr>Мэргэшүүлэх багц сургалт</vt:lpstr>
      <vt:lpstr>Мэргэшүүлэх багц сургалтын зохион байгуулалт</vt:lpstr>
      <vt:lpstr>Эрхэлсэн түшмэлийн ангилал, зэрэглэл</vt:lpstr>
      <vt:lpstr>Ахлах түшмэлийн ангилал, зэрэглэл</vt:lpstr>
      <vt:lpstr>Мэргэшүүлэх багц сургалт</vt:lpstr>
      <vt:lpstr>Сургалтын төлбөр</vt:lpstr>
      <vt:lpstr>Сургалтын хэрэгжилт, зохион байгуулалтын хувьд байгууллагын зүгээс...</vt:lpstr>
      <vt:lpstr>Төрийн албан хаагчийн сургалтын тогтолцоо</vt:lpstr>
      <vt:lpstr>PowerPoint Presentation</vt:lpstr>
      <vt:lpstr>PowerPoint Presentation</vt:lpstr>
    </vt:vector>
  </TitlesOfParts>
  <Company>Management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төрийн албаны төлөвшил, эрх зүйн зохицуулалт</dc:title>
  <dc:creator>Enkhmandakh</dc:creator>
  <cp:lastModifiedBy>Baigal Dorj</cp:lastModifiedBy>
  <cp:revision>447</cp:revision>
  <cp:lastPrinted>2021-08-31T08:49:38Z</cp:lastPrinted>
  <dcterms:created xsi:type="dcterms:W3CDTF">2005-04-01T20:48:06Z</dcterms:created>
  <dcterms:modified xsi:type="dcterms:W3CDTF">2022-03-18T09:49:57Z</dcterms:modified>
</cp:coreProperties>
</file>