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4" r:id="rId3"/>
    <p:sldId id="257" r:id="rId4"/>
    <p:sldId id="265" r:id="rId5"/>
    <p:sldId id="258" r:id="rId6"/>
    <p:sldId id="266" r:id="rId7"/>
    <p:sldId id="259" r:id="rId8"/>
    <p:sldId id="267" r:id="rId9"/>
    <p:sldId id="270" r:id="rId10"/>
    <p:sldId id="260" r:id="rId11"/>
    <p:sldId id="269" r:id="rId12"/>
    <p:sldId id="261" r:id="rId13"/>
    <p:sldId id="268" r:id="rId14"/>
    <p:sldId id="262" r:id="rId15"/>
    <p:sldId id="263" r:id="rId16"/>
    <p:sldId id="271" r:id="rId17"/>
    <p:sldId id="273" r:id="rId18"/>
    <p:sldId id="272" r:id="rId19"/>
    <p:sldId id="280" r:id="rId20"/>
    <p:sldId id="281" r:id="rId21"/>
    <p:sldId id="283" r:id="rId22"/>
    <p:sldId id="282" r:id="rId23"/>
    <p:sldId id="284" r:id="rId24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50" autoAdjust="0"/>
  </p:normalViewPr>
  <p:slideViewPr>
    <p:cSldViewPr>
      <p:cViewPr varScale="1">
        <p:scale>
          <a:sx n="51" d="100"/>
          <a:sy n="51" d="100"/>
        </p:scale>
        <p:origin x="1387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469424"/>
          </a:xfrm>
          <a:prstGeom prst="rect">
            <a:avLst/>
          </a:prstGeom>
        </p:spPr>
        <p:txBody>
          <a:bodyPr vert="horz" lIns="94222" tIns="47111" rIns="94222" bIns="4711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94222" tIns="47111" rIns="94222" bIns="47111" rtlCol="0"/>
          <a:lstStyle>
            <a:lvl1pPr algn="r">
              <a:defRPr sz="1200"/>
            </a:lvl1pPr>
          </a:lstStyle>
          <a:p>
            <a:fld id="{D44A24FD-CCA8-4F0B-842E-513008E3ABC7}" type="datetimeFigureOut">
              <a:rPr lang="en-US" smtClean="0"/>
              <a:pPr/>
              <a:t>2021-04-30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4850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2" tIns="47111" rIns="94222" bIns="4711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7"/>
            <a:ext cx="5681980" cy="4224814"/>
          </a:xfrm>
          <a:prstGeom prst="rect">
            <a:avLst/>
          </a:prstGeom>
        </p:spPr>
        <p:txBody>
          <a:bodyPr vert="horz" lIns="94222" tIns="47111" rIns="94222" bIns="4711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7422"/>
            <a:ext cx="3077739" cy="469424"/>
          </a:xfrm>
          <a:prstGeom prst="rect">
            <a:avLst/>
          </a:prstGeom>
        </p:spPr>
        <p:txBody>
          <a:bodyPr vert="horz" lIns="94222" tIns="47111" rIns="94222" bIns="4711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 vert="horz" lIns="94222" tIns="47111" rIns="94222" bIns="47111" rtlCol="0" anchor="b"/>
          <a:lstStyle>
            <a:lvl1pPr algn="r">
              <a:defRPr sz="1200"/>
            </a:lvl1pPr>
          </a:lstStyle>
          <a:p>
            <a:fld id="{58080B8B-387C-4C51-9D9E-FB0DF25EEA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599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80B8B-387C-4C51-9D9E-FB0DF25EEAA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691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80B8B-387C-4C51-9D9E-FB0DF25EEAA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109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80B8B-387C-4C51-9D9E-FB0DF25EEAA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80B8B-387C-4C51-9D9E-FB0DF25EEAA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02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72FA-EF94-470B-B4EA-A80191272639}" type="datetimeFigureOut">
              <a:rPr lang="en-US" smtClean="0"/>
              <a:pPr/>
              <a:t>2021-04-30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A5E6-A1B2-4A2F-A2DE-EFB74CE2D4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72FA-EF94-470B-B4EA-A80191272639}" type="datetimeFigureOut">
              <a:rPr lang="en-US" smtClean="0"/>
              <a:pPr/>
              <a:t>2021-04-30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A5E6-A1B2-4A2F-A2DE-EFB74CE2D4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72FA-EF94-470B-B4EA-A80191272639}" type="datetimeFigureOut">
              <a:rPr lang="en-US" smtClean="0"/>
              <a:pPr/>
              <a:t>2021-04-30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A5E6-A1B2-4A2F-A2DE-EFB74CE2D4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72FA-EF94-470B-B4EA-A80191272639}" type="datetimeFigureOut">
              <a:rPr lang="en-US" smtClean="0"/>
              <a:pPr/>
              <a:t>2021-04-30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A5E6-A1B2-4A2F-A2DE-EFB74CE2D4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72FA-EF94-470B-B4EA-A80191272639}" type="datetimeFigureOut">
              <a:rPr lang="en-US" smtClean="0"/>
              <a:pPr/>
              <a:t>2021-04-30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A5E6-A1B2-4A2F-A2DE-EFB74CE2D4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72FA-EF94-470B-B4EA-A80191272639}" type="datetimeFigureOut">
              <a:rPr lang="en-US" smtClean="0"/>
              <a:pPr/>
              <a:t>2021-04-30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A5E6-A1B2-4A2F-A2DE-EFB74CE2D4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72FA-EF94-470B-B4EA-A80191272639}" type="datetimeFigureOut">
              <a:rPr lang="en-US" smtClean="0"/>
              <a:pPr/>
              <a:t>2021-04-30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A5E6-A1B2-4A2F-A2DE-EFB74CE2D4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72FA-EF94-470B-B4EA-A80191272639}" type="datetimeFigureOut">
              <a:rPr lang="en-US" smtClean="0"/>
              <a:pPr/>
              <a:t>2021-04-30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A5E6-A1B2-4A2F-A2DE-EFB74CE2D4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72FA-EF94-470B-B4EA-A80191272639}" type="datetimeFigureOut">
              <a:rPr lang="en-US" smtClean="0"/>
              <a:pPr/>
              <a:t>2021-04-30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A5E6-A1B2-4A2F-A2DE-EFB74CE2D4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72FA-EF94-470B-B4EA-A80191272639}" type="datetimeFigureOut">
              <a:rPr lang="en-US" smtClean="0"/>
              <a:pPr/>
              <a:t>2021-04-30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A5E6-A1B2-4A2F-A2DE-EFB74CE2D4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72FA-EF94-470B-B4EA-A80191272639}" type="datetimeFigureOut">
              <a:rPr lang="en-US" smtClean="0"/>
              <a:pPr/>
              <a:t>2021-04-30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A5E6-A1B2-4A2F-A2DE-EFB74CE2D4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F72FA-EF94-470B-B4EA-A80191272639}" type="datetimeFigureOut">
              <a:rPr lang="en-US" smtClean="0"/>
              <a:pPr/>
              <a:t>2021-04-30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DA5E6-A1B2-4A2F-A2DE-EFB74CE2D4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13" Type="http://schemas.openxmlformats.org/officeDocument/2006/relationships/image" Target="../media/image5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12" Type="http://schemas.openxmlformats.org/officeDocument/2006/relationships/image" Target="../media/image66.jpeg"/><Relationship Id="rId2" Type="http://schemas.openxmlformats.org/officeDocument/2006/relationships/image" Target="../media/image56.jpeg"/><Relationship Id="rId16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11" Type="http://schemas.openxmlformats.org/officeDocument/2006/relationships/image" Target="../media/image65.jpeg"/><Relationship Id="rId5" Type="http://schemas.openxmlformats.org/officeDocument/2006/relationships/image" Target="../media/image59.jpeg"/><Relationship Id="rId15" Type="http://schemas.openxmlformats.org/officeDocument/2006/relationships/image" Target="../media/image68.jpeg"/><Relationship Id="rId10" Type="http://schemas.openxmlformats.org/officeDocument/2006/relationships/image" Target="../media/image64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Relationship Id="rId14" Type="http://schemas.openxmlformats.org/officeDocument/2006/relationships/image" Target="../media/image6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13" Type="http://schemas.openxmlformats.org/officeDocument/2006/relationships/image" Target="../media/image54.jpeg"/><Relationship Id="rId18" Type="http://schemas.openxmlformats.org/officeDocument/2006/relationships/image" Target="../media/image79.jpeg"/><Relationship Id="rId3" Type="http://schemas.openxmlformats.org/officeDocument/2006/relationships/image" Target="../media/image69.jpeg"/><Relationship Id="rId21" Type="http://schemas.openxmlformats.org/officeDocument/2006/relationships/image" Target="../media/image82.jpeg"/><Relationship Id="rId7" Type="http://schemas.openxmlformats.org/officeDocument/2006/relationships/image" Target="../media/image72.jpeg"/><Relationship Id="rId12" Type="http://schemas.openxmlformats.org/officeDocument/2006/relationships/image" Target="../media/image53.jpeg"/><Relationship Id="rId17" Type="http://schemas.openxmlformats.org/officeDocument/2006/relationships/image" Target="../media/image78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77.jpeg"/><Relationship Id="rId20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11" Type="http://schemas.openxmlformats.org/officeDocument/2006/relationships/image" Target="../media/image65.jpeg"/><Relationship Id="rId5" Type="http://schemas.openxmlformats.org/officeDocument/2006/relationships/image" Target="../media/image64.jpeg"/><Relationship Id="rId15" Type="http://schemas.openxmlformats.org/officeDocument/2006/relationships/image" Target="../media/image76.jpeg"/><Relationship Id="rId23" Type="http://schemas.openxmlformats.org/officeDocument/2006/relationships/image" Target="../media/image84.jpeg"/><Relationship Id="rId10" Type="http://schemas.openxmlformats.org/officeDocument/2006/relationships/image" Target="../media/image74.jpeg"/><Relationship Id="rId19" Type="http://schemas.openxmlformats.org/officeDocument/2006/relationships/image" Target="../media/image80.jpeg"/><Relationship Id="rId4" Type="http://schemas.openxmlformats.org/officeDocument/2006/relationships/image" Target="../media/image70.jpeg"/><Relationship Id="rId9" Type="http://schemas.openxmlformats.org/officeDocument/2006/relationships/image" Target="../media/image58.jpeg"/><Relationship Id="rId14" Type="http://schemas.openxmlformats.org/officeDocument/2006/relationships/image" Target="../media/image75.jpeg"/><Relationship Id="rId22" Type="http://schemas.openxmlformats.org/officeDocument/2006/relationships/image" Target="../media/image8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peg"/><Relationship Id="rId13" Type="http://schemas.openxmlformats.org/officeDocument/2006/relationships/image" Target="../media/image96.jpeg"/><Relationship Id="rId3" Type="http://schemas.openxmlformats.org/officeDocument/2006/relationships/image" Target="../media/image87.jpeg"/><Relationship Id="rId7" Type="http://schemas.openxmlformats.org/officeDocument/2006/relationships/image" Target="../media/image91.jpeg"/><Relationship Id="rId12" Type="http://schemas.openxmlformats.org/officeDocument/2006/relationships/image" Target="../media/image95.jpeg"/><Relationship Id="rId17" Type="http://schemas.openxmlformats.org/officeDocument/2006/relationships/image" Target="../media/image100.jpeg"/><Relationship Id="rId2" Type="http://schemas.openxmlformats.org/officeDocument/2006/relationships/image" Target="../media/image86.jpeg"/><Relationship Id="rId16" Type="http://schemas.openxmlformats.org/officeDocument/2006/relationships/image" Target="../media/image9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jpeg"/><Relationship Id="rId11" Type="http://schemas.openxmlformats.org/officeDocument/2006/relationships/image" Target="../media/image80.jpeg"/><Relationship Id="rId5" Type="http://schemas.openxmlformats.org/officeDocument/2006/relationships/image" Target="../media/image89.jpeg"/><Relationship Id="rId15" Type="http://schemas.openxmlformats.org/officeDocument/2006/relationships/image" Target="../media/image98.jpeg"/><Relationship Id="rId10" Type="http://schemas.openxmlformats.org/officeDocument/2006/relationships/image" Target="../media/image94.jpeg"/><Relationship Id="rId4" Type="http://schemas.openxmlformats.org/officeDocument/2006/relationships/image" Target="../media/image88.jpeg"/><Relationship Id="rId9" Type="http://schemas.openxmlformats.org/officeDocument/2006/relationships/image" Target="../media/image93.jpeg"/><Relationship Id="rId14" Type="http://schemas.openxmlformats.org/officeDocument/2006/relationships/image" Target="../media/image9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5.jpeg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5" Type="http://schemas.openxmlformats.org/officeDocument/2006/relationships/image" Target="../media/image7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17" Type="http://schemas.openxmlformats.org/officeDocument/2006/relationships/image" Target="../media/image42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5" Type="http://schemas.openxmlformats.org/officeDocument/2006/relationships/image" Target="../media/image4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Relationship Id="rId14" Type="http://schemas.openxmlformats.org/officeDocument/2006/relationships/image" Target="../media/image3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51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12" Type="http://schemas.openxmlformats.org/officeDocument/2006/relationships/image" Target="../media/image39.jpeg"/><Relationship Id="rId17" Type="http://schemas.openxmlformats.org/officeDocument/2006/relationships/image" Target="../media/image54.jpeg"/><Relationship Id="rId2" Type="http://schemas.openxmlformats.org/officeDocument/2006/relationships/image" Target="../media/image43.jpeg"/><Relationship Id="rId16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11" Type="http://schemas.openxmlformats.org/officeDocument/2006/relationships/image" Target="../media/image50.jpeg"/><Relationship Id="rId5" Type="http://schemas.openxmlformats.org/officeDocument/2006/relationships/image" Target="../media/image46.jpeg"/><Relationship Id="rId15" Type="http://schemas.openxmlformats.org/officeDocument/2006/relationships/image" Target="../media/image52.jpeg"/><Relationship Id="rId10" Type="http://schemas.openxmlformats.org/officeDocument/2006/relationships/image" Target="../media/image40.jpeg"/><Relationship Id="rId4" Type="http://schemas.openxmlformats.org/officeDocument/2006/relationships/image" Target="../media/image45.jpeg"/><Relationship Id="rId9" Type="http://schemas.openxmlformats.org/officeDocument/2006/relationships/image" Target="../media/image49.jpeg"/><Relationship Id="rId1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90550"/>
            <a:ext cx="8382000" cy="5943600"/>
          </a:xfrm>
        </p:spPr>
        <p:txBody>
          <a:bodyPr>
            <a:normAutofit/>
          </a:bodyPr>
          <a:lstStyle/>
          <a:p>
            <a:br>
              <a:rPr lang="en-US" sz="1200" b="1" dirty="0">
                <a:latin typeface="Arial Mon" pitchFamily="34" charset="0"/>
              </a:rPr>
            </a:br>
            <a:r>
              <a:rPr lang="en-US" sz="3200" i="1" dirty="0" err="1">
                <a:latin typeface="Arial Mon" pitchFamily="34" charset="0"/>
              </a:rPr>
              <a:t>Øèë</a:t>
            </a:r>
            <a:r>
              <a:rPr lang="en-US" sz="3200" i="1" dirty="0">
                <a:latin typeface="Arial Mon" pitchFamily="34" charset="0"/>
              </a:rPr>
              <a:t>¿¿</a:t>
            </a:r>
            <a:r>
              <a:rPr lang="en-US" sz="3200" i="1" dirty="0" err="1">
                <a:latin typeface="Arial Mon" pitchFamily="34" charset="0"/>
              </a:rPr>
              <a:t>ñòýé</a:t>
            </a:r>
            <a:r>
              <a:rPr lang="en-US" sz="3200" i="1" dirty="0">
                <a:latin typeface="Arial Mon" pitchFamily="34" charset="0"/>
              </a:rPr>
              <a:t> </a:t>
            </a:r>
            <a:r>
              <a:rPr lang="en-US" sz="3200" i="1" dirty="0" err="1">
                <a:latin typeface="Arial Mon" pitchFamily="34" charset="0"/>
              </a:rPr>
              <a:t>ñóìûí</a:t>
            </a:r>
            <a:r>
              <a:rPr lang="en-US" sz="3200" i="1" dirty="0">
                <a:latin typeface="Arial Mon" pitchFamily="34" charset="0"/>
              </a:rPr>
              <a:t> ÈÒÕ </a:t>
            </a:r>
            <a:r>
              <a:rPr lang="en-US" sz="3200" i="1" dirty="0" err="1">
                <a:latin typeface="Arial Mon" pitchFamily="34" charset="0"/>
              </a:rPr>
              <a:t>íü</a:t>
            </a:r>
            <a:r>
              <a:rPr lang="en-US" sz="3200" i="1" dirty="0">
                <a:latin typeface="Arial Mon" pitchFamily="34" charset="0"/>
              </a:rPr>
              <a:t> 1992 </a:t>
            </a:r>
            <a:r>
              <a:rPr lang="en-US" sz="3200" i="1" dirty="0" err="1">
                <a:latin typeface="Arial Mon" pitchFamily="34" charset="0"/>
              </a:rPr>
              <a:t>îíû</a:t>
            </a:r>
            <a:r>
              <a:rPr lang="en-US" sz="3200" i="1" dirty="0">
                <a:latin typeface="Arial Mon" pitchFamily="34" charset="0"/>
              </a:rPr>
              <a:t> 09 </a:t>
            </a:r>
            <a:r>
              <a:rPr lang="en-US" sz="3200" i="1" dirty="0" err="1">
                <a:latin typeface="Arial Mon" pitchFamily="34" charset="0"/>
              </a:rPr>
              <a:t>ñàðûí</a:t>
            </a:r>
            <a:r>
              <a:rPr lang="en-US" sz="3200" i="1" dirty="0">
                <a:latin typeface="Arial Mon" pitchFamily="34" charset="0"/>
              </a:rPr>
              <a:t> 21 –</a:t>
            </a:r>
            <a:r>
              <a:rPr lang="en-US" sz="3200" i="1" dirty="0" err="1">
                <a:latin typeface="Arial Mon" pitchFamily="34" charset="0"/>
              </a:rPr>
              <a:t>íèé</a:t>
            </a:r>
            <a:r>
              <a:rPr lang="en-US" sz="3200" i="1" dirty="0">
                <a:latin typeface="Arial Mon" pitchFamily="34" charset="0"/>
              </a:rPr>
              <a:t> º</a:t>
            </a:r>
            <a:r>
              <a:rPr lang="en-US" sz="3200" i="1" dirty="0" err="1">
                <a:latin typeface="Arial Mon" pitchFamily="34" charset="0"/>
              </a:rPr>
              <a:t>äºð</a:t>
            </a:r>
            <a:r>
              <a:rPr lang="en-US" sz="3200" i="1" dirty="0">
                <a:latin typeface="Arial Mon" pitchFamily="34" charset="0"/>
              </a:rPr>
              <a:t> </a:t>
            </a:r>
            <a:r>
              <a:rPr lang="en-US" sz="3200" i="1" dirty="0" err="1">
                <a:latin typeface="Arial Mon" pitchFamily="34" charset="0"/>
              </a:rPr>
              <a:t>àíõäóãààð</a:t>
            </a:r>
            <a:r>
              <a:rPr lang="en-US" sz="3200" i="1" dirty="0">
                <a:latin typeface="Arial Mon" pitchFamily="34" charset="0"/>
              </a:rPr>
              <a:t> </a:t>
            </a:r>
            <a:r>
              <a:rPr lang="en-US" sz="3200" i="1" dirty="0" err="1">
                <a:latin typeface="Arial Mon" pitchFamily="34" charset="0"/>
              </a:rPr>
              <a:t>õóðàëäààíàà</a:t>
            </a:r>
            <a:r>
              <a:rPr lang="en-US" sz="3200" i="1" dirty="0">
                <a:latin typeface="Arial Mon" pitchFamily="34" charset="0"/>
              </a:rPr>
              <a:t> </a:t>
            </a:r>
            <a:r>
              <a:rPr lang="en-US" sz="3200" i="1" dirty="0" err="1">
                <a:latin typeface="Arial Mon" pitchFamily="34" charset="0"/>
              </a:rPr>
              <a:t>õèéæ</a:t>
            </a:r>
            <a:r>
              <a:rPr lang="en-US" sz="3200" i="1" dirty="0">
                <a:latin typeface="Arial Mon" pitchFamily="34" charset="0"/>
              </a:rPr>
              <a:t>  ÈÒÕ-</a:t>
            </a:r>
            <a:r>
              <a:rPr lang="en-US" sz="3200" i="1" dirty="0" err="1">
                <a:latin typeface="Arial Mon" pitchFamily="34" charset="0"/>
              </a:rPr>
              <a:t>ûí</a:t>
            </a:r>
            <a:r>
              <a:rPr lang="en-US" sz="3200" i="1" dirty="0">
                <a:latin typeface="Arial Mon" pitchFamily="34" charset="0"/>
              </a:rPr>
              <a:t> </a:t>
            </a:r>
            <a:r>
              <a:rPr lang="en-US" sz="3200" i="1" dirty="0" err="1">
                <a:latin typeface="Arial Mon" pitchFamily="34" charset="0"/>
              </a:rPr>
              <a:t>Òýðã</a:t>
            </a:r>
            <a:r>
              <a:rPr lang="en-US" sz="3200" i="1" dirty="0">
                <a:latin typeface="Arial Mon" pitchFamily="34" charset="0"/>
              </a:rPr>
              <a:t>¿¿</a:t>
            </a:r>
            <a:r>
              <a:rPr lang="en-US" sz="3200" i="1" dirty="0" err="1">
                <a:latin typeface="Arial Mon" pitchFamily="34" charset="0"/>
              </a:rPr>
              <a:t>ëýã÷äèéí</a:t>
            </a:r>
            <a:r>
              <a:rPr lang="en-US" sz="3200" i="1" dirty="0">
                <a:latin typeface="Arial Mon" pitchFamily="34" charset="0"/>
              </a:rPr>
              <a:t> </a:t>
            </a:r>
            <a:r>
              <a:rPr lang="en-US" sz="3200" i="1" dirty="0" err="1">
                <a:latin typeface="Arial Mon" pitchFamily="34" charset="0"/>
              </a:rPr>
              <a:t>äàðãààð</a:t>
            </a:r>
            <a:r>
              <a:rPr lang="en-US" sz="3200" i="1" dirty="0">
                <a:latin typeface="Arial Mon" pitchFamily="34" charset="0"/>
              </a:rPr>
              <a:t> </a:t>
            </a:r>
            <a:r>
              <a:rPr lang="en-US" sz="3200" i="1" dirty="0" err="1">
                <a:latin typeface="Arial Mon" pitchFamily="34" charset="0"/>
              </a:rPr>
              <a:t>Ö.Ò¿äýâ,ñîíãîãäîæ</a:t>
            </a:r>
            <a:r>
              <a:rPr lang="en-US" sz="3200" i="1" dirty="0">
                <a:latin typeface="Arial Mon" pitchFamily="34" charset="0"/>
              </a:rPr>
              <a:t>, </a:t>
            </a:r>
            <a:r>
              <a:rPr lang="en-US" sz="3200" i="1" dirty="0" err="1">
                <a:latin typeface="Arial Mon" pitchFamily="34" charset="0"/>
              </a:rPr>
              <a:t>îðîí</a:t>
            </a:r>
            <a:r>
              <a:rPr lang="en-US" sz="3200" i="1" dirty="0">
                <a:latin typeface="Arial Mon" pitchFamily="34" charset="0"/>
              </a:rPr>
              <a:t> </a:t>
            </a:r>
            <a:r>
              <a:rPr lang="en-US" sz="3200" i="1" dirty="0" err="1">
                <a:latin typeface="Arial Mon" pitchFamily="34" charset="0"/>
              </a:rPr>
              <a:t>òîîíû</a:t>
            </a:r>
            <a:r>
              <a:rPr lang="en-US" sz="3200" i="1" dirty="0">
                <a:latin typeface="Arial Mon" pitchFamily="34" charset="0"/>
              </a:rPr>
              <a:t> </a:t>
            </a:r>
            <a:r>
              <a:rPr lang="en-US" sz="3200" i="1" dirty="0" err="1">
                <a:latin typeface="Arial Mon" pitchFamily="34" charset="0"/>
              </a:rPr>
              <a:t>íàðèéí</a:t>
            </a:r>
            <a:r>
              <a:rPr lang="en-US" sz="3200" i="1" dirty="0">
                <a:latin typeface="Arial Mon" pitchFamily="34" charset="0"/>
              </a:rPr>
              <a:t> </a:t>
            </a:r>
            <a:r>
              <a:rPr lang="en-US" sz="3200" i="1" dirty="0" err="1">
                <a:latin typeface="Arial Mon" pitchFamily="34" charset="0"/>
              </a:rPr>
              <a:t>áè÷ãèéí</a:t>
            </a:r>
            <a:r>
              <a:rPr lang="en-US" sz="3200" i="1" dirty="0">
                <a:latin typeface="Arial Mon" pitchFamily="34" charset="0"/>
              </a:rPr>
              <a:t> </a:t>
            </a:r>
            <a:r>
              <a:rPr lang="en-US" sz="3200" i="1" dirty="0" err="1">
                <a:latin typeface="Arial Mon" pitchFamily="34" charset="0"/>
              </a:rPr>
              <a:t>äàðãààð</a:t>
            </a:r>
            <a:r>
              <a:rPr lang="en-US" sz="3200" i="1" dirty="0">
                <a:latin typeface="Arial Mon" pitchFamily="34" charset="0"/>
              </a:rPr>
              <a:t> </a:t>
            </a:r>
            <a:r>
              <a:rPr lang="en-US" sz="3200" i="1" dirty="0" err="1">
                <a:latin typeface="Arial Mon" pitchFamily="34" charset="0"/>
              </a:rPr>
              <a:t>Ð.Àâèðìýä</a:t>
            </a:r>
            <a:r>
              <a:rPr lang="en-US" sz="3200" i="1" dirty="0">
                <a:latin typeface="Arial Mon" pitchFamily="34" charset="0"/>
              </a:rPr>
              <a:t> </a:t>
            </a:r>
            <a:r>
              <a:rPr lang="en-US" sz="3200" i="1" dirty="0" err="1">
                <a:latin typeface="Arial Mon" pitchFamily="34" charset="0"/>
              </a:rPr>
              <a:t>àæèëëàæ</a:t>
            </a:r>
            <a:r>
              <a:rPr lang="en-US" sz="3200" i="1" dirty="0">
                <a:latin typeface="Arial Mon" pitchFamily="34" charset="0"/>
              </a:rPr>
              <a:t> 20 </a:t>
            </a:r>
            <a:r>
              <a:rPr lang="en-US" sz="3200" i="1" dirty="0" err="1">
                <a:latin typeface="Arial Mon" pitchFamily="34" charset="0"/>
              </a:rPr>
              <a:t>òºë</a:t>
            </a:r>
            <a:r>
              <a:rPr lang="en-US" sz="3200" i="1" dirty="0">
                <a:latin typeface="Arial Mon" pitchFamily="34" charset="0"/>
              </a:rPr>
              <a:t>ºº</a:t>
            </a:r>
            <a:r>
              <a:rPr lang="en-US" sz="3200" i="1" dirty="0" err="1">
                <a:latin typeface="Arial Mon" pitchFamily="34" charset="0"/>
              </a:rPr>
              <a:t>ëºã÷òýé</a:t>
            </a:r>
            <a:r>
              <a:rPr lang="en-US" sz="3200" i="1" dirty="0">
                <a:latin typeface="Arial Mon" pitchFamily="34" charset="0"/>
              </a:rPr>
              <a:t> </a:t>
            </a:r>
            <a:r>
              <a:rPr lang="en-US" sz="3200" i="1" dirty="0" err="1">
                <a:latin typeface="Arial Mon" pitchFamily="34" charset="0"/>
              </a:rPr>
              <a:t>àíõ</a:t>
            </a:r>
            <a:r>
              <a:rPr lang="en-US" sz="3200" i="1" dirty="0">
                <a:latin typeface="Arial Mon" pitchFamily="34" charset="0"/>
              </a:rPr>
              <a:t> </a:t>
            </a:r>
            <a:r>
              <a:rPr lang="en-US" sz="3200" i="1" dirty="0" err="1">
                <a:latin typeface="Arial Mon" pitchFamily="34" charset="0"/>
              </a:rPr>
              <a:t>áàéãóóëàãäàí</a:t>
            </a:r>
            <a:r>
              <a:rPr lang="en-US" sz="3200" i="1" dirty="0">
                <a:latin typeface="Arial Mon" pitchFamily="34" charset="0"/>
              </a:rPr>
              <a:t> ¿</a:t>
            </a:r>
            <a:r>
              <a:rPr lang="en-US" sz="3200" i="1" dirty="0" err="1">
                <a:latin typeface="Arial Mon" pitchFamily="34" charset="0"/>
              </a:rPr>
              <a:t>éë</a:t>
            </a:r>
            <a:r>
              <a:rPr lang="en-US" sz="3200" i="1" dirty="0">
                <a:latin typeface="Arial Mon" pitchFamily="34" charset="0"/>
              </a:rPr>
              <a:t> </a:t>
            </a:r>
            <a:r>
              <a:rPr lang="en-US" sz="3200" i="1" dirty="0" err="1">
                <a:latin typeface="Arial Mon" pitchFamily="34" charset="0"/>
              </a:rPr>
              <a:t>àæèëëàãààãàà</a:t>
            </a:r>
            <a:r>
              <a:rPr lang="en-US" sz="3200" i="1" dirty="0">
                <a:latin typeface="Arial Mon" pitchFamily="34" charset="0"/>
              </a:rPr>
              <a:t> </a:t>
            </a:r>
            <a:r>
              <a:rPr lang="en-US" sz="3200" i="1" dirty="0" err="1">
                <a:latin typeface="Arial Mon" pitchFamily="34" charset="0"/>
              </a:rPr>
              <a:t>ýõýëæýý</a:t>
            </a:r>
            <a:r>
              <a:rPr lang="en-US" sz="3200" i="1" dirty="0">
                <a:latin typeface="Arial Mon" pitchFamily="34" charset="0"/>
              </a:rPr>
              <a:t>.</a:t>
            </a:r>
            <a:br>
              <a:rPr lang="en-US" sz="3200" i="1" dirty="0">
                <a:latin typeface="Arial Mon" pitchFamily="34" charset="0"/>
              </a:rPr>
            </a:br>
            <a:endParaRPr lang="en-US" sz="3200" i="1" dirty="0">
              <a:latin typeface="Arial Mon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68962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 Mon" pitchFamily="34" charset="0"/>
              </a:rPr>
              <a:t>2000-2004 </a:t>
            </a:r>
            <a:r>
              <a:rPr lang="en-US" sz="3200" b="1" dirty="0" err="1">
                <a:latin typeface="Arial Mon" pitchFamily="34" charset="0"/>
              </a:rPr>
              <a:t>îíû</a:t>
            </a:r>
            <a:r>
              <a:rPr lang="en-US" sz="3200" b="1" dirty="0">
                <a:latin typeface="Arial Mon" pitchFamily="34" charset="0"/>
              </a:rPr>
              <a:t> ÈÒÕ-</a:t>
            </a:r>
            <a:r>
              <a:rPr lang="en-US" sz="3200" b="1" dirty="0" err="1">
                <a:latin typeface="Arial Mon" pitchFamily="34" charset="0"/>
              </a:rPr>
              <a:t>ûí</a:t>
            </a:r>
            <a:r>
              <a:rPr lang="en-US" sz="3200" b="1" dirty="0">
                <a:latin typeface="Arial Mon" pitchFamily="34" charset="0"/>
              </a:rPr>
              <a:t> </a:t>
            </a:r>
            <a:r>
              <a:rPr lang="en-US" sz="3200" b="1" dirty="0" err="1">
                <a:latin typeface="Arial Mon" pitchFamily="34" charset="0"/>
              </a:rPr>
              <a:t>òºë</a:t>
            </a:r>
            <a:r>
              <a:rPr lang="en-US" sz="3200" b="1" dirty="0">
                <a:latin typeface="Arial Mon" pitchFamily="34" charset="0"/>
              </a:rPr>
              <a:t>ºº</a:t>
            </a:r>
            <a:r>
              <a:rPr lang="en-US" sz="3200" b="1" dirty="0" err="1">
                <a:latin typeface="Arial Mon" pitchFamily="34" charset="0"/>
              </a:rPr>
              <a:t>ëºã÷èä</a:t>
            </a:r>
            <a:br>
              <a:rPr lang="en-US" sz="3200" b="1" dirty="0">
                <a:latin typeface="Arial Mon" pitchFamily="34" charset="0"/>
              </a:rPr>
            </a:br>
            <a:br>
              <a:rPr lang="en-US" sz="3200" dirty="0">
                <a:latin typeface="Arial Mon" pitchFamily="34" charset="0"/>
              </a:rPr>
            </a:br>
            <a:r>
              <a:rPr lang="en-US" sz="3200" i="1" dirty="0">
                <a:latin typeface="Arial Mon" pitchFamily="34" charset="0"/>
              </a:rPr>
              <a:t>Æ.</a:t>
            </a:r>
            <a:r>
              <a:rPr lang="en-US" sz="3200" i="1" dirty="0" err="1">
                <a:latin typeface="Arial Mon" pitchFamily="34" charset="0"/>
              </a:rPr>
              <a:t>È÷èííîðîâ</a:t>
            </a:r>
            <a:r>
              <a:rPr lang="en-US" sz="3200" i="1" dirty="0">
                <a:latin typeface="Arial Mon" pitchFamily="34" charset="0"/>
              </a:rPr>
              <a:t>,×.Äàâààñàìáà,Ä.Äàâààíÿì,À.×</a:t>
            </a:r>
            <a:r>
              <a:rPr lang="en-US" sz="3200" i="1" dirty="0" err="1">
                <a:latin typeface="Arial Mon" pitchFamily="34" charset="0"/>
              </a:rPr>
              <a:t>èìýääàø,Ã.Äîëãîðñ¿ðýí</a:t>
            </a:r>
            <a:r>
              <a:rPr lang="en-US" sz="3200" i="1" dirty="0">
                <a:latin typeface="Arial Mon" pitchFamily="34" charset="0"/>
              </a:rPr>
              <a:t>, </a:t>
            </a:r>
            <a:r>
              <a:rPr lang="en-US" sz="3200" i="1" dirty="0" err="1">
                <a:latin typeface="Arial Mon" pitchFamily="34" charset="0"/>
              </a:rPr>
              <a:t>Á.Øèíýí,Ä.Îðãîäîë,ß.Áààñàíõ</a:t>
            </a:r>
            <a:r>
              <a:rPr lang="en-US" sz="3200" i="1" dirty="0">
                <a:latin typeface="Arial Mon" pitchFamily="34" charset="0"/>
              </a:rPr>
              <a:t>¿¿,Ä.Àëòàíòóÿà,Í.Áàÿíìºíõ,Ñ.ßäàìñ¿ðýí,Ì.Òºìºðáààòàð,Ë.Ãàíõóÿã,Ñ.Äîðæäýðýì,Ò.Íÿìöýðýí,×.Æàìúÿíñ¿ðýí,Ã.Äîðææèãæèä,Ö.Áàòõóÿã,Ä.Óñíû-Ýõ , </a:t>
            </a:r>
            <a:r>
              <a:rPr lang="en-US" sz="3200" i="1" dirty="0" err="1">
                <a:latin typeface="Arial Mon" pitchFamily="34" charset="0"/>
              </a:rPr>
              <a:t>Ä.Áàÿíæàðãàë</a:t>
            </a:r>
            <a:endParaRPr lang="en-US" sz="3200" i="1" dirty="0">
              <a:latin typeface="Arial Mon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2004-2008 </a:t>
            </a:r>
            <a:r>
              <a:rPr lang="mn-MN" dirty="0"/>
              <a:t>он</a:t>
            </a:r>
            <a:endParaRPr lang="en-US" dirty="0"/>
          </a:p>
        </p:txBody>
      </p:sp>
      <p:pic>
        <p:nvPicPr>
          <p:cNvPr id="4" name="Content Placeholder 3" descr="C:\Documents and Settings\Administrator\My Documents\My Pictures\DSCF554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28600" y="1066800"/>
            <a:ext cx="1828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Administrator\My Documents\My Pictures\DSCF552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066800"/>
            <a:ext cx="12890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Documents and Settings\bat-erdene\Desktop\set\_SC0015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2895600"/>
            <a:ext cx="135767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bat-erdene\Desktop\1111\P10104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991595" y="1714005"/>
            <a:ext cx="882929" cy="960120"/>
          </a:xfrm>
          <a:prstGeom prst="rect">
            <a:avLst/>
          </a:prstGeom>
          <a:noFill/>
        </p:spPr>
      </p:pic>
      <p:pic>
        <p:nvPicPr>
          <p:cNvPr id="1027" name="Picture 3" descr="C:\Documents and Settings\bat-erdene\Desktop\set\_SC001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1752600"/>
            <a:ext cx="1295400" cy="923544"/>
          </a:xfrm>
          <a:prstGeom prst="rect">
            <a:avLst/>
          </a:prstGeom>
          <a:noFill/>
        </p:spPr>
      </p:pic>
      <p:pic>
        <p:nvPicPr>
          <p:cNvPr id="1028" name="Picture 4" descr="C:\Documents and Settings\bat-erdene\Desktop\1111\P10105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2286000" y="1600200"/>
            <a:ext cx="990600" cy="1143000"/>
          </a:xfrm>
          <a:prstGeom prst="rect">
            <a:avLst/>
          </a:prstGeom>
          <a:noFill/>
        </p:spPr>
      </p:pic>
      <p:pic>
        <p:nvPicPr>
          <p:cNvPr id="1029" name="Picture 5" descr="C:\Documents and Settings\bat-erdene\Desktop\set\_SC0013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" y="2819400"/>
            <a:ext cx="1219200" cy="990600"/>
          </a:xfrm>
          <a:prstGeom prst="rect">
            <a:avLst/>
          </a:prstGeom>
          <a:noFill/>
        </p:spPr>
      </p:pic>
      <p:pic>
        <p:nvPicPr>
          <p:cNvPr id="1032" name="Picture 8" descr="C:\Documents and Settings\bat-erdene\Desktop\set\DSC0013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09800" y="2895600"/>
            <a:ext cx="1066800" cy="914400"/>
          </a:xfrm>
          <a:prstGeom prst="rect">
            <a:avLst/>
          </a:prstGeom>
          <a:noFill/>
        </p:spPr>
      </p:pic>
      <p:pic>
        <p:nvPicPr>
          <p:cNvPr id="14" name="Picture 13" descr="C:\Documents and Settings\Administrator\Desktop\итх\IMG_2072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29200" y="2743200"/>
            <a:ext cx="1275178" cy="96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C:\Documents and Settings\bat-erdene\Desktop\set\_SC00147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77000" y="4114800"/>
            <a:ext cx="1223889" cy="913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C:\Documents and Settings\bat-erdene\Desktop\set\P1010292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5400000">
            <a:off x="5124558" y="4019442"/>
            <a:ext cx="979092" cy="865009"/>
          </a:xfrm>
          <a:prstGeom prst="rect">
            <a:avLst/>
          </a:prstGeom>
          <a:noFill/>
        </p:spPr>
      </p:pic>
      <p:pic>
        <p:nvPicPr>
          <p:cNvPr id="17" name="Picture 16" descr="C:\Documents and Settings\User\Desktop\New Folder (2)\P1010527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53200" y="2726298"/>
            <a:ext cx="993470" cy="931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C:\Documents and Settings\User\Desktop\New Folder (2)\P1010566.JPG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57600" y="4038600"/>
            <a:ext cx="99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C:\Documents and Settings\User\Desktop\New Folder (2)\P1010567.JPG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5400000">
            <a:off x="1998518" y="3992232"/>
            <a:ext cx="1148896" cy="124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C:\Documents and Settings\User\Desktop\New Folder (2)\P1010532.JPG"/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5400000">
            <a:off x="529088" y="4119112"/>
            <a:ext cx="107542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Arial Mon" pitchFamily="34" charset="0"/>
              </a:rPr>
              <a:t>2004-2008 </a:t>
            </a:r>
            <a:r>
              <a:rPr lang="en-US" sz="3600" b="1" dirty="0" err="1">
                <a:latin typeface="Arial Mon" pitchFamily="34" charset="0"/>
              </a:rPr>
              <a:t>îíû</a:t>
            </a:r>
            <a:r>
              <a:rPr lang="en-US" sz="3600" b="1" dirty="0">
                <a:latin typeface="Arial Mon" pitchFamily="34" charset="0"/>
              </a:rPr>
              <a:t> ÈÒÕ-</a:t>
            </a:r>
            <a:r>
              <a:rPr lang="en-US" sz="3600" b="1" dirty="0" err="1">
                <a:latin typeface="Arial Mon" pitchFamily="34" charset="0"/>
              </a:rPr>
              <a:t>ûí</a:t>
            </a:r>
            <a:r>
              <a:rPr lang="en-US" sz="3600" b="1" dirty="0">
                <a:latin typeface="Arial Mon" pitchFamily="34" charset="0"/>
              </a:rPr>
              <a:t> </a:t>
            </a:r>
            <a:r>
              <a:rPr lang="en-US" sz="3600" b="1" dirty="0" err="1">
                <a:latin typeface="Arial Mon" pitchFamily="34" charset="0"/>
              </a:rPr>
              <a:t>òºë</a:t>
            </a:r>
            <a:r>
              <a:rPr lang="en-US" sz="3600" b="1" dirty="0">
                <a:latin typeface="Arial Mon" pitchFamily="34" charset="0"/>
              </a:rPr>
              <a:t>ºº</a:t>
            </a:r>
            <a:r>
              <a:rPr lang="en-US" sz="3600" b="1" dirty="0" err="1">
                <a:latin typeface="Arial Mon" pitchFamily="34" charset="0"/>
              </a:rPr>
              <a:t>ëºã÷èä</a:t>
            </a:r>
            <a:br>
              <a:rPr lang="en-US" sz="3600" b="1" dirty="0">
                <a:latin typeface="Arial Mon" pitchFamily="34" charset="0"/>
              </a:rPr>
            </a:br>
            <a:r>
              <a:rPr lang="en-US" sz="3600" b="1" dirty="0">
                <a:latin typeface="Arial Mon" pitchFamily="34" charset="0"/>
              </a:rPr>
              <a:t> </a:t>
            </a:r>
            <a:br>
              <a:rPr lang="en-US" sz="3600" b="1" dirty="0">
                <a:latin typeface="Arial Mon" pitchFamily="34" charset="0"/>
              </a:rPr>
            </a:br>
            <a:r>
              <a:rPr lang="en-US" sz="3600" i="1" dirty="0" err="1">
                <a:latin typeface="Arial Mon" pitchFamily="34" charset="0"/>
              </a:rPr>
              <a:t>Ä.ÑýðÎä,Í.Áààñàíæàðãàë,À.Ãàðàìñ¿ðýí,ß.Áààñàíõ</a:t>
            </a:r>
            <a:r>
              <a:rPr lang="en-US" sz="3600" i="1" dirty="0">
                <a:latin typeface="Arial Mon" pitchFamily="34" charset="0"/>
              </a:rPr>
              <a:t>¿¿,À.×èìýääàø ,Á.Ìÿãìàðæàâ,Ñ.Äýëãýðòºð,Ã.Óóãàíáàÿð,Í.Ýíõòàéâàí,ß.Ãàíòºãñ,Ä.Äîðæãîòîâ,</a:t>
            </a:r>
            <a:r>
              <a:rPr lang="mn-MN" sz="3600" i="1" dirty="0">
                <a:latin typeface="Arial Mon" pitchFamily="34" charset="0"/>
              </a:rPr>
              <a:t> </a:t>
            </a:r>
            <a:r>
              <a:rPr lang="en-US" sz="3600" i="1" dirty="0" err="1">
                <a:latin typeface="Arial Mon" pitchFamily="34" charset="0"/>
              </a:rPr>
              <a:t>Ø.Óðàí÷èìýã,Ë.Ãàíõóÿã,Ä.Äîíäîâñ¿ðýí</a:t>
            </a:r>
            <a:r>
              <a:rPr lang="en-US" sz="3600" i="1" dirty="0">
                <a:latin typeface="Arial Mon" pitchFamily="34" charset="0"/>
              </a:rPr>
              <a:t>,</a:t>
            </a:r>
            <a:r>
              <a:rPr lang="mn-MN" sz="3600" i="1" dirty="0">
                <a:latin typeface="Arial Mon" pitchFamily="34" charset="0"/>
              </a:rPr>
              <a:t> </a:t>
            </a:r>
            <a:r>
              <a:rPr lang="en-US" sz="3600" i="1" dirty="0" err="1">
                <a:latin typeface="Arial Mon" pitchFamily="34" charset="0"/>
              </a:rPr>
              <a:t>Ä.Áàçàðäîðæ,Ì.Ìÿãìàðñ¿ðýí</a:t>
            </a:r>
            <a:r>
              <a:rPr lang="en-US" sz="3600" i="1" dirty="0">
                <a:latin typeface="Arial Mon" pitchFamily="34" charset="0"/>
              </a:rPr>
              <a:t>,</a:t>
            </a:r>
            <a:r>
              <a:rPr lang="mn-MN" sz="3600" i="1" dirty="0">
                <a:latin typeface="Arial Mon" pitchFamily="34" charset="0"/>
              </a:rPr>
              <a:t>  </a:t>
            </a:r>
            <a:r>
              <a:rPr lang="en-US" sz="3600" i="1" dirty="0" err="1">
                <a:latin typeface="Arial Mon" pitchFamily="34" charset="0"/>
              </a:rPr>
              <a:t>Ä.Àìãààáàçàð,Ä.Äîðæ,Á.Ï¿ðýâñ¿ðýí</a:t>
            </a:r>
            <a:r>
              <a:rPr lang="en-US" sz="3600" i="1" dirty="0">
                <a:latin typeface="Arial Mon" pitchFamily="34" charset="0"/>
              </a:rPr>
              <a:t>,</a:t>
            </a:r>
            <a:r>
              <a:rPr lang="mn-MN" sz="3600" i="1" dirty="0">
                <a:latin typeface="Arial Mon" pitchFamily="34" charset="0"/>
              </a:rPr>
              <a:t> </a:t>
            </a:r>
            <a:r>
              <a:rPr lang="en-US" sz="3600" i="1" dirty="0" err="1">
                <a:latin typeface="Arial Mon" pitchFamily="34" charset="0"/>
              </a:rPr>
              <a:t>Ö.Áàòõóÿã</a:t>
            </a:r>
            <a:r>
              <a:rPr lang="en-US" sz="3600" i="1" dirty="0">
                <a:latin typeface="Arial Mon" pitchFamily="34" charset="0"/>
              </a:rPr>
              <a:t>,</a:t>
            </a:r>
            <a:br>
              <a:rPr lang="en-US" sz="3600" i="1" dirty="0">
                <a:latin typeface="Arial Mon" pitchFamily="34" charset="0"/>
              </a:rPr>
            </a:br>
            <a:br>
              <a:rPr lang="mn-MN" sz="3600" i="1" dirty="0">
                <a:latin typeface="Arial Mon" pitchFamily="34" charset="0"/>
              </a:rPr>
            </a:br>
            <a:r>
              <a:rPr lang="en-US" i="1" dirty="0"/>
              <a:t> 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 Mon" pitchFamily="34" charset="0"/>
              </a:rPr>
              <a:t>2008-2012 </a:t>
            </a:r>
            <a:r>
              <a:rPr lang="en-US" dirty="0" err="1">
                <a:latin typeface="Arial Mon" pitchFamily="34" charset="0"/>
              </a:rPr>
              <a:t>îí</a:t>
            </a:r>
            <a:endParaRPr lang="en-US" dirty="0">
              <a:latin typeface="Arial Mon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                                                                         </a:t>
            </a:r>
            <a:r>
              <a:rPr lang="en-US" dirty="0">
                <a:latin typeface="Arial Mon" pitchFamily="34" charset="0"/>
                <a:cs typeface="Arial" pitchFamily="34" charset="0"/>
              </a:rPr>
              <a:t>                                                                                              </a:t>
            </a:r>
          </a:p>
        </p:txBody>
      </p:sp>
      <p:pic>
        <p:nvPicPr>
          <p:cNvPr id="4" name="Picture 3" descr="C:\Documents and Settings\bat-erdene\Desktop\New Folder\Copy of _SC001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971800"/>
            <a:ext cx="1401787" cy="980864"/>
          </a:xfrm>
          <a:prstGeom prst="rect">
            <a:avLst/>
          </a:prstGeom>
          <a:noFill/>
        </p:spPr>
      </p:pic>
      <p:pic>
        <p:nvPicPr>
          <p:cNvPr id="5" name="Picture 4" descr="C:\Documents and Settings\bat-erdene\Desktop\set\P101029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1676400"/>
            <a:ext cx="1359584" cy="98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Documents and Settings\Administrator\Desktop\итх\IMG_207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4267200"/>
            <a:ext cx="1275178" cy="96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Documents and Settings\bat-erdene\Desktop\set\_SC0013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14200" y="3048000"/>
            <a:ext cx="1229800" cy="984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Documents and Settings\bat-erdene\Desktop\set\P101029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6705600" y="3048000"/>
            <a:ext cx="1218906" cy="970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:\Documents and Settings\bat-erdene\Desktop\set\P1010290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33800" y="3048000"/>
            <a:ext cx="1408235" cy="912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:\Documents and Settings\bat-erdene\Desktop\set\_SC00150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86321" y="4267200"/>
            <a:ext cx="135767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:\Documents and Settings\bat-erdene\Desktop\set\P1010303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81400" y="4343400"/>
            <a:ext cx="128016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C:\Documents and Settings\bat-erdene\Desktop\set\_SC00147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29200" y="4267200"/>
            <a:ext cx="1223889" cy="913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C:\Documents and Settings\bat-erdene\Desktop\set\P1010300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1000" y="3124200"/>
            <a:ext cx="1237957" cy="87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:\Documents and Settings\bat-erdene\Desktop\set\_SC00125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20000" y="5562600"/>
            <a:ext cx="1328909" cy="87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C:\Documents and Settings\bat-erdene\Desktop\set\_SC00158.JPG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77000" y="4343400"/>
            <a:ext cx="1218907" cy="970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C:\Documents and Settings\bat-erdene\Desktop\set\P1010296.JPG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04800" y="4343400"/>
            <a:ext cx="1176703" cy="970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F:\_SC00152.JPG"/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334000" y="3048000"/>
            <a:ext cx="1275177" cy="970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C:\Documents and Settings\bat-erdene\Desktop\set\_SC00149.JPG"/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981200" y="5638800"/>
            <a:ext cx="1162636" cy="962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C:\Documents and Settings\bat-erdene\Desktop\set\P1010288.JPG"/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248400" y="5486400"/>
            <a:ext cx="1148569" cy="970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C:\Documents and Settings\bat-erdene\Desktop\New Folder\DSC00139.JPG"/>
          <p:cNvPicPr/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04800" y="5638800"/>
            <a:ext cx="1129421" cy="956603"/>
          </a:xfrm>
          <a:prstGeom prst="rect">
            <a:avLst/>
          </a:prstGeom>
          <a:noFill/>
        </p:spPr>
      </p:pic>
      <p:pic>
        <p:nvPicPr>
          <p:cNvPr id="22" name="Picture 21" descr="C:\Documents and Settings\bat-erdene\Desktop\set\_SC00142.JPG"/>
          <p:cNvPicPr/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800600" y="5562600"/>
            <a:ext cx="1232975" cy="970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C:\Documents and Settings\Administrator\My Documents\My Pictures\DSCF5548.jpg"/>
          <p:cNvPicPr/>
          <p:nvPr/>
        </p:nvPicPr>
        <p:blipFill>
          <a:blip r:embed="rId21" cstate="print"/>
          <a:srcRect/>
          <a:stretch>
            <a:fillRect/>
          </a:stretch>
        </p:blipFill>
        <p:spPr bwMode="auto">
          <a:xfrm rot="5400000">
            <a:off x="533400" y="914400"/>
            <a:ext cx="1981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Documents and Settings\bat-erdene\Desktop\set\P1010308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010400" y="990600"/>
            <a:ext cx="1600200" cy="164592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45448" y="5576338"/>
            <a:ext cx="1143003" cy="111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126162"/>
          </a:xfrm>
        </p:spPr>
        <p:txBody>
          <a:bodyPr>
            <a:normAutofit fontScale="90000"/>
          </a:bodyPr>
          <a:lstStyle/>
          <a:p>
            <a:pPr algn="l"/>
            <a:br>
              <a:rPr lang="en-US" sz="3600" b="1" dirty="0">
                <a:latin typeface="Arial Mon" pitchFamily="34" charset="0"/>
              </a:rPr>
            </a:br>
            <a:br>
              <a:rPr lang="en-US" sz="3600" b="1" dirty="0">
                <a:latin typeface="Arial Mon" pitchFamily="34" charset="0"/>
              </a:rPr>
            </a:br>
            <a:r>
              <a:rPr lang="en-US" sz="3600" b="1" dirty="0">
                <a:latin typeface="Arial Mon" pitchFamily="34" charset="0"/>
              </a:rPr>
              <a:t>  2008-2012 </a:t>
            </a:r>
            <a:r>
              <a:rPr lang="en-US" sz="3600" b="1" dirty="0" err="1">
                <a:latin typeface="Arial Mon" pitchFamily="34" charset="0"/>
              </a:rPr>
              <a:t>îíû</a:t>
            </a:r>
            <a:r>
              <a:rPr lang="en-US" sz="3600" b="1" dirty="0">
                <a:latin typeface="Arial Mon" pitchFamily="34" charset="0"/>
              </a:rPr>
              <a:t> ÈÒÕ-</a:t>
            </a:r>
            <a:r>
              <a:rPr lang="en-US" sz="3600" b="1" dirty="0" err="1">
                <a:latin typeface="Arial Mon" pitchFamily="34" charset="0"/>
              </a:rPr>
              <a:t>ûí</a:t>
            </a:r>
            <a:r>
              <a:rPr lang="en-US" sz="3600" b="1" dirty="0">
                <a:latin typeface="Arial Mon" pitchFamily="34" charset="0"/>
              </a:rPr>
              <a:t> </a:t>
            </a:r>
            <a:r>
              <a:rPr lang="en-US" sz="3600" b="1" dirty="0" err="1">
                <a:latin typeface="Arial Mon" pitchFamily="34" charset="0"/>
              </a:rPr>
              <a:t>òºë</a:t>
            </a:r>
            <a:r>
              <a:rPr lang="en-US" sz="3600" b="1" dirty="0">
                <a:latin typeface="Arial Mon" pitchFamily="34" charset="0"/>
              </a:rPr>
              <a:t>ºº</a:t>
            </a:r>
            <a:r>
              <a:rPr lang="en-US" sz="3600" b="1" dirty="0" err="1">
                <a:latin typeface="Arial Mon" pitchFamily="34" charset="0"/>
              </a:rPr>
              <a:t>ëºã÷èä</a:t>
            </a:r>
            <a:br>
              <a:rPr lang="en-US" sz="3600" b="1" dirty="0">
                <a:latin typeface="Arial Mon" pitchFamily="34" charset="0"/>
              </a:rPr>
            </a:br>
            <a:br>
              <a:rPr lang="en-US" sz="3600" dirty="0">
                <a:latin typeface="Arial Mon" pitchFamily="34" charset="0"/>
              </a:rPr>
            </a:br>
            <a:r>
              <a:rPr lang="en-US" sz="3600" i="1" dirty="0" err="1">
                <a:latin typeface="Arial Mon" pitchFamily="34" charset="0"/>
              </a:rPr>
              <a:t>Ä.Àëòàíæàðãàë,Ñ.Çàãä,Í.Áààñàíæàðãàë,Ä.Àìãààáàçàð,Ä.Áàÿíæàðãàë</a:t>
            </a:r>
            <a:r>
              <a:rPr lang="en-US" sz="3600" i="1" dirty="0">
                <a:latin typeface="Arial Mon" pitchFamily="34" charset="0"/>
              </a:rPr>
              <a:t>,                 </a:t>
            </a:r>
            <a:r>
              <a:rPr lang="en-US" sz="3600" i="1" dirty="0" err="1">
                <a:latin typeface="Arial Mon" pitchFamily="34" charset="0"/>
              </a:rPr>
              <a:t>Ä.ÓñíûÝõ,Ä.Ìÿãìàðñ¿ðýí,Ä.Îéäîâ,Ä.Íàðàíãýðýë,Ä.Äîðæãîòîâ</a:t>
            </a:r>
            <a:r>
              <a:rPr lang="en-US" sz="3600" i="1" dirty="0">
                <a:latin typeface="Arial Mon" pitchFamily="34" charset="0"/>
              </a:rPr>
              <a:t>, </a:t>
            </a:r>
            <a:r>
              <a:rPr lang="en-US" sz="3600" i="1" dirty="0" err="1">
                <a:latin typeface="Arial Mon" pitchFamily="34" charset="0"/>
              </a:rPr>
              <a:t>Ì.Ñàðàíòóÿà,Ã.Óóãàíáàÿð</a:t>
            </a:r>
            <a:r>
              <a:rPr lang="en-US" sz="3600" i="1" dirty="0">
                <a:latin typeface="Arial Mon" pitchFamily="34" charset="0"/>
              </a:rPr>
              <a:t>, </a:t>
            </a:r>
            <a:r>
              <a:rPr lang="mn-MN" sz="3600" i="1" dirty="0">
                <a:latin typeface="Arial Mon" pitchFamily="34" charset="0"/>
              </a:rPr>
              <a:t>Ш.Уранчимэг,</a:t>
            </a:r>
            <a:r>
              <a:rPr lang="en-US" sz="3600" i="1" dirty="0" err="1">
                <a:latin typeface="Arial Mon" pitchFamily="34" charset="0"/>
              </a:rPr>
              <a:t>Ä.Àëòàíòóÿà,Ñ.Íÿìñ¿ðýí</a:t>
            </a:r>
            <a:r>
              <a:rPr lang="en-US" sz="3600" i="1" dirty="0">
                <a:latin typeface="Arial Mon" pitchFamily="34" charset="0"/>
              </a:rPr>
              <a:t>, </a:t>
            </a:r>
            <a:r>
              <a:rPr lang="en-US" sz="3600" i="1" dirty="0" err="1">
                <a:latin typeface="Arial Mon" pitchFamily="34" charset="0"/>
              </a:rPr>
              <a:t>Ö.È÷èíõîðëîî,À.Æàìúÿíæàâ,Ñ.Äàøäàâàà,Æ.Áàòñ¿ðýí,ß.Ãàíòºãñ</a:t>
            </a:r>
            <a:r>
              <a:rPr lang="en-US" sz="3600" i="1" dirty="0">
                <a:latin typeface="Arial Mon" pitchFamily="34" charset="0"/>
              </a:rPr>
              <a:t> </a:t>
            </a:r>
            <a:r>
              <a:rPr lang="mn-MN" sz="3600" i="1" dirty="0">
                <a:latin typeface="Arial Mon" pitchFamily="34" charset="0"/>
              </a:rPr>
              <a:t>Г.Ганболд.</a:t>
            </a:r>
            <a:br>
              <a:rPr lang="en-US" sz="3600" i="1" dirty="0">
                <a:latin typeface="Arial Mon" pitchFamily="34" charset="0"/>
              </a:rPr>
            </a:br>
            <a:r>
              <a:rPr lang="en-US" sz="3600" i="1" dirty="0">
                <a:latin typeface="Arial Mon" pitchFamily="34" charset="0"/>
              </a:rPr>
              <a:t> </a:t>
            </a:r>
            <a:br>
              <a:rPr lang="en-US" sz="3600" dirty="0">
                <a:latin typeface="Arial Mon" pitchFamily="34" charset="0"/>
              </a:rPr>
            </a:b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n-MN" dirty="0"/>
              <a:t>Завхан аймаг НУХолбоо үүсэн байгуулагдсаны 20 жилийн ойд</a:t>
            </a:r>
            <a:endParaRPr lang="en-US" dirty="0"/>
          </a:p>
        </p:txBody>
      </p:sp>
      <p:pic>
        <p:nvPicPr>
          <p:cNvPr id="3074" name="Picture 2" descr="C:\Documents and Settings\bat-erdene\Desktop\1111\P10104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1600200"/>
            <a:ext cx="807720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br>
              <a:rPr lang="mn-MN" dirty="0"/>
            </a:br>
            <a:r>
              <a:rPr lang="en-US" dirty="0"/>
              <a:t>2012-2016 </a:t>
            </a:r>
            <a:r>
              <a:rPr lang="mn-MN" dirty="0"/>
              <a:t>оны төлөөлөгчид            </a:t>
            </a:r>
            <a:br>
              <a:rPr lang="mn-MN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r>
              <a:rPr lang="mn-MN" dirty="0"/>
              <a:t>Ш.Уранчимэг ,Ч.Төрмөнх,С.Дашдаваа С.Шагдаржав,З.Должинсүрэн,Д.Ойдов,С.Сосорбурам,П.Дашдаваа,Ч.Пүрэвжав,Д.Өлзийбадам,С.Баяртогтох,Д.Мягмарсүрэн,Ш.Түдэвваанчиг,С.Пүрэвдорж,Б.Санжсүрэн,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487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mn-MN" sz="2800" dirty="0"/>
              <a:t>2012-2016 оны ИТХ-ын төлөөлөгч</a:t>
            </a:r>
            <a:endParaRPr lang="en-US" sz="2800" dirty="0"/>
          </a:p>
        </p:txBody>
      </p:sp>
      <p:pic>
        <p:nvPicPr>
          <p:cNvPr id="4" name="Content Placeholder 3" descr="G:\zurag\DSC0419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838201"/>
            <a:ext cx="11430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G:\zurag\DSC0419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86401" y="939453"/>
            <a:ext cx="1295398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G:\zurag\DSC0420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63359" y="876120"/>
            <a:ext cx="1371598" cy="1295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G:\zurag\DSC0420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5497" y="2671296"/>
            <a:ext cx="1518377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G:\zurag\DSC0419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02178" y="1013876"/>
            <a:ext cx="1386841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G:\zurag\DSC04225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99156" y="4483984"/>
            <a:ext cx="1628740" cy="1278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G:\zurag\DSC04213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90922" y="2733251"/>
            <a:ext cx="1504948" cy="1094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G:\zurag\DSC04122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458" y="2493394"/>
            <a:ext cx="1099211" cy="1504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G:\DSC04162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41121" y="4431722"/>
            <a:ext cx="1600202" cy="1271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:\Documents and Settings\bat-erdene\Desktop\New Folder\DSC00139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15340" y="4276724"/>
            <a:ext cx="1295400" cy="1590677"/>
          </a:xfrm>
          <a:prstGeom prst="rect">
            <a:avLst/>
          </a:prstGeom>
          <a:noFill/>
        </p:spPr>
      </p:pic>
      <p:pic>
        <p:nvPicPr>
          <p:cNvPr id="14" name="Picture 2" descr="F:\DSC0031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31861" y="2571763"/>
            <a:ext cx="1557757" cy="129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F:\DCIM\100CASIO\CIMG2459.JP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5492" y="4476751"/>
            <a:ext cx="1600200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G:\zurag\DSC04197.JP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14128" y="4447977"/>
            <a:ext cx="1600200" cy="1206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G:\zurag\DSC04183.JPG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863254"/>
            <a:ext cx="1482693" cy="1423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G:\zurag\DSC04189.JPG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645" y="2356484"/>
            <a:ext cx="1600200" cy="1758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3" descr="F:\DSC00313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22045" y="4532098"/>
            <a:ext cx="1620127" cy="110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540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:\zurag\DSC0422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6553200" cy="3657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7041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0997E-0852-423C-8701-0582B1E4A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n-MN" dirty="0"/>
              <a:t>   2016-2020 оны ИТХ-ын Төлөөлөгчид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0325A-1B62-4737-9C3E-2BCE0E8E7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mn-MN" dirty="0"/>
              <a:t>Г.Ууганбаяр,Ж.Рэнцэндорж,Н.Баасанжаргал,Д.Усны-Эх,Ж.Чулуунбаатар,Н.Мөнхтөр,Д.Ал танжаргал,Л.Жигжидсүрэн,А.Дамдинсүрэн,Я.Уртнасан,А.Мөнхтулга,Г.Сэргэлэн,Т.Батдэмбэрэл,Г.Эрдэнэчулуун,Ц.Мягмарсүрэн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849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/>
              <a:t>1992-1994 он </a:t>
            </a:r>
            <a:endParaRPr lang="en-US" dirty="0"/>
          </a:p>
        </p:txBody>
      </p:sp>
      <p:pic>
        <p:nvPicPr>
          <p:cNvPr id="1026" name="Picture 2" descr="C:\Documents and Settings\bat-erdene\Desktop\1111\P10105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944827" y="1188773"/>
            <a:ext cx="1264709" cy="1325563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819400"/>
            <a:ext cx="91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Documents and Settings\bat-erdene\Desktop\1111\P10104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2039600" y="-7391400"/>
            <a:ext cx="219456" cy="164592"/>
          </a:xfrm>
          <a:prstGeom prst="rect">
            <a:avLst/>
          </a:prstGeom>
          <a:noFill/>
        </p:spPr>
      </p:pic>
      <p:pic>
        <p:nvPicPr>
          <p:cNvPr id="1027" name="Picture 3" descr="C:\Documents and Settings\bat-erdene\Desktop\1111\P1010490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-6324600" y="-4800600"/>
            <a:ext cx="2194560" cy="1645920"/>
          </a:xfrm>
          <a:prstGeom prst="rect">
            <a:avLst/>
          </a:prstGeom>
          <a:noFill/>
        </p:spPr>
      </p:pic>
      <p:pic>
        <p:nvPicPr>
          <p:cNvPr id="1028" name="Picture 4" descr="C:\Documents and Settings\bat-erdene\Desktop\1111\P101049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1752600" y="2971800"/>
            <a:ext cx="1066800" cy="762000"/>
          </a:xfrm>
          <a:prstGeom prst="rect">
            <a:avLst/>
          </a:prstGeom>
          <a:noFill/>
        </p:spPr>
      </p:pic>
      <p:pic>
        <p:nvPicPr>
          <p:cNvPr id="1029" name="Picture 5" descr="C:\Documents and Settings\bat-erdene\Desktop\1111\P101049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95600" y="2743200"/>
            <a:ext cx="868680" cy="1143000"/>
          </a:xfrm>
          <a:prstGeom prst="rect">
            <a:avLst/>
          </a:prstGeom>
          <a:noFill/>
        </p:spPr>
      </p:pic>
      <p:pic>
        <p:nvPicPr>
          <p:cNvPr id="12" name="Picture 11" descr="C:\Documents and Settings\Administrator\My Documents\My Pictures\DSCF5560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3599978" y="1370179"/>
            <a:ext cx="1199202" cy="1049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:\Documents and Settings\User\Desktop\New Folder (2)\P1010560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4000500" y="2705100"/>
            <a:ext cx="114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:\Documents and Settings\User\Desktop\New Folder (2)\P1010557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400000">
            <a:off x="5348725" y="2880875"/>
            <a:ext cx="111354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C:\Documents and Settings\User\Desktop\New Folder (2)\P1010556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5400000">
            <a:off x="6438900" y="2857500"/>
            <a:ext cx="1251626" cy="87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C:\Documents and Settings\User\Desktop\New Folder (2)\P1010554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5400000">
            <a:off x="1158244" y="4190971"/>
            <a:ext cx="1097230" cy="82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bat-erdene\Desktop\1111\P101050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34640" y="4114800"/>
            <a:ext cx="990600" cy="1066800"/>
          </a:xfrm>
          <a:prstGeom prst="rect">
            <a:avLst/>
          </a:prstGeom>
          <a:noFill/>
        </p:spPr>
      </p:pic>
      <p:pic>
        <p:nvPicPr>
          <p:cNvPr id="6" name="Picture 2" descr="C:\Users\baterdene\Desktop\858HDJES\IMG_3875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36" y="4074886"/>
            <a:ext cx="1371600" cy="126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baterdene\Desktop\858HDJES\IMG_3790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7" t="10000"/>
          <a:stretch/>
        </p:blipFill>
        <p:spPr bwMode="auto">
          <a:xfrm>
            <a:off x="5973535" y="4020871"/>
            <a:ext cx="1311730" cy="137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B29C0-5432-4E9F-B083-5CB7CA51E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92162"/>
          </a:xfrm>
        </p:spPr>
        <p:txBody>
          <a:bodyPr/>
          <a:lstStyle/>
          <a:p>
            <a:r>
              <a:rPr lang="en-US" dirty="0"/>
              <a:t>2016-2020 </a:t>
            </a:r>
            <a:r>
              <a:rPr lang="mn-MN" dirty="0"/>
              <a:t>он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12E1D6-FD27-4F35-A966-7DDA8C98C9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61" y="1219200"/>
            <a:ext cx="7402039" cy="4906963"/>
          </a:xfrm>
        </p:spPr>
      </p:pic>
    </p:spTree>
    <p:extLst>
      <p:ext uri="{BB962C8B-B14F-4D97-AF65-F5344CB8AC3E}">
        <p14:creationId xmlns:p14="http://schemas.microsoft.com/office/powerpoint/2010/main" val="4122725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DFE00-82D2-48C9-8A0B-C4657C5A4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/>
              <a:t>2016-2020 он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68BFB5-F8E8-4CFA-8B45-53C9BD8056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0" t="8418" r="3008" b="10768"/>
          <a:stretch/>
        </p:blipFill>
        <p:spPr>
          <a:xfrm>
            <a:off x="990600" y="1548063"/>
            <a:ext cx="7467600" cy="4716380"/>
          </a:xfrm>
        </p:spPr>
      </p:pic>
    </p:spTree>
    <p:extLst>
      <p:ext uri="{BB962C8B-B14F-4D97-AF65-F5344CB8AC3E}">
        <p14:creationId xmlns:p14="http://schemas.microsoft.com/office/powerpoint/2010/main" val="17316962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9CD6D-D324-464E-93A3-497D15CF3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n-MN" dirty="0"/>
              <a:t>2020-2024 оны ИТХ-ын Төлөөлөгчид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0D47D-4A4A-4D5F-B704-BA7D0B5A8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mn-MN" dirty="0"/>
              <a:t>Г.Сэргэлэн,Г.Ууганбаяр,С.Загд,С.Дэмбэрэлдодов,Т.Батдэмбэрэл,Ж.Батсүрэн,А.Мөнхтулга,Д.Алтанжаргал,Н.Мөнхтөр,Г.Эрдэнэчулуун, Д.Усны-Эх,Н.Ундрах,Д.Батсайхан,Б.Жадамба ,Б.Цогтбаяр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0531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D82DA-9C52-48A5-9A90-2FF73C575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/>
              <a:t>2020-2024 он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D61099-FF04-4D89-A116-565A7E52D6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00200"/>
            <a:ext cx="7696199" cy="4876800"/>
          </a:xfrm>
        </p:spPr>
      </p:pic>
    </p:spTree>
    <p:extLst>
      <p:ext uri="{BB962C8B-B14F-4D97-AF65-F5344CB8AC3E}">
        <p14:creationId xmlns:p14="http://schemas.microsoft.com/office/powerpoint/2010/main" val="222262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sz="2400" b="1" dirty="0">
                <a:latin typeface="Arial Mon" pitchFamily="34" charset="0"/>
              </a:rPr>
            </a:br>
            <a:br>
              <a:rPr lang="en-US" sz="2400" b="1" dirty="0">
                <a:latin typeface="Arial Mon" pitchFamily="34" charset="0"/>
              </a:rPr>
            </a:br>
            <a:br>
              <a:rPr lang="en-US" sz="2400" b="1" dirty="0">
                <a:latin typeface="Arial Mon" pitchFamily="34" charset="0"/>
              </a:rPr>
            </a:br>
            <a:br>
              <a:rPr lang="en-US" sz="2400" b="1" dirty="0">
                <a:latin typeface="Arial Mon" pitchFamily="34" charset="0"/>
              </a:rPr>
            </a:br>
            <a:br>
              <a:rPr lang="en-US" sz="2400" b="1" dirty="0">
                <a:latin typeface="Arial Mon" pitchFamily="34" charset="0"/>
              </a:rPr>
            </a:br>
            <a:br>
              <a:rPr lang="en-US" sz="2400" b="1" dirty="0">
                <a:latin typeface="Arial Mon" pitchFamily="34" charset="0"/>
              </a:rPr>
            </a:br>
            <a:br>
              <a:rPr lang="en-US" sz="2400" b="1" dirty="0">
                <a:latin typeface="Arial Mon" pitchFamily="34" charset="0"/>
              </a:rPr>
            </a:br>
            <a:br>
              <a:rPr lang="en-US" sz="2400" b="1" dirty="0">
                <a:latin typeface="Arial Mon" pitchFamily="34" charset="0"/>
              </a:rPr>
            </a:br>
            <a:br>
              <a:rPr lang="en-US" sz="2400" b="1" dirty="0">
                <a:latin typeface="Arial Mon" pitchFamily="34" charset="0"/>
              </a:rPr>
            </a:br>
            <a:r>
              <a:rPr lang="en-US" sz="2400" b="1" dirty="0">
                <a:latin typeface="Arial Mon" pitchFamily="34" charset="0"/>
              </a:rPr>
              <a:t>1992-1994 </a:t>
            </a:r>
            <a:r>
              <a:rPr lang="en-US" sz="2400" b="1" dirty="0" err="1">
                <a:latin typeface="Arial Mon" pitchFamily="34" charset="0"/>
              </a:rPr>
              <a:t>îíû</a:t>
            </a:r>
            <a:r>
              <a:rPr lang="en-US" sz="2400" b="1" dirty="0">
                <a:latin typeface="Arial Mon" pitchFamily="34" charset="0"/>
              </a:rPr>
              <a:t> ÈÒÕ-</a:t>
            </a:r>
            <a:r>
              <a:rPr lang="en-US" sz="2400" b="1" dirty="0" err="1">
                <a:latin typeface="Arial Mon" pitchFamily="34" charset="0"/>
              </a:rPr>
              <a:t>ûí</a:t>
            </a:r>
            <a:r>
              <a:rPr lang="en-US" sz="2400" b="1" dirty="0">
                <a:latin typeface="Arial Mon" pitchFamily="34" charset="0"/>
              </a:rPr>
              <a:t> </a:t>
            </a:r>
            <a:r>
              <a:rPr lang="en-US" sz="2400" b="1" dirty="0" err="1">
                <a:latin typeface="Arial Mon" pitchFamily="34" charset="0"/>
              </a:rPr>
              <a:t>òºë</a:t>
            </a:r>
            <a:r>
              <a:rPr lang="en-US" sz="2400" b="1" dirty="0">
                <a:latin typeface="Arial Mon" pitchFamily="34" charset="0"/>
              </a:rPr>
              <a:t>ºº</a:t>
            </a:r>
            <a:r>
              <a:rPr lang="en-US" sz="2400" b="1" dirty="0" err="1">
                <a:latin typeface="Arial Mon" pitchFamily="34" charset="0"/>
              </a:rPr>
              <a:t>ëºã÷èä</a:t>
            </a:r>
            <a:br>
              <a:rPr lang="en-US" sz="2400" b="1" dirty="0">
                <a:latin typeface="Arial Mon" pitchFamily="34" charset="0"/>
              </a:rPr>
            </a:br>
            <a:br>
              <a:rPr lang="en-US" sz="2400" dirty="0">
                <a:latin typeface="Arial Mon" pitchFamily="34" charset="0"/>
              </a:rPr>
            </a:br>
            <a:br>
              <a:rPr lang="en-US" sz="2400" dirty="0">
                <a:latin typeface="Arial Mon" pitchFamily="34" charset="0"/>
              </a:rPr>
            </a:br>
            <a:br>
              <a:rPr lang="en-US" sz="2400" dirty="0">
                <a:latin typeface="Arial Mon" pitchFamily="34" charset="0"/>
              </a:rPr>
            </a:br>
            <a:r>
              <a:rPr lang="en-US" sz="2400" i="1" dirty="0" err="1">
                <a:latin typeface="Arial Mon" pitchFamily="34" charset="0"/>
              </a:rPr>
              <a:t>Ö.Ò¿äýâ</a:t>
            </a:r>
            <a:r>
              <a:rPr lang="en-US" sz="2400" i="1" dirty="0">
                <a:latin typeface="Arial Mon" pitchFamily="34" charset="0"/>
              </a:rPr>
              <a:t>, À.×</a:t>
            </a:r>
            <a:r>
              <a:rPr lang="en-US" sz="2400" i="1" dirty="0" err="1">
                <a:latin typeface="Arial Mon" pitchFamily="34" charset="0"/>
              </a:rPr>
              <a:t>èìýääàø,Ï.Öýðìàà,Î.Ëóâñàíãîí÷èã</a:t>
            </a:r>
            <a:r>
              <a:rPr lang="en-US" sz="2400" i="1" dirty="0">
                <a:latin typeface="Arial Mon" pitchFamily="34" charset="0"/>
              </a:rPr>
              <a:t>,</a:t>
            </a:r>
            <a:br>
              <a:rPr lang="en-US" sz="2400" i="1" dirty="0">
                <a:latin typeface="Arial Mon" pitchFamily="34" charset="0"/>
              </a:rPr>
            </a:br>
            <a:r>
              <a:rPr lang="en-US" sz="2400" i="1" dirty="0" err="1">
                <a:latin typeface="Arial Mon" pitchFamily="34" charset="0"/>
              </a:rPr>
              <a:t>Ä.Æàðãàëñàéõàí</a:t>
            </a:r>
            <a:r>
              <a:rPr lang="en-US" sz="2400" i="1" dirty="0">
                <a:latin typeface="Arial Mon" pitchFamily="34" charset="0"/>
              </a:rPr>
              <a:t>, ×.Ï¿ðýâæàâ,Ã.Æèãæèä,  Ä.Øàãæñ¿ðýí,12 </a:t>
            </a:r>
            <a:r>
              <a:rPr lang="en-US" sz="2400" i="1" dirty="0" err="1">
                <a:latin typeface="Arial Mon" pitchFamily="34" charset="0"/>
              </a:rPr>
              <a:t>Ì.Æàìúÿíøàðàâ</a:t>
            </a:r>
            <a:r>
              <a:rPr lang="en-US" sz="2400" i="1" dirty="0">
                <a:latin typeface="Arial Mon" pitchFamily="34" charset="0"/>
              </a:rPr>
              <a:t>,</a:t>
            </a:r>
            <a:br>
              <a:rPr lang="en-US" sz="2400" i="1" dirty="0">
                <a:latin typeface="Arial Mon" pitchFamily="34" charset="0"/>
              </a:rPr>
            </a:br>
            <a:r>
              <a:rPr lang="en-US" sz="2400" i="1" dirty="0">
                <a:latin typeface="Arial Mon" pitchFamily="34" charset="0"/>
              </a:rPr>
              <a:t>Ã.Áóÿíæàðãàë,×.</a:t>
            </a:r>
            <a:r>
              <a:rPr lang="en-US" sz="2400" i="1" dirty="0" err="1">
                <a:latin typeface="Arial Mon" pitchFamily="34" charset="0"/>
              </a:rPr>
              <a:t>Àþóðçàíà,Ä.Íÿìñàìáóó,Ñ.Ñýðýýíýí</a:t>
            </a:r>
            <a:br>
              <a:rPr lang="en-US" sz="2400" i="1" dirty="0">
                <a:latin typeface="Arial Mon" pitchFamily="34" charset="0"/>
              </a:rPr>
            </a:br>
            <a:r>
              <a:rPr lang="en-US" sz="2400" i="1" dirty="0" err="1">
                <a:latin typeface="Arial Mon" pitchFamily="34" charset="0"/>
              </a:rPr>
              <a:t>Â.Ãýíäýíñ¿ðýí</a:t>
            </a:r>
            <a:r>
              <a:rPr lang="en-US" sz="2400" i="1" dirty="0">
                <a:latin typeface="Arial Mon" pitchFamily="34" charset="0"/>
              </a:rPr>
              <a:t>,     </a:t>
            </a:r>
            <a:r>
              <a:rPr lang="en-US" sz="2400" i="1" dirty="0" err="1">
                <a:latin typeface="Arial Mon" pitchFamily="34" charset="0"/>
              </a:rPr>
              <a:t>Ç.Íÿìñ¿ðýí</a:t>
            </a:r>
            <a:r>
              <a:rPr lang="en-US" sz="2400" i="1" dirty="0">
                <a:latin typeface="Arial Mon" pitchFamily="34" charset="0"/>
              </a:rPr>
              <a:t>,  </a:t>
            </a:r>
            <a:r>
              <a:rPr lang="en-US" sz="2400" i="1" dirty="0" err="1">
                <a:latin typeface="Arial Mon" pitchFamily="34" charset="0"/>
              </a:rPr>
              <a:t>Î.Äîðæãîòîâ,Ï.Æèãæèä</a:t>
            </a:r>
            <a:r>
              <a:rPr lang="en-US" sz="2400" i="1" dirty="0">
                <a:latin typeface="Arial Mon" pitchFamily="34" charset="0"/>
              </a:rPr>
              <a:t>, </a:t>
            </a:r>
            <a:r>
              <a:rPr lang="en-US" sz="2400" i="1" dirty="0" err="1">
                <a:latin typeface="Arial Mon" pitchFamily="34" charset="0"/>
              </a:rPr>
              <a:t>Ä.Ãîìáîñ¿ðýí,Äî.Öýðýíäîðæ,Í.Ëõàãâàñ¿ðýí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1994-1996 </a:t>
            </a:r>
            <a:r>
              <a:rPr lang="mn-MN" dirty="0"/>
              <a:t>он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2051" name="Picture 3" descr="C:\Documents and Settings\bat-erdene\Desktop\1111\P10104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667000"/>
            <a:ext cx="990600" cy="1328928"/>
          </a:xfrm>
          <a:prstGeom prst="rect">
            <a:avLst/>
          </a:prstGeom>
          <a:noFill/>
        </p:spPr>
      </p:pic>
      <p:pic>
        <p:nvPicPr>
          <p:cNvPr id="2052" name="Picture 4" descr="C:\Documents and Settings\bat-erdene\Desktop\1111\Copy of P10104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814046"/>
            <a:ext cx="914400" cy="990600"/>
          </a:xfrm>
          <a:prstGeom prst="rect">
            <a:avLst/>
          </a:prstGeom>
          <a:noFill/>
        </p:spPr>
      </p:pic>
      <p:pic>
        <p:nvPicPr>
          <p:cNvPr id="2053" name="Picture 5" descr="C:\Documents and Settings\bat-erdene\Desktop\1111\P10104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175760" y="2809875"/>
            <a:ext cx="1219200" cy="944880"/>
          </a:xfrm>
          <a:prstGeom prst="rect">
            <a:avLst/>
          </a:prstGeom>
          <a:noFill/>
        </p:spPr>
      </p:pic>
      <p:pic>
        <p:nvPicPr>
          <p:cNvPr id="2054" name="Picture 6" descr="C:\Documents and Settings\bat-erdene\Desktop\1111\P10104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4038600"/>
            <a:ext cx="990600" cy="1295400"/>
          </a:xfrm>
          <a:prstGeom prst="rect">
            <a:avLst/>
          </a:prstGeom>
          <a:noFill/>
        </p:spPr>
      </p:pic>
      <p:pic>
        <p:nvPicPr>
          <p:cNvPr id="9" name="Picture 8" descr="C:\Documents and Settings\Administrator\My Documents\My Pictures\Microsoft Clip Organizer\A646378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5368" y="2830721"/>
            <a:ext cx="9302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C:\Documents and Settings\bat-erdene\Desktop\1111\P101041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5395207" y="2796540"/>
            <a:ext cx="1226820" cy="1036320"/>
          </a:xfrm>
          <a:prstGeom prst="rect">
            <a:avLst/>
          </a:prstGeom>
          <a:noFill/>
        </p:spPr>
      </p:pic>
      <p:pic>
        <p:nvPicPr>
          <p:cNvPr id="11" name="Picture 10" descr="C:\Documents and Settings\Administrator\Desktop\итх\IMG_207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" y="4267200"/>
            <a:ext cx="838200" cy="99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C:\Documents and Settings\bat-erdene\Desktop\1111\P101052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1386840" y="4251960"/>
            <a:ext cx="1066800" cy="944880"/>
          </a:xfrm>
          <a:prstGeom prst="rect">
            <a:avLst/>
          </a:prstGeom>
          <a:noFill/>
        </p:spPr>
      </p:pic>
      <p:pic>
        <p:nvPicPr>
          <p:cNvPr id="13" name="Picture 12" descr="C:\Documents and Settings\Administrator\My Documents\My Pictures\Microsoft Clip Organizer\5C484520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400000">
            <a:off x="2579818" y="4201982"/>
            <a:ext cx="1066799" cy="1044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 descr="C:\Documents and Settings\bat-erdene\Desktop\1111\P1010508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5400000">
            <a:off x="3787140" y="4137660"/>
            <a:ext cx="990600" cy="1097280"/>
          </a:xfrm>
          <a:prstGeom prst="rect">
            <a:avLst/>
          </a:prstGeom>
          <a:noFill/>
        </p:spPr>
      </p:pic>
      <p:pic>
        <p:nvPicPr>
          <p:cNvPr id="2058" name="Picture 10" descr="C:\Documents and Settings\bat-erdene\Desktop\1111\P1010476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953000" y="4191000"/>
            <a:ext cx="990600" cy="1066800"/>
          </a:xfrm>
          <a:prstGeom prst="rect">
            <a:avLst/>
          </a:prstGeom>
          <a:noFill/>
        </p:spPr>
      </p:pic>
      <p:pic>
        <p:nvPicPr>
          <p:cNvPr id="2059" name="Picture 11" descr="C:\Documents and Settings\bat-erdene\Desktop\1111\P1010502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96000" y="4114800"/>
            <a:ext cx="990600" cy="1219200"/>
          </a:xfrm>
          <a:prstGeom prst="rect">
            <a:avLst/>
          </a:prstGeom>
          <a:noFill/>
        </p:spPr>
      </p:pic>
      <p:pic>
        <p:nvPicPr>
          <p:cNvPr id="17" name="Picture 2" descr="C:\Documents and Settings\bat-erdene\Desktop\1111\P1010515.JPG"/>
          <p:cNvPicPr>
            <a:picLocks noGrp="1" noChangeAspect="1" noChangeArrowheads="1"/>
          </p:cNvPicPr>
          <p:nvPr>
            <p:ph idx="1"/>
          </p:nvPr>
        </p:nvPicPr>
        <p:blipFill>
          <a:blip r:embed="rId14" cstate="print"/>
          <a:srcRect/>
          <a:stretch>
            <a:fillRect/>
          </a:stretch>
        </p:blipFill>
        <p:spPr bwMode="auto">
          <a:xfrm rot="5400000">
            <a:off x="807027" y="1097973"/>
            <a:ext cx="1325880" cy="1263535"/>
          </a:xfrm>
          <a:prstGeom prst="rect">
            <a:avLst/>
          </a:prstGeom>
          <a:noFill/>
        </p:spPr>
      </p:pic>
      <p:pic>
        <p:nvPicPr>
          <p:cNvPr id="18" name="Picture 17" descr="C:\Documents and Settings\Administrator\My Documents\My Pictures\DSCF5560.jpg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5400000">
            <a:off x="2647477" y="1279171"/>
            <a:ext cx="1199202" cy="1049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baterdene\Desktop\IMG_3762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9051" y="2950337"/>
            <a:ext cx="1392580" cy="104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6049962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 Mon" pitchFamily="34" charset="0"/>
              </a:rPr>
              <a:t>1994-1996 </a:t>
            </a:r>
            <a:r>
              <a:rPr lang="en-US" sz="3200" b="1" dirty="0" err="1">
                <a:latin typeface="Arial Mon" pitchFamily="34" charset="0"/>
              </a:rPr>
              <a:t>îíû</a:t>
            </a:r>
            <a:r>
              <a:rPr lang="en-US" sz="3200" b="1" dirty="0">
                <a:latin typeface="Arial Mon" pitchFamily="34" charset="0"/>
              </a:rPr>
              <a:t> ÈÒÕ-</a:t>
            </a:r>
            <a:r>
              <a:rPr lang="en-US" sz="3200" b="1" dirty="0" err="1">
                <a:latin typeface="Arial Mon" pitchFamily="34" charset="0"/>
              </a:rPr>
              <a:t>ûí</a:t>
            </a:r>
            <a:r>
              <a:rPr lang="en-US" sz="3200" b="1" dirty="0">
                <a:latin typeface="Arial Mon" pitchFamily="34" charset="0"/>
              </a:rPr>
              <a:t> </a:t>
            </a:r>
            <a:r>
              <a:rPr lang="en-US" sz="3200" b="1" dirty="0" err="1">
                <a:latin typeface="Arial Mon" pitchFamily="34" charset="0"/>
              </a:rPr>
              <a:t>òºë</a:t>
            </a:r>
            <a:r>
              <a:rPr lang="en-US" sz="3200" b="1" dirty="0">
                <a:latin typeface="Arial Mon" pitchFamily="34" charset="0"/>
              </a:rPr>
              <a:t>ºº</a:t>
            </a:r>
            <a:r>
              <a:rPr lang="en-US" sz="3200" b="1" dirty="0" err="1">
                <a:latin typeface="Arial Mon" pitchFamily="34" charset="0"/>
              </a:rPr>
              <a:t>ëºã÷èä</a:t>
            </a:r>
            <a:br>
              <a:rPr lang="en-US" sz="3200" b="1" dirty="0">
                <a:latin typeface="Arial Mon" pitchFamily="34" charset="0"/>
              </a:rPr>
            </a:br>
            <a:br>
              <a:rPr lang="en-US" sz="3200" dirty="0">
                <a:latin typeface="Arial Mon" pitchFamily="34" charset="0"/>
              </a:rPr>
            </a:br>
            <a:r>
              <a:rPr lang="en-US" sz="3200" i="1" dirty="0" err="1">
                <a:latin typeface="Arial Mon" pitchFamily="34" charset="0"/>
              </a:rPr>
              <a:t>Ö.Ò¿äýâ,Ä.Æàðãàëñàéõàí,Á.Òîãòîõáàÿð</a:t>
            </a:r>
            <a:r>
              <a:rPr lang="en-US" sz="3200" i="1" dirty="0">
                <a:latin typeface="Arial Mon" pitchFamily="34" charset="0"/>
              </a:rPr>
              <a:t>, </a:t>
            </a:r>
            <a:r>
              <a:rPr lang="en-US" sz="3200" i="1" dirty="0" err="1">
                <a:latin typeface="Arial Mon" pitchFamily="34" charset="0"/>
              </a:rPr>
              <a:t>Î.Ëõàãâàñ¿ðýí,Ä.Àðúÿà,Ì.Ñàíæøàðàâ,Ä</a:t>
            </a:r>
            <a:r>
              <a:rPr lang="en-US" sz="3200" i="1" dirty="0">
                <a:latin typeface="Arial Mon" pitchFamily="34" charset="0"/>
              </a:rPr>
              <a:t>. Ñàíæäîðæ,Æ.È÷èííîðîâ,Á.Íÿì,Ï.Æèãæèä,Ë.Ãàëäàíöýðýí,À.Æàìúÿíæàâ,Ã.Äîðææèãæèä,Ñ.Áÿìáàæàâ,À.×èìýääàø,Ë.ßäàìñ¿ðýí,Ã.Öýíäñ¿ðýí,Ø.Æàìúÿíìÿäàã,Ä.Äîðæ,Ã.Äîëãîðñ¿ðýí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/>
          </a:bodyPr>
          <a:lstStyle/>
          <a:p>
            <a:r>
              <a:rPr lang="en-US" sz="2000" dirty="0"/>
              <a:t>1996-2000</a:t>
            </a:r>
            <a:r>
              <a:rPr lang="mn-MN" sz="2000" dirty="0"/>
              <a:t> он</a:t>
            </a:r>
            <a:endParaRPr lang="en-US" sz="2000" dirty="0"/>
          </a:p>
        </p:txBody>
      </p:sp>
      <p:pic>
        <p:nvPicPr>
          <p:cNvPr id="4" name="Content Placeholder 3" descr="C:\Documents and Settings\Administrator\My Documents\My Pictures\DSCF5521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990600"/>
            <a:ext cx="1295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Administrator\My Documents\My Pictures\Microsoft Clip Organizer\5C48452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611817" y="874583"/>
            <a:ext cx="1193800" cy="112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bat-erdene\Desktop\1111\P10105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62940" y="2232660"/>
            <a:ext cx="914400" cy="1021080"/>
          </a:xfrm>
          <a:prstGeom prst="rect">
            <a:avLst/>
          </a:prstGeom>
          <a:noFill/>
        </p:spPr>
      </p:pic>
      <p:pic>
        <p:nvPicPr>
          <p:cNvPr id="7" name="Picture 6" descr="C:\Documents and Settings\Administrator\My Documents\My Pictures\Microsoft Clip Organizer\A646378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2362200"/>
            <a:ext cx="9302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ocuments and Settings\bat-erdene\Desktop\1111\P101049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2727960" y="2377440"/>
            <a:ext cx="1066800" cy="883920"/>
          </a:xfrm>
          <a:prstGeom prst="rect">
            <a:avLst/>
          </a:prstGeom>
          <a:noFill/>
        </p:spPr>
      </p:pic>
      <p:pic>
        <p:nvPicPr>
          <p:cNvPr id="1028" name="Picture 4" descr="C:\Documents and Settings\bat-erdene\Desktop\1111\P101048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0" y="2362200"/>
            <a:ext cx="838200" cy="807720"/>
          </a:xfrm>
          <a:prstGeom prst="rect">
            <a:avLst/>
          </a:prstGeom>
          <a:noFill/>
        </p:spPr>
      </p:pic>
      <p:pic>
        <p:nvPicPr>
          <p:cNvPr id="1029" name="Picture 5" descr="C:\Documents and Settings\bat-erdene\Desktop\1111\P101042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53000" y="2286000"/>
            <a:ext cx="838200" cy="838200"/>
          </a:xfrm>
          <a:prstGeom prst="rect">
            <a:avLst/>
          </a:prstGeom>
          <a:noFill/>
        </p:spPr>
      </p:pic>
      <p:pic>
        <p:nvPicPr>
          <p:cNvPr id="14" name="Picture 13" descr="C:\Documents and Settings\Administrator\Desktop\итх\IMG_1925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400000">
            <a:off x="5924548" y="2305051"/>
            <a:ext cx="9144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C:\Documents and Settings\bat-erdene\Desktop\1111\Copy of P101040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86600" y="2209800"/>
            <a:ext cx="914400" cy="990600"/>
          </a:xfrm>
          <a:prstGeom prst="rect">
            <a:avLst/>
          </a:prstGeom>
          <a:noFill/>
        </p:spPr>
      </p:pic>
      <p:pic>
        <p:nvPicPr>
          <p:cNvPr id="16" name="Picture 15" descr="C:\Documents and Settings\Administrator\My Documents\My Pictures\DSCF5544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5400000">
            <a:off x="486669" y="3628131"/>
            <a:ext cx="1258820" cy="1012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C:\Documents and Settings\bat-erdene\Desktop\1111\P101051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5400000">
            <a:off x="1729740" y="3680460"/>
            <a:ext cx="1219200" cy="1173480"/>
          </a:xfrm>
          <a:prstGeom prst="rect">
            <a:avLst/>
          </a:prstGeom>
          <a:noFill/>
        </p:spPr>
      </p:pic>
      <p:pic>
        <p:nvPicPr>
          <p:cNvPr id="15" name="Picture 14" descr="C:\Documents and Settings\User\Desktop\New Folder (2)\P1010568.JPG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5400000">
            <a:off x="3153004" y="3733800"/>
            <a:ext cx="1216284" cy="1069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C:\Documents and Settings\User\Desktop\New Folder (2)\P1010534.JPG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5400000">
            <a:off x="4725590" y="3658790"/>
            <a:ext cx="1115962" cy="111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C:\Documents and Settings\User\Desktop\New Folder (2)\P1010523.JPG"/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5550465">
            <a:off x="6495453" y="3600808"/>
            <a:ext cx="982983" cy="1115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C:\Documents and Settings\User\Desktop\New Folder (2)\P1010529.JPG"/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066800" y="5029200"/>
            <a:ext cx="1143000" cy="1129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9962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 Mon" pitchFamily="34" charset="0"/>
              </a:rPr>
              <a:t>1996-2000 </a:t>
            </a:r>
            <a:r>
              <a:rPr lang="en-US" sz="3200" b="1" dirty="0" err="1">
                <a:latin typeface="Arial Mon" pitchFamily="34" charset="0"/>
              </a:rPr>
              <a:t>îíû</a:t>
            </a:r>
            <a:r>
              <a:rPr lang="en-US" sz="3200" b="1" dirty="0">
                <a:latin typeface="Arial Mon" pitchFamily="34" charset="0"/>
              </a:rPr>
              <a:t> ÈÒÕ-</a:t>
            </a:r>
            <a:r>
              <a:rPr lang="en-US" sz="3200" b="1" dirty="0" err="1">
                <a:latin typeface="Arial Mon" pitchFamily="34" charset="0"/>
              </a:rPr>
              <a:t>ûí</a:t>
            </a:r>
            <a:r>
              <a:rPr lang="en-US" sz="3200" b="1" dirty="0">
                <a:latin typeface="Arial Mon" pitchFamily="34" charset="0"/>
              </a:rPr>
              <a:t> </a:t>
            </a:r>
            <a:r>
              <a:rPr lang="en-US" sz="3200" b="1" dirty="0" err="1">
                <a:latin typeface="Arial Mon" pitchFamily="34" charset="0"/>
              </a:rPr>
              <a:t>òºë</a:t>
            </a:r>
            <a:r>
              <a:rPr lang="en-US" sz="3200" b="1" dirty="0">
                <a:latin typeface="Arial Mon" pitchFamily="34" charset="0"/>
              </a:rPr>
              <a:t>ºº</a:t>
            </a:r>
            <a:r>
              <a:rPr lang="en-US" sz="3200" b="1" dirty="0" err="1">
                <a:latin typeface="Arial Mon" pitchFamily="34" charset="0"/>
              </a:rPr>
              <a:t>ëºã÷èä</a:t>
            </a:r>
            <a:br>
              <a:rPr lang="en-US" sz="3200" b="1" dirty="0">
                <a:latin typeface="Arial Mon" pitchFamily="34" charset="0"/>
              </a:rPr>
            </a:br>
            <a:br>
              <a:rPr lang="en-US" sz="3200" dirty="0">
                <a:latin typeface="Arial Mon" pitchFamily="34" charset="0"/>
              </a:rPr>
            </a:br>
            <a:r>
              <a:rPr lang="en-US" sz="3200" i="1" dirty="0">
                <a:latin typeface="Arial Mon" pitchFamily="34" charset="0"/>
              </a:rPr>
              <a:t>Ä.Äàâààíÿì,Í.Áààñàíæàðãàë,Æ.È÷èííîðîâ,À.×</a:t>
            </a:r>
            <a:r>
              <a:rPr lang="en-US" sz="3200" i="1" dirty="0" err="1">
                <a:latin typeface="Arial Mon" pitchFamily="34" charset="0"/>
              </a:rPr>
              <a:t>èìýääàø,À.Äîðæäýðýì</a:t>
            </a:r>
            <a:r>
              <a:rPr lang="en-US" sz="3200" i="1" dirty="0">
                <a:latin typeface="Arial Mon" pitchFamily="34" charset="0"/>
              </a:rPr>
              <a:t> ,Á.Áààòàð,Ä.Ñàíæäîðæ,Æ.Àâèðìýä,Ò.Íÿìöýðýí,Ä.Îðãîäîë,Ñ.Äîðæäýðýì,Ñ.Äàøäàâàà,Í.Äîðæñ¿ðýí,Ä.Àðúÿà,Ä.Ñýð-îä,Ä.Ëõàãâàñ¿ðýí   ,</a:t>
            </a:r>
            <a:r>
              <a:rPr lang="en-US" sz="3200" i="1" dirty="0" err="1">
                <a:latin typeface="Arial Mon" pitchFamily="34" charset="0"/>
              </a:rPr>
              <a:t>Ì.Òºìºðáààòàð</a:t>
            </a:r>
            <a:r>
              <a:rPr lang="en-US" sz="3200" i="1" dirty="0">
                <a:latin typeface="Arial Mon" pitchFamily="34" charset="0"/>
              </a:rPr>
              <a:t>, Ä.Æàäàìáàà,Í.</a:t>
            </a:r>
            <a:r>
              <a:rPr lang="en-US" sz="3200" i="1" dirty="0" err="1">
                <a:latin typeface="Arial Mon" pitchFamily="34" charset="0"/>
              </a:rPr>
              <a:t>Ýíõòàéâàí</a:t>
            </a:r>
            <a:r>
              <a:rPr lang="en-US" sz="3200" i="1" dirty="0">
                <a:latin typeface="Arial Mon" pitchFamily="34" charset="0"/>
              </a:rPr>
              <a:t>,×.</a:t>
            </a:r>
            <a:r>
              <a:rPr lang="en-US" sz="3200" i="1" dirty="0" err="1">
                <a:latin typeface="Arial Mon" pitchFamily="34" charset="0"/>
              </a:rPr>
              <a:t>Æàðãàëñàéõàí</a:t>
            </a:r>
            <a:endParaRPr lang="en-US" sz="3200" i="1" dirty="0">
              <a:latin typeface="Arial Mon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/>
              <a:t>2000-2004 </a:t>
            </a:r>
            <a:r>
              <a:rPr lang="mn-MN" dirty="0"/>
              <a:t>он</a:t>
            </a:r>
            <a:endParaRPr lang="en-US" dirty="0"/>
          </a:p>
        </p:txBody>
      </p:sp>
      <p:pic>
        <p:nvPicPr>
          <p:cNvPr id="4" name="Picture 3" descr="C:\Documents and Settings\Administrator\Desktop\итх\IMG_19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181600" y="2743200"/>
            <a:ext cx="106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:\Documents and Settings\bat-erdene\Desktop\1111\P10105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195060" y="2491740"/>
            <a:ext cx="1143000" cy="883920"/>
          </a:xfrm>
          <a:prstGeom prst="rect">
            <a:avLst/>
          </a:prstGeom>
          <a:noFill/>
        </p:spPr>
      </p:pic>
      <p:pic>
        <p:nvPicPr>
          <p:cNvPr id="6" name="Picture 7" descr="C:\Documents and Settings\bat-erdene\Desktop\1111\P10104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875713" y="2649027"/>
            <a:ext cx="1186503" cy="960120"/>
          </a:xfrm>
          <a:prstGeom prst="rect">
            <a:avLst/>
          </a:prstGeom>
          <a:noFill/>
        </p:spPr>
      </p:pic>
      <p:pic>
        <p:nvPicPr>
          <p:cNvPr id="7" name="Content Placeholder 6" descr="C:\Documents and Settings\Administrator\My Documents\My Pictures\Microsoft Clip Organizer\A6463785.jpg"/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1371600"/>
            <a:ext cx="106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Documents and Settings\bat-erdene\Desktop\1111\P10105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 flipH="1">
            <a:off x="640080" y="2636520"/>
            <a:ext cx="1005840" cy="914400"/>
          </a:xfrm>
          <a:prstGeom prst="rect">
            <a:avLst/>
          </a:prstGeom>
          <a:noFill/>
        </p:spPr>
      </p:pic>
      <p:pic>
        <p:nvPicPr>
          <p:cNvPr id="9" name="Content Placeholder 3" descr="C:\Documents and Settings\Administrator\My Documents\My Pictures\DSCF5521.jpg"/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52600" y="2667000"/>
            <a:ext cx="91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Documents and Settings\bat-erdene\Desktop\1111\P101049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2804160" y="2682240"/>
            <a:ext cx="1066800" cy="883920"/>
          </a:xfrm>
          <a:prstGeom prst="rect">
            <a:avLst/>
          </a:prstGeom>
          <a:noFill/>
        </p:spPr>
      </p:pic>
      <p:pic>
        <p:nvPicPr>
          <p:cNvPr id="2051" name="Picture 3" descr="C:\Documents and Settings\bat-erdene\Desktop\1111\P101041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67600" y="2743200"/>
            <a:ext cx="853440" cy="914400"/>
          </a:xfrm>
          <a:prstGeom prst="rect">
            <a:avLst/>
          </a:prstGeom>
          <a:noFill/>
        </p:spPr>
      </p:pic>
      <p:pic>
        <p:nvPicPr>
          <p:cNvPr id="12" name="Picture 11" descr="C:\Documents and Settings\User\Desktop\New Folder (2)\P1010534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400000">
            <a:off x="2894410" y="3963590"/>
            <a:ext cx="1115962" cy="111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C:\Documents and Settings\User\Desktop\New Folder (2)\P1010532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5400000">
            <a:off x="4510176" y="4029020"/>
            <a:ext cx="1066800" cy="93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:\Documents and Settings\User\Desktop\New Folder (2)\P1010568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5400000">
            <a:off x="6098916" y="3883284"/>
            <a:ext cx="1216284" cy="1069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C:\Documents and Settings\User\Desktop\New Folder (2)\P1010561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47800" y="4038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 descr="C:\Documents and Settings\bat-erdene\Desktop\1111\P1010524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5400000">
            <a:off x="2720340" y="5204460"/>
            <a:ext cx="990600" cy="944880"/>
          </a:xfrm>
          <a:prstGeom prst="rect">
            <a:avLst/>
          </a:prstGeom>
          <a:noFill/>
        </p:spPr>
      </p:pic>
      <p:pic>
        <p:nvPicPr>
          <p:cNvPr id="17" name="Picture 16" descr="C:\Documents and Settings\User\Desktop\New Folder (2)\P1010527.JPG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7200" y="4038600"/>
            <a:ext cx="838200" cy="97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C:\Documents and Settings\bat-erdene\Desktop\set\P1010300.JPG"/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391400" y="3886199"/>
            <a:ext cx="1237957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C:\Documents and Settings\bat-erdene\Desktop\set\_SC00125.JPG"/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343400" y="5105400"/>
            <a:ext cx="1328909" cy="87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C:\Documents and Settings\User\Desktop\New Folder (2)\P101052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00200"/>
            <a:ext cx="6705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893</Words>
  <Application>Microsoft Office PowerPoint</Application>
  <PresentationFormat>On-screen Show (4:3)</PresentationFormat>
  <Paragraphs>29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Arial Mon</vt:lpstr>
      <vt:lpstr>Calibri</vt:lpstr>
      <vt:lpstr>Office Theme</vt:lpstr>
      <vt:lpstr> Øèë¿¿ñòýé ñóìûí ÈÒÕ íü 1992 îíû 09 ñàðûí 21 –íèé ºäºð àíõäóãààð õóðàëäààíàà õèéæ  ÈÒÕ-ûí Òýðã¿¿ëýã÷äèéí äàðãààð Ö.Ò¿äýâ,ñîíãîãäîæ, îðîí òîîíû íàðèéí áè÷ãèéí äàðãààð Ð.Àâèðìýä àæèëëàæ 20 òºëººëºã÷òýé àíõ áàéãóóëàãäàí ¿éë àæèëëàãààãàà ýõýëæýý. </vt:lpstr>
      <vt:lpstr>1992-1994 он </vt:lpstr>
      <vt:lpstr>         1992-1994 îíû ÈÒÕ-ûí òºëººëºã÷èä    Ö.Ò¿äýâ, À.×èìýääàø,Ï.Öýðìàà,Î.Ëóâñàíãîí÷èã, Ä.Æàðãàëñàéõàí, ×.Ï¿ðýâæàâ,Ã.Æèãæèä,  Ä.Øàãæñ¿ðýí,12 Ì.Æàìúÿíøàðàâ, Ã.Áóÿíæàðãàë,×.Àþóðçàíà,Ä.Íÿìñàìáóó,Ñ.Ñýðýýíýí Â.Ãýíäýíñ¿ðýí,     Ç.Íÿìñ¿ðýí,  Î.Äîðæãîòîâ,Ï.Æèãæèä, Ä.Ãîìáîñ¿ðýí,Äî.Öýðýíäîðæ,Í.Ëõàãâàñ¿ðýí</vt:lpstr>
      <vt:lpstr>  1994-1996 он  </vt:lpstr>
      <vt:lpstr>1994-1996 îíû ÈÒÕ-ûí òºëººëºã÷èä  Ö.Ò¿äýâ,Ä.Æàðãàëñàéõàí,Á.Òîãòîõáàÿð, Î.Ëõàãâàñ¿ðýí,Ä.Àðúÿà,Ì.Ñàíæøàðàâ,Ä. Ñàíæäîðæ,Æ.È÷èííîðîâ,Á.Íÿì,Ï.Æèãæèä,Ë.Ãàëäàíöýðýí,À.Æàìúÿíæàâ,Ã.Äîðææèãæèä,Ñ.Áÿìáàæàâ,À.×èìýääàø,Ë.ßäàìñ¿ðýí,Ã.Öýíäñ¿ðýí,Ø.Æàìúÿíìÿäàã,Ä.Äîðæ,Ã.Äîëãîðñ¿ðýí</vt:lpstr>
      <vt:lpstr>1996-2000 он</vt:lpstr>
      <vt:lpstr>1996-2000 îíû ÈÒÕ-ûí òºëººëºã÷èä  Ä.Äàâààíÿì,Í.Áààñàíæàðãàë,Æ.È÷èííîðîâ,À.×èìýääàø,À.Äîðæäýðýì ,Á.Áààòàð,Ä.Ñàíæäîðæ,Æ.Àâèðìýä,Ò.Íÿìöýðýí,Ä.Îðãîäîë,Ñ.Äîðæäýðýì,Ñ.Äàøäàâàà,Í.Äîðæñ¿ðýí,Ä.Àðúÿà,Ä.Ñýð-îä,Ä.Ëõàãâàñ¿ðýí   ,Ì.Òºìºðáààòàð, Ä.Æàäàìáàà,Í.Ýíõòàéâàí,×.Æàðãàëñàéõàí</vt:lpstr>
      <vt:lpstr>2000-2004 он</vt:lpstr>
      <vt:lpstr>PowerPoint Presentation</vt:lpstr>
      <vt:lpstr>2000-2004 îíû ÈÒÕ-ûí òºëººëºã÷èä  Æ.È÷èííîðîâ,×.Äàâààñàìáà,Ä.Äàâààíÿì,À.×èìýääàø,Ã.Äîëãîðñ¿ðýí, Á.Øèíýí,Ä.Îðãîäîë,ß.Áààñàíõ¿¿,Ä.Àëòàíòóÿà,Í.Áàÿíìºíõ,Ñ.ßäàìñ¿ðýí,Ì.Òºìºðáààòàð,Ë.Ãàíõóÿã,Ñ.Äîðæäýðýì,Ò.Íÿìöýðýí,×.Æàìúÿíñ¿ðýí,Ã.Äîðææèãæèä,Ö.Áàòõóÿã,Ä.Óñíû-Ýõ , Ä.Áàÿíæàðãàë</vt:lpstr>
      <vt:lpstr>2004-2008 он</vt:lpstr>
      <vt:lpstr>2004-2008 îíû ÈÒÕ-ûí òºëººëºã÷èä   Ä.ÑýðÎä,Í.Áààñàíæàðãàë,À.Ãàðàìñ¿ðýí,ß.Áààñàíõ¿¿,À.×èìýääàø ,Á.Ìÿãìàðæàâ,Ñ.Äýëãýðòºð,Ã.Óóãàíáàÿð,Í.Ýíõòàéâàí,ß.Ãàíòºãñ,Ä.Äîðæãîòîâ, Ø.Óðàí÷èìýã,Ë.Ãàíõóÿã,Ä.Äîíäîâñ¿ðýí, Ä.Áàçàðäîðæ,Ì.Ìÿãìàðñ¿ðýí,  Ä.Àìãààáàçàð,Ä.Äîðæ,Á.Ï¿ðýâñ¿ðýí, Ö.Áàòõóÿã,    </vt:lpstr>
      <vt:lpstr>2008-2012 îí</vt:lpstr>
      <vt:lpstr>    2008-2012 îíû ÈÒÕ-ûí òºëººëºã÷èä  Ä.Àëòàíæàðãàë,Ñ.Çàãä,Í.Áààñàíæàðãàë,Ä.Àìãààáàçàð,Ä.Áàÿíæàðãàë,                 Ä.ÓñíûÝõ,Ä.Ìÿãìàðñ¿ðýí,Ä.Îéäîâ,Ä.Íàðàíãýðýë,Ä.Äîðæãîòîâ, Ì.Ñàðàíòóÿà,Ã.Óóãàíáàÿð, Ш.Уранчимэг,Ä.Àëòàíòóÿà,Ñ.Íÿìñ¿ðýí, Ö.È÷èíõîðëîî,À.Æàìúÿíæàâ,Ñ.Äàøäàâàà,Æ.Áàòñ¿ðýí,ß.Ãàíòºãñ Г.Ганболд.    </vt:lpstr>
      <vt:lpstr>Завхан аймаг НУХолбоо үүсэн байгуулагдсаны 20 жилийн ойд</vt:lpstr>
      <vt:lpstr> 2012-2016 оны төлөөлөгчид             </vt:lpstr>
      <vt:lpstr>2012-2016 оны ИТХ-ын төлөөлөгч</vt:lpstr>
      <vt:lpstr>PowerPoint Presentation</vt:lpstr>
      <vt:lpstr>   2016-2020 оны ИТХ-ын Төлөөлөгчид</vt:lpstr>
      <vt:lpstr>2016-2020 он</vt:lpstr>
      <vt:lpstr>2016-2020 он</vt:lpstr>
      <vt:lpstr>2020-2024 оны ИТХ-ын Төлөөлөгчид</vt:lpstr>
      <vt:lpstr>2020-2024 он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Øèë¿¿ñòýé ñóìûí ÈÒÕ íü 1992 îíû 09 ñàðûí 21 –íèé ºäºð àíõäóãààð õóðàëäààíàà õèéæ  ÈÒÕ-ûí Òýðã¿¿ëýã÷äèéí äàðãààð Ö.Ò¿äýâ,ñîíãîãäîæ, îðîí òîîíû íàðèéí áè÷ãèéí äàðãààð Ð.Àâèðìýä àæèëëàæ 20 òºëººëºã÷òýé àíõ áàéãóóëàãäàí ¿éë àæèëëàãààãàà ýõýëæýý. </dc:title>
  <dc:creator>bat-erdene</dc:creator>
  <cp:lastModifiedBy>User</cp:lastModifiedBy>
  <cp:revision>80</cp:revision>
  <cp:lastPrinted>2021-04-30T04:23:56Z</cp:lastPrinted>
  <dcterms:created xsi:type="dcterms:W3CDTF">2002-03-22T00:02:14Z</dcterms:created>
  <dcterms:modified xsi:type="dcterms:W3CDTF">2021-04-30T08:47:55Z</dcterms:modified>
</cp:coreProperties>
</file>